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02"/>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664" y="-151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DA60C-4318-4C6B-B9B4-52B172C7D19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DFF1-47B9-49CE-BA12-46BECE3981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15" name="组合 14"/>
          <p:cNvGrpSpPr/>
          <p:nvPr userDrawn="1"/>
        </p:nvGrpSpPr>
        <p:grpSpPr>
          <a:xfrm>
            <a:off x="-63500" y="-38101"/>
            <a:ext cx="9207500" cy="5181601"/>
            <a:chOff x="-63500" y="-38101"/>
            <a:chExt cx="9207500" cy="5181601"/>
          </a:xfrm>
        </p:grpSpPr>
        <p:pic>
          <p:nvPicPr>
            <p:cNvPr id="16" name="图片 15"/>
            <p:cNvPicPr>
              <a:picLocks noChangeAspect="1"/>
            </p:cNvPicPr>
            <p:nvPr/>
          </p:nvPicPr>
          <p:blipFill>
            <a:blip r:embed="rId2"/>
            <a:stretch>
              <a:fillRect/>
            </a:stretch>
          </p:blipFill>
          <p:spPr>
            <a:xfrm>
              <a:off x="0" y="0"/>
              <a:ext cx="9144000" cy="5143500"/>
            </a:xfrm>
            <a:prstGeom prst="rect">
              <a:avLst/>
            </a:prstGeom>
          </p:spPr>
        </p:pic>
        <p:pic>
          <p:nvPicPr>
            <p:cNvPr id="17" name="图片 16"/>
            <p:cNvPicPr>
              <a:picLocks noChangeAspect="1"/>
            </p:cNvPicPr>
            <p:nvPr/>
          </p:nvPicPr>
          <p:blipFill>
            <a:blip r:embed="rId3"/>
            <a:stretch>
              <a:fillRect/>
            </a:stretch>
          </p:blipFill>
          <p:spPr>
            <a:xfrm>
              <a:off x="-63500" y="-38101"/>
              <a:ext cx="3901117" cy="2121233"/>
            </a:xfrm>
            <a:prstGeom prst="rect">
              <a:avLst/>
            </a:prstGeom>
          </p:spPr>
        </p:pic>
        <p:pic>
          <p:nvPicPr>
            <p:cNvPr id="18" name="图片 1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19" name="图片 18"/>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5798692" y="3194390"/>
              <a:ext cx="2799208" cy="1696490"/>
            </a:xfrm>
            <a:prstGeom prst="rect">
              <a:avLst/>
            </a:prstGeom>
          </p:spPr>
        </p:pic>
      </p:grpSp>
      <p:sp>
        <p:nvSpPr>
          <p:cNvPr id="13" name="矩形 12"/>
          <p:cNvSpPr/>
          <p:nvPr userDrawn="1"/>
        </p:nvSpPr>
        <p:spPr>
          <a:xfrm>
            <a:off x="241300" y="571500"/>
            <a:ext cx="8686800" cy="438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90600" y="-1786"/>
            <a:ext cx="7886700" cy="497086"/>
          </a:xfrm>
        </p:spPr>
        <p:txBody>
          <a:bodyPr>
            <a:noAutofit/>
          </a:bodyPr>
          <a:lstStyle>
            <a:lvl1pPr algn="r">
              <a:defRPr sz="2800" b="1">
                <a:solidFill>
                  <a:srgbClr val="C00000"/>
                </a:solidFill>
              </a:defRPr>
            </a:lvl1pPr>
          </a:lstStyle>
          <a:p>
            <a:r>
              <a:rPr lang="zh-CN" altLang="en-US" dirty="0" smtClean="0"/>
              <a:t>单击此处编辑母版标题样式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7" name="矩形 6"/>
          <p:cNvSpPr/>
          <p:nvPr userDrawn="1"/>
        </p:nvSpPr>
        <p:spPr>
          <a:xfrm>
            <a:off x="6979028" y="48690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7.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8.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9.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0"/>
            <a:ext cx="9144000" cy="5143500"/>
          </a:xfrm>
          <a:prstGeom prst="rect">
            <a:avLst/>
          </a:prstGeom>
        </p:spPr>
      </p:pic>
      <p:pic>
        <p:nvPicPr>
          <p:cNvPr id="7" name="图片 6"/>
          <p:cNvPicPr>
            <a:picLocks noChangeAspect="1"/>
          </p:cNvPicPr>
          <p:nvPr/>
        </p:nvPicPr>
        <p:blipFill>
          <a:blip r:embed="rId3"/>
          <a:stretch>
            <a:fillRect/>
          </a:stretch>
        </p:blipFill>
        <p:spPr>
          <a:xfrm>
            <a:off x="-63500" y="-38101"/>
            <a:ext cx="3901117" cy="2121233"/>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9" name="图片 8"/>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500122" y="3619500"/>
            <a:ext cx="2097777" cy="1271380"/>
          </a:xfrm>
          <a:prstGeom prst="rect">
            <a:avLst/>
          </a:prstGeom>
        </p:spPr>
      </p:pic>
      <p:pic>
        <p:nvPicPr>
          <p:cNvPr id="11" name="图片 10"/>
          <p:cNvPicPr>
            <a:picLocks noChangeAspect="1"/>
          </p:cNvPicPr>
          <p:nvPr/>
        </p:nvPicPr>
        <p:blipFill>
          <a:blip r:embed="rId8" cstate="screen"/>
          <a:stretch>
            <a:fillRect/>
          </a:stretch>
        </p:blipFill>
        <p:spPr>
          <a:xfrm>
            <a:off x="1440460" y="1382412"/>
            <a:ext cx="6604000" cy="1189338"/>
          </a:xfrm>
          <a:prstGeom prst="rect">
            <a:avLst/>
          </a:prstGeom>
        </p:spPr>
      </p:pic>
      <p:sp>
        <p:nvSpPr>
          <p:cNvPr id="12" name="圆角矩形 11"/>
          <p:cNvSpPr/>
          <p:nvPr/>
        </p:nvSpPr>
        <p:spPr>
          <a:xfrm>
            <a:off x="2971800" y="2760715"/>
            <a:ext cx="3743325" cy="362111"/>
          </a:xfrm>
          <a:prstGeom prst="roundRect">
            <a:avLst/>
          </a:prstGeom>
          <a:solidFill>
            <a:srgbClr val="D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mj-ea"/>
                <a:ea typeface="+mj-ea"/>
              </a:rPr>
              <a:t>—</a:t>
            </a:r>
            <a:r>
              <a:rPr lang="zh-CN" altLang="en-US" sz="1600" b="1" dirty="0" smtClean="0">
                <a:latin typeface="+mj-ea"/>
                <a:ea typeface="+mj-ea"/>
              </a:rPr>
              <a:t>单击此处添加您的党支部名称</a:t>
            </a:r>
            <a:r>
              <a:rPr lang="en-US" altLang="zh-CN" sz="1600" b="1" dirty="0" smtClean="0">
                <a:latin typeface="+mj-ea"/>
                <a:ea typeface="+mj-ea"/>
              </a:rPr>
              <a:t>—</a:t>
            </a:r>
            <a:endParaRPr lang="zh-CN" altLang="en-US" sz="1600" b="1" dirty="0">
              <a:latin typeface="+mj-ea"/>
              <a:ea typeface="+mj-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250" fill="hold"/>
                                        <p:tgtEl>
                                          <p:spTgt spid="11"/>
                                        </p:tgtEl>
                                        <p:attrNameLst>
                                          <p:attrName>ppt_w</p:attrName>
                                        </p:attrNameLst>
                                      </p:cBhvr>
                                      <p:tavLst>
                                        <p:tav tm="0">
                                          <p:val>
                                            <p:fltVal val="0"/>
                                          </p:val>
                                        </p:tav>
                                        <p:tav tm="100000">
                                          <p:val>
                                            <p:strVal val="#ppt_w"/>
                                          </p:val>
                                        </p:tav>
                                      </p:tavLst>
                                    </p:anim>
                                    <p:anim calcmode="lin" valueType="num">
                                      <p:cBhvr>
                                        <p:cTn id="37" dur="1250" fill="hold"/>
                                        <p:tgtEl>
                                          <p:spTgt spid="11"/>
                                        </p:tgtEl>
                                        <p:attrNameLst>
                                          <p:attrName>ppt_h</p:attrName>
                                        </p:attrNameLst>
                                      </p:cBhvr>
                                      <p:tavLst>
                                        <p:tav tm="0">
                                          <p:val>
                                            <p:fltVal val="0"/>
                                          </p:val>
                                        </p:tav>
                                        <p:tav tm="100000">
                                          <p:val>
                                            <p:strVal val="#ppt_h"/>
                                          </p:val>
                                        </p:tav>
                                      </p:tavLst>
                                    </p:anim>
                                    <p:animEffect transition="in" filter="fade">
                                      <p:cBhvr>
                                        <p:cTn id="38" dur="1250"/>
                                        <p:tgtEl>
                                          <p:spTgt spid="11"/>
                                        </p:tgtEl>
                                      </p:cBhvr>
                                    </p:animEffect>
                                  </p:childTnLst>
                                </p:cTn>
                              </p:par>
                            </p:childTnLst>
                          </p:cTn>
                        </p:par>
                        <p:par>
                          <p:cTn id="39" fill="hold">
                            <p:stCondLst>
                              <p:cond delay="5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文本1"/>
          <p:cNvGrpSpPr/>
          <p:nvPr/>
        </p:nvGrpSpPr>
        <p:grpSpPr>
          <a:xfrm>
            <a:off x="1475656" y="1370285"/>
            <a:ext cx="6361113" cy="836922"/>
            <a:chOff x="1393825" y="1474614"/>
            <a:chExt cx="6361113" cy="1115896"/>
          </a:xfrm>
        </p:grpSpPr>
        <p:sp>
          <p:nvSpPr>
            <p:cNvPr id="4" name="AutoShape 45"/>
            <p:cNvSpPr>
              <a:spLocks noChangeArrowheads="1"/>
            </p:cNvSpPr>
            <p:nvPr/>
          </p:nvSpPr>
          <p:spPr bwMode="gray">
            <a:xfrm>
              <a:off x="1393825" y="1474614"/>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5" name="Text Box 64"/>
            <p:cNvSpPr txBox="1">
              <a:spLocks noChangeArrowheads="1"/>
            </p:cNvSpPr>
            <p:nvPr/>
          </p:nvSpPr>
          <p:spPr bwMode="black">
            <a:xfrm>
              <a:off x="1452563" y="1749254"/>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深色1"/>
          <p:cNvGrpSpPr/>
          <p:nvPr/>
        </p:nvGrpSpPr>
        <p:grpSpPr>
          <a:xfrm>
            <a:off x="2307505" y="1203598"/>
            <a:ext cx="4686300" cy="371893"/>
            <a:chOff x="2225675" y="1524000"/>
            <a:chExt cx="4686300" cy="495856"/>
          </a:xfrm>
        </p:grpSpPr>
        <p:sp>
          <p:nvSpPr>
            <p:cNvPr id="7"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a:t>
              </a: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 name="文本2"/>
          <p:cNvGrpSpPr/>
          <p:nvPr/>
        </p:nvGrpSpPr>
        <p:grpSpPr>
          <a:xfrm>
            <a:off x="1475656" y="2533059"/>
            <a:ext cx="6361113" cy="836921"/>
            <a:chOff x="1393825" y="3024981"/>
            <a:chExt cx="6361113" cy="1115895"/>
          </a:xfrm>
        </p:grpSpPr>
        <p:sp>
          <p:nvSpPr>
            <p:cNvPr id="11"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2" name="Text Box 64"/>
            <p:cNvSpPr txBox="1">
              <a:spLocks noChangeArrowheads="1"/>
            </p:cNvSpPr>
            <p:nvPr/>
          </p:nvSpPr>
          <p:spPr bwMode="black">
            <a:xfrm>
              <a:off x="1452563" y="3299620"/>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深色2"/>
          <p:cNvGrpSpPr/>
          <p:nvPr/>
        </p:nvGrpSpPr>
        <p:grpSpPr>
          <a:xfrm>
            <a:off x="2307505" y="2366373"/>
            <a:ext cx="4686300" cy="371893"/>
            <a:chOff x="2225675" y="1524000"/>
            <a:chExt cx="4686300" cy="495856"/>
          </a:xfrm>
        </p:grpSpPr>
        <p:sp>
          <p:nvSpPr>
            <p:cNvPr id="14" name="AutoShape 57"/>
            <p:cNvSpPr>
              <a:spLocks noChangeArrowheads="1"/>
            </p:cNvSpPr>
            <p:nvPr/>
          </p:nvSpPr>
          <p:spPr bwMode="gray">
            <a:xfrm>
              <a:off x="2225675" y="1524000"/>
              <a:ext cx="4686300" cy="463550"/>
            </a:xfrm>
            <a:prstGeom prst="roundRect">
              <a:avLst>
                <a:gd name="adj" fmla="val 24658"/>
              </a:avLst>
            </a:prstGeom>
            <a:solidFill>
              <a:srgbClr val="FF6E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a:t>
              </a: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文本3"/>
          <p:cNvGrpSpPr/>
          <p:nvPr/>
        </p:nvGrpSpPr>
        <p:grpSpPr>
          <a:xfrm>
            <a:off x="1475656" y="3695834"/>
            <a:ext cx="6361113" cy="836921"/>
            <a:chOff x="1393825" y="4575348"/>
            <a:chExt cx="6361113" cy="1115895"/>
          </a:xfrm>
        </p:grpSpPr>
        <p:sp>
          <p:nvSpPr>
            <p:cNvPr id="18" name="AutoShape 45"/>
            <p:cNvSpPr>
              <a:spLocks noChangeArrowheads="1"/>
            </p:cNvSpPr>
            <p:nvPr/>
          </p:nvSpPr>
          <p:spPr bwMode="gray">
            <a:xfrm>
              <a:off x="1393825" y="4575348"/>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endParaRPr>
            </a:p>
          </p:txBody>
        </p:sp>
        <p:sp>
          <p:nvSpPr>
            <p:cNvPr id="19" name="Text Box 64"/>
            <p:cNvSpPr txBox="1">
              <a:spLocks noChangeArrowheads="1"/>
            </p:cNvSpPr>
            <p:nvPr/>
          </p:nvSpPr>
          <p:spPr bwMode="black">
            <a:xfrm>
              <a:off x="1452563" y="4849987"/>
              <a:ext cx="6215781" cy="84125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95C583"/>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点击</a:t>
              </a:r>
              <a:r>
                <a:rPr kumimoji="0" lang="zh-CN" altLang="en-US" sz="1400" b="0" i="0" u="none" strike="noStrike" kern="0" cap="none" spc="0" normalizeH="0" baseline="0" noProof="0" dirty="0" smtClean="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rPr>
                <a:t>这里添加文字</a:t>
              </a:r>
              <a:endParaRPr kumimoji="0" lang="en-US" altLang="zh-CN" sz="1400" b="0" i="0" u="none" strike="noStrike" kern="0" cap="none" spc="0" normalizeH="0" baseline="0" noProof="0" dirty="0">
                <a:ln>
                  <a:noFill/>
                </a:ln>
                <a:solidFill>
                  <a:srgbClr val="88888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0" name="深色3"/>
          <p:cNvGrpSpPr/>
          <p:nvPr/>
        </p:nvGrpSpPr>
        <p:grpSpPr>
          <a:xfrm>
            <a:off x="2307505" y="3529148"/>
            <a:ext cx="4686300" cy="371893"/>
            <a:chOff x="2225675" y="1524000"/>
            <a:chExt cx="4686300" cy="495856"/>
          </a:xfrm>
        </p:grpSpPr>
        <p:sp>
          <p:nvSpPr>
            <p:cNvPr id="21" name="AutoShape 57"/>
            <p:cNvSpPr>
              <a:spLocks noChangeArrowheads="1"/>
            </p:cNvSpPr>
            <p:nvPr/>
          </p:nvSpPr>
          <p:spPr bwMode="gray">
            <a:xfrm>
              <a:off x="2225675" y="1524000"/>
              <a:ext cx="4686300" cy="463550"/>
            </a:xfrm>
            <a:prstGeom prst="roundRect">
              <a:avLst>
                <a:gd name="adj" fmla="val 24658"/>
              </a:avLst>
            </a:prstGeom>
            <a:solidFill>
              <a:srgbClr val="FF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Rectangle 61"/>
            <p:cNvSpPr>
              <a:spLocks noChangeArrowheads="1"/>
            </p:cNvSpPr>
            <p:nvPr/>
          </p:nvSpPr>
          <p:spPr bwMode="gray">
            <a:xfrm>
              <a:off x="3551575" y="1568451"/>
              <a:ext cx="2031325" cy="45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在这里添加</a:t>
              </a: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r>
                <a:rPr kumimoji="0" lang="zh-CN" altLang="en-US" sz="16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文字</a:t>
              </a:r>
              <a:endParaRPr kumimoji="0" lang="en-US" altLang="zh-CN"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Group 2"/>
          <p:cNvGrpSpPr/>
          <p:nvPr/>
        </p:nvGrpSpPr>
        <p:grpSpPr bwMode="auto">
          <a:xfrm>
            <a:off x="1571625" y="1143000"/>
            <a:ext cx="2863850" cy="1120775"/>
            <a:chOff x="0" y="0"/>
            <a:chExt cx="2864440" cy="1121345"/>
          </a:xfrm>
        </p:grpSpPr>
        <p:grpSp>
          <p:nvGrpSpPr>
            <p:cNvPr id="4" name="Group 3"/>
            <p:cNvGrpSpPr/>
            <p:nvPr/>
          </p:nvGrpSpPr>
          <p:grpSpPr bwMode="auto">
            <a:xfrm>
              <a:off x="0" y="0"/>
              <a:ext cx="2864435" cy="1121340"/>
              <a:chOff x="0" y="0"/>
              <a:chExt cx="2864435" cy="1121340"/>
            </a:xfrm>
          </p:grpSpPr>
          <p:sp>
            <p:nvSpPr>
              <p:cNvPr id="8" name="AutoShape 73"/>
              <p:cNvSpPr>
                <a:spLocks noChangeArrowheads="1"/>
              </p:cNvSpPr>
              <p:nvPr/>
            </p:nvSpPr>
            <p:spPr bwMode="auto">
              <a:xfrm rot="2700000">
                <a:off x="1917964" y="174869"/>
                <a:ext cx="827509" cy="106543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9" name="圆角矩形 10"/>
              <p:cNvSpPr>
                <a:spLocks noChangeArrowheads="1"/>
              </p:cNvSpPr>
              <p:nvPr/>
            </p:nvSpPr>
            <p:spPr bwMode="auto">
              <a:xfrm>
                <a:off x="0" y="0"/>
                <a:ext cx="1980021" cy="756034"/>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5" name="Group 6"/>
            <p:cNvGrpSpPr>
              <a:grpSpLocks noChangeAspect="1"/>
            </p:cNvGrpSpPr>
            <p:nvPr/>
          </p:nvGrpSpPr>
          <p:grpSpPr bwMode="auto">
            <a:xfrm>
              <a:off x="1624348" y="0"/>
              <a:ext cx="757393" cy="756034"/>
              <a:chOff x="0" y="0"/>
              <a:chExt cx="1377311" cy="1374837"/>
            </a:xfrm>
          </p:grpSpPr>
          <p:sp>
            <p:nvSpPr>
              <p:cNvPr id="6" name="椭圆 7"/>
              <p:cNvSpPr>
                <a:spLocks noChangeAspect="1" noChangeArrowheads="1"/>
              </p:cNvSpPr>
              <p:nvPr/>
            </p:nvSpPr>
            <p:spPr bwMode="auto">
              <a:xfrm>
                <a:off x="0" y="0"/>
                <a:ext cx="1377311" cy="1374837"/>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7" name="椭圆 117"/>
              <p:cNvSpPr>
                <a:spLocks noChangeAspect="1" noChangeArrowheads="1"/>
              </p:cNvSpPr>
              <p:nvPr/>
            </p:nvSpPr>
            <p:spPr bwMode="auto">
              <a:xfrm>
                <a:off x="43311" y="40436"/>
                <a:ext cx="1178078" cy="1178432"/>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0" name="Group 9"/>
          <p:cNvGrpSpPr/>
          <p:nvPr/>
        </p:nvGrpSpPr>
        <p:grpSpPr bwMode="auto">
          <a:xfrm>
            <a:off x="830263" y="2387600"/>
            <a:ext cx="2854325" cy="1065213"/>
            <a:chOff x="0" y="0"/>
            <a:chExt cx="2854732" cy="1065212"/>
          </a:xfrm>
        </p:grpSpPr>
        <p:grpSp>
          <p:nvGrpSpPr>
            <p:cNvPr id="11" name="Group 10"/>
            <p:cNvGrpSpPr/>
            <p:nvPr/>
          </p:nvGrpSpPr>
          <p:grpSpPr bwMode="auto">
            <a:xfrm>
              <a:off x="0" y="0"/>
              <a:ext cx="2854732" cy="1065212"/>
              <a:chOff x="0" y="0"/>
              <a:chExt cx="2854732" cy="1065212"/>
            </a:xfrm>
          </p:grpSpPr>
          <p:sp>
            <p:nvSpPr>
              <p:cNvPr id="15" name="AutoShape 71"/>
              <p:cNvSpPr>
                <a:spLocks noChangeArrowheads="1"/>
              </p:cNvSpPr>
              <p:nvPr/>
            </p:nvSpPr>
            <p:spPr bwMode="auto">
              <a:xfrm>
                <a:off x="2025939" y="0"/>
                <a:ext cx="828793" cy="1065212"/>
              </a:xfrm>
              <a:prstGeom prst="rightArrow">
                <a:avLst>
                  <a:gd name="adj1" fmla="val 70398"/>
                  <a:gd name="adj2" fmla="val 62116"/>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16" name="圆角矩形 17"/>
              <p:cNvSpPr>
                <a:spLocks noChangeArrowheads="1"/>
              </p:cNvSpPr>
              <p:nvPr/>
            </p:nvSpPr>
            <p:spPr bwMode="auto">
              <a:xfrm>
                <a:off x="0" y="153987"/>
                <a:ext cx="1979894"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2" name="Group 13"/>
            <p:cNvGrpSpPr>
              <a:grpSpLocks noChangeAspect="1"/>
            </p:cNvGrpSpPr>
            <p:nvPr/>
          </p:nvGrpSpPr>
          <p:grpSpPr bwMode="auto">
            <a:xfrm>
              <a:off x="1625832" y="153987"/>
              <a:ext cx="755758" cy="757238"/>
              <a:chOff x="0" y="0"/>
              <a:chExt cx="1374337" cy="1377026"/>
            </a:xfrm>
          </p:grpSpPr>
          <p:sp>
            <p:nvSpPr>
              <p:cNvPr id="13" name="椭圆 14"/>
              <p:cNvSpPr>
                <a:spLocks noChangeAspect="1" noChangeArrowheads="1"/>
              </p:cNvSpPr>
              <p:nvPr/>
            </p:nvSpPr>
            <p:spPr bwMode="auto">
              <a:xfrm>
                <a:off x="0" y="0"/>
                <a:ext cx="1374337"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14" name="椭圆 117"/>
              <p:cNvSpPr>
                <a:spLocks noChangeAspect="1" noChangeArrowheads="1"/>
              </p:cNvSpPr>
              <p:nvPr/>
            </p:nvSpPr>
            <p:spPr bwMode="auto">
              <a:xfrm>
                <a:off x="40422" y="40416"/>
                <a:ext cx="1178003"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17" name="Group 16"/>
          <p:cNvGrpSpPr/>
          <p:nvPr/>
        </p:nvGrpSpPr>
        <p:grpSpPr bwMode="auto">
          <a:xfrm>
            <a:off x="1571625" y="3451225"/>
            <a:ext cx="2740025" cy="1225550"/>
            <a:chOff x="0" y="0"/>
            <a:chExt cx="2740606" cy="1225002"/>
          </a:xfrm>
        </p:grpSpPr>
        <p:grpSp>
          <p:nvGrpSpPr>
            <p:cNvPr id="18" name="Group 17"/>
            <p:cNvGrpSpPr/>
            <p:nvPr/>
          </p:nvGrpSpPr>
          <p:grpSpPr bwMode="auto">
            <a:xfrm>
              <a:off x="0" y="126671"/>
              <a:ext cx="2867277" cy="1098331"/>
              <a:chOff x="0" y="0"/>
              <a:chExt cx="2867277" cy="1098331"/>
            </a:xfrm>
          </p:grpSpPr>
          <p:sp>
            <p:nvSpPr>
              <p:cNvPr id="22" name="AutoShape 75"/>
              <p:cNvSpPr>
                <a:spLocks noChangeArrowheads="1"/>
              </p:cNvSpPr>
              <p:nvPr/>
            </p:nvSpPr>
            <p:spPr bwMode="auto">
              <a:xfrm rot="18900000">
                <a:off x="1786673" y="0"/>
                <a:ext cx="1080604" cy="827262"/>
              </a:xfrm>
              <a:prstGeom prst="rightArrow">
                <a:avLst>
                  <a:gd name="adj1" fmla="val 70398"/>
                  <a:gd name="adj2" fmla="val 8581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23" name="圆角矩形 24"/>
              <p:cNvSpPr>
                <a:spLocks noChangeArrowheads="1"/>
              </p:cNvSpPr>
              <p:nvPr/>
            </p:nvSpPr>
            <p:spPr bwMode="auto">
              <a:xfrm>
                <a:off x="0" y="343019"/>
                <a:ext cx="1980033" cy="755312"/>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19" name="Group 20"/>
            <p:cNvGrpSpPr>
              <a:grpSpLocks noChangeAspect="1"/>
            </p:cNvGrpSpPr>
            <p:nvPr/>
          </p:nvGrpSpPr>
          <p:grpSpPr bwMode="auto">
            <a:xfrm>
              <a:off x="1624357" y="469690"/>
              <a:ext cx="757398" cy="755312"/>
              <a:chOff x="0" y="0"/>
              <a:chExt cx="1377320" cy="1373524"/>
            </a:xfrm>
          </p:grpSpPr>
          <p:sp>
            <p:nvSpPr>
              <p:cNvPr id="20" name="椭圆 21"/>
              <p:cNvSpPr>
                <a:spLocks noChangeAspect="1" noChangeArrowheads="1"/>
              </p:cNvSpPr>
              <p:nvPr/>
            </p:nvSpPr>
            <p:spPr bwMode="auto">
              <a:xfrm>
                <a:off x="0" y="0"/>
                <a:ext cx="1377320" cy="137352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1" name="椭圆 117"/>
              <p:cNvSpPr>
                <a:spLocks noChangeAspect="1" noChangeArrowheads="1"/>
              </p:cNvSpPr>
              <p:nvPr/>
            </p:nvSpPr>
            <p:spPr bwMode="auto">
              <a:xfrm>
                <a:off x="43311" y="37511"/>
                <a:ext cx="1178086" cy="118019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24" name="Group 23"/>
          <p:cNvGrpSpPr/>
          <p:nvPr/>
        </p:nvGrpSpPr>
        <p:grpSpPr bwMode="auto">
          <a:xfrm>
            <a:off x="4659313" y="3575050"/>
            <a:ext cx="2838450" cy="1101725"/>
            <a:chOff x="0" y="0"/>
            <a:chExt cx="2838783" cy="1100991"/>
          </a:xfrm>
        </p:grpSpPr>
        <p:grpSp>
          <p:nvGrpSpPr>
            <p:cNvPr id="25" name="Group 24"/>
            <p:cNvGrpSpPr/>
            <p:nvPr/>
          </p:nvGrpSpPr>
          <p:grpSpPr bwMode="auto">
            <a:xfrm>
              <a:off x="119076" y="-118983"/>
              <a:ext cx="2719707" cy="1219974"/>
              <a:chOff x="0" y="0"/>
              <a:chExt cx="2719707" cy="1219974"/>
            </a:xfrm>
          </p:grpSpPr>
          <p:sp>
            <p:nvSpPr>
              <p:cNvPr id="29" name="AutoShape 69"/>
              <p:cNvSpPr>
                <a:spLocks noChangeArrowheads="1"/>
              </p:cNvSpPr>
              <p:nvPr/>
            </p:nvSpPr>
            <p:spPr bwMode="auto">
              <a:xfrm rot="2700000" flipH="1">
                <a:off x="-119452" y="119452"/>
                <a:ext cx="1066089" cy="827185"/>
              </a:xfrm>
              <a:prstGeom prst="rightArrow">
                <a:avLst>
                  <a:gd name="adj1" fmla="val 70398"/>
                  <a:gd name="adj2" fmla="val 8323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0" name="圆角矩形 31"/>
              <p:cNvSpPr>
                <a:spLocks noChangeArrowheads="1"/>
              </p:cNvSpPr>
              <p:nvPr/>
            </p:nvSpPr>
            <p:spPr bwMode="auto">
              <a:xfrm>
                <a:off x="739862" y="463241"/>
                <a:ext cx="1979845" cy="756733"/>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26" name="Group 27"/>
            <p:cNvGrpSpPr>
              <a:grpSpLocks noChangeAspect="1"/>
            </p:cNvGrpSpPr>
            <p:nvPr/>
          </p:nvGrpSpPr>
          <p:grpSpPr bwMode="auto">
            <a:xfrm>
              <a:off x="458841" y="344257"/>
              <a:ext cx="755739" cy="756734"/>
              <a:chOff x="0" y="0"/>
              <a:chExt cx="1374302" cy="1376109"/>
            </a:xfrm>
          </p:grpSpPr>
          <p:sp>
            <p:nvSpPr>
              <p:cNvPr id="27" name="椭圆 28"/>
              <p:cNvSpPr>
                <a:spLocks noChangeAspect="1" noChangeArrowheads="1"/>
              </p:cNvSpPr>
              <p:nvPr/>
            </p:nvSpPr>
            <p:spPr bwMode="auto">
              <a:xfrm>
                <a:off x="0" y="0"/>
                <a:ext cx="1374302" cy="1376109"/>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28" name="椭圆 117"/>
              <p:cNvSpPr>
                <a:spLocks noChangeAspect="1" noChangeArrowheads="1"/>
              </p:cNvSpPr>
              <p:nvPr/>
            </p:nvSpPr>
            <p:spPr bwMode="auto">
              <a:xfrm>
                <a:off x="40421" y="40389"/>
                <a:ext cx="1180861" cy="1179934"/>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1" name="Group 30"/>
          <p:cNvGrpSpPr/>
          <p:nvPr/>
        </p:nvGrpSpPr>
        <p:grpSpPr bwMode="auto">
          <a:xfrm>
            <a:off x="5407025" y="2387600"/>
            <a:ext cx="2843213" cy="1065213"/>
            <a:chOff x="0" y="0"/>
            <a:chExt cx="2842718" cy="1065212"/>
          </a:xfrm>
        </p:grpSpPr>
        <p:grpSp>
          <p:nvGrpSpPr>
            <p:cNvPr id="32" name="Group 31"/>
            <p:cNvGrpSpPr/>
            <p:nvPr/>
          </p:nvGrpSpPr>
          <p:grpSpPr bwMode="auto">
            <a:xfrm>
              <a:off x="0" y="0"/>
              <a:ext cx="2842718" cy="1065212"/>
              <a:chOff x="0" y="0"/>
              <a:chExt cx="2842718" cy="1065212"/>
            </a:xfrm>
          </p:grpSpPr>
          <p:sp>
            <p:nvSpPr>
              <p:cNvPr id="36" name="AutoShape 49"/>
              <p:cNvSpPr>
                <a:spLocks noChangeArrowheads="1"/>
              </p:cNvSpPr>
              <p:nvPr/>
            </p:nvSpPr>
            <p:spPr bwMode="auto">
              <a:xfrm flipH="1">
                <a:off x="0" y="0"/>
                <a:ext cx="828531" cy="1065212"/>
              </a:xfrm>
              <a:prstGeom prst="rightArrow">
                <a:avLst>
                  <a:gd name="adj1" fmla="val 70398"/>
                  <a:gd name="adj2" fmla="val 6825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37" name="圆角矩形 38"/>
              <p:cNvSpPr>
                <a:spLocks noChangeArrowheads="1"/>
              </p:cNvSpPr>
              <p:nvPr/>
            </p:nvSpPr>
            <p:spPr bwMode="auto">
              <a:xfrm>
                <a:off x="863450" y="153987"/>
                <a:ext cx="1979268" cy="757238"/>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33" name="Group 34"/>
            <p:cNvGrpSpPr>
              <a:grpSpLocks noChangeAspect="1"/>
            </p:cNvGrpSpPr>
            <p:nvPr/>
          </p:nvGrpSpPr>
          <p:grpSpPr bwMode="auto">
            <a:xfrm>
              <a:off x="474580" y="153987"/>
              <a:ext cx="755518" cy="757238"/>
              <a:chOff x="0" y="0"/>
              <a:chExt cx="1373901" cy="1377026"/>
            </a:xfrm>
          </p:grpSpPr>
          <p:sp>
            <p:nvSpPr>
              <p:cNvPr id="34" name="椭圆 35"/>
              <p:cNvSpPr>
                <a:spLocks noChangeAspect="1" noChangeArrowheads="1"/>
              </p:cNvSpPr>
              <p:nvPr/>
            </p:nvSpPr>
            <p:spPr bwMode="auto">
              <a:xfrm>
                <a:off x="0" y="0"/>
                <a:ext cx="1373901" cy="1377026"/>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35" name="椭圆 117"/>
              <p:cNvSpPr>
                <a:spLocks noChangeAspect="1" noChangeArrowheads="1"/>
              </p:cNvSpPr>
              <p:nvPr/>
            </p:nvSpPr>
            <p:spPr bwMode="auto">
              <a:xfrm>
                <a:off x="40409" y="40416"/>
                <a:ext cx="1177629" cy="1177833"/>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grpSp>
        <p:nvGrpSpPr>
          <p:cNvPr id="38" name="Group 37"/>
          <p:cNvGrpSpPr/>
          <p:nvPr/>
        </p:nvGrpSpPr>
        <p:grpSpPr bwMode="auto">
          <a:xfrm>
            <a:off x="4778375" y="1143000"/>
            <a:ext cx="2719388" cy="1239838"/>
            <a:chOff x="0" y="0"/>
            <a:chExt cx="2720177" cy="1239951"/>
          </a:xfrm>
        </p:grpSpPr>
        <p:grpSp>
          <p:nvGrpSpPr>
            <p:cNvPr id="39" name="Group 38"/>
            <p:cNvGrpSpPr/>
            <p:nvPr/>
          </p:nvGrpSpPr>
          <p:grpSpPr bwMode="auto">
            <a:xfrm>
              <a:off x="83" y="0"/>
              <a:ext cx="2720094" cy="1240051"/>
              <a:chOff x="0" y="0"/>
              <a:chExt cx="2720094" cy="1240051"/>
            </a:xfrm>
          </p:grpSpPr>
          <p:sp>
            <p:nvSpPr>
              <p:cNvPr id="43" name="AutoShape 67"/>
              <p:cNvSpPr>
                <a:spLocks noChangeArrowheads="1"/>
              </p:cNvSpPr>
              <p:nvPr/>
            </p:nvSpPr>
            <p:spPr bwMode="auto">
              <a:xfrm rot="18900000" flipH="1">
                <a:off x="1" y="174529"/>
                <a:ext cx="827164" cy="1065521"/>
              </a:xfrm>
              <a:prstGeom prst="rightArrow">
                <a:avLst>
                  <a:gd name="adj1" fmla="val 70398"/>
                  <a:gd name="adj2" fmla="val 63769"/>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a:solidFill>
                    <a:srgbClr val="000000"/>
                  </a:solidFill>
                  <a:sym typeface="Calibri" panose="020F0502020204030204" pitchFamily="34" charset="0"/>
                </a:endParaRPr>
              </a:p>
            </p:txBody>
          </p:sp>
          <p:sp>
            <p:nvSpPr>
              <p:cNvPr id="44" name="圆角矩形 45"/>
              <p:cNvSpPr>
                <a:spLocks noChangeArrowheads="1"/>
              </p:cNvSpPr>
              <p:nvPr/>
            </p:nvSpPr>
            <p:spPr bwMode="auto">
              <a:xfrm>
                <a:off x="739907" y="0"/>
                <a:ext cx="1980187" cy="755719"/>
              </a:xfrm>
              <a:prstGeom prst="roundRect">
                <a:avLst>
                  <a:gd name="adj" fmla="val 3278"/>
                </a:avLst>
              </a:prstGeom>
              <a:solidFill>
                <a:srgbClr val="D9D9D9">
                  <a:alpha val="68999"/>
                </a:srgbClr>
              </a:solidFill>
              <a:ln w="12700" cap="flat" cmpd="sng">
                <a:solidFill>
                  <a:srgbClr val="BFBFBF"/>
                </a:solidFill>
                <a:bevel/>
              </a:ln>
            </p:spPr>
            <p:txBody>
              <a:bodyPr anchor="ctr"/>
              <a:lstStyle/>
              <a:p>
                <a:pPr algn="ctr"/>
                <a:endParaRPr lang="zh-CN" altLang="zh-CN">
                  <a:solidFill>
                    <a:srgbClr val="FFFFFF"/>
                  </a:solidFill>
                  <a:sym typeface="Calibri" panose="020F0502020204030204" pitchFamily="34" charset="0"/>
                </a:endParaRPr>
              </a:p>
            </p:txBody>
          </p:sp>
        </p:grpSp>
        <p:grpSp>
          <p:nvGrpSpPr>
            <p:cNvPr id="40" name="Group 41"/>
            <p:cNvGrpSpPr>
              <a:grpSpLocks noChangeAspect="1"/>
            </p:cNvGrpSpPr>
            <p:nvPr/>
          </p:nvGrpSpPr>
          <p:grpSpPr bwMode="auto">
            <a:xfrm>
              <a:off x="339824" y="0"/>
              <a:ext cx="757458" cy="755719"/>
              <a:chOff x="0" y="0"/>
              <a:chExt cx="1377429" cy="1374264"/>
            </a:xfrm>
          </p:grpSpPr>
          <p:sp>
            <p:nvSpPr>
              <p:cNvPr id="41" name="椭圆 42"/>
              <p:cNvSpPr>
                <a:spLocks noChangeAspect="1" noChangeArrowheads="1"/>
              </p:cNvSpPr>
              <p:nvPr/>
            </p:nvSpPr>
            <p:spPr bwMode="auto">
              <a:xfrm>
                <a:off x="0" y="0"/>
                <a:ext cx="1377429" cy="1374264"/>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42" name="椭圆 117"/>
              <p:cNvSpPr>
                <a:spLocks noChangeAspect="1" noChangeArrowheads="1"/>
              </p:cNvSpPr>
              <p:nvPr/>
            </p:nvSpPr>
            <p:spPr bwMode="auto">
              <a:xfrm>
                <a:off x="43316" y="40420"/>
                <a:ext cx="1178177" cy="1177941"/>
              </a:xfrm>
              <a:prstGeom prst="ellipse">
                <a:avLst/>
              </a:prstGeom>
              <a:solidFill>
                <a:srgbClr val="C80000"/>
              </a:soli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grpSp>
      <p:sp>
        <p:nvSpPr>
          <p:cNvPr id="45" name="Text Box 18"/>
          <p:cNvSpPr>
            <a:spLocks noChangeArrowheads="1"/>
          </p:cNvSpPr>
          <p:nvPr/>
        </p:nvSpPr>
        <p:spPr bwMode="auto">
          <a:xfrm>
            <a:off x="952500" y="2751138"/>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6" name="Text Box 18"/>
          <p:cNvSpPr>
            <a:spLocks noChangeArrowheads="1"/>
          </p:cNvSpPr>
          <p:nvPr/>
        </p:nvSpPr>
        <p:spPr bwMode="auto">
          <a:xfrm>
            <a:off x="6646863" y="2751138"/>
            <a:ext cx="155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7" name="Text Box 18"/>
          <p:cNvSpPr>
            <a:spLocks noChangeArrowheads="1"/>
          </p:cNvSpPr>
          <p:nvPr/>
        </p:nvSpPr>
        <p:spPr bwMode="auto">
          <a:xfrm>
            <a:off x="59245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8" name="Text Box 18"/>
          <p:cNvSpPr>
            <a:spLocks noChangeArrowheads="1"/>
          </p:cNvSpPr>
          <p:nvPr/>
        </p:nvSpPr>
        <p:spPr bwMode="auto">
          <a:xfrm>
            <a:off x="1657350" y="1350963"/>
            <a:ext cx="1557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49" name="Text Box 18"/>
          <p:cNvSpPr>
            <a:spLocks noChangeArrowheads="1"/>
          </p:cNvSpPr>
          <p:nvPr/>
        </p:nvSpPr>
        <p:spPr bwMode="auto">
          <a:xfrm>
            <a:off x="1604963" y="4129088"/>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sp>
        <p:nvSpPr>
          <p:cNvPr id="50" name="Text Box 18"/>
          <p:cNvSpPr>
            <a:spLocks noChangeArrowheads="1"/>
          </p:cNvSpPr>
          <p:nvPr/>
        </p:nvSpPr>
        <p:spPr bwMode="auto">
          <a:xfrm>
            <a:off x="5821363" y="4129088"/>
            <a:ext cx="1489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a:p>
        </p:txBody>
      </p:sp>
      <p:grpSp>
        <p:nvGrpSpPr>
          <p:cNvPr id="51" name="Group 50"/>
          <p:cNvGrpSpPr/>
          <p:nvPr/>
        </p:nvGrpSpPr>
        <p:grpSpPr bwMode="auto">
          <a:xfrm>
            <a:off x="3738563" y="2111375"/>
            <a:ext cx="1619250" cy="1619250"/>
            <a:chOff x="0" y="0"/>
            <a:chExt cx="1444904" cy="1444905"/>
          </a:xfrm>
        </p:grpSpPr>
        <p:sp>
          <p:nvSpPr>
            <p:cNvPr id="52" name="Oval 93"/>
            <p:cNvSpPr>
              <a:spLocks noChangeArrowheads="1"/>
            </p:cNvSpPr>
            <p:nvPr/>
          </p:nvSpPr>
          <p:spPr bwMode="auto">
            <a:xfrm>
              <a:off x="0" y="0"/>
              <a:ext cx="1444904" cy="1444905"/>
            </a:xfrm>
            <a:prstGeom prst="ellipse">
              <a:avLst/>
            </a:prstGeom>
            <a:gradFill rotWithShape="1">
              <a:gsLst>
                <a:gs pos="0">
                  <a:srgbClr val="DBF5F9"/>
                </a:gs>
                <a:gs pos="100000">
                  <a:srgbClr val="6E6D68"/>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zh-CN">
                <a:solidFill>
                  <a:srgbClr val="000000"/>
                </a:solidFill>
                <a:sym typeface="Calibri" panose="020F0502020204030204" pitchFamily="34" charset="0"/>
              </a:endParaRPr>
            </a:p>
          </p:txBody>
        </p:sp>
        <p:sp>
          <p:nvSpPr>
            <p:cNvPr id="53" name="Oval 94"/>
            <p:cNvSpPr>
              <a:spLocks noChangeAspect="1" noChangeArrowheads="1"/>
            </p:cNvSpPr>
            <p:nvPr/>
          </p:nvSpPr>
          <p:spPr bwMode="auto">
            <a:xfrm>
              <a:off x="58079" y="46745"/>
              <a:ext cx="1245167" cy="1245169"/>
            </a:xfrm>
            <a:prstGeom prst="ellipse">
              <a:avLst/>
            </a:prstGeom>
            <a:gradFill flip="none" rotWithShape="1">
              <a:gsLst>
                <a:gs pos="0">
                  <a:srgbClr val="C80000">
                    <a:shade val="30000"/>
                    <a:satMod val="115000"/>
                  </a:srgbClr>
                </a:gs>
                <a:gs pos="50000">
                  <a:srgbClr val="C80000">
                    <a:shade val="67500"/>
                    <a:satMod val="115000"/>
                  </a:srgbClr>
                </a:gs>
                <a:gs pos="100000">
                  <a:srgbClr val="C80000">
                    <a:shade val="100000"/>
                    <a:satMod val="115000"/>
                  </a:srgbClr>
                </a:gs>
              </a:gsLst>
              <a:lin ang="13500000" scaled="1"/>
              <a:tileRect/>
            </a:gradFill>
            <a:ln w="25400" cap="flat" cmpd="sng">
              <a:solidFill>
                <a:schemeClr val="bg1"/>
              </a:solidFill>
              <a:bevel/>
            </a:ln>
          </p:spPr>
          <p:txBody>
            <a:bodyPr anchor="ctr"/>
            <a:lstStyle/>
            <a:p>
              <a:pPr algn="ctr"/>
              <a:endParaRPr lang="zh-CN" altLang="zh-CN">
                <a:solidFill>
                  <a:srgbClr val="FFFFFF"/>
                </a:solidFill>
                <a:sym typeface="Calibri" panose="020F0502020204030204" pitchFamily="34" charset="0"/>
              </a:endParaRPr>
            </a:p>
          </p:txBody>
        </p:sp>
      </p:grpSp>
      <p:sp>
        <p:nvSpPr>
          <p:cNvPr id="54" name="Text Box 18"/>
          <p:cNvSpPr>
            <a:spLocks noChangeArrowheads="1"/>
          </p:cNvSpPr>
          <p:nvPr/>
        </p:nvSpPr>
        <p:spPr bwMode="auto">
          <a:xfrm>
            <a:off x="3868738" y="2562225"/>
            <a:ext cx="1289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en-US"/>
          </a:p>
        </p:txBody>
      </p:sp>
      <p:sp>
        <p:nvSpPr>
          <p:cNvPr id="55" name="Rectangle 26"/>
          <p:cNvSpPr>
            <a:spLocks noChangeArrowheads="1"/>
          </p:cNvSpPr>
          <p:nvPr/>
        </p:nvSpPr>
        <p:spPr bwMode="auto">
          <a:xfrm>
            <a:off x="3262313"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6" name="Rectangle 26"/>
          <p:cNvSpPr>
            <a:spLocks noChangeArrowheads="1"/>
          </p:cNvSpPr>
          <p:nvPr/>
        </p:nvSpPr>
        <p:spPr bwMode="auto">
          <a:xfrm>
            <a:off x="5195888" y="13430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7" name="Rectangle 26"/>
          <p:cNvSpPr>
            <a:spLocks noChangeArrowheads="1"/>
          </p:cNvSpPr>
          <p:nvPr/>
        </p:nvSpPr>
        <p:spPr bwMode="auto">
          <a:xfrm>
            <a:off x="5948363"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8" name="Rectangle 26"/>
          <p:cNvSpPr>
            <a:spLocks noChangeArrowheads="1"/>
          </p:cNvSpPr>
          <p:nvPr/>
        </p:nvSpPr>
        <p:spPr bwMode="auto">
          <a:xfrm>
            <a:off x="2522538" y="273208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59" name="Rectangle 26"/>
          <p:cNvSpPr>
            <a:spLocks noChangeArrowheads="1"/>
          </p:cNvSpPr>
          <p:nvPr/>
        </p:nvSpPr>
        <p:spPr bwMode="auto">
          <a:xfrm>
            <a:off x="3262313"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
        <p:nvSpPr>
          <p:cNvPr id="60" name="Rectangle 26"/>
          <p:cNvSpPr>
            <a:spLocks noChangeArrowheads="1"/>
          </p:cNvSpPr>
          <p:nvPr/>
        </p:nvSpPr>
        <p:spPr bwMode="auto">
          <a:xfrm>
            <a:off x="5184775" y="4110038"/>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a:solidFill>
                  <a:schemeClr val="bg1"/>
                </a:solidFill>
                <a:ea typeface="微软雅黑" panose="020B0503020204020204" pitchFamily="34" charset="-122"/>
              </a:rPr>
              <a:t>标题</a:t>
            </a: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p:cBhvr>
                                        <p:cTn id="9" dur="500"/>
                                        <p:tgtEl>
                                          <p:spTgt spid="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p:cBhvr>
                                        <p:cTn id="13" dur="500"/>
                                        <p:tgtEl>
                                          <p:spTgt spid="54"/>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 fill="hold"/>
                                        <p:tgtEl>
                                          <p:spTgt spid="3"/>
                                        </p:tgtEl>
                                        <p:attrNameLst>
                                          <p:attrName>ppt_x</p:attrName>
                                        </p:attrNameLst>
                                      </p:cBhvr>
                                      <p:tavLst>
                                        <p:tav tm="0">
                                          <p:val>
                                            <p:strVal val="0-#ppt_w/2"/>
                                          </p:val>
                                        </p:tav>
                                        <p:tav tm="100000">
                                          <p:val>
                                            <p:strVal val="#ppt_x"/>
                                          </p:val>
                                        </p:tav>
                                      </p:tavLst>
                                    </p:anim>
                                    <p:anim calcmode="lin" valueType="num">
                                      <p:cBhvr>
                                        <p:cTn id="18" dur="3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300" fill="hold"/>
                                        <p:tgtEl>
                                          <p:spTgt spid="38"/>
                                        </p:tgtEl>
                                        <p:attrNameLst>
                                          <p:attrName>ppt_x</p:attrName>
                                        </p:attrNameLst>
                                      </p:cBhvr>
                                      <p:tavLst>
                                        <p:tav tm="0">
                                          <p:val>
                                            <p:strVal val="1+#ppt_w/2"/>
                                          </p:val>
                                        </p:tav>
                                        <p:tav tm="100000">
                                          <p:val>
                                            <p:strVal val="#ppt_x"/>
                                          </p:val>
                                        </p:tav>
                                      </p:tavLst>
                                    </p:anim>
                                    <p:anim calcmode="lin" valueType="num">
                                      <p:cBhvr>
                                        <p:cTn id="23" dur="3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300" fill="hold"/>
                                        <p:tgtEl>
                                          <p:spTgt spid="10"/>
                                        </p:tgtEl>
                                        <p:attrNameLst>
                                          <p:attrName>ppt_x</p:attrName>
                                        </p:attrNameLst>
                                      </p:cBhvr>
                                      <p:tavLst>
                                        <p:tav tm="0">
                                          <p:val>
                                            <p:strVal val="0-#ppt_w/2"/>
                                          </p:val>
                                        </p:tav>
                                        <p:tav tm="100000">
                                          <p:val>
                                            <p:strVal val="#ppt_x"/>
                                          </p:val>
                                        </p:tav>
                                      </p:tavLst>
                                    </p:anim>
                                    <p:anim calcmode="lin" valueType="num">
                                      <p:cBhvr>
                                        <p:cTn id="28" dur="3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300" fill="hold"/>
                                        <p:tgtEl>
                                          <p:spTgt spid="31"/>
                                        </p:tgtEl>
                                        <p:attrNameLst>
                                          <p:attrName>ppt_x</p:attrName>
                                        </p:attrNameLst>
                                      </p:cBhvr>
                                      <p:tavLst>
                                        <p:tav tm="0">
                                          <p:val>
                                            <p:strVal val="1+#ppt_w/2"/>
                                          </p:val>
                                        </p:tav>
                                        <p:tav tm="100000">
                                          <p:val>
                                            <p:strVal val="#ppt_x"/>
                                          </p:val>
                                        </p:tav>
                                      </p:tavLst>
                                    </p:anim>
                                    <p:anim calcmode="lin" valueType="num">
                                      <p:cBhvr>
                                        <p:cTn id="33" dur="3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00" fill="hold"/>
                                        <p:tgtEl>
                                          <p:spTgt spid="17"/>
                                        </p:tgtEl>
                                        <p:attrNameLst>
                                          <p:attrName>ppt_x</p:attrName>
                                        </p:attrNameLst>
                                      </p:cBhvr>
                                      <p:tavLst>
                                        <p:tav tm="0">
                                          <p:val>
                                            <p:strVal val="0-#ppt_w/2"/>
                                          </p:val>
                                        </p:tav>
                                        <p:tav tm="100000">
                                          <p:val>
                                            <p:strVal val="#ppt_x"/>
                                          </p:val>
                                        </p:tav>
                                      </p:tavLst>
                                    </p:anim>
                                    <p:anim calcmode="lin" valueType="num">
                                      <p:cBhvr>
                                        <p:cTn id="38" dur="3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6"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300" fill="hold"/>
                                        <p:tgtEl>
                                          <p:spTgt spid="24"/>
                                        </p:tgtEl>
                                        <p:attrNameLst>
                                          <p:attrName>ppt_x</p:attrName>
                                        </p:attrNameLst>
                                      </p:cBhvr>
                                      <p:tavLst>
                                        <p:tav tm="0">
                                          <p:val>
                                            <p:strVal val="1+#ppt_w/2"/>
                                          </p:val>
                                        </p:tav>
                                        <p:tav tm="100000">
                                          <p:val>
                                            <p:strVal val="#ppt_x"/>
                                          </p:val>
                                        </p:tav>
                                      </p:tavLst>
                                    </p:anim>
                                    <p:anim calcmode="lin" valueType="num">
                                      <p:cBhvr>
                                        <p:cTn id="43" dur="3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p:cBhvr>
                                        <p:cTn id="74" dur="500"/>
                                        <p:tgtEl>
                                          <p:spTgt spid="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p:cBhvr>
                                        <p:cTn id="77" dur="500"/>
                                        <p:tgtEl>
                                          <p:spTgt spid="6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4" grpId="0" bldLvl="0" autoUpdateAnimBg="0"/>
      <p:bldP spid="55" grpId="0" bldLvl="0" autoUpdateAnimBg="0"/>
      <p:bldP spid="56" grpId="0" bldLvl="0" autoUpdateAnimBg="0"/>
      <p:bldP spid="57" grpId="0" bldLvl="0" autoUpdateAnimBg="0"/>
      <p:bldP spid="58" grpId="0" bldLvl="0" autoUpdateAnimBg="0"/>
      <p:bldP spid="59" grpId="0" bldLvl="0" autoUpdateAnimBg="0"/>
      <p:bldP spid="60"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29" name="空心弧 28"/>
          <p:cNvSpPr/>
          <p:nvPr/>
        </p:nvSpPr>
        <p:spPr>
          <a:xfrm rot="9900000" flipH="1">
            <a:off x="4392886" y="-902770"/>
            <a:ext cx="1746423" cy="1650284"/>
          </a:xfrm>
          <a:prstGeom prst="blockArc">
            <a:avLst>
              <a:gd name="adj1" fmla="val 16259444"/>
              <a:gd name="adj2" fmla="val 45922"/>
              <a:gd name="adj3" fmla="val 10057"/>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空心弧 29"/>
          <p:cNvSpPr/>
          <p:nvPr/>
        </p:nvSpPr>
        <p:spPr>
          <a:xfrm rot="10493181" flipH="1">
            <a:off x="4786087" y="525219"/>
            <a:ext cx="1746423" cy="1650284"/>
          </a:xfrm>
          <a:prstGeom prst="blockArc">
            <a:avLst>
              <a:gd name="adj1" fmla="val 6056145"/>
              <a:gd name="adj2" fmla="val 21412109"/>
              <a:gd name="adj3" fmla="val 989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空心弧 30"/>
          <p:cNvSpPr/>
          <p:nvPr/>
        </p:nvSpPr>
        <p:spPr>
          <a:xfrm flipH="1">
            <a:off x="6371593" y="504674"/>
            <a:ext cx="1746423" cy="1650284"/>
          </a:xfrm>
          <a:prstGeom prst="blockArc">
            <a:avLst>
              <a:gd name="adj1" fmla="val 5347748"/>
              <a:gd name="adj2" fmla="val 21587992"/>
              <a:gd name="adj3" fmla="val 9784"/>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空心弧 31"/>
          <p:cNvSpPr/>
          <p:nvPr/>
        </p:nvSpPr>
        <p:spPr>
          <a:xfrm rot="16200000" flipH="1">
            <a:off x="6366193" y="2040074"/>
            <a:ext cx="1746423" cy="1650284"/>
          </a:xfrm>
          <a:prstGeom prst="blockArc">
            <a:avLst>
              <a:gd name="adj1" fmla="val 10773689"/>
              <a:gd name="adj2" fmla="val 21587992"/>
              <a:gd name="adj3" fmla="val 9784"/>
            </a:avLst>
          </a:prstGeom>
          <a:solidFill>
            <a:srgbClr val="FF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空心弧 32"/>
          <p:cNvSpPr/>
          <p:nvPr/>
        </p:nvSpPr>
        <p:spPr>
          <a:xfrm rot="5400000" flipH="1">
            <a:off x="6358284" y="3625402"/>
            <a:ext cx="1746423" cy="1650284"/>
          </a:xfrm>
          <a:prstGeom prst="blockArc">
            <a:avLst>
              <a:gd name="adj1" fmla="val 5347748"/>
              <a:gd name="adj2" fmla="val 21587992"/>
              <a:gd name="adj3" fmla="val 9784"/>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4" name="组合 33"/>
          <p:cNvGrpSpPr/>
          <p:nvPr/>
        </p:nvGrpSpPr>
        <p:grpSpPr>
          <a:xfrm>
            <a:off x="3347864" y="3565052"/>
            <a:ext cx="3239232" cy="1746423"/>
            <a:chOff x="-717931" y="3034529"/>
            <a:chExt cx="2570954" cy="1386123"/>
          </a:xfrm>
          <a:solidFill>
            <a:srgbClr val="FF6E00"/>
          </a:solidFill>
        </p:grpSpPr>
        <p:sp>
          <p:nvSpPr>
            <p:cNvPr id="35" name="空心弧 34"/>
            <p:cNvSpPr/>
            <p:nvPr/>
          </p:nvSpPr>
          <p:spPr>
            <a:xfrm rot="16200000" flipH="1">
              <a:off x="505052" y="3072682"/>
              <a:ext cx="1386123" cy="1309818"/>
            </a:xfrm>
            <a:prstGeom prst="blockArc">
              <a:avLst>
                <a:gd name="adj1" fmla="val 5347748"/>
                <a:gd name="adj2" fmla="val 16211087"/>
                <a:gd name="adj3" fmla="val 98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空心弧 35"/>
            <p:cNvSpPr/>
            <p:nvPr/>
          </p:nvSpPr>
          <p:spPr>
            <a:xfrm rot="10800000" flipH="1">
              <a:off x="-717931" y="3072682"/>
              <a:ext cx="1386123" cy="1309818"/>
            </a:xfrm>
            <a:prstGeom prst="blockArc">
              <a:avLst>
                <a:gd name="adj1" fmla="val 16016317"/>
                <a:gd name="adj2" fmla="val 21587992"/>
                <a:gd name="adj3" fmla="val 9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7" name="TextBox 36"/>
          <p:cNvSpPr txBox="1"/>
          <p:nvPr/>
        </p:nvSpPr>
        <p:spPr>
          <a:xfrm>
            <a:off x="6919252" y="895299"/>
            <a:ext cx="604653" cy="923330"/>
          </a:xfrm>
          <a:prstGeom prst="rect">
            <a:avLst/>
          </a:prstGeom>
          <a:noFill/>
        </p:spPr>
        <p:txBody>
          <a:bodyPr wrap="none" rtlCol="0">
            <a:spAutoFit/>
          </a:bodyPr>
          <a:lstStyle/>
          <a:p>
            <a:r>
              <a:rPr lang="en-US" altLang="zh-CN" sz="5400" b="1" dirty="0" smtClean="0"/>
              <a:t>A</a:t>
            </a:r>
            <a:endParaRPr lang="zh-CN" altLang="en-US" sz="5400" b="1" dirty="0"/>
          </a:p>
        </p:txBody>
      </p:sp>
      <p:sp>
        <p:nvSpPr>
          <p:cNvPr id="38" name="TextBox 37"/>
          <p:cNvSpPr txBox="1"/>
          <p:nvPr/>
        </p:nvSpPr>
        <p:spPr>
          <a:xfrm>
            <a:off x="6919252" y="3992320"/>
            <a:ext cx="572593" cy="923330"/>
          </a:xfrm>
          <a:prstGeom prst="rect">
            <a:avLst/>
          </a:prstGeom>
          <a:noFill/>
        </p:spPr>
        <p:txBody>
          <a:bodyPr wrap="none" rtlCol="0">
            <a:spAutoFit/>
          </a:bodyPr>
          <a:lstStyle/>
          <a:p>
            <a:r>
              <a:rPr lang="en-US" altLang="zh-CN" sz="5400" b="1" dirty="0" smtClean="0"/>
              <a:t>B</a:t>
            </a:r>
            <a:endParaRPr lang="zh-CN" altLang="en-US" sz="5400" b="1" dirty="0"/>
          </a:p>
        </p:txBody>
      </p:sp>
      <p:sp>
        <p:nvSpPr>
          <p:cNvPr id="39" name="Text Box 40"/>
          <p:cNvSpPr txBox="1">
            <a:spLocks noChangeArrowheads="1"/>
          </p:cNvSpPr>
          <p:nvPr/>
        </p:nvSpPr>
        <p:spPr bwMode="gray">
          <a:xfrm>
            <a:off x="1333947" y="1581733"/>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gray">
          <a:xfrm>
            <a:off x="1979712" y="1204863"/>
            <a:ext cx="2500330" cy="358775"/>
          </a:xfrm>
          <a:prstGeom prst="rect">
            <a:avLst/>
          </a:prstGeom>
          <a:noFill/>
          <a:ln>
            <a:noFill/>
          </a:ln>
        </p:spPr>
        <p:txBody>
          <a:bodyPr lIns="0" tIns="0" rIns="0" bIns="0" anchor="ctr"/>
          <a:lstStyle/>
          <a:p>
            <a:pPr lvl="0" algn="r">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40"/>
          <p:cNvSpPr txBox="1">
            <a:spLocks noChangeArrowheads="1"/>
          </p:cNvSpPr>
          <p:nvPr/>
        </p:nvSpPr>
        <p:spPr bwMode="gray">
          <a:xfrm>
            <a:off x="1333947" y="3668898"/>
            <a:ext cx="3255336" cy="609398"/>
          </a:xfrm>
          <a:prstGeom prst="rect">
            <a:avLst/>
          </a:prstGeom>
          <a:noFill/>
          <a:ln w="9525">
            <a:noFill/>
            <a:miter lim="800000"/>
          </a:ln>
        </p:spPr>
        <p:txBody>
          <a:bodyPr wrap="square">
            <a:spAutoFit/>
          </a:bodyPr>
          <a:lstStyle/>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11"/>
          <p:cNvSpPr>
            <a:spLocks noChangeArrowheads="1"/>
          </p:cNvSpPr>
          <p:nvPr/>
        </p:nvSpPr>
        <p:spPr bwMode="gray">
          <a:xfrm>
            <a:off x="1979712" y="3292028"/>
            <a:ext cx="2500330" cy="358775"/>
          </a:xfrm>
          <a:prstGeom prst="rect">
            <a:avLst/>
          </a:prstGeom>
          <a:noFill/>
          <a:ln>
            <a:noFill/>
          </a:ln>
        </p:spPr>
        <p:txBody>
          <a:bodyPr lIns="0" tIns="0" rIns="0" bIns="0" anchor="ctr"/>
          <a:lstStyle/>
          <a:p>
            <a:pPr lvl="0" algn="r">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22" presetClass="entr" presetSubtype="1" fill="hold" grpId="0" nodeType="withEffect">
                                  <p:stCondLst>
                                    <p:cond delay="120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22" presetClass="entr" presetSubtype="1"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0"/>
                                        </p:tgtEl>
                                        <p:attrNameLst>
                                          <p:attrName>ppt_y</p:attrName>
                                        </p:attrNameLst>
                                      </p:cBhvr>
                                      <p:tavLst>
                                        <p:tav tm="0">
                                          <p:val>
                                            <p:strVal val="#ppt_y"/>
                                          </p:val>
                                        </p:tav>
                                        <p:tav tm="100000">
                                          <p:val>
                                            <p:strVal val="#ppt_y"/>
                                          </p:val>
                                        </p:tav>
                                      </p:tavLst>
                                    </p:anim>
                                    <p:anim calcmode="lin" valueType="num">
                                      <p:cBhvr>
                                        <p:cTn id="3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0"/>
                                        </p:tgtEl>
                                      </p:cBhvr>
                                    </p:animEffect>
                                  </p:childTnLst>
                                </p:cTn>
                              </p:par>
                            </p:childTnLst>
                          </p:cTn>
                        </p:par>
                        <p:par>
                          <p:cTn id="39" fill="hold">
                            <p:stCondLst>
                              <p:cond delay="3550"/>
                            </p:stCondLst>
                            <p:childTnLst>
                              <p:par>
                                <p:cTn id="40" presetID="4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750"/>
                                        <p:tgtEl>
                                          <p:spTgt spid="39"/>
                                        </p:tgtEl>
                                      </p:cBhvr>
                                    </p:animEffect>
                                    <p:anim calcmode="lin" valueType="num">
                                      <p:cBhvr>
                                        <p:cTn id="43" dur="750" fill="hold"/>
                                        <p:tgtEl>
                                          <p:spTgt spid="39"/>
                                        </p:tgtEl>
                                        <p:attrNameLst>
                                          <p:attrName>ppt_x</p:attrName>
                                        </p:attrNameLst>
                                      </p:cBhvr>
                                      <p:tavLst>
                                        <p:tav tm="0">
                                          <p:val>
                                            <p:strVal val="#ppt_x"/>
                                          </p:val>
                                        </p:tav>
                                        <p:tav tm="100000">
                                          <p:val>
                                            <p:strVal val="#ppt_x"/>
                                          </p:val>
                                        </p:tav>
                                      </p:tavLst>
                                    </p:anim>
                                    <p:anim calcmode="lin" valueType="num">
                                      <p:cBhvr>
                                        <p:cTn id="44" dur="75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45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2"/>
                                        </p:tgtEl>
                                        <p:attrNameLst>
                                          <p:attrName>ppt_y</p:attrName>
                                        </p:attrNameLst>
                                      </p:cBhvr>
                                      <p:tavLst>
                                        <p:tav tm="0">
                                          <p:val>
                                            <p:strVal val="#ppt_y"/>
                                          </p:val>
                                        </p:tav>
                                        <p:tav tm="100000">
                                          <p:val>
                                            <p:strVal val="#ppt_y"/>
                                          </p:val>
                                        </p:tav>
                                      </p:tavLst>
                                    </p:anim>
                                    <p:anim calcmode="lin" valueType="num">
                                      <p:cBhvr>
                                        <p:cTn id="5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2"/>
                                        </p:tgtEl>
                                      </p:cBhvr>
                                    </p:animEffect>
                                  </p:childTnLst>
                                </p:cTn>
                              </p:par>
                            </p:childTnLst>
                          </p:cTn>
                        </p:par>
                        <p:par>
                          <p:cTn id="53" fill="hold">
                            <p:stCondLst>
                              <p:cond delay="5150"/>
                            </p:stCondLst>
                            <p:childTnLst>
                              <p:par>
                                <p:cTn id="54" presetID="42" presetClass="entr" presetSubtype="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750"/>
                                        <p:tgtEl>
                                          <p:spTgt spid="41"/>
                                        </p:tgtEl>
                                      </p:cBhvr>
                                    </p:animEffect>
                                    <p:anim calcmode="lin" valueType="num">
                                      <p:cBhvr>
                                        <p:cTn id="57" dur="750" fill="hold"/>
                                        <p:tgtEl>
                                          <p:spTgt spid="41"/>
                                        </p:tgtEl>
                                        <p:attrNameLst>
                                          <p:attrName>ppt_x</p:attrName>
                                        </p:attrNameLst>
                                      </p:cBhvr>
                                      <p:tavLst>
                                        <p:tav tm="0">
                                          <p:val>
                                            <p:strVal val="#ppt_x"/>
                                          </p:val>
                                        </p:tav>
                                        <p:tav tm="100000">
                                          <p:val>
                                            <p:strVal val="#ppt_x"/>
                                          </p:val>
                                        </p:tav>
                                      </p:tavLst>
                                    </p:anim>
                                    <p:anim calcmode="lin" valueType="num">
                                      <p:cBhvr>
                                        <p:cTn id="5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7" grpId="0"/>
      <p:bldP spid="38"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pic>
        <p:nvPicPr>
          <p:cNvPr id="3" name="_effect"/>
          <p:cNvPicPr>
            <a:picLocks noChangeAspect="1" noChangeArrowheads="1"/>
          </p:cNvPicPr>
          <p:nvPr/>
        </p:nvPicPr>
        <p:blipFill>
          <a:blip r:embed="rId3" cstate="screen">
            <a:lum bright="20000"/>
          </a:blip>
          <a:srcRect/>
          <a:stretch>
            <a:fillRect/>
          </a:stretch>
        </p:blipFill>
        <p:spPr bwMode="gray">
          <a:xfrm>
            <a:off x="2183833" y="3957375"/>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3" cstate="screen">
            <a:lum bright="20000"/>
          </a:blip>
          <a:srcRect/>
          <a:stretch>
            <a:fillRect/>
          </a:stretch>
        </p:blipFill>
        <p:spPr bwMode="gray">
          <a:xfrm>
            <a:off x="4510454" y="3957375"/>
            <a:ext cx="2677443" cy="403407"/>
          </a:xfrm>
          <a:prstGeom prst="rect">
            <a:avLst/>
          </a:prstGeom>
          <a:noFill/>
          <a:ln w="9525">
            <a:miter lim="800000"/>
            <a:headEnd/>
            <a:tailEnd/>
          </a:ln>
          <a:effectLst/>
        </p:spPr>
      </p:pic>
      <p:sp>
        <p:nvSpPr>
          <p:cNvPr id="5" name="_color1"/>
          <p:cNvSpPr/>
          <p:nvPr/>
        </p:nvSpPr>
        <p:spPr bwMode="gray">
          <a:xfrm>
            <a:off x="2401640" y="3371235"/>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_color1"/>
          <p:cNvSpPr/>
          <p:nvPr/>
        </p:nvSpPr>
        <p:spPr bwMode="gray">
          <a:xfrm>
            <a:off x="2404054" y="1543501"/>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_color1"/>
          <p:cNvSpPr/>
          <p:nvPr/>
        </p:nvSpPr>
        <p:spPr bwMode="gray">
          <a:xfrm>
            <a:off x="3477274" y="1543501"/>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_color1"/>
          <p:cNvSpPr/>
          <p:nvPr/>
        </p:nvSpPr>
        <p:spPr bwMode="gray">
          <a:xfrm>
            <a:off x="2213313" y="2207473"/>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_color1"/>
          <p:cNvSpPr/>
          <p:nvPr/>
        </p:nvSpPr>
        <p:spPr bwMode="gray">
          <a:xfrm>
            <a:off x="3523148" y="3379685"/>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_color1"/>
          <p:cNvSpPr/>
          <p:nvPr/>
        </p:nvSpPr>
        <p:spPr bwMode="gray">
          <a:xfrm>
            <a:off x="4729163" y="1543501"/>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_color1"/>
          <p:cNvSpPr/>
          <p:nvPr/>
        </p:nvSpPr>
        <p:spPr bwMode="gray">
          <a:xfrm>
            <a:off x="5849465" y="1543501"/>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_color1"/>
          <p:cNvSpPr/>
          <p:nvPr/>
        </p:nvSpPr>
        <p:spPr bwMode="gray">
          <a:xfrm>
            <a:off x="4731578" y="3379685"/>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_color1"/>
          <p:cNvSpPr/>
          <p:nvPr/>
        </p:nvSpPr>
        <p:spPr bwMode="gray">
          <a:xfrm>
            <a:off x="5807212" y="3371235"/>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_color1"/>
          <p:cNvSpPr/>
          <p:nvPr/>
        </p:nvSpPr>
        <p:spPr bwMode="gray">
          <a:xfrm>
            <a:off x="6742809" y="2211094"/>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6E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_color1"/>
          <p:cNvSpPr/>
          <p:nvPr/>
        </p:nvSpPr>
        <p:spPr bwMode="gray">
          <a:xfrm>
            <a:off x="4421323" y="2215923"/>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C8000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TextBox 15"/>
          <p:cNvSpPr txBox="1"/>
          <p:nvPr/>
        </p:nvSpPr>
        <p:spPr>
          <a:xfrm>
            <a:off x="2387153" y="2256008"/>
            <a:ext cx="2180082" cy="1169551"/>
          </a:xfrm>
          <a:prstGeom prst="rect">
            <a:avLst/>
          </a:prstGeom>
          <a:noFill/>
        </p:spPr>
        <p:txBody>
          <a:bodyPr wrap="square" rtlCol="0">
            <a:spAutoFit/>
          </a:bodyPr>
          <a:lstStyle/>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endPar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704113" y="2211710"/>
            <a:ext cx="2181350" cy="1169551"/>
          </a:xfrm>
          <a:prstGeom prst="rect">
            <a:avLst/>
          </a:prstGeom>
          <a:noFill/>
        </p:spPr>
        <p:txBody>
          <a:bodyPr wrap="square" rtlCol="0">
            <a:spAutoFit/>
          </a:bodyPr>
          <a:lstStyle/>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endParaRPr lang="en-US" altLang="zh-CN" sz="35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500" b="1" dirty="0" smtClean="0">
                <a:solidFill>
                  <a:schemeClr val="tx1">
                    <a:lumMod val="75000"/>
                    <a:lumOff val="25000"/>
                  </a:schemeClr>
                </a:solidFill>
                <a:latin typeface="微软雅黑" panose="020B0503020204020204" pitchFamily="34" charset="-122"/>
                <a:ea typeface="微软雅黑" panose="020B0503020204020204" pitchFamily="34" charset="-122"/>
              </a:rPr>
              <a:t>添加</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Box 40"/>
          <p:cNvSpPr txBox="1">
            <a:spLocks noChangeArrowheads="1"/>
          </p:cNvSpPr>
          <p:nvPr/>
        </p:nvSpPr>
        <p:spPr bwMode="gray">
          <a:xfrm>
            <a:off x="290126" y="4287013"/>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Rectangle 11"/>
          <p:cNvSpPr>
            <a:spLocks noChangeArrowheads="1"/>
          </p:cNvSpPr>
          <p:nvPr/>
        </p:nvSpPr>
        <p:spPr bwMode="gray">
          <a:xfrm>
            <a:off x="364146" y="3910143"/>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Box 40"/>
          <p:cNvSpPr txBox="1">
            <a:spLocks noChangeArrowheads="1"/>
          </p:cNvSpPr>
          <p:nvPr/>
        </p:nvSpPr>
        <p:spPr bwMode="gray">
          <a:xfrm>
            <a:off x="5592464" y="1076412"/>
            <a:ext cx="3255336" cy="587469"/>
          </a:xfrm>
          <a:prstGeom prst="rect">
            <a:avLst/>
          </a:prstGeom>
          <a:noFill/>
          <a:ln w="9525">
            <a:noFill/>
            <a:miter lim="800000"/>
          </a:ln>
        </p:spPr>
        <p:txBody>
          <a:bodyPr wrap="square">
            <a:spAutoFit/>
          </a:bodyPr>
          <a:lstStyle/>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11"/>
          <p:cNvSpPr>
            <a:spLocks noChangeArrowheads="1"/>
          </p:cNvSpPr>
          <p:nvPr/>
        </p:nvSpPr>
        <p:spPr bwMode="gray">
          <a:xfrm>
            <a:off x="6228184" y="699542"/>
            <a:ext cx="2500330" cy="358775"/>
          </a:xfrm>
          <a:prstGeom prst="rect">
            <a:avLst/>
          </a:prstGeom>
          <a:noFill/>
          <a:ln>
            <a:noFill/>
          </a:ln>
        </p:spPr>
        <p:txBody>
          <a:bodyPr lIns="0" tIns="0" rIns="0" bIns="0" anchor="ctr"/>
          <a:lstStyle/>
          <a:p>
            <a:pPr lvl="0" algn="r">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
                                        <p:tgtEl>
                                          <p:spTgt spid="1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10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
                                        <p:tgtEl>
                                          <p:spTgt spid="1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100"/>
                                        <p:tgtEl>
                                          <p:spTgt spid="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100"/>
                                        <p:tgtEl>
                                          <p:spTgt spid="6"/>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1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100"/>
                                        <p:tgtEl>
                                          <p:spTgt spid="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300"/>
                                        <p:tgtEl>
                                          <p:spTgt spid="3"/>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300"/>
                                        <p:tgtEl>
                                          <p:spTgt spid="4"/>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65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p:stCondLst>
                              <p:cond delay="2799"/>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3799"/>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1"/>
                                        </p:tgtEl>
                                        <p:attrNameLst>
                                          <p:attrName>ppt_y</p:attrName>
                                        </p:attrNameLst>
                                      </p:cBhvr>
                                      <p:tavLst>
                                        <p:tav tm="0">
                                          <p:val>
                                            <p:strVal val="#ppt_y"/>
                                          </p:val>
                                        </p:tav>
                                        <p:tav tm="100000">
                                          <p:val>
                                            <p:strVal val="#ppt_y"/>
                                          </p:val>
                                        </p:tav>
                                      </p:tavLst>
                                    </p:anim>
                                    <p:anim calcmode="lin" valueType="num">
                                      <p:cBhvr>
                                        <p:cTn id="81"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1"/>
                                        </p:tgtEl>
                                      </p:cBhvr>
                                    </p:animEffect>
                                  </p:childTnLst>
                                </p:cTn>
                              </p:par>
                            </p:childTnLst>
                          </p:cTn>
                        </p:par>
                        <p:par>
                          <p:cTn id="84" fill="hold">
                            <p:stCondLst>
                              <p:cond delay="4449"/>
                            </p:stCondLst>
                            <p:childTnLst>
                              <p:par>
                                <p:cTn id="85" presetID="42"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750"/>
                                        <p:tgtEl>
                                          <p:spTgt spid="20"/>
                                        </p:tgtEl>
                                      </p:cBhvr>
                                    </p:animEffect>
                                    <p:anim calcmode="lin" valueType="num">
                                      <p:cBhvr>
                                        <p:cTn id="88" dur="750" fill="hold"/>
                                        <p:tgtEl>
                                          <p:spTgt spid="20"/>
                                        </p:tgtEl>
                                        <p:attrNameLst>
                                          <p:attrName>ppt_x</p:attrName>
                                        </p:attrNameLst>
                                      </p:cBhvr>
                                      <p:tavLst>
                                        <p:tav tm="0">
                                          <p:val>
                                            <p:strVal val="#ppt_x"/>
                                          </p:val>
                                        </p:tav>
                                        <p:tav tm="100000">
                                          <p:val>
                                            <p:strVal val="#ppt_x"/>
                                          </p:val>
                                        </p:tav>
                                      </p:tavLst>
                                    </p:anim>
                                    <p:anim calcmode="lin" valueType="num">
                                      <p:cBhvr>
                                        <p:cTn id="8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椭圆 2"/>
          <p:cNvSpPr/>
          <p:nvPr/>
        </p:nvSpPr>
        <p:spPr>
          <a:xfrm>
            <a:off x="3291599" y="1538681"/>
            <a:ext cx="2650091" cy="2585455"/>
          </a:xfrm>
          <a:prstGeom prst="ellipse">
            <a:avLst/>
          </a:prstGeom>
          <a:solidFill>
            <a:srgbClr val="C8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rPr>
              <a:t>内容</a:t>
            </a:r>
          </a:p>
        </p:txBody>
      </p:sp>
      <p:grpSp>
        <p:nvGrpSpPr>
          <p:cNvPr id="4" name="组合 3"/>
          <p:cNvGrpSpPr/>
          <p:nvPr/>
        </p:nvGrpSpPr>
        <p:grpSpPr>
          <a:xfrm>
            <a:off x="2599409" y="1417933"/>
            <a:ext cx="1398549" cy="1398549"/>
            <a:chOff x="2270685" y="1963548"/>
            <a:chExt cx="1545717" cy="1545717"/>
          </a:xfrm>
        </p:grpSpPr>
        <p:sp>
          <p:nvSpPr>
            <p:cNvPr id="5" name="泪滴形 4"/>
            <p:cNvSpPr/>
            <p:nvPr/>
          </p:nvSpPr>
          <p:spPr>
            <a:xfrm rot="15133697">
              <a:off x="2270685" y="1963548"/>
              <a:ext cx="1545717" cy="1545717"/>
            </a:xfrm>
            <a:prstGeom prst="teardrop">
              <a:avLst/>
            </a:prstGeom>
            <a:solidFill>
              <a:srgbClr val="FF6E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28860" y="212172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67654" y="793219"/>
            <a:ext cx="1398549" cy="1398549"/>
            <a:chOff x="3674696" y="1248545"/>
            <a:chExt cx="1545717" cy="1545717"/>
          </a:xfrm>
          <a:effectLst/>
        </p:grpSpPr>
        <p:sp>
          <p:nvSpPr>
            <p:cNvPr id="8" name="泪滴形 7"/>
            <p:cNvSpPr/>
            <p:nvPr/>
          </p:nvSpPr>
          <p:spPr>
            <a:xfrm rot="18825864">
              <a:off x="3674696" y="1248545"/>
              <a:ext cx="1545717" cy="1545717"/>
            </a:xfrm>
            <a:prstGeom prst="teardrop">
              <a:avLst/>
            </a:prstGeom>
            <a:solidFill>
              <a:srgbClr val="FFCC00"/>
            </a:solidFill>
            <a:ln w="57150">
              <a:solidFill>
                <a:schemeClr val="bg1"/>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9" name="椭圆 8"/>
            <p:cNvSpPr/>
            <p:nvPr/>
          </p:nvSpPr>
          <p:spPr>
            <a:xfrm>
              <a:off x="3833870" y="1395281"/>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176766" y="1387578"/>
            <a:ext cx="1398549" cy="1398549"/>
            <a:chOff x="5171906" y="1745625"/>
            <a:chExt cx="1545717" cy="1545717"/>
          </a:xfrm>
        </p:grpSpPr>
        <p:sp>
          <p:nvSpPr>
            <p:cNvPr id="11" name="泪滴形 10"/>
            <p:cNvSpPr/>
            <p:nvPr/>
          </p:nvSpPr>
          <p:spPr>
            <a:xfrm rot="521598">
              <a:off x="5171906" y="1745625"/>
              <a:ext cx="1545717" cy="1545717"/>
            </a:xfrm>
            <a:prstGeom prst="teardrop">
              <a:avLst/>
            </a:prstGeom>
            <a:solidFill>
              <a:srgbClr val="FF99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357818" y="1916927"/>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内容</a:t>
              </a:r>
            </a:p>
          </p:txBody>
        </p:sp>
      </p:grpSp>
      <p:grpSp>
        <p:nvGrpSpPr>
          <p:cNvPr id="13" name="组合 12"/>
          <p:cNvGrpSpPr/>
          <p:nvPr/>
        </p:nvGrpSpPr>
        <p:grpSpPr>
          <a:xfrm>
            <a:off x="5170696" y="2831408"/>
            <a:ext cx="1398549" cy="1398549"/>
            <a:chOff x="5316511" y="3342364"/>
            <a:chExt cx="1545717" cy="1545717"/>
          </a:xfrm>
        </p:grpSpPr>
        <p:sp>
          <p:nvSpPr>
            <p:cNvPr id="14" name="泪滴形 13"/>
            <p:cNvSpPr/>
            <p:nvPr/>
          </p:nvSpPr>
          <p:spPr>
            <a:xfrm rot="4505506">
              <a:off x="5316511" y="3342364"/>
              <a:ext cx="1545717" cy="1545717"/>
            </a:xfrm>
            <a:prstGeom prst="teardrop">
              <a:avLst/>
            </a:prstGeom>
            <a:solidFill>
              <a:srgbClr val="FF66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488819" y="3502796"/>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902451" y="3398916"/>
            <a:ext cx="1398549" cy="1398549"/>
            <a:chOff x="3925384" y="4127643"/>
            <a:chExt cx="1545717" cy="1545717"/>
          </a:xfrm>
        </p:grpSpPr>
        <p:sp>
          <p:nvSpPr>
            <p:cNvPr id="17" name="泪滴形 16"/>
            <p:cNvSpPr/>
            <p:nvPr/>
          </p:nvSpPr>
          <p:spPr>
            <a:xfrm rot="8197085">
              <a:off x="3925384" y="4127643"/>
              <a:ext cx="1545717" cy="1545717"/>
            </a:xfrm>
            <a:prstGeom prst="teardrop">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095872" y="431236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613124" y="2831408"/>
            <a:ext cx="1398549" cy="1398549"/>
            <a:chOff x="2497542" y="3507721"/>
            <a:chExt cx="1545717" cy="1545717"/>
          </a:xfrm>
        </p:grpSpPr>
        <p:sp>
          <p:nvSpPr>
            <p:cNvPr id="20" name="泪滴形 19"/>
            <p:cNvSpPr/>
            <p:nvPr/>
          </p:nvSpPr>
          <p:spPr>
            <a:xfrm rot="11090926">
              <a:off x="2497542" y="3507721"/>
              <a:ext cx="1545717" cy="1545717"/>
            </a:xfrm>
            <a:prstGeom prst="teardrop">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643174" y="3693360"/>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内容</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sp>
        <p:nvSpPr>
          <p:cNvPr id="22" name="Text Box 40"/>
          <p:cNvSpPr txBox="1">
            <a:spLocks noChangeArrowheads="1"/>
          </p:cNvSpPr>
          <p:nvPr/>
        </p:nvSpPr>
        <p:spPr bwMode="gray">
          <a:xfrm>
            <a:off x="-36512" y="2732596"/>
            <a:ext cx="3255336" cy="684546"/>
          </a:xfrm>
          <a:prstGeom prst="rect">
            <a:avLst/>
          </a:prstGeom>
          <a:noFill/>
          <a:ln w="9525">
            <a:noFill/>
            <a:miter lim="800000"/>
          </a:ln>
        </p:spPr>
        <p:txBody>
          <a:bodyPr wrap="square">
            <a:spAutoFit/>
          </a:bodyPr>
          <a:lstStyle/>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Rectangle 11"/>
          <p:cNvSpPr>
            <a:spLocks noChangeArrowheads="1"/>
          </p:cNvSpPr>
          <p:nvPr/>
        </p:nvSpPr>
        <p:spPr bwMode="gray">
          <a:xfrm>
            <a:off x="323528" y="2355726"/>
            <a:ext cx="2500330" cy="358775"/>
          </a:xfrm>
          <a:prstGeom prst="rect">
            <a:avLst/>
          </a:prstGeom>
          <a:noFill/>
          <a:ln>
            <a:noFill/>
          </a:ln>
        </p:spPr>
        <p:txBody>
          <a:bodyPr lIns="0" tIns="0" rIns="0" bIns="0" anchor="ctr"/>
          <a:lstStyle/>
          <a:p>
            <a:pPr lvl="0" algn="ctr">
              <a:lnSpc>
                <a:spcPct val="120000"/>
              </a:lnSpc>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6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Box 40"/>
          <p:cNvSpPr txBox="1">
            <a:spLocks noChangeArrowheads="1"/>
          </p:cNvSpPr>
          <p:nvPr/>
        </p:nvSpPr>
        <p:spPr bwMode="gray">
          <a:xfrm>
            <a:off x="6012160" y="2732596"/>
            <a:ext cx="3255336" cy="684546"/>
          </a:xfrm>
          <a:prstGeom prst="rect">
            <a:avLst/>
          </a:prstGeom>
          <a:noFill/>
          <a:ln w="9525">
            <a:noFill/>
            <a:miter lim="800000"/>
          </a:ln>
        </p:spPr>
        <p:txBody>
          <a:bodyPr wrap="square">
            <a:spAutoFit/>
          </a:bodyPr>
          <a:lstStyle/>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r>
              <a:rPr lang="zh-CN" altLang="en-US" sz="11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gn="ctr">
              <a:lnSpc>
                <a:spcPct val="120000"/>
              </a:lnSpc>
              <a:defRPr/>
            </a:pPr>
            <a:endPar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Rectangle 11"/>
          <p:cNvSpPr>
            <a:spLocks noChangeArrowheads="1"/>
          </p:cNvSpPr>
          <p:nvPr/>
        </p:nvSpPr>
        <p:spPr bwMode="gray">
          <a:xfrm>
            <a:off x="6242747" y="2355726"/>
            <a:ext cx="2500330" cy="358775"/>
          </a:xfrm>
          <a:prstGeom prst="rect">
            <a:avLst/>
          </a:prstGeom>
          <a:noFill/>
          <a:ln>
            <a:noFill/>
          </a:ln>
        </p:spPr>
        <p:txBody>
          <a:bodyPr lIns="0" tIns="0" rIns="0" bIns="0" anchor="ctr"/>
          <a:lstStyle/>
          <a:p>
            <a:pPr lvl="0" algn="ctr">
              <a:lnSpc>
                <a:spcPct val="120000"/>
              </a:lnSpc>
              <a:defRPr/>
            </a:pPr>
            <a:r>
              <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6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par>
                                <p:cTn id="14" presetID="10" presetClass="entr" presetSubtype="0"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par>
                                <p:cTn id="20" presetID="10" presetClass="entr" presetSubtype="0" fill="hold"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par>
                                <p:cTn id="23" presetID="10" presetClass="entr" presetSubtype="0" fill="hold"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nodeType="withEffect">
                                  <p:stCondLst>
                                    <p:cond delay="125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childTnLst>
                                </p:cTn>
                              </p:par>
                            </p:childTnLst>
                          </p:cTn>
                        </p:par>
                        <p:par>
                          <p:cTn id="29" fill="hold">
                            <p:stCondLst>
                              <p:cond delay="1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anim calcmode="lin" valueType="num">
                                      <p:cBhvr>
                                        <p:cTn id="34"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5"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750" tmFilter="0,0; .5, 1; 1, 1"/>
                                        <p:tgtEl>
                                          <p:spTgt spid="23"/>
                                        </p:tgtEl>
                                      </p:cBhvr>
                                    </p:animEffect>
                                  </p:childTnLst>
                                </p:cTn>
                              </p:par>
                            </p:childTnLst>
                          </p:cTn>
                        </p:par>
                        <p:par>
                          <p:cTn id="37" fill="hold">
                            <p:stCondLst>
                              <p:cond delay="3775"/>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750"/>
                                        <p:tgtEl>
                                          <p:spTgt spid="22"/>
                                        </p:tgtEl>
                                      </p:cBhvr>
                                    </p:animEffect>
                                    <p:anim calcmode="lin" valueType="num">
                                      <p:cBhvr>
                                        <p:cTn id="41" dur="750" fill="hold"/>
                                        <p:tgtEl>
                                          <p:spTgt spid="22"/>
                                        </p:tgtEl>
                                        <p:attrNameLst>
                                          <p:attrName>ppt_x</p:attrName>
                                        </p:attrNameLst>
                                      </p:cBhvr>
                                      <p:tavLst>
                                        <p:tav tm="0">
                                          <p:val>
                                            <p:strVal val="#ppt_x"/>
                                          </p:val>
                                        </p:tav>
                                        <p:tav tm="100000">
                                          <p:val>
                                            <p:strVal val="#ppt_x"/>
                                          </p:val>
                                        </p:tav>
                                      </p:tavLst>
                                    </p:anim>
                                    <p:anim calcmode="lin" valueType="num">
                                      <p:cBhvr>
                                        <p:cTn id="42" dur="75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4775"/>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5"/>
                                        </p:tgtEl>
                                        <p:attrNameLst>
                                          <p:attrName>ppt_y</p:attrName>
                                        </p:attrNameLst>
                                      </p:cBhvr>
                                      <p:tavLst>
                                        <p:tav tm="0">
                                          <p:val>
                                            <p:strVal val="#ppt_y"/>
                                          </p:val>
                                        </p:tav>
                                        <p:tav tm="100000">
                                          <p:val>
                                            <p:strVal val="#ppt_y"/>
                                          </p:val>
                                        </p:tav>
                                      </p:tavLst>
                                    </p:anim>
                                    <p:anim calcmode="lin" valueType="num">
                                      <p:cBhvr>
                                        <p:cTn id="4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5"/>
                                        </p:tgtEl>
                                      </p:cBhvr>
                                    </p:animEffect>
                                  </p:childTnLst>
                                </p:cTn>
                              </p:par>
                            </p:childTnLst>
                          </p:cTn>
                        </p:par>
                        <p:par>
                          <p:cTn id="51" fill="hold">
                            <p:stCondLst>
                              <p:cond delay="5375"/>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750"/>
                                        <p:tgtEl>
                                          <p:spTgt spid="24"/>
                                        </p:tgtEl>
                                      </p:cBhvr>
                                    </p:animEffect>
                                    <p:anim calcmode="lin" valueType="num">
                                      <p:cBhvr>
                                        <p:cTn id="55" dur="750" fill="hold"/>
                                        <p:tgtEl>
                                          <p:spTgt spid="24"/>
                                        </p:tgtEl>
                                        <p:attrNameLst>
                                          <p:attrName>ppt_x</p:attrName>
                                        </p:attrNameLst>
                                      </p:cBhvr>
                                      <p:tavLst>
                                        <p:tav tm="0">
                                          <p:val>
                                            <p:strVal val="#ppt_x"/>
                                          </p:val>
                                        </p:tav>
                                        <p:tav tm="100000">
                                          <p:val>
                                            <p:strVal val="#ppt_x"/>
                                          </p:val>
                                        </p:tav>
                                      </p:tavLst>
                                    </p:anim>
                                    <p:anim calcmode="lin" valueType="num">
                                      <p:cBhvr>
                                        <p:cTn id="56"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500" y="-38101"/>
            <a:ext cx="9207500" cy="5181601"/>
            <a:chOff x="-63500" y="-38101"/>
            <a:chExt cx="9207500" cy="5181601"/>
          </a:xfrm>
        </p:grpSpPr>
        <p:pic>
          <p:nvPicPr>
            <p:cNvPr id="13" name="图片 12"/>
            <p:cNvPicPr>
              <a:picLocks noChangeAspect="1"/>
            </p:cNvPicPr>
            <p:nvPr/>
          </p:nvPicPr>
          <p:blipFill>
            <a:blip r:embed="rId2"/>
            <a:stretch>
              <a:fillRect/>
            </a:stretch>
          </p:blipFill>
          <p:spPr>
            <a:xfrm>
              <a:off x="0" y="0"/>
              <a:ext cx="9144000" cy="5143500"/>
            </a:xfrm>
            <a:prstGeom prst="rect">
              <a:avLst/>
            </a:prstGeom>
          </p:spPr>
        </p:pic>
        <p:pic>
          <p:nvPicPr>
            <p:cNvPr id="14" name="图片 13"/>
            <p:cNvPicPr>
              <a:picLocks noChangeAspect="1"/>
            </p:cNvPicPr>
            <p:nvPr/>
          </p:nvPicPr>
          <p:blipFill>
            <a:blip r:embed="rId3"/>
            <a:stretch>
              <a:fillRect/>
            </a:stretch>
          </p:blipFill>
          <p:spPr>
            <a:xfrm>
              <a:off x="-63500" y="-38101"/>
              <a:ext cx="3901117" cy="2121233"/>
            </a:xfrm>
            <a:prstGeom prst="rect">
              <a:avLst/>
            </a:prstGeom>
          </p:spPr>
        </p:pic>
        <p:pic>
          <p:nvPicPr>
            <p:cNvPr id="15" name="图片 1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332482" y="3517900"/>
              <a:ext cx="2265417" cy="1372980"/>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03</a:t>
            </a:r>
          </a:p>
          <a:p>
            <a:r>
              <a:rPr lang="zh-CN" altLang="en-US" sz="3200" b="1" dirty="0" smtClean="0">
                <a:solidFill>
                  <a:srgbClr val="C00000"/>
                </a:solidFill>
                <a:latin typeface="+mj-ea"/>
                <a:ea typeface="+mj-ea"/>
              </a:rPr>
              <a:t>第三部分</a:t>
            </a:r>
            <a:endParaRPr lang="zh-CN" altLang="en-US" sz="3200" b="1" dirty="0">
              <a:solidFill>
                <a:srgbClr val="C00000"/>
              </a:solidFill>
              <a:latin typeface="+mj-ea"/>
              <a:ea typeface="+mj-ea"/>
            </a:endParaRPr>
          </a:p>
        </p:txBody>
      </p:sp>
      <p:sp>
        <p:nvSpPr>
          <p:cNvPr id="5" name="文本框 4"/>
          <p:cNvSpPr txBox="1"/>
          <p:nvPr/>
        </p:nvSpPr>
        <p:spPr>
          <a:xfrm>
            <a:off x="2514222" y="1962714"/>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698372" y="2725320"/>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660937" y="2633789"/>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Group 4"/>
          <p:cNvGrpSpPr/>
          <p:nvPr/>
        </p:nvGrpSpPr>
        <p:grpSpPr bwMode="auto">
          <a:xfrm>
            <a:off x="3605759" y="1127761"/>
            <a:ext cx="2082130" cy="1746076"/>
            <a:chOff x="2057" y="862"/>
            <a:chExt cx="1549" cy="1351"/>
          </a:xfrm>
        </p:grpSpPr>
        <p:sp>
          <p:nvSpPr>
            <p:cNvPr id="4"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5" name="AutoShape 6"/>
            <p:cNvSpPr>
              <a:spLocks noChangeArrowheads="1"/>
            </p:cNvSpPr>
            <p:nvPr/>
          </p:nvSpPr>
          <p:spPr bwMode="gray">
            <a:xfrm>
              <a:off x="2057" y="862"/>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6" name="AutoShape 7"/>
            <p:cNvSpPr>
              <a:spLocks noChangeArrowheads="1"/>
            </p:cNvSpPr>
            <p:nvPr/>
          </p:nvSpPr>
          <p:spPr bwMode="gray">
            <a:xfrm>
              <a:off x="2147" y="942"/>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grpSp>
        <p:nvGrpSpPr>
          <p:cNvPr id="7" name="Group 8"/>
          <p:cNvGrpSpPr/>
          <p:nvPr/>
        </p:nvGrpSpPr>
        <p:grpSpPr bwMode="auto">
          <a:xfrm>
            <a:off x="1984414" y="1973585"/>
            <a:ext cx="2083530" cy="1746077"/>
            <a:chOff x="1110" y="2656"/>
            <a:chExt cx="1549" cy="1351"/>
          </a:xfrm>
        </p:grpSpPr>
        <p:sp>
          <p:nvSpPr>
            <p:cNvPr id="8"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9" name="AutoShape 10"/>
            <p:cNvSpPr>
              <a:spLocks noChangeArrowheads="1"/>
            </p:cNvSpPr>
            <p:nvPr/>
          </p:nvSpPr>
          <p:spPr bwMode="gray">
            <a:xfrm>
              <a:off x="1110"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0" name="AutoShape 11"/>
            <p:cNvSpPr>
              <a:spLocks noChangeArrowheads="1"/>
            </p:cNvSpPr>
            <p:nvPr/>
          </p:nvSpPr>
          <p:spPr bwMode="gray">
            <a:xfrm>
              <a:off x="1200"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pitchFamily="2" charset="-122"/>
                <a:ea typeface="黑体" panose="02010609060101010101" pitchFamily="2" charset="-122"/>
              </a:rPr>
              <a:t>标题</a:t>
            </a:r>
            <a:endParaRPr lang="zh-CN" altLang="en-US" dirty="0">
              <a:latin typeface="黑体" panose="02010609060101010101" pitchFamily="2" charset="-122"/>
              <a:ea typeface="黑体" panose="02010609060101010101" pitchFamily="2" charset="-122"/>
            </a:endParaRPr>
          </a:p>
        </p:txBody>
      </p:sp>
      <p:grpSp>
        <p:nvGrpSpPr>
          <p:cNvPr id="12" name="Group 14"/>
          <p:cNvGrpSpPr/>
          <p:nvPr/>
        </p:nvGrpSpPr>
        <p:grpSpPr bwMode="auto">
          <a:xfrm>
            <a:off x="5243314" y="1984424"/>
            <a:ext cx="2083530" cy="1746076"/>
            <a:chOff x="3174" y="2656"/>
            <a:chExt cx="1549" cy="1351"/>
          </a:xfrm>
        </p:grpSpPr>
        <p:sp>
          <p:nvSpPr>
            <p:cNvPr id="13"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4" name="AutoShape 16"/>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5" name="AutoShape 17"/>
            <p:cNvSpPr>
              <a:spLocks noChangeArrowheads="1"/>
            </p:cNvSpPr>
            <p:nvPr/>
          </p:nvSpPr>
          <p:spPr bwMode="gray">
            <a:xfrm>
              <a:off x="3264"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grpSp>
        <p:nvGrpSpPr>
          <p:cNvPr id="16" name="Group 19"/>
          <p:cNvGrpSpPr/>
          <p:nvPr/>
        </p:nvGrpSpPr>
        <p:grpSpPr bwMode="auto">
          <a:xfrm>
            <a:off x="3621633" y="2875781"/>
            <a:ext cx="2083530" cy="1746077"/>
            <a:chOff x="3174" y="2656"/>
            <a:chExt cx="1549" cy="1351"/>
          </a:xfrm>
        </p:grpSpPr>
        <p:sp>
          <p:nvSpPr>
            <p:cNvPr id="17"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8" name="AutoShape 21"/>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endParaRPr>
            </a:p>
          </p:txBody>
        </p:sp>
        <p:sp>
          <p:nvSpPr>
            <p:cNvPr id="19" name="AutoShape 22"/>
            <p:cNvSpPr>
              <a:spLocks noChangeArrowheads="1"/>
            </p:cNvSpPr>
            <p:nvPr/>
          </p:nvSpPr>
          <p:spPr bwMode="gray">
            <a:xfrm>
              <a:off x="3264" y="2736"/>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pitchFamily="2" charset="-122"/>
                <a:ea typeface="黑体" panose="02010609060101010101" pitchFamily="2" charset="-122"/>
              </a:rPr>
              <a:t>标题</a:t>
            </a:r>
            <a:endParaRPr lang="zh-CN" altLang="en-US" dirty="0">
              <a:latin typeface="黑体" panose="02010609060101010101" pitchFamily="2" charset="-122"/>
              <a:ea typeface="黑体" panose="02010609060101010101" pitchFamily="2" charset="-122"/>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FFFFFF"/>
                </a:solidFill>
                <a:latin typeface="黑体" panose="02010609060101010101" pitchFamily="2" charset="-122"/>
                <a:ea typeface="黑体" panose="02010609060101010101" pitchFamily="2" charset="-122"/>
              </a:rPr>
              <a:t>标题</a:t>
            </a:r>
            <a:endParaRPr lang="zh-CN" altLang="en-US" dirty="0">
              <a:latin typeface="黑体" panose="02010609060101010101" pitchFamily="2" charset="-122"/>
              <a:ea typeface="黑体" panose="02010609060101010101" pitchFamily="2" charset="-122"/>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FFFFFF"/>
                </a:solidFill>
                <a:latin typeface="黑体" panose="02010609060101010101" pitchFamily="2" charset="-122"/>
                <a:ea typeface="黑体" panose="02010609060101010101" pitchFamily="2" charset="-122"/>
              </a:rPr>
              <a:t>标题</a:t>
            </a:r>
            <a:endParaRPr lang="zh-CN" altLang="en-US">
              <a:latin typeface="黑体" panose="02010609060101010101" pitchFamily="2" charset="-122"/>
              <a:ea typeface="黑体" panose="02010609060101010101" pitchFamily="2" charset="-122"/>
            </a:endParaRPr>
          </a:p>
        </p:txBody>
      </p:sp>
      <p:sp>
        <p:nvSpPr>
          <p:cNvPr id="23" name="Text Box 40"/>
          <p:cNvSpPr txBox="1">
            <a:spLocks noChangeArrowheads="1"/>
          </p:cNvSpPr>
          <p:nvPr/>
        </p:nvSpPr>
        <p:spPr bwMode="gray">
          <a:xfrm>
            <a:off x="460572" y="426660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11"/>
          <p:cNvSpPr>
            <a:spLocks noChangeArrowheads="1"/>
          </p:cNvSpPr>
          <p:nvPr/>
        </p:nvSpPr>
        <p:spPr bwMode="gray">
          <a:xfrm>
            <a:off x="534592" y="3889738"/>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 Box 40"/>
          <p:cNvSpPr txBox="1">
            <a:spLocks noChangeArrowheads="1"/>
          </p:cNvSpPr>
          <p:nvPr/>
        </p:nvSpPr>
        <p:spPr bwMode="gray">
          <a:xfrm>
            <a:off x="5793444" y="1268665"/>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11"/>
          <p:cNvSpPr>
            <a:spLocks noChangeArrowheads="1"/>
          </p:cNvSpPr>
          <p:nvPr/>
        </p:nvSpPr>
        <p:spPr bwMode="gray">
          <a:xfrm>
            <a:off x="5867464" y="891795"/>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1+#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3"/>
                                        </p:tgtEl>
                                        <p:attrNameLst>
                                          <p:attrName>r</p:attrName>
                                        </p:attrNameLst>
                                      </p:cBhvr>
                                    </p:animRot>
                                  </p:childTnLst>
                                </p:cTn>
                              </p:par>
                              <p:par>
                                <p:cTn id="23" presetID="8" presetClass="emph" presetSubtype="0" fill="hold" nodeType="withEffect">
                                  <p:stCondLst>
                                    <p:cond delay="0"/>
                                  </p:stCondLst>
                                  <p:childTnLst>
                                    <p:animRot by="21600000">
                                      <p:cBhvr>
                                        <p:cTn id="24" dur="1000" fill="hold"/>
                                        <p:tgtEl>
                                          <p:spTgt spid="7"/>
                                        </p:tgtEl>
                                        <p:attrNameLst>
                                          <p:attrName>r</p:attrName>
                                        </p:attrNameLst>
                                      </p:cBhvr>
                                    </p:animRot>
                                  </p:childTnLst>
                                </p:cTn>
                              </p:par>
                              <p:par>
                                <p:cTn id="25" presetID="8" presetClass="emph" presetSubtype="0" fill="hold" nodeType="withEffect">
                                  <p:stCondLst>
                                    <p:cond delay="0"/>
                                  </p:stCondLst>
                                  <p:childTnLst>
                                    <p:animRot by="21600000">
                                      <p:cBhvr>
                                        <p:cTn id="26" dur="1000" fill="hold"/>
                                        <p:tgtEl>
                                          <p:spTgt spid="16"/>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12"/>
                                        </p:tgtEl>
                                        <p:attrNameLst>
                                          <p:attrName>r</p:attrName>
                                        </p:attrNameLst>
                                      </p:cBhvr>
                                    </p:animRot>
                                  </p:childTnLst>
                                </p:cTn>
                              </p:par>
                            </p:childTnLst>
                          </p:cTn>
                        </p:par>
                        <p:par>
                          <p:cTn id="29" fill="hold">
                            <p:stCondLst>
                              <p:cond delay="1000"/>
                            </p:stCondLst>
                            <p:childTnLst>
                              <p:par>
                                <p:cTn id="30" presetID="38" presetClass="entr" presetSubtype="0" accel="50000" fill="hold" grpId="0" nodeType="afterEffect">
                                  <p:stCondLst>
                                    <p:cond delay="0"/>
                                  </p:stCondLst>
                                  <p:iterate type="lt">
                                    <p:tmPct val="10000"/>
                                  </p:iterate>
                                  <p:childTnLst>
                                    <p:set>
                                      <p:cBhvr>
                                        <p:cTn id="31" dur="1" fill="hold">
                                          <p:stCondLst>
                                            <p:cond delay="0"/>
                                          </p:stCondLst>
                                        </p:cTn>
                                        <p:tgtEl>
                                          <p:spTgt spid="20"/>
                                        </p:tgtEl>
                                        <p:attrNameLst>
                                          <p:attrName>style.visibility</p:attrName>
                                        </p:attrNameLst>
                                      </p:cBhvr>
                                      <p:to>
                                        <p:strVal val="visible"/>
                                      </p:to>
                                    </p:set>
                                    <p:set>
                                      <p:cBhvr>
                                        <p:cTn id="32" dur="455" fill="hold">
                                          <p:stCondLst>
                                            <p:cond delay="0"/>
                                          </p:stCondLst>
                                        </p:cTn>
                                        <p:tgtEl>
                                          <p:spTgt spid="20"/>
                                        </p:tgtEl>
                                        <p:attrNameLst>
                                          <p:attrName>style.rotation</p:attrName>
                                        </p:attrNameLst>
                                      </p:cBhvr>
                                      <p:to>
                                        <p:strVal val="-45.0"/>
                                      </p:to>
                                    </p:set>
                                    <p:anim calcmode="lin" valueType="num">
                                      <p:cBhvr>
                                        <p:cTn id="3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37" presetID="38" presetClass="entr" presetSubtype="0" accel="50000" fill="hold" grpId="0" nodeType="with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set>
                                      <p:cBhvr>
                                        <p:cTn id="39" dur="455" fill="hold">
                                          <p:stCondLst>
                                            <p:cond delay="0"/>
                                          </p:stCondLst>
                                        </p:cTn>
                                        <p:tgtEl>
                                          <p:spTgt spid="11"/>
                                        </p:tgtEl>
                                        <p:attrNameLst>
                                          <p:attrName>style.rotation</p:attrName>
                                        </p:attrNameLst>
                                      </p:cBhvr>
                                      <p:to>
                                        <p:strVal val="-45.0"/>
                                      </p:to>
                                    </p:set>
                                    <p:anim calcmode="lin" valueType="num">
                                      <p:cBhvr>
                                        <p:cTn id="4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4" presetID="38" presetClass="entr" presetSubtype="0" accel="50000" fill="hold" grpId="0" nodeType="with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set>
                                      <p:cBhvr>
                                        <p:cTn id="46" dur="455" fill="hold">
                                          <p:stCondLst>
                                            <p:cond delay="0"/>
                                          </p:stCondLst>
                                        </p:cTn>
                                        <p:tgtEl>
                                          <p:spTgt spid="22"/>
                                        </p:tgtEl>
                                        <p:attrNameLst>
                                          <p:attrName>style.rotation</p:attrName>
                                        </p:attrNameLst>
                                      </p:cBhvr>
                                      <p:to>
                                        <p:strVal val="-45.0"/>
                                      </p:to>
                                    </p:set>
                                    <p:anim calcmode="lin" valueType="num">
                                      <p:cBhvr>
                                        <p:cTn id="4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set>
                                      <p:cBhvr>
                                        <p:cTn id="53" dur="455" fill="hold">
                                          <p:stCondLst>
                                            <p:cond delay="0"/>
                                          </p:stCondLst>
                                        </p:cTn>
                                        <p:tgtEl>
                                          <p:spTgt spid="21"/>
                                        </p:tgtEl>
                                        <p:attrNameLst>
                                          <p:attrName>style.rotation</p:attrName>
                                        </p:attrNameLst>
                                      </p:cBhvr>
                                      <p:to>
                                        <p:strVal val="-45.0"/>
                                      </p:to>
                                    </p:set>
                                    <p:anim calcmode="lin" valueType="num">
                                      <p:cBhvr>
                                        <p:cTn id="54"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par>
                          <p:cTn id="58" fill="hold">
                            <p:stCondLst>
                              <p:cond delay="20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4"/>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50"/>
                                        <p:tgtEl>
                                          <p:spTgt spid="23"/>
                                        </p:tgtEl>
                                      </p:cBhvr>
                                    </p:animEffect>
                                    <p:anim calcmode="lin" valueType="num">
                                      <p:cBhvr>
                                        <p:cTn id="70" dur="750" fill="hold"/>
                                        <p:tgtEl>
                                          <p:spTgt spid="23"/>
                                        </p:tgtEl>
                                        <p:attrNameLst>
                                          <p:attrName>ppt_x</p:attrName>
                                        </p:attrNameLst>
                                      </p:cBhvr>
                                      <p:tavLst>
                                        <p:tav tm="0">
                                          <p:val>
                                            <p:strVal val="#ppt_x"/>
                                          </p:val>
                                        </p:tav>
                                        <p:tav tm="100000">
                                          <p:val>
                                            <p:strVal val="#ppt_x"/>
                                          </p:val>
                                        </p:tav>
                                      </p:tavLst>
                                    </p:anim>
                                    <p:anim calcmode="lin" valueType="num">
                                      <p:cBhvr>
                                        <p:cTn id="71" dur="750" fill="hold"/>
                                        <p:tgtEl>
                                          <p:spTgt spid="23"/>
                                        </p:tgtEl>
                                        <p:attrNameLst>
                                          <p:attrName>ppt_y</p:attrName>
                                        </p:attrNameLst>
                                      </p:cBhvr>
                                      <p:tavLst>
                                        <p:tav tm="0">
                                          <p:val>
                                            <p:strVal val="#ppt_y+.1"/>
                                          </p:val>
                                        </p:tav>
                                        <p:tav tm="100000">
                                          <p:val>
                                            <p:strVal val="#ppt_y"/>
                                          </p:val>
                                        </p:tav>
                                      </p:tavLst>
                                    </p:anim>
                                  </p:childTnLst>
                                </p:cTn>
                              </p:par>
                            </p:childTnLst>
                          </p:cTn>
                        </p:par>
                        <p:par>
                          <p:cTn id="72" fill="hold">
                            <p:stCondLst>
                              <p:cond delay="40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6"/>
                                        </p:tgtEl>
                                      </p:cBhvr>
                                    </p:animEffect>
                                  </p:childTnLst>
                                </p:cTn>
                              </p:par>
                            </p:childTnLst>
                          </p:cTn>
                        </p:par>
                        <p:par>
                          <p:cTn id="80" fill="hold">
                            <p:stCondLst>
                              <p:cond delay="465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750"/>
                                        <p:tgtEl>
                                          <p:spTgt spid="25"/>
                                        </p:tgtEl>
                                      </p:cBhvr>
                                    </p:animEffect>
                                    <p:anim calcmode="lin" valueType="num">
                                      <p:cBhvr>
                                        <p:cTn id="84" dur="750" fill="hold"/>
                                        <p:tgtEl>
                                          <p:spTgt spid="25"/>
                                        </p:tgtEl>
                                        <p:attrNameLst>
                                          <p:attrName>ppt_x</p:attrName>
                                        </p:attrNameLst>
                                      </p:cBhvr>
                                      <p:tavLst>
                                        <p:tav tm="0">
                                          <p:val>
                                            <p:strVal val="#ppt_x"/>
                                          </p:val>
                                        </p:tav>
                                        <p:tav tm="100000">
                                          <p:val>
                                            <p:strVal val="#ppt_x"/>
                                          </p:val>
                                        </p:tav>
                                      </p:tavLst>
                                    </p:anim>
                                    <p:anim calcmode="lin" valueType="num">
                                      <p:cBhvr>
                                        <p:cTn id="85"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AutoShape 60"/>
          <p:cNvSpPr>
            <a:spLocks noChangeArrowheads="1"/>
          </p:cNvSpPr>
          <p:nvPr/>
        </p:nvSpPr>
        <p:spPr bwMode="auto">
          <a:xfrm>
            <a:off x="2339752" y="1734604"/>
            <a:ext cx="4967310" cy="2160000"/>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effectLst/>
              <a:latin typeface="微软雅黑" panose="020B0503020204020204" pitchFamily="34" charset="-122"/>
              <a:ea typeface="微软雅黑" panose="020B0503020204020204" pitchFamily="34" charset="-122"/>
            </a:endParaRPr>
          </a:p>
        </p:txBody>
      </p:sp>
      <p:sp>
        <p:nvSpPr>
          <p:cNvPr id="4" name="圆角矩形 3"/>
          <p:cNvSpPr/>
          <p:nvPr/>
        </p:nvSpPr>
        <p:spPr bwMode="auto">
          <a:xfrm>
            <a:off x="2843012" y="3219549"/>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5" name="矩形 87"/>
          <p:cNvSpPr>
            <a:spLocks noChangeArrowheads="1"/>
          </p:cNvSpPr>
          <p:nvPr/>
        </p:nvSpPr>
        <p:spPr bwMode="auto">
          <a:xfrm>
            <a:off x="2957088" y="3808184"/>
            <a:ext cx="2940498" cy="524436"/>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sp>
        <p:nvSpPr>
          <p:cNvPr id="6" name="圆角矩形 5"/>
          <p:cNvSpPr/>
          <p:nvPr/>
        </p:nvSpPr>
        <p:spPr bwMode="auto">
          <a:xfrm>
            <a:off x="2843012" y="1063724"/>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2872611" y="1311012"/>
            <a:ext cx="3109452" cy="523220"/>
          </a:xfrm>
          <a:prstGeom prst="rect">
            <a:avLst/>
          </a:prstGeom>
          <a:noFill/>
          <a:ln w="9525">
            <a:noFill/>
            <a:miter lim="800000"/>
          </a:ln>
        </p:spPr>
        <p:txBody>
          <a:bodyPr>
            <a:spAutoFit/>
          </a:bodyPr>
          <a:lstStyle/>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rPr>
              <a:t>点击添加文本 点击添加文本</a:t>
            </a:r>
          </a:p>
        </p:txBody>
      </p:sp>
      <p:grpSp>
        <p:nvGrpSpPr>
          <p:cNvPr id="8" name="组合 26"/>
          <p:cNvGrpSpPr>
            <a:grpSpLocks noChangeAspect="1"/>
          </p:cNvGrpSpPr>
          <p:nvPr/>
        </p:nvGrpSpPr>
        <p:grpSpPr bwMode="auto">
          <a:xfrm>
            <a:off x="3206549" y="2173387"/>
            <a:ext cx="2443163" cy="554038"/>
            <a:chOff x="855540" y="3513439"/>
            <a:chExt cx="1399872" cy="987727"/>
          </a:xfrm>
          <a:scene3d>
            <a:camera prst="orthographicFront">
              <a:rot lat="0" lon="0" rev="0"/>
            </a:camera>
            <a:lightRig rig="balanced" dir="t">
              <a:rot lat="0" lon="0" rev="8700000"/>
            </a:lightRig>
          </a:scene3d>
        </p:grpSpPr>
        <p:sp>
          <p:nvSpPr>
            <p:cNvPr id="9" name="圆角矩形 8"/>
            <p:cNvSpPr/>
            <p:nvPr/>
          </p:nvSpPr>
          <p:spPr>
            <a:xfrm>
              <a:off x="855540" y="3513439"/>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1004859" y="3717519"/>
              <a:ext cx="1101235" cy="603569"/>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1" name="组合 26"/>
          <p:cNvGrpSpPr>
            <a:grpSpLocks noChangeAspect="1"/>
          </p:cNvGrpSpPr>
          <p:nvPr/>
        </p:nvGrpSpPr>
        <p:grpSpPr bwMode="auto">
          <a:xfrm>
            <a:off x="3206549" y="2930624"/>
            <a:ext cx="2443163" cy="555625"/>
            <a:chOff x="855540" y="3513439"/>
            <a:chExt cx="1399872" cy="987727"/>
          </a:xfrm>
          <a:scene3d>
            <a:camera prst="orthographicFront">
              <a:rot lat="0" lon="0" rev="0"/>
            </a:camera>
            <a:lightRig rig="balanced" dir="t">
              <a:rot lat="0" lon="0" rev="8700000"/>
            </a:lightRig>
          </a:scene3d>
        </p:grpSpPr>
        <p:sp>
          <p:nvSpPr>
            <p:cNvPr id="12" name="圆角矩形 11"/>
            <p:cNvSpPr/>
            <p:nvPr/>
          </p:nvSpPr>
          <p:spPr>
            <a:xfrm>
              <a:off x="855540" y="3513439"/>
              <a:ext cx="1399872" cy="987727"/>
            </a:xfrm>
            <a:prstGeom prst="roundRect">
              <a:avLst>
                <a:gd name="adj" fmla="val 10568"/>
              </a:avLst>
            </a:prstGeom>
            <a:solidFill>
              <a:srgbClr val="FF6E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930021" y="3706380"/>
              <a:ext cx="1250910" cy="601843"/>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grpSp>
        <p:nvGrpSpPr>
          <p:cNvPr id="14" name="组合 13"/>
          <p:cNvGrpSpPr/>
          <p:nvPr/>
        </p:nvGrpSpPr>
        <p:grpSpPr>
          <a:xfrm>
            <a:off x="6556158" y="1824136"/>
            <a:ext cx="1979612" cy="1981200"/>
            <a:chOff x="6556158" y="1824136"/>
            <a:chExt cx="1979612" cy="1981200"/>
          </a:xfrm>
        </p:grpSpPr>
        <p:grpSp>
          <p:nvGrpSpPr>
            <p:cNvPr id="15" name="组合 43"/>
            <p:cNvGrpSpPr/>
            <p:nvPr/>
          </p:nvGrpSpPr>
          <p:grpSpPr bwMode="auto">
            <a:xfrm>
              <a:off x="6556158" y="1824136"/>
              <a:ext cx="1979612" cy="1981200"/>
              <a:chOff x="5217600" y="3058600"/>
              <a:chExt cx="1116000" cy="1116000"/>
            </a:xfrm>
          </p:grpSpPr>
          <p:sp>
            <p:nvSpPr>
              <p:cNvPr id="17"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latin typeface="微软雅黑" panose="020B0503020204020204" pitchFamily="34" charset="-122"/>
                  <a:ea typeface="微软雅黑" panose="020B0503020204020204" pitchFamily="34" charset="-122"/>
                </a:endParaRPr>
              </a:p>
            </p:txBody>
          </p:sp>
          <p:sp>
            <p:nvSpPr>
              <p:cNvPr id="18" name="椭圆 17"/>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ea typeface="微软雅黑" panose="020B0503020204020204" pitchFamily="34" charset="-122"/>
                </a:endParaRPr>
              </a:p>
            </p:txBody>
          </p:sp>
        </p:grpSp>
        <p:sp>
          <p:nvSpPr>
            <p:cNvPr id="16" name="Text Box 29"/>
            <p:cNvSpPr txBox="1">
              <a:spLocks noChangeArrowheads="1"/>
            </p:cNvSpPr>
            <p:nvPr/>
          </p:nvSpPr>
          <p:spPr bwMode="gray">
            <a:xfrm>
              <a:off x="6780134" y="2431876"/>
              <a:ext cx="1531794" cy="830997"/>
            </a:xfrm>
            <a:prstGeom prst="rect">
              <a:avLst/>
            </a:prstGeom>
            <a:noFill/>
            <a:ln>
              <a:noFill/>
            </a:ln>
            <a:effectLst/>
          </p:spPr>
          <p:txBody>
            <a:bodyPr>
              <a:spAutoFit/>
            </a:bodyPr>
            <a:lstStyle/>
            <a:p>
              <a:pPr algn="ctr" fontAlgn="auto">
                <a:spcBef>
                  <a:spcPts val="0"/>
                </a:spcBef>
                <a:spcAft>
                  <a:spcPts val="0"/>
                </a:spcAft>
                <a:buClr>
                  <a:schemeClr val="tx1"/>
                </a:buClr>
                <a:buSzPct val="120000"/>
                <a:defRPr/>
              </a:pPr>
              <a:r>
                <a:rPr lang="zh-CN" altLang="en-US" sz="2400" spc="300" dirty="0">
                  <a:ln w="12700" cmpd="sng">
                    <a:noFill/>
                    <a:prstDash val="solid"/>
                    <a:miter lim="800000"/>
                  </a:ln>
                  <a:solidFill>
                    <a:schemeClr val="bg1"/>
                  </a:solidFill>
                  <a:effectLst/>
                  <a:latin typeface="微软雅黑" panose="020B0503020204020204" pitchFamily="34" charset="-122"/>
                  <a:ea typeface="微软雅黑" panose="020B0503020204020204" pitchFamily="34" charset="-122"/>
                </a:rPr>
                <a:t>点击添加文本</a:t>
              </a:r>
            </a:p>
          </p:txBody>
        </p:sp>
      </p:grpSp>
      <p:pic>
        <p:nvPicPr>
          <p:cNvPr id="19" name="图片 18" descr="未标题-3.png"/>
          <p:cNvPicPr>
            <a:picLocks noChangeAspect="1"/>
          </p:cNvPicPr>
          <p:nvPr/>
        </p:nvPicPr>
        <p:blipFill>
          <a:blip r:embed="rId3"/>
          <a:stretch>
            <a:fillRect/>
          </a:stretch>
        </p:blipFill>
        <p:spPr>
          <a:xfrm>
            <a:off x="26715" y="2030926"/>
            <a:ext cx="2139078" cy="2939874"/>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4*#ppt_w"/>
                                          </p:val>
                                        </p:tav>
                                        <p:tav tm="100000">
                                          <p:val>
                                            <p:strVal val="#ppt_w"/>
                                          </p:val>
                                        </p:tav>
                                      </p:tavLst>
                                    </p:anim>
                                    <p:anim calcmode="lin" valueType="num">
                                      <p:cBhvr>
                                        <p:cTn id="13" dur="500" fill="hold"/>
                                        <p:tgtEl>
                                          <p:spTgt spid="14"/>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0"/>
                                  </p:stCondLst>
                                  <p:childTnLst>
                                    <p:animRot by="21600000">
                                      <p:cBhvr>
                                        <p:cTn id="15" dur="500" fill="hold"/>
                                        <p:tgtEl>
                                          <p:spTgt spid="14"/>
                                        </p:tgtEl>
                                        <p:attrNameLst>
                                          <p:attrName>r</p:attrName>
                                        </p:attrNameLst>
                                      </p:cBhvr>
                                    </p:animRo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p:tgtEl>
                                          <p:spTgt spid="4"/>
                                        </p:tgtEl>
                                        <p:attrNameLst>
                                          <p:attrName>ppt_y</p:attrName>
                                        </p:attrNameLst>
                                      </p:cBhvr>
                                      <p:tavLst>
                                        <p:tav tm="0">
                                          <p:val>
                                            <p:strVal val="#ppt_y-#ppt_h*1.125000"/>
                                          </p:val>
                                        </p:tav>
                                        <p:tav tm="100000">
                                          <p:val>
                                            <p:strVal val="#ppt_y"/>
                                          </p:val>
                                        </p:tav>
                                      </p:tavLst>
                                    </p:anim>
                                    <p:animEffect transition="in" filter="wipe(down)">
                                      <p:cBhvr>
                                        <p:cTn id="24" dur="75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000"/>
                            </p:stCondLst>
                            <p:childTnLst>
                              <p:par>
                                <p:cTn id="33" presetID="12" presetClass="entr" presetSubtype="4"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ppt_y</p:attrName>
                                        </p:attrNameLst>
                                      </p:cBhvr>
                                      <p:tavLst>
                                        <p:tav tm="0">
                                          <p:val>
                                            <p:strVal val="#ppt_y+#ppt_h*1.125000"/>
                                          </p:val>
                                        </p:tav>
                                        <p:tav tm="100000">
                                          <p:val>
                                            <p:strVal val="#ppt_y"/>
                                          </p:val>
                                        </p:tav>
                                      </p:tavLst>
                                    </p:anim>
                                    <p:animEffect transition="in" filter="wipe(up)">
                                      <p:cBhvr>
                                        <p:cTn id="36" dur="500"/>
                                        <p:tgtEl>
                                          <p:spTgt spid="7"/>
                                        </p:tgtEl>
                                      </p:cBhvr>
                                    </p:animEffect>
                                  </p:childTnLst>
                                </p:cTn>
                              </p:par>
                              <p:par>
                                <p:cTn id="37" presetID="12" presetClass="entr" presetSubtype="4" fill="hold" grpId="0" nodeType="with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箭头3"/>
          <p:cNvSpPr/>
          <p:nvPr/>
        </p:nvSpPr>
        <p:spPr bwMode="gray">
          <a:xfrm flipV="1">
            <a:off x="1131436" y="2694359"/>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615479" y="1756344"/>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121086" y="1397768"/>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 name="文本1"/>
          <p:cNvSpPr>
            <a:spLocks noChangeArrowheads="1"/>
          </p:cNvSpPr>
          <p:nvPr/>
        </p:nvSpPr>
        <p:spPr bwMode="gray">
          <a:xfrm>
            <a:off x="3424238" y="114178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a:t>
            </a:r>
            <a:r>
              <a:rPr lang="zh-CN" altLang="en-US" sz="1400" b="1" dirty="0" smtClean="0">
                <a:solidFill>
                  <a:srgbClr val="4D4D4D"/>
                </a:solidFill>
                <a:latin typeface="微软雅黑" panose="020B0503020204020204" pitchFamily="34" charset="-122"/>
                <a:ea typeface="微软雅黑" panose="020B0503020204020204" pitchFamily="34" charset="-122"/>
              </a:rPr>
              <a:t>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424238" y="2263354"/>
            <a:ext cx="5457825"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a:t>
            </a:r>
            <a:r>
              <a:rPr lang="zh-CN" altLang="en-US" sz="1400" b="1" dirty="0" smtClean="0">
                <a:solidFill>
                  <a:srgbClr val="4D4D4D"/>
                </a:solidFill>
                <a:latin typeface="微软雅黑" panose="020B0503020204020204" pitchFamily="34" charset="-122"/>
                <a:ea typeface="微软雅黑" panose="020B0503020204020204" pitchFamily="34" charset="-122"/>
              </a:rPr>
              <a:t>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标题2"/>
          <p:cNvSpPr>
            <a:spLocks noChangeArrowheads="1"/>
          </p:cNvSpPr>
          <p:nvPr/>
        </p:nvSpPr>
        <p:spPr bwMode="gray">
          <a:xfrm>
            <a:off x="2854325" y="2256210"/>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2</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462337" y="3405163"/>
            <a:ext cx="5422900" cy="96469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kumimoji="0" lang="zh-CN" altLang="en-US" sz="1400" b="1"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rPr>
              <a:t>单击此处添加</a:t>
            </a:r>
            <a:r>
              <a:rPr lang="zh-CN" altLang="en-US" sz="1400" b="1" dirty="0">
                <a:solidFill>
                  <a:srgbClr val="4D4D4D"/>
                </a:solidFill>
                <a:latin typeface="微软雅黑" panose="020B0503020204020204" pitchFamily="34" charset="-122"/>
                <a:ea typeface="微软雅黑" panose="020B0503020204020204" pitchFamily="34" charset="-122"/>
              </a:rPr>
              <a:t>文本单击此处添加</a:t>
            </a:r>
            <a:r>
              <a:rPr lang="zh-CN" altLang="en-US" sz="1400" b="1" dirty="0" smtClean="0">
                <a:solidFill>
                  <a:srgbClr val="4D4D4D"/>
                </a:solidFill>
                <a:latin typeface="微软雅黑" panose="020B0503020204020204" pitchFamily="34" charset="-122"/>
                <a:ea typeface="微软雅黑" panose="020B0503020204020204" pitchFamily="34" charset="-122"/>
              </a:rPr>
              <a:t>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0" name="标题3"/>
          <p:cNvSpPr>
            <a:spLocks noChangeArrowheads="1"/>
          </p:cNvSpPr>
          <p:nvPr/>
        </p:nvSpPr>
        <p:spPr bwMode="gray">
          <a:xfrm>
            <a:off x="2835274" y="339801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3</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1" name="圆形"/>
          <p:cNvGrpSpPr/>
          <p:nvPr/>
        </p:nvGrpSpPr>
        <p:grpSpPr>
          <a:xfrm>
            <a:off x="443183" y="1968351"/>
            <a:ext cx="1480686" cy="1450790"/>
            <a:chOff x="4828393" y="2858615"/>
            <a:chExt cx="1931237" cy="1931674"/>
          </a:xfrm>
          <a:effectLst>
            <a:outerShdw blurRad="50800" dist="38100" dir="2700000" algn="tl" rotWithShape="0">
              <a:prstClr val="black">
                <a:alpha val="40000"/>
              </a:prstClr>
            </a:outerShdw>
          </a:effectLst>
        </p:grpSpPr>
        <p:sp>
          <p:nvSpPr>
            <p:cNvPr id="12" name="Oval 19"/>
            <p:cNvSpPr>
              <a:spLocks noChangeArrowheads="1"/>
            </p:cNvSpPr>
            <p:nvPr/>
          </p:nvSpPr>
          <p:spPr bwMode="auto">
            <a:xfrm>
              <a:off x="4828393" y="2858615"/>
              <a:ext cx="1931237" cy="1931674"/>
            </a:xfrm>
            <a:prstGeom prst="ellipse">
              <a:avLst/>
            </a:prstGeom>
            <a:solidFill>
              <a:srgbClr val="C80000"/>
            </a:solidFill>
            <a:ln w="9525">
              <a:solidFill>
                <a:srgbClr val="F9F9F9"/>
              </a:solidFill>
              <a:round/>
            </a:ln>
            <a:effectLst/>
          </p:spPr>
          <p:txBody>
            <a:bodyPr anchor="ctr"/>
            <a:lstStyle/>
            <a:p>
              <a:pPr algn="ctr" fontAlgn="auto">
                <a:lnSpc>
                  <a:spcPct val="120000"/>
                </a:lnSpc>
                <a:spcBef>
                  <a:spcPts val="0"/>
                </a:spcBef>
                <a:spcAft>
                  <a:spcPts val="0"/>
                </a:spcAft>
                <a:defRPr/>
              </a:pPr>
              <a:r>
                <a:rPr lang="zh-CN" altLang="en-US" sz="2400" b="1" kern="0" dirty="0" smtClean="0">
                  <a:solidFill>
                    <a:schemeClr val="bg1"/>
                  </a:solidFill>
                  <a:latin typeface="Arial" panose="020B0604020202020204" pitchFamily="34" charset="0"/>
                  <a:ea typeface="微软雅黑" panose="020B0503020204020204" pitchFamily="34" charset="-122"/>
                </a:rPr>
                <a:t>添加</a:t>
              </a:r>
              <a:endParaRPr lang="en-US" altLang="zh-CN" sz="2400" b="1" kern="0" dirty="0" smtClean="0">
                <a:solidFill>
                  <a:schemeClr val="bg1"/>
                </a:solidFill>
                <a:latin typeface="Arial" panose="020B0604020202020204" pitchFamily="34" charset="0"/>
                <a:ea typeface="微软雅黑" panose="020B0503020204020204" pitchFamily="34" charset="-122"/>
              </a:endParaRPr>
            </a:p>
            <a:p>
              <a:pPr algn="ctr" fontAlgn="auto">
                <a:lnSpc>
                  <a:spcPct val="120000"/>
                </a:lnSpc>
                <a:spcBef>
                  <a:spcPts val="0"/>
                </a:spcBef>
                <a:spcAft>
                  <a:spcPts val="0"/>
                </a:spcAft>
                <a:defRPr/>
              </a:pPr>
              <a:r>
                <a:rPr lang="zh-CN" altLang="en-US" sz="2400" b="1" kern="0" dirty="0" smtClean="0">
                  <a:solidFill>
                    <a:schemeClr val="bg1"/>
                  </a:solidFill>
                  <a:latin typeface="Arial" panose="020B0604020202020204" pitchFamily="34" charset="0"/>
                  <a:ea typeface="微软雅黑" panose="020B0503020204020204" pitchFamily="34" charset="-122"/>
                </a:rPr>
                <a:t>文本</a:t>
              </a:r>
              <a:endParaRPr lang="zh-CN" altLang="en-US" sz="2400" b="1" kern="0" dirty="0">
                <a:solidFill>
                  <a:schemeClr val="bg1"/>
                </a:solidFill>
                <a:latin typeface="Arial" panose="020B0604020202020204" pitchFamily="34" charset="0"/>
                <a:ea typeface="微软雅黑" panose="020B0503020204020204" pitchFamily="34" charset="-122"/>
              </a:endParaRPr>
            </a:p>
          </p:txBody>
        </p:sp>
        <p:sp>
          <p:nvSpPr>
            <p:cNvPr id="13"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2400" b="1" kern="0" dirty="0">
                <a:solidFill>
                  <a:schemeClr val="bg1"/>
                </a:solidFill>
                <a:ea typeface="微软雅黑" panose="020B0503020204020204" pitchFamily="34" charset="-122"/>
              </a:endParaRPr>
            </a:p>
          </p:txBody>
        </p:sp>
      </p:grpSp>
      <p:sp>
        <p:nvSpPr>
          <p:cNvPr id="14" name="标题1"/>
          <p:cNvSpPr>
            <a:spLocks noChangeArrowheads="1"/>
          </p:cNvSpPr>
          <p:nvPr/>
        </p:nvSpPr>
        <p:spPr bwMode="gray">
          <a:xfrm>
            <a:off x="2841625" y="1129879"/>
            <a:ext cx="1628775" cy="973931"/>
          </a:xfrm>
          <a:prstGeom prst="roundRect">
            <a:avLst>
              <a:gd name="adj" fmla="val 11921"/>
            </a:avLst>
          </a:pr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r>
              <a:rPr lang="zh-CN" altLang="en-US" kern="0" dirty="0">
                <a:solidFill>
                  <a:srgbClr val="F9F9F9"/>
                </a:solidFill>
                <a:latin typeface="微软雅黑" panose="020B0503020204020204" pitchFamily="34" charset="-122"/>
                <a:ea typeface="微软雅黑" panose="020B0503020204020204" pitchFamily="34" charset="-122"/>
              </a:rPr>
              <a:t>此处添加标题</a:t>
            </a:r>
            <a:r>
              <a:rPr lang="en-US" altLang="zh-CN" kern="0" dirty="0">
                <a:solidFill>
                  <a:srgbClr val="F9F9F9"/>
                </a:solidFill>
                <a:latin typeface="微软雅黑" panose="020B0503020204020204" pitchFamily="34" charset="-122"/>
                <a:ea typeface="微软雅黑" panose="020B0503020204020204" pitchFamily="34" charset="-122"/>
              </a:rPr>
              <a:t>1</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11"/>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 presetClass="entr" presetSubtype="0" fill="hold" grpId="1" nodeType="afterEffect">
                                  <p:stCondLst>
                                    <p:cond delay="500"/>
                                  </p:stCondLst>
                                  <p:childTnLst>
                                    <p:set>
                                      <p:cBhvr>
                                        <p:cTn id="23" dur="1" fill="hold">
                                          <p:stCondLst>
                                            <p:cond delay="0"/>
                                          </p:stCondLst>
                                        </p:cTn>
                                        <p:tgtEl>
                                          <p:spTgt spid="14"/>
                                        </p:tgtEl>
                                        <p:attrNameLst>
                                          <p:attrName>style.visibility</p:attrName>
                                        </p:attrNameLst>
                                      </p:cBhvr>
                                      <p:to>
                                        <p:strVal val="visible"/>
                                      </p:to>
                                    </p:set>
                                  </p:childTnLst>
                                </p:cTn>
                              </p:par>
                              <p:par>
                                <p:cTn id="24"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25" dur="2000" fill="hold"/>
                                        <p:tgtEl>
                                          <p:spTgt spid="14"/>
                                        </p:tgtEl>
                                        <p:attrNameLst>
                                          <p:attrName>ppt_x</p:attrName>
                                          <p:attrName>ppt_y</p:attrName>
                                        </p:attrNameLst>
                                      </p:cBhvr>
                                      <p:rCtr x="451" y="29599"/>
                                    </p:animMotion>
                                  </p:childTnLst>
                                </p:cTn>
                              </p:par>
                              <p:par>
                                <p:cTn id="26" presetID="32" presetClass="emph" presetSubtype="0" fill="hold" grpId="2" nodeType="withEffect">
                                  <p:stCondLst>
                                    <p:cond delay="500"/>
                                  </p:stCondLst>
                                  <p:childTnLst>
                                    <p:animRot by="120000">
                                      <p:cBhvr>
                                        <p:cTn id="27" dur="200" fill="hold">
                                          <p:stCondLst>
                                            <p:cond delay="0"/>
                                          </p:stCondLst>
                                        </p:cTn>
                                        <p:tgtEl>
                                          <p:spTgt spid="14"/>
                                        </p:tgtEl>
                                        <p:attrNameLst>
                                          <p:attrName>r</p:attrName>
                                        </p:attrNameLst>
                                      </p:cBhvr>
                                    </p:animRot>
                                    <p:animRot by="-240000">
                                      <p:cBhvr>
                                        <p:cTn id="28" dur="400" fill="hold">
                                          <p:stCondLst>
                                            <p:cond delay="400"/>
                                          </p:stCondLst>
                                        </p:cTn>
                                        <p:tgtEl>
                                          <p:spTgt spid="14"/>
                                        </p:tgtEl>
                                        <p:attrNameLst>
                                          <p:attrName>r</p:attrName>
                                        </p:attrNameLst>
                                      </p:cBhvr>
                                    </p:animRot>
                                    <p:animRot by="240000">
                                      <p:cBhvr>
                                        <p:cTn id="29" dur="400" fill="hold">
                                          <p:stCondLst>
                                            <p:cond delay="800"/>
                                          </p:stCondLst>
                                        </p:cTn>
                                        <p:tgtEl>
                                          <p:spTgt spid="14"/>
                                        </p:tgtEl>
                                        <p:attrNameLst>
                                          <p:attrName>r</p:attrName>
                                        </p:attrNameLst>
                                      </p:cBhvr>
                                    </p:animRot>
                                    <p:animRot by="-240000">
                                      <p:cBhvr>
                                        <p:cTn id="30" dur="400" fill="hold">
                                          <p:stCondLst>
                                            <p:cond delay="1200"/>
                                          </p:stCondLst>
                                        </p:cTn>
                                        <p:tgtEl>
                                          <p:spTgt spid="14"/>
                                        </p:tgtEl>
                                        <p:attrNameLst>
                                          <p:attrName>r</p:attrName>
                                        </p:attrNameLst>
                                      </p:cBhvr>
                                    </p:animRot>
                                    <p:animRot by="120000">
                                      <p:cBhvr>
                                        <p:cTn id="31" dur="400" fill="hold">
                                          <p:stCondLst>
                                            <p:cond delay="1600"/>
                                          </p:stCondLst>
                                        </p:cTn>
                                        <p:tgtEl>
                                          <p:spTgt spid="14"/>
                                        </p:tgtEl>
                                        <p:attrNameLst>
                                          <p:attrName>r</p:attrName>
                                        </p:attrNameLst>
                                      </p:cBhvr>
                                    </p:animRot>
                                  </p:childTnLst>
                                </p:cTn>
                              </p:par>
                              <p:par>
                                <p:cTn id="32" presetID="10" presetClass="entr" presetSubtype="0"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14" grpId="1" animBg="1"/>
      <p:bldP spid="1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Freeform 18"/>
          <p:cNvSpPr/>
          <p:nvPr/>
        </p:nvSpPr>
        <p:spPr bwMode="auto">
          <a:xfrm>
            <a:off x="1464625" y="2367360"/>
            <a:ext cx="2291309"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4" name="Freeform 19"/>
          <p:cNvSpPr/>
          <p:nvPr/>
        </p:nvSpPr>
        <p:spPr bwMode="auto">
          <a:xfrm>
            <a:off x="1464625" y="1070740"/>
            <a:ext cx="2965419"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5" name="Freeform 20"/>
          <p:cNvSpPr/>
          <p:nvPr/>
        </p:nvSpPr>
        <p:spPr bwMode="auto">
          <a:xfrm>
            <a:off x="4981285" y="1070740"/>
            <a:ext cx="2965419"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6" name="Freeform 21"/>
          <p:cNvSpPr/>
          <p:nvPr/>
        </p:nvSpPr>
        <p:spPr bwMode="auto">
          <a:xfrm>
            <a:off x="1464625" y="3568815"/>
            <a:ext cx="2965419"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7" name="Freeform 22"/>
          <p:cNvSpPr/>
          <p:nvPr/>
        </p:nvSpPr>
        <p:spPr bwMode="auto">
          <a:xfrm>
            <a:off x="4981285" y="3568815"/>
            <a:ext cx="2965419"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8" name="Freeform 23"/>
          <p:cNvSpPr/>
          <p:nvPr/>
        </p:nvSpPr>
        <p:spPr bwMode="auto">
          <a:xfrm>
            <a:off x="5655396" y="2367360"/>
            <a:ext cx="229130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en-US" sz="1200" kern="0">
              <a:solidFill>
                <a:srgbClr val="F9F9F9"/>
              </a:solidFill>
              <a:latin typeface="微软雅黑" panose="020B0503020204020204" pitchFamily="34" charset="-122"/>
              <a:ea typeface="微软雅黑" panose="020B0503020204020204" pitchFamily="34" charset="-122"/>
            </a:endParaRPr>
          </a:p>
        </p:txBody>
      </p:sp>
      <p:sp>
        <p:nvSpPr>
          <p:cNvPr id="9" name="TextBox 53"/>
          <p:cNvSpPr txBox="1">
            <a:spLocks noChangeArrowheads="1"/>
          </p:cNvSpPr>
          <p:nvPr/>
        </p:nvSpPr>
        <p:spPr bwMode="auto">
          <a:xfrm>
            <a:off x="1488134" y="1191530"/>
            <a:ext cx="2328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403648"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497618" y="4260577"/>
            <a:ext cx="2319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655396" y="4260577"/>
            <a:ext cx="2291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solidFill>
                <a:sysClr val="window" lastClr="FFFFFF">
                  <a:lumMod val="95000"/>
                </a:sysClr>
              </a:solidFill>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594419" y="2717632"/>
            <a:ext cx="2413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kern="0" dirty="0">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655396" y="1191530"/>
            <a:ext cx="231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ctr" fontAlgn="base">
              <a:spcBef>
                <a:spcPct val="0"/>
              </a:spcBef>
              <a:spcAft>
                <a:spcPct val="0"/>
              </a:spcAft>
              <a:defRPr/>
            </a:pPr>
            <a:r>
              <a:rPr lang="zh-CN" altLang="en-US" sz="1600" kern="0" dirty="0" smtClean="0">
                <a:solidFill>
                  <a:sysClr val="window" lastClr="FFFFFF">
                    <a:lumMod val="95000"/>
                  </a:sysClr>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i="0" u="none" strike="noStrike" kern="0" cap="none" spc="0" normalizeH="0" baseline="0" noProof="0" dirty="0" smtClean="0">
              <a:ln>
                <a:noFill/>
              </a:ln>
              <a:solidFill>
                <a:sysClr val="window" lastClr="FFFFFF">
                  <a:lumMod val="9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910879" y="226823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rgbClr val="C8000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en-US" altLang="zh-SG" sz="12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4252596" y="2474342"/>
              <a:ext cx="902811" cy="954107"/>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cs typeface="Arial Unicode MS" pitchFamily="34" charset="-122"/>
                </a:rPr>
                <a:t>点击</a:t>
              </a:r>
              <a:endParaRPr lang="en-US" altLang="zh-CN" sz="2800" b="1" dirty="0" smtClean="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a:r>
                <a:rPr lang="zh-CN" altLang="en-US" sz="2800" b="1" dirty="0" smtClean="0">
                  <a:solidFill>
                    <a:schemeClr val="bg1"/>
                  </a:solidFill>
                  <a:latin typeface="微软雅黑" panose="020B0503020204020204" pitchFamily="34" charset="-122"/>
                  <a:ea typeface="微软雅黑" panose="020B0503020204020204" pitchFamily="34" charset="-122"/>
                  <a:cs typeface="Arial Unicode MS" pitchFamily="34" charset="-122"/>
                </a:rPr>
                <a:t>添加</a:t>
              </a:r>
              <a:endParaRPr lang="zh-CN" altLang="en-US" sz="2800" b="1"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500" y="-38101"/>
            <a:ext cx="9207500" cy="5181601"/>
            <a:chOff x="-63500" y="-38101"/>
            <a:chExt cx="9207500" cy="5181601"/>
          </a:xfrm>
        </p:grpSpPr>
        <p:pic>
          <p:nvPicPr>
            <p:cNvPr id="37" name="图片 36"/>
            <p:cNvPicPr>
              <a:picLocks noChangeAspect="1"/>
            </p:cNvPicPr>
            <p:nvPr/>
          </p:nvPicPr>
          <p:blipFill>
            <a:blip r:embed="rId2"/>
            <a:stretch>
              <a:fillRect/>
            </a:stretch>
          </p:blipFill>
          <p:spPr>
            <a:xfrm>
              <a:off x="0" y="0"/>
              <a:ext cx="9144000" cy="5143500"/>
            </a:xfrm>
            <a:prstGeom prst="rect">
              <a:avLst/>
            </a:prstGeom>
          </p:spPr>
        </p:pic>
        <p:pic>
          <p:nvPicPr>
            <p:cNvPr id="38" name="图片 37"/>
            <p:cNvPicPr>
              <a:picLocks noChangeAspect="1"/>
            </p:cNvPicPr>
            <p:nvPr/>
          </p:nvPicPr>
          <p:blipFill>
            <a:blip r:embed="rId3"/>
            <a:stretch>
              <a:fillRect/>
            </a:stretch>
          </p:blipFill>
          <p:spPr>
            <a:xfrm>
              <a:off x="-63500" y="-38101"/>
              <a:ext cx="3901117" cy="2121233"/>
            </a:xfrm>
            <a:prstGeom prst="rect">
              <a:avLst/>
            </a:prstGeom>
          </p:spPr>
        </p:pic>
        <p:pic>
          <p:nvPicPr>
            <p:cNvPr id="39" name="图片 38"/>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40" name="图片 39"/>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451600" y="3590092"/>
              <a:ext cx="2146300" cy="1300788"/>
            </a:xfrm>
            <a:prstGeom prst="rect">
              <a:avLst/>
            </a:prstGeom>
          </p:spPr>
        </p:pic>
      </p:grpSp>
      <p:grpSp>
        <p:nvGrpSpPr>
          <p:cNvPr id="17" name="组合 16"/>
          <p:cNvGrpSpPr/>
          <p:nvPr/>
        </p:nvGrpSpPr>
        <p:grpSpPr>
          <a:xfrm>
            <a:off x="1639052" y="744162"/>
            <a:ext cx="5184576" cy="707886"/>
            <a:chOff x="2987824" y="1300427"/>
            <a:chExt cx="5184576" cy="707886"/>
          </a:xfrm>
        </p:grpSpPr>
        <p:sp>
          <p:nvSpPr>
            <p:cNvPr id="18" name="TextBox 108"/>
            <p:cNvSpPr txBox="1"/>
            <p:nvPr/>
          </p:nvSpPr>
          <p:spPr>
            <a:xfrm>
              <a:off x="3625304" y="1407864"/>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1" dirty="0" smtClean="0">
                  <a:solidFill>
                    <a:srgbClr val="C00000"/>
                  </a:solidFill>
                  <a:latin typeface="微软雅黑" panose="020B0503020204020204" pitchFamily="34" charset="-122"/>
                  <a:ea typeface="微软雅黑" panose="020B0503020204020204" pitchFamily="34" charset="-122"/>
                </a:rPr>
                <a:t>插入文本或标题</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987824" y="1300427"/>
              <a:ext cx="864096" cy="707886"/>
              <a:chOff x="2165941" y="1632858"/>
              <a:chExt cx="864096" cy="707886"/>
            </a:xfrm>
          </p:grpSpPr>
          <p:sp>
            <p:nvSpPr>
              <p:cNvPr id="20" name="五边形 19"/>
              <p:cNvSpPr/>
              <p:nvPr/>
            </p:nvSpPr>
            <p:spPr>
              <a:xfrm>
                <a:off x="2165941" y="1740295"/>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1" name="TextBox 114"/>
              <p:cNvSpPr txBox="1"/>
              <p:nvPr/>
            </p:nvSpPr>
            <p:spPr>
              <a:xfrm>
                <a:off x="2216421" y="1632858"/>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1</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grpSp>
        <p:nvGrpSpPr>
          <p:cNvPr id="22" name="组合 21"/>
          <p:cNvGrpSpPr/>
          <p:nvPr/>
        </p:nvGrpSpPr>
        <p:grpSpPr>
          <a:xfrm>
            <a:off x="1639052" y="1489642"/>
            <a:ext cx="5184576" cy="707886"/>
            <a:chOff x="2987824" y="2045907"/>
            <a:chExt cx="5184576" cy="707886"/>
          </a:xfrm>
        </p:grpSpPr>
        <p:sp>
          <p:nvSpPr>
            <p:cNvPr id="23" name="TextBox 109"/>
            <p:cNvSpPr txBox="1"/>
            <p:nvPr/>
          </p:nvSpPr>
          <p:spPr>
            <a:xfrm>
              <a:off x="3625304" y="2147553"/>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C00000"/>
                  </a:solidFill>
                </a:rPr>
                <a:t>插入文本或标题</a:t>
              </a:r>
            </a:p>
          </p:txBody>
        </p:sp>
        <p:grpSp>
          <p:nvGrpSpPr>
            <p:cNvPr id="24" name="组合 23"/>
            <p:cNvGrpSpPr/>
            <p:nvPr/>
          </p:nvGrpSpPr>
          <p:grpSpPr>
            <a:xfrm>
              <a:off x="2987824" y="2045907"/>
              <a:ext cx="864096" cy="707886"/>
              <a:chOff x="2165941" y="2378338"/>
              <a:chExt cx="864096" cy="707886"/>
            </a:xfrm>
          </p:grpSpPr>
          <p:sp>
            <p:nvSpPr>
              <p:cNvPr id="25" name="五边形 24"/>
              <p:cNvSpPr/>
              <p:nvPr/>
            </p:nvSpPr>
            <p:spPr>
              <a:xfrm>
                <a:off x="2165941" y="2479984"/>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TextBox 117"/>
              <p:cNvSpPr txBox="1"/>
              <p:nvPr/>
            </p:nvSpPr>
            <p:spPr>
              <a:xfrm>
                <a:off x="2216421" y="2378338"/>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2</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grpSp>
        <p:nvGrpSpPr>
          <p:cNvPr id="27" name="组合 26"/>
          <p:cNvGrpSpPr/>
          <p:nvPr/>
        </p:nvGrpSpPr>
        <p:grpSpPr>
          <a:xfrm>
            <a:off x="1639052" y="2227475"/>
            <a:ext cx="5184576" cy="707886"/>
            <a:chOff x="2987824" y="2783740"/>
            <a:chExt cx="5184576" cy="707886"/>
          </a:xfrm>
        </p:grpSpPr>
        <p:sp>
          <p:nvSpPr>
            <p:cNvPr id="28" name="TextBox 110"/>
            <p:cNvSpPr txBox="1"/>
            <p:nvPr/>
          </p:nvSpPr>
          <p:spPr>
            <a:xfrm>
              <a:off x="3625304" y="2887242"/>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C00000"/>
                  </a:solidFill>
                </a:rPr>
                <a:t>插入文本或标题</a:t>
              </a:r>
            </a:p>
          </p:txBody>
        </p:sp>
        <p:grpSp>
          <p:nvGrpSpPr>
            <p:cNvPr id="29" name="组合 28"/>
            <p:cNvGrpSpPr/>
            <p:nvPr/>
          </p:nvGrpSpPr>
          <p:grpSpPr>
            <a:xfrm>
              <a:off x="2987824" y="2783740"/>
              <a:ext cx="864096" cy="707886"/>
              <a:chOff x="2165941" y="3116171"/>
              <a:chExt cx="864096" cy="707886"/>
            </a:xfrm>
          </p:grpSpPr>
          <p:sp>
            <p:nvSpPr>
              <p:cNvPr id="30" name="五边形 29"/>
              <p:cNvSpPr/>
              <p:nvPr/>
            </p:nvSpPr>
            <p:spPr>
              <a:xfrm>
                <a:off x="2165941" y="3219673"/>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TextBox 120"/>
              <p:cNvSpPr txBox="1"/>
              <p:nvPr/>
            </p:nvSpPr>
            <p:spPr>
              <a:xfrm>
                <a:off x="2216421" y="3116171"/>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3</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grpSp>
        <p:nvGrpSpPr>
          <p:cNvPr id="32" name="组合 31"/>
          <p:cNvGrpSpPr/>
          <p:nvPr/>
        </p:nvGrpSpPr>
        <p:grpSpPr>
          <a:xfrm>
            <a:off x="1639052" y="2947555"/>
            <a:ext cx="5184576" cy="707886"/>
            <a:chOff x="2987824" y="3503820"/>
            <a:chExt cx="5184576" cy="707886"/>
          </a:xfrm>
        </p:grpSpPr>
        <p:sp>
          <p:nvSpPr>
            <p:cNvPr id="33" name="TextBox 111"/>
            <p:cNvSpPr txBox="1"/>
            <p:nvPr/>
          </p:nvSpPr>
          <p:spPr>
            <a:xfrm>
              <a:off x="3625304" y="3626931"/>
              <a:ext cx="4547096" cy="461665"/>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C00000"/>
                  </a:solidFill>
                </a:rPr>
                <a:t>插入文本或标题</a:t>
              </a:r>
            </a:p>
          </p:txBody>
        </p:sp>
        <p:grpSp>
          <p:nvGrpSpPr>
            <p:cNvPr id="34" name="组合 33"/>
            <p:cNvGrpSpPr/>
            <p:nvPr/>
          </p:nvGrpSpPr>
          <p:grpSpPr>
            <a:xfrm>
              <a:off x="2987824" y="3503820"/>
              <a:ext cx="864096" cy="707886"/>
              <a:chOff x="2165941" y="3836251"/>
              <a:chExt cx="864096" cy="707886"/>
            </a:xfrm>
          </p:grpSpPr>
          <p:sp>
            <p:nvSpPr>
              <p:cNvPr id="35" name="五边形 34"/>
              <p:cNvSpPr/>
              <p:nvPr/>
            </p:nvSpPr>
            <p:spPr>
              <a:xfrm>
                <a:off x="2165941" y="3959362"/>
                <a:ext cx="864096" cy="46166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6" name="TextBox 129"/>
              <p:cNvSpPr txBox="1"/>
              <p:nvPr/>
            </p:nvSpPr>
            <p:spPr>
              <a:xfrm>
                <a:off x="2216421" y="3836251"/>
                <a:ext cx="526106" cy="707886"/>
              </a:xfrm>
              <a:prstGeom prst="rect">
                <a:avLst/>
              </a:prstGeom>
              <a:noFill/>
            </p:spPr>
            <p:txBody>
              <a:bodyPr wrap="none" rtlCol="0">
                <a:spAutoFit/>
              </a:bodyPr>
              <a:lstStyle/>
              <a:p>
                <a:r>
                  <a:rPr lang="en-US" altLang="zh-CN" sz="4000" b="1" dirty="0" smtClean="0">
                    <a:solidFill>
                      <a:srgbClr val="C00000"/>
                    </a:solidFill>
                    <a:latin typeface="Arial Black" panose="020B0A04020102020204" pitchFamily="34" charset="0"/>
                    <a:ea typeface="Arial Unicode MS" pitchFamily="34" charset="-122"/>
                    <a:cs typeface="Arial Unicode MS" pitchFamily="34" charset="-122"/>
                  </a:rPr>
                  <a:t>4</a:t>
                </a:r>
                <a:endParaRPr lang="zh-CN" altLang="en-US" sz="4000" b="1" dirty="0">
                  <a:solidFill>
                    <a:srgbClr val="C00000"/>
                  </a:solidFill>
                  <a:latin typeface="Arial Black" panose="020B0A04020102020204" pitchFamily="34" charset="0"/>
                  <a:ea typeface="Arial Unicode MS" pitchFamily="34" charset="-122"/>
                  <a:cs typeface="Arial Unicode MS" pitchFamily="34" charset="-122"/>
                </a:endParaRPr>
              </a:p>
            </p:txBody>
          </p:sp>
        </p:gr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1"/>
          <p:cNvGrpSpPr/>
          <p:nvPr/>
        </p:nvGrpSpPr>
        <p:grpSpPr>
          <a:xfrm>
            <a:off x="3323334" y="861251"/>
            <a:ext cx="2497335" cy="936500"/>
            <a:chOff x="3323332" y="1398063"/>
            <a:chExt cx="2497335" cy="1248667"/>
          </a:xfrm>
        </p:grpSpPr>
        <p:sp>
          <p:nvSpPr>
            <p:cNvPr id="4" name="任意多边形 3"/>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400" kern="0" dirty="0">
                <a:solidFill>
                  <a:srgbClr val="F9F9F9"/>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dirty="0">
                  <a:solidFill>
                    <a:srgbClr val="F9F9F9"/>
                  </a:solidFill>
                  <a:latin typeface="微软雅黑" panose="020B0503020204020204" pitchFamily="34" charset="-122"/>
                  <a:ea typeface="微软雅黑" panose="020B0503020204020204" pitchFamily="34" charset="-122"/>
                </a:rPr>
                <a:t>文本</a:t>
              </a:r>
            </a:p>
          </p:txBody>
        </p:sp>
      </p:grpSp>
      <p:grpSp>
        <p:nvGrpSpPr>
          <p:cNvPr id="6" name="组合 1"/>
          <p:cNvGrpSpPr/>
          <p:nvPr/>
        </p:nvGrpSpPr>
        <p:grpSpPr>
          <a:xfrm>
            <a:off x="3323334" y="3723878"/>
            <a:ext cx="2497335" cy="936500"/>
            <a:chOff x="3323332" y="1398063"/>
            <a:chExt cx="2497335" cy="1248667"/>
          </a:xfrm>
        </p:grpSpPr>
        <p:sp>
          <p:nvSpPr>
            <p:cNvPr id="7" name="任意多边形 6"/>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9" name="组合 1"/>
          <p:cNvGrpSpPr/>
          <p:nvPr/>
        </p:nvGrpSpPr>
        <p:grpSpPr>
          <a:xfrm>
            <a:off x="1763688" y="2211710"/>
            <a:ext cx="2497335" cy="936500"/>
            <a:chOff x="3323332" y="1398063"/>
            <a:chExt cx="2497335" cy="1248667"/>
          </a:xfrm>
        </p:grpSpPr>
        <p:sp>
          <p:nvSpPr>
            <p:cNvPr id="10" name="任意多边形 9"/>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grpSp>
        <p:nvGrpSpPr>
          <p:cNvPr id="12" name="组合 1"/>
          <p:cNvGrpSpPr/>
          <p:nvPr/>
        </p:nvGrpSpPr>
        <p:grpSpPr>
          <a:xfrm>
            <a:off x="5148064" y="2211710"/>
            <a:ext cx="2497335" cy="936500"/>
            <a:chOff x="3323332" y="1398063"/>
            <a:chExt cx="2497335" cy="1248667"/>
          </a:xfrm>
        </p:grpSpPr>
        <p:sp>
          <p:nvSpPr>
            <p:cNvPr id="13" name="任意多边形 12"/>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endParaRPr lang="zh-CN" altLang="en-US" sz="3600" b="1" kern="0" dirty="0">
                <a:solidFill>
                  <a:srgbClr val="F9F9F9"/>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gn="ctr">
                <a:lnSpc>
                  <a:spcPct val="120000"/>
                </a:lnSpc>
              </a:pPr>
              <a:r>
                <a:rPr lang="zh-CN" altLang="en-US" sz="3600" b="1" kern="0">
                  <a:solidFill>
                    <a:srgbClr val="F9F9F9"/>
                  </a:solidFill>
                  <a:latin typeface="微软雅黑" panose="020B0503020204020204" pitchFamily="34" charset="-122"/>
                  <a:ea typeface="微软雅黑" panose="020B0503020204020204" pitchFamily="34" charset="-122"/>
                </a:rPr>
                <a:t>文本</a:t>
              </a:r>
            </a:p>
          </p:txBody>
        </p:sp>
      </p:grpSp>
      <p:sp>
        <p:nvSpPr>
          <p:cNvPr id="15" name="TextBox 14"/>
          <p:cNvSpPr txBox="1"/>
          <p:nvPr/>
        </p:nvSpPr>
        <p:spPr>
          <a:xfrm>
            <a:off x="6228184" y="102498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6205958" y="3742165"/>
            <a:ext cx="1656184" cy="738664"/>
          </a:xfrm>
          <a:prstGeom prst="rect">
            <a:avLst/>
          </a:prstGeom>
          <a:noFill/>
        </p:spPr>
        <p:txBody>
          <a:bodyPr wrap="square" rtlCol="0">
            <a:spAutoFit/>
          </a:bodyPr>
          <a:lstStyle/>
          <a:p>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115616" y="3723878"/>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979247" y="1069595"/>
            <a:ext cx="1656184" cy="738664"/>
          </a:xfrm>
          <a:prstGeom prst="rect">
            <a:avLst/>
          </a:prstGeom>
          <a:noFill/>
        </p:spPr>
        <p:txBody>
          <a:bodyPr wrap="square" rtlCol="0">
            <a:spAutoFit/>
          </a:bodyPr>
          <a:lstStyle/>
          <a:p>
            <a:pPr algn="r"/>
            <a:r>
              <a:rPr lang="zh-CN" altLang="en-US" sz="1400" kern="0" dirty="0">
                <a:latin typeface="微软雅黑" panose="020B0503020204020204" pitchFamily="34" charset="-122"/>
                <a:ea typeface="微软雅黑" panose="020B0503020204020204" pitchFamily="34" charset="-122"/>
              </a:rPr>
              <a:t>添加标题</a:t>
            </a:r>
            <a:r>
              <a:rPr lang="en-US" altLang="zh-CN" sz="1400" kern="0" dirty="0">
                <a:latin typeface="微软雅黑" panose="020B0503020204020204" pitchFamily="34" charset="-122"/>
                <a:ea typeface="微软雅黑" panose="020B0503020204020204" pitchFamily="34" charset="-122"/>
              </a:rPr>
              <a:t>1
</a:t>
            </a:r>
            <a:r>
              <a:rPr lang="zh-CN" altLang="en-US" sz="1400" kern="0" dirty="0">
                <a:latin typeface="微软雅黑" panose="020B0503020204020204" pitchFamily="34" charset="-122"/>
                <a:ea typeface="微软雅黑" panose="020B0503020204020204" pitchFamily="34" charset="-122"/>
              </a:rPr>
              <a:t>此处添加文本
此处添加</a:t>
            </a:r>
            <a:r>
              <a:rPr lang="zh-CN" altLang="en-US" sz="1400" kern="0" dirty="0" smtClean="0">
                <a:latin typeface="微软雅黑" panose="020B0503020204020204" pitchFamily="34" charset="-122"/>
                <a:ea typeface="微软雅黑" panose="020B0503020204020204" pitchFamily="34" charset="-122"/>
              </a:rPr>
              <a:t>文本</a:t>
            </a:r>
            <a:endParaRPr lang="zh-CN" altLang="en-US" sz="1400" kern="0"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grpId="0" nodeType="with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par>
                                <p:cTn id="33" presetID="12" presetClass="entr" presetSubtype="4" fill="hold" grpId="0" nodeType="with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
          <p:cNvGrpSpPr/>
          <p:nvPr/>
        </p:nvGrpSpPr>
        <p:grpSpPr>
          <a:xfrm>
            <a:off x="416802" y="2847706"/>
            <a:ext cx="8363729" cy="1884284"/>
            <a:chOff x="416802" y="3527919"/>
            <a:chExt cx="8363729" cy="2512378"/>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a:off x="1475656"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1</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sp>
          <p:nvSpPr>
            <p:cNvPr id="6" name="矩形 5"/>
            <p:cNvSpPr/>
            <p:nvPr/>
          </p:nvSpPr>
          <p:spPr>
            <a:xfrm>
              <a:off x="716428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rgbClr val="7D7D7D"/>
                  </a:solidFill>
                  <a:effectLst/>
                  <a:uLnTx/>
                  <a:uFillTx/>
                  <a:latin typeface="微软雅黑" panose="020B0503020204020204" pitchFamily="34" charset="-122"/>
                  <a:ea typeface="微软雅黑" panose="020B0503020204020204" pitchFamily="34" charset="-122"/>
                </a:rPr>
                <a:t>3</a:t>
              </a:r>
              <a:endParaRPr kumimoji="0" lang="zh-CN" altLang="en-US" sz="1400" b="0" i="0" u="none" strike="noStrike" kern="0" cap="none" spc="0" normalizeH="0" baseline="0" noProof="0" dirty="0">
                <a:ln>
                  <a:noFill/>
                </a:ln>
                <a:solidFill>
                  <a:srgbClr val="7D7D7D"/>
                </a:solidFill>
                <a:effectLst/>
                <a:uLnTx/>
                <a:uFillTx/>
                <a:latin typeface="Impact" panose="020B0806030902050204" pitchFamily="34" charset="0"/>
                <a:ea typeface="微软雅黑" panose="020B0503020204020204" pitchFamily="34" charset="-122"/>
              </a:endParaRPr>
            </a:p>
          </p:txBody>
        </p:sp>
      </p:grpSp>
      <p:grpSp>
        <p:nvGrpSpPr>
          <p:cNvPr id="7" name="组合 6"/>
          <p:cNvGrpSpPr/>
          <p:nvPr/>
        </p:nvGrpSpPr>
        <p:grpSpPr>
          <a:xfrm>
            <a:off x="3283040" y="2855159"/>
            <a:ext cx="2635846" cy="1876831"/>
            <a:chOff x="3283040" y="3537856"/>
            <a:chExt cx="2635846" cy="2502441"/>
          </a:xfrm>
        </p:grpSpPr>
        <p:sp>
          <p:nvSpPr>
            <p:cNvPr id="8" name="等腰三角形 7"/>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矩形 8"/>
            <p:cNvSpPr/>
            <p:nvPr/>
          </p:nvSpPr>
          <p:spPr>
            <a:xfrm>
              <a:off x="4283968" y="5629928"/>
              <a:ext cx="654346" cy="41036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文本</a:t>
              </a:r>
              <a:r>
                <a:rPr kumimoji="0" lang="en-US" altLang="zh-CN" sz="1400" b="1"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2</a:t>
              </a:r>
              <a:endParaRPr kumimoji="0" lang="zh-CN" altLang="en-US" sz="1400" b="0" i="0" u="none" strike="noStrike" kern="0" cap="none" spc="0" normalizeH="0" baseline="0" noProof="0" dirty="0">
                <a:ln>
                  <a:noFill/>
                </a:ln>
                <a:solidFill>
                  <a:sysClr val="window" lastClr="FFFFFF">
                    <a:lumMod val="95000"/>
                  </a:sysClr>
                </a:solidFill>
                <a:effectLst/>
                <a:uLnTx/>
                <a:uFillTx/>
                <a:latin typeface="Impact" panose="020B0806030902050204" pitchFamily="34" charset="0"/>
                <a:ea typeface="微软雅黑" panose="020B0503020204020204" pitchFamily="34" charset="-122"/>
              </a:endParaRPr>
            </a:p>
          </p:txBody>
        </p:sp>
      </p:grpSp>
      <p:grpSp>
        <p:nvGrpSpPr>
          <p:cNvPr id="10" name="组合 20"/>
          <p:cNvGrpSpPr/>
          <p:nvPr/>
        </p:nvGrpSpPr>
        <p:grpSpPr bwMode="auto">
          <a:xfrm>
            <a:off x="1849528" y="3107364"/>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4" name="TextBox 34"/>
              <p:cNvSpPr txBox="1">
                <a:spLocks noChangeArrowheads="1"/>
              </p:cNvSpPr>
              <p:nvPr/>
            </p:nvSpPr>
            <p:spPr bwMode="auto">
              <a:xfrm>
                <a:off x="8359908" y="3160739"/>
                <a:ext cx="488097"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28" name="组合 57"/>
          <p:cNvGrpSpPr/>
          <p:nvPr/>
        </p:nvGrpSpPr>
        <p:grpSpPr bwMode="auto">
          <a:xfrm>
            <a:off x="3881910" y="3133557"/>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2" name="TextBox 71"/>
              <p:cNvSpPr txBox="1">
                <a:spLocks noChangeArrowheads="1"/>
              </p:cNvSpPr>
              <p:nvPr/>
            </p:nvSpPr>
            <p:spPr bwMode="auto">
              <a:xfrm>
                <a:off x="8359908" y="3160739"/>
                <a:ext cx="422441"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grpSp>
        <p:nvGrpSpPr>
          <p:cNvPr id="46" name="组合 93"/>
          <p:cNvGrpSpPr/>
          <p:nvPr/>
        </p:nvGrpSpPr>
        <p:grpSpPr bwMode="auto">
          <a:xfrm>
            <a:off x="6000751" y="3133557"/>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60" name="TextBox 107"/>
              <p:cNvSpPr txBox="1">
                <a:spLocks noChangeArrowheads="1"/>
              </p:cNvSpPr>
              <p:nvPr/>
            </p:nvSpPr>
            <p:spPr bwMode="auto">
              <a:xfrm>
                <a:off x="8359908" y="3160739"/>
                <a:ext cx="503104" cy="10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3</a:t>
                </a:r>
                <a:endParaRPr kumimoji="0" lang="zh-CN" altLang="en-US" sz="36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grpSp>
      </p:grpSp>
      <p:sp>
        <p:nvSpPr>
          <p:cNvPr id="64" name="矩形 63"/>
          <p:cNvSpPr/>
          <p:nvPr/>
        </p:nvSpPr>
        <p:spPr>
          <a:xfrm>
            <a:off x="251520" y="1221600"/>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5" name="矩形 64"/>
          <p:cNvSpPr/>
          <p:nvPr/>
        </p:nvSpPr>
        <p:spPr>
          <a:xfrm>
            <a:off x="6717821" y="1245166"/>
            <a:ext cx="2062861" cy="270030"/>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6" name="矩形 65"/>
          <p:cNvSpPr/>
          <p:nvPr/>
        </p:nvSpPr>
        <p:spPr>
          <a:xfrm>
            <a:off x="2483768" y="1245166"/>
            <a:ext cx="4104456" cy="354476"/>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67" name="矩形 66"/>
          <p:cNvSpPr/>
          <p:nvPr/>
        </p:nvSpPr>
        <p:spPr>
          <a:xfrm>
            <a:off x="250825" y="1491854"/>
            <a:ext cx="2063750"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8" name="矩形 67"/>
          <p:cNvSpPr/>
          <p:nvPr/>
        </p:nvSpPr>
        <p:spPr>
          <a:xfrm>
            <a:off x="6718301" y="1515666"/>
            <a:ext cx="2062163" cy="1512094"/>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484439" y="1600200"/>
            <a:ext cx="4103687" cy="75604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lstStyle/>
          <a:p>
            <a:pPr marL="0" marR="0" lvl="0" indent="0" defTabSz="914400" eaLnBrk="1" fontAlgn="auto" latinLnBrk="0" hangingPunct="1">
              <a:lnSpc>
                <a:spcPct val="150000"/>
              </a:lnSpc>
              <a:spcBef>
                <a:spcPts val="1200"/>
              </a:spcBef>
              <a:spcAft>
                <a:spcPts val="0"/>
              </a:spcAft>
              <a:buClrTx/>
              <a:buSzTx/>
              <a:buFontTx/>
              <a:buNone/>
              <a:defRPr/>
            </a:pPr>
            <a:r>
              <a:rPr kumimoji="0" lang="zh-CN" altLang="en-US"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en-US" altLang="zh-CN" sz="1200" b="0" i="0" u="none" strike="noStrike" kern="0" cap="none" spc="0" normalizeH="0" baseline="0" noProof="0" dirty="0">
              <a:ln>
                <a:noFill/>
              </a:ln>
              <a:solidFill>
                <a:srgbClr val="7D7D7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barn(inVertical)">
                                      <p:cBhvr>
                                        <p:cTn id="20" dur="500"/>
                                        <p:tgtEl>
                                          <p:spTgt spid="66"/>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arn(inVertical)">
                                      <p:cBhvr>
                                        <p:cTn id="34" dur="500"/>
                                        <p:tgtEl>
                                          <p:spTgt spid="64"/>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arn(inVertical)">
                                      <p:cBhvr>
                                        <p:cTn id="48" dur="500"/>
                                        <p:tgtEl>
                                          <p:spTgt spid="65"/>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up)">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500" y="-38101"/>
            <a:ext cx="9207500" cy="5181601"/>
            <a:chOff x="-63500" y="-38101"/>
            <a:chExt cx="9207500" cy="5181601"/>
          </a:xfrm>
        </p:grpSpPr>
        <p:pic>
          <p:nvPicPr>
            <p:cNvPr id="13" name="图片 12"/>
            <p:cNvPicPr>
              <a:picLocks noChangeAspect="1"/>
            </p:cNvPicPr>
            <p:nvPr/>
          </p:nvPicPr>
          <p:blipFill>
            <a:blip r:embed="rId2"/>
            <a:stretch>
              <a:fillRect/>
            </a:stretch>
          </p:blipFill>
          <p:spPr>
            <a:xfrm>
              <a:off x="0" y="0"/>
              <a:ext cx="9144000" cy="5143500"/>
            </a:xfrm>
            <a:prstGeom prst="rect">
              <a:avLst/>
            </a:prstGeom>
          </p:spPr>
        </p:pic>
        <p:pic>
          <p:nvPicPr>
            <p:cNvPr id="14" name="图片 13"/>
            <p:cNvPicPr>
              <a:picLocks noChangeAspect="1"/>
            </p:cNvPicPr>
            <p:nvPr/>
          </p:nvPicPr>
          <p:blipFill>
            <a:blip r:embed="rId3"/>
            <a:stretch>
              <a:fillRect/>
            </a:stretch>
          </p:blipFill>
          <p:spPr>
            <a:xfrm>
              <a:off x="-63500" y="-38101"/>
              <a:ext cx="3901117" cy="2121233"/>
            </a:xfrm>
            <a:prstGeom prst="rect">
              <a:avLst/>
            </a:prstGeom>
          </p:spPr>
        </p:pic>
        <p:pic>
          <p:nvPicPr>
            <p:cNvPr id="15" name="图片 1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479168" y="3606800"/>
              <a:ext cx="2118732" cy="1284080"/>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04</a:t>
            </a:r>
          </a:p>
          <a:p>
            <a:r>
              <a:rPr lang="zh-CN" altLang="en-US" sz="3200" b="1" dirty="0" smtClean="0">
                <a:solidFill>
                  <a:srgbClr val="C00000"/>
                </a:solidFill>
                <a:latin typeface="+mj-ea"/>
                <a:ea typeface="+mj-ea"/>
              </a:rPr>
              <a:t>第四部分</a:t>
            </a:r>
            <a:endParaRPr lang="zh-CN" altLang="en-US" sz="3200" b="1" dirty="0">
              <a:solidFill>
                <a:srgbClr val="C00000"/>
              </a:solidFill>
              <a:latin typeface="+mj-ea"/>
              <a:ea typeface="+mj-ea"/>
            </a:endParaRPr>
          </a:p>
        </p:txBody>
      </p:sp>
      <p:sp>
        <p:nvSpPr>
          <p:cNvPr id="5" name="文本框 4"/>
          <p:cNvSpPr txBox="1"/>
          <p:nvPr/>
        </p:nvSpPr>
        <p:spPr>
          <a:xfrm>
            <a:off x="2514222" y="2013514"/>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698372" y="2776120"/>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660937" y="2684589"/>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流程图: 可选过程 2"/>
          <p:cNvSpPr>
            <a:spLocks noChangeArrowheads="1"/>
          </p:cNvSpPr>
          <p:nvPr/>
        </p:nvSpPr>
        <p:spPr bwMode="auto">
          <a:xfrm>
            <a:off x="3168650" y="152717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流程图: 可选过程 3"/>
          <p:cNvSpPr>
            <a:spLocks noChangeArrowheads="1"/>
          </p:cNvSpPr>
          <p:nvPr/>
        </p:nvSpPr>
        <p:spPr bwMode="auto">
          <a:xfrm>
            <a:off x="3168650" y="1546225"/>
            <a:ext cx="3667125" cy="250825"/>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 name="圆角矩形标注 4"/>
          <p:cNvSpPr>
            <a:spLocks noChangeArrowheads="1"/>
          </p:cNvSpPr>
          <p:nvPr/>
        </p:nvSpPr>
        <p:spPr bwMode="auto">
          <a:xfrm>
            <a:off x="5651500" y="1995488"/>
            <a:ext cx="504825"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6" name="流程图: 可选过程 5"/>
          <p:cNvSpPr>
            <a:spLocks noChangeArrowheads="1"/>
          </p:cNvSpPr>
          <p:nvPr/>
        </p:nvSpPr>
        <p:spPr bwMode="auto">
          <a:xfrm>
            <a:off x="3168650" y="2319338"/>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流程图: 可选过程 6"/>
          <p:cNvSpPr>
            <a:spLocks noChangeArrowheads="1"/>
          </p:cNvSpPr>
          <p:nvPr/>
        </p:nvSpPr>
        <p:spPr bwMode="auto">
          <a:xfrm>
            <a:off x="3168650" y="2336800"/>
            <a:ext cx="2627313"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 name="流程图: 可选过程 7"/>
          <p:cNvSpPr>
            <a:spLocks noChangeArrowheads="1"/>
          </p:cNvSpPr>
          <p:nvPr/>
        </p:nvSpPr>
        <p:spPr bwMode="auto">
          <a:xfrm>
            <a:off x="3203575"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流程图: 可选过程 8"/>
          <p:cNvSpPr>
            <a:spLocks noChangeArrowheads="1"/>
          </p:cNvSpPr>
          <p:nvPr/>
        </p:nvSpPr>
        <p:spPr bwMode="auto">
          <a:xfrm>
            <a:off x="3203575" y="3057525"/>
            <a:ext cx="1797050" cy="252413"/>
          </a:xfrm>
          <a:prstGeom prst="flowChartAlternateProcess">
            <a:avLst/>
          </a:prstGeom>
          <a:solidFill>
            <a:srgbClr val="FF6E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0" name="流程图: 可选过程 9"/>
          <p:cNvSpPr>
            <a:spLocks noChangeArrowheads="1"/>
          </p:cNvSpPr>
          <p:nvPr/>
        </p:nvSpPr>
        <p:spPr bwMode="auto">
          <a:xfrm>
            <a:off x="3203575" y="3832225"/>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流程图: 可选过程 10"/>
          <p:cNvSpPr>
            <a:spLocks noChangeArrowheads="1"/>
          </p:cNvSpPr>
          <p:nvPr/>
        </p:nvSpPr>
        <p:spPr bwMode="auto">
          <a:xfrm>
            <a:off x="3203575" y="3849688"/>
            <a:ext cx="4464050" cy="252412"/>
          </a:xfrm>
          <a:prstGeom prst="flowChartAlternateProcess">
            <a:avLst/>
          </a:prstGeom>
          <a:solidFill>
            <a:srgbClr val="C80000"/>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2" name="圆角矩形标注 11"/>
          <p:cNvSpPr>
            <a:spLocks noChangeArrowheads="1"/>
          </p:cNvSpPr>
          <p:nvPr/>
        </p:nvSpPr>
        <p:spPr bwMode="auto">
          <a:xfrm>
            <a:off x="4860925" y="2716213"/>
            <a:ext cx="503238" cy="252412"/>
          </a:xfrm>
          <a:prstGeom prst="wedgeRoundRectCallout">
            <a:avLst>
              <a:gd name="adj1" fmla="val -24569"/>
              <a:gd name="adj2" fmla="val 69968"/>
              <a:gd name="adj3" fmla="val 16667"/>
            </a:avLst>
          </a:prstGeom>
          <a:solidFill>
            <a:srgbClr val="FF6E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13" name="圆角矩形标注 12"/>
          <p:cNvSpPr>
            <a:spLocks noChangeArrowheads="1"/>
          </p:cNvSpPr>
          <p:nvPr/>
        </p:nvSpPr>
        <p:spPr bwMode="auto">
          <a:xfrm>
            <a:off x="6661150" y="1203325"/>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14" name="圆角矩形标注 13"/>
          <p:cNvSpPr>
            <a:spLocks noChangeArrowheads="1"/>
          </p:cNvSpPr>
          <p:nvPr/>
        </p:nvSpPr>
        <p:spPr bwMode="auto">
          <a:xfrm>
            <a:off x="7524750" y="3471863"/>
            <a:ext cx="503238" cy="252412"/>
          </a:xfrm>
          <a:prstGeom prst="wedgeRoundRectCallout">
            <a:avLst>
              <a:gd name="adj1" fmla="val -24569"/>
              <a:gd name="adj2" fmla="val 69968"/>
              <a:gd name="adj3" fmla="val 16667"/>
            </a:avLst>
          </a:prstGeom>
          <a:solidFill>
            <a:srgbClr val="C80000"/>
          </a:solidFill>
          <a:ln>
            <a:noFill/>
          </a:ln>
        </p:spPr>
        <p:txBody>
          <a:bodyPr anchor="ctr"/>
          <a:lstStyle/>
          <a:p>
            <a:pPr algn="ctr"/>
            <a:r>
              <a:rPr lang="en-US" dirty="0">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15" name="直接连接符 14"/>
          <p:cNvSpPr>
            <a:spLocks noChangeShapeType="1"/>
          </p:cNvSpPr>
          <p:nvPr/>
        </p:nvSpPr>
        <p:spPr bwMode="auto">
          <a:xfrm>
            <a:off x="2987675" y="1419225"/>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TextBox 16"/>
          <p:cNvSpPr>
            <a:spLocks noChangeArrowheads="1"/>
          </p:cNvSpPr>
          <p:nvPr/>
        </p:nvSpPr>
        <p:spPr bwMode="auto">
          <a:xfrm>
            <a:off x="755799" y="1203598"/>
            <a:ext cx="22320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p>
          <a:p>
            <a:pPr algn="ctr">
              <a:lnSpc>
                <a:spcPct val="300000"/>
              </a:lnSpc>
            </a:pP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a:t>
            </a:r>
            <a:r>
              <a:rPr lang="zh-CN" altLang="en-US" sz="1600" b="1" dirty="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添加图表</a:t>
            </a:r>
            <a:r>
              <a:rPr lang="zh-CN" altLang="en-US" sz="1600" b="1" dirty="0" smtClean="0">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说明</a:t>
            </a:r>
            <a:endParaRPr lang="zh-CN" altLang="en-US" sz="1600" b="1" dirty="0">
              <a:solidFill>
                <a:srgbClr val="C80000"/>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齿轮1"/>
          <p:cNvSpPr/>
          <p:nvPr/>
        </p:nvSpPr>
        <p:spPr>
          <a:xfrm>
            <a:off x="4164617" y="24997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C80000"/>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ysClr val="window" lastClr="FFFFFF"/>
                </a:solidFill>
                <a:effectLst/>
                <a:uLnTx/>
                <a:uFillTx/>
                <a:latin typeface="Calibri" panose="020F0502020204030204"/>
                <a:ea typeface="微软雅黑" panose="020B0503020204020204" pitchFamily="34" charset="-122"/>
                <a:cs typeface="+mn-cs"/>
              </a:rPr>
              <a:t>文本</a:t>
            </a:r>
            <a:r>
              <a:rPr kumimoji="0" lang="en-US" altLang="zh-CN" sz="2800" b="1" i="0" u="none" strike="noStrike" kern="0" cap="none" spc="0" normalizeH="0" baseline="0" noProof="0" dirty="0" smtClean="0">
                <a:ln>
                  <a:noFill/>
                </a:ln>
                <a:solidFill>
                  <a:sysClr val="window" lastClr="FFFFFF"/>
                </a:solidFill>
                <a:effectLst/>
                <a:uLnTx/>
                <a:uFillTx/>
                <a:latin typeface="Calibri" panose="020F0502020204030204"/>
                <a:ea typeface="微软雅黑" panose="020B0503020204020204" pitchFamily="34" charset="-122"/>
                <a:cs typeface="+mn-cs"/>
              </a:rPr>
              <a:t>1</a:t>
            </a:r>
            <a:endParaRPr kumimoji="0" lang="zh-CN" altLang="en-US" sz="2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 name="齿轮2"/>
          <p:cNvSpPr/>
          <p:nvPr/>
        </p:nvSpPr>
        <p:spPr>
          <a:xfrm>
            <a:off x="2925024" y="19842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smtClean="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5" name="齿轮3"/>
          <p:cNvSpPr/>
          <p:nvPr/>
        </p:nvSpPr>
        <p:spPr>
          <a:xfrm>
            <a:off x="3656543" y="683772"/>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smtClean="0">
                <a:ln>
                  <a:noFill/>
                </a:ln>
                <a:solidFill>
                  <a:srgbClr val="4D4D4D"/>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 name="箭头1"/>
          <p:cNvSpPr/>
          <p:nvPr/>
        </p:nvSpPr>
        <p:spPr>
          <a:xfrm>
            <a:off x="4052209" y="2176093"/>
            <a:ext cx="2861056" cy="28610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sp>
      <p:sp>
        <p:nvSpPr>
          <p:cNvPr id="7" name="箭头2"/>
          <p:cNvSpPr/>
          <p:nvPr/>
        </p:nvSpPr>
        <p:spPr>
          <a:xfrm>
            <a:off x="2637133" y="1625128"/>
            <a:ext cx="2078736" cy="2078736"/>
          </a:xfrm>
          <a:prstGeom prst="leftCircularArrow">
            <a:avLst>
              <a:gd name="adj1" fmla="val 6452"/>
              <a:gd name="adj2" fmla="val 429999"/>
              <a:gd name="adj3" fmla="val 10489124"/>
              <a:gd name="adj4" fmla="val 14837806"/>
              <a:gd name="adj5" fmla="val 7527"/>
            </a:avLst>
          </a:prstGeom>
          <a:solidFill>
            <a:srgbClr val="C80000"/>
          </a:solidFill>
          <a:ln w="25400" cap="flat" cmpd="sng" algn="ctr">
            <a:noFill/>
            <a:prstDash val="solid"/>
          </a:ln>
          <a:effectLst>
            <a:outerShdw blurRad="50800" dist="38100" algn="l" rotWithShape="0">
              <a:prstClr val="black">
                <a:alpha val="40000"/>
              </a:prstClr>
            </a:outerShdw>
          </a:effectLst>
        </p:spPr>
      </p:sp>
      <p:sp>
        <p:nvSpPr>
          <p:cNvPr id="8" name="箭头3"/>
          <p:cNvSpPr/>
          <p:nvPr/>
        </p:nvSpPr>
        <p:spPr>
          <a:xfrm>
            <a:off x="3467104" y="514441"/>
            <a:ext cx="2241296" cy="2241296"/>
          </a:xfrm>
          <a:prstGeom prst="circularArrow">
            <a:avLst>
              <a:gd name="adj1" fmla="val 5984"/>
              <a:gd name="adj2" fmla="val 394124"/>
              <a:gd name="adj3" fmla="val 13313824"/>
              <a:gd name="adj4" fmla="val 10508221"/>
              <a:gd name="adj5" fmla="val 6981"/>
            </a:avLst>
          </a:prstGeom>
          <a:solidFill>
            <a:srgbClr val="C80000"/>
          </a:solidFill>
          <a:ln w="25400" cap="flat" cmpd="sng" algn="ctr">
            <a:noFill/>
            <a:prstDash val="solid"/>
          </a:ln>
          <a:effectLst>
            <a:outerShdw blurRad="50800" dist="38100" algn="l" rotWithShape="0">
              <a:prstClr val="black">
                <a:alpha val="40000"/>
              </a:prstClr>
            </a:outerShdw>
          </a:effectLst>
        </p:spPr>
      </p:sp>
      <p:sp>
        <p:nvSpPr>
          <p:cNvPr id="9" name="Text Box 40"/>
          <p:cNvSpPr txBox="1">
            <a:spLocks noChangeArrowheads="1"/>
          </p:cNvSpPr>
          <p:nvPr/>
        </p:nvSpPr>
        <p:spPr bwMode="gray">
          <a:xfrm>
            <a:off x="812608" y="4028740"/>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886628" y="3651870"/>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 Box 40"/>
          <p:cNvSpPr txBox="1">
            <a:spLocks noChangeArrowheads="1"/>
          </p:cNvSpPr>
          <p:nvPr/>
        </p:nvSpPr>
        <p:spPr bwMode="gray">
          <a:xfrm>
            <a:off x="5652120" y="138628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gray">
          <a:xfrm>
            <a:off x="5726140" y="1009418"/>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8" presetClass="emph" presetSubtype="0" repeatCount="indefinite" fill="hold" grpId="1" nodeType="after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4"/>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5"/>
                                        </p:tgtEl>
                                        <p:attrNameLst>
                                          <p:attrName>r</p:attrName>
                                        </p:attrNameLst>
                                      </p:cBhvr>
                                    </p:animRot>
                                  </p:childTnLst>
                                </p:cTn>
                              </p:par>
                            </p:childTnLst>
                          </p:cTn>
                        </p:par>
                        <p:par>
                          <p:cTn id="35" fill="hold">
                            <p:stCondLst>
                              <p:cond delay="6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par>
                          <p:cTn id="43" fill="hold">
                            <p:stCondLst>
                              <p:cond delay="69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ppt_x</p:attrName>
                                        </p:attrNameLst>
                                      </p:cBhvr>
                                      <p:tavLst>
                                        <p:tav tm="0">
                                          <p:val>
                                            <p:strVal val="#ppt_x"/>
                                          </p:val>
                                        </p:tav>
                                        <p:tav tm="100000">
                                          <p:val>
                                            <p:strVal val="#ppt_x"/>
                                          </p:val>
                                        </p:tav>
                                      </p:tavLst>
                                    </p:anim>
                                    <p:anim calcmode="lin" valueType="num">
                                      <p:cBhvr>
                                        <p:cTn id="48" dur="7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9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2"/>
                                        </p:tgtEl>
                                        <p:attrNameLst>
                                          <p:attrName>ppt_y</p:attrName>
                                        </p:attrNameLst>
                                      </p:cBhvr>
                                      <p:tavLst>
                                        <p:tav tm="0">
                                          <p:val>
                                            <p:strVal val="#ppt_y"/>
                                          </p:val>
                                        </p:tav>
                                        <p:tav tm="100000">
                                          <p:val>
                                            <p:strVal val="#ppt_y"/>
                                          </p:val>
                                        </p:tav>
                                      </p:tavLst>
                                    </p:anim>
                                    <p:anim calcmode="lin" valueType="num">
                                      <p:cBhvr>
                                        <p:cTn id="5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2"/>
                                        </p:tgtEl>
                                      </p:cBhvr>
                                    </p:animEffect>
                                  </p:childTnLst>
                                </p:cTn>
                              </p:par>
                            </p:childTnLst>
                          </p:cTn>
                        </p:par>
                        <p:par>
                          <p:cTn id="57" fill="hold">
                            <p:stCondLst>
                              <p:cond delay="8550"/>
                            </p:stCondLst>
                            <p:childTnLst>
                              <p:par>
                                <p:cTn id="58" presetID="42"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750"/>
                                        <p:tgtEl>
                                          <p:spTgt spid="11"/>
                                        </p:tgtEl>
                                      </p:cBhvr>
                                    </p:animEffect>
                                    <p:anim calcmode="lin" valueType="num">
                                      <p:cBhvr>
                                        <p:cTn id="61" dur="750" fill="hold"/>
                                        <p:tgtEl>
                                          <p:spTgt spid="11"/>
                                        </p:tgtEl>
                                        <p:attrNameLst>
                                          <p:attrName>ppt_x</p:attrName>
                                        </p:attrNameLst>
                                      </p:cBhvr>
                                      <p:tavLst>
                                        <p:tav tm="0">
                                          <p:val>
                                            <p:strVal val="#ppt_x"/>
                                          </p:val>
                                        </p:tav>
                                        <p:tav tm="100000">
                                          <p:val>
                                            <p:strVal val="#ppt_x"/>
                                          </p:val>
                                        </p:tav>
                                      </p:tavLst>
                                    </p:anim>
                                    <p:anim calcmode="lin" valueType="num">
                                      <p:cBhvr>
                                        <p:cTn id="62"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
          <p:cNvGrpSpPr/>
          <p:nvPr/>
        </p:nvGrpSpPr>
        <p:grpSpPr>
          <a:xfrm>
            <a:off x="901774" y="1346473"/>
            <a:ext cx="3598862" cy="2571750"/>
            <a:chOff x="901774" y="944587"/>
            <a:chExt cx="3598862" cy="2571750"/>
          </a:xfrm>
        </p:grpSpPr>
        <p:grpSp>
          <p:nvGrpSpPr>
            <p:cNvPr id="4" name="组合 3"/>
            <p:cNvGrpSpPr/>
            <p:nvPr/>
          </p:nvGrpSpPr>
          <p:grpSpPr>
            <a:xfrm>
              <a:off x="901774" y="944587"/>
              <a:ext cx="3598862" cy="2571750"/>
              <a:chOff x="901774" y="944587"/>
              <a:chExt cx="3598862" cy="2571750"/>
            </a:xfrm>
          </p:grpSpPr>
          <p:sp>
            <p:nvSpPr>
              <p:cNvPr id="6" name="Freeform 107"/>
              <p:cNvSpPr>
                <a:spLocks noEditPoints="1"/>
              </p:cNvSpPr>
              <p:nvPr/>
            </p:nvSpPr>
            <p:spPr bwMode="auto">
              <a:xfrm>
                <a:off x="901774" y="944587"/>
                <a:ext cx="3598862" cy="2571750"/>
              </a:xfrm>
              <a:custGeom>
                <a:avLst/>
                <a:gdLst>
                  <a:gd name="T0" fmla="*/ 2512 w 2622"/>
                  <a:gd name="T1" fmla="*/ 1152 h 2622"/>
                  <a:gd name="T2" fmla="*/ 2460 w 2622"/>
                  <a:gd name="T3" fmla="*/ 930 h 2622"/>
                  <a:gd name="T4" fmla="*/ 2412 w 2622"/>
                  <a:gd name="T5" fmla="*/ 594 h 2622"/>
                  <a:gd name="T6" fmla="*/ 2216 w 2622"/>
                  <a:gd name="T7" fmla="*/ 508 h 2622"/>
                  <a:gd name="T8" fmla="*/ 2048 w 2622"/>
                  <a:gd name="T9" fmla="*/ 352 h 2622"/>
                  <a:gd name="T10" fmla="*/ 1854 w 2622"/>
                  <a:gd name="T11" fmla="*/ 230 h 2622"/>
                  <a:gd name="T12" fmla="*/ 1582 w 2622"/>
                  <a:gd name="T13" fmla="*/ 26 h 2622"/>
                  <a:gd name="T14" fmla="*/ 1382 w 2622"/>
                  <a:gd name="T15" fmla="*/ 104 h 2622"/>
                  <a:gd name="T16" fmla="*/ 1154 w 2622"/>
                  <a:gd name="T17" fmla="*/ 112 h 2622"/>
                  <a:gd name="T18" fmla="*/ 930 w 2622"/>
                  <a:gd name="T19" fmla="*/ 162 h 2622"/>
                  <a:gd name="T20" fmla="*/ 594 w 2622"/>
                  <a:gd name="T21" fmla="*/ 212 h 2622"/>
                  <a:gd name="T22" fmla="*/ 508 w 2622"/>
                  <a:gd name="T23" fmla="*/ 406 h 2622"/>
                  <a:gd name="T24" fmla="*/ 352 w 2622"/>
                  <a:gd name="T25" fmla="*/ 574 h 2622"/>
                  <a:gd name="T26" fmla="*/ 230 w 2622"/>
                  <a:gd name="T27" fmla="*/ 768 h 2622"/>
                  <a:gd name="T28" fmla="*/ 26 w 2622"/>
                  <a:gd name="T29" fmla="*/ 1040 h 2622"/>
                  <a:gd name="T30" fmla="*/ 104 w 2622"/>
                  <a:gd name="T31" fmla="*/ 1240 h 2622"/>
                  <a:gd name="T32" fmla="*/ 112 w 2622"/>
                  <a:gd name="T33" fmla="*/ 1470 h 2622"/>
                  <a:gd name="T34" fmla="*/ 164 w 2622"/>
                  <a:gd name="T35" fmla="*/ 1692 h 2622"/>
                  <a:gd name="T36" fmla="*/ 212 w 2622"/>
                  <a:gd name="T37" fmla="*/ 2028 h 2622"/>
                  <a:gd name="T38" fmla="*/ 408 w 2622"/>
                  <a:gd name="T39" fmla="*/ 2116 h 2622"/>
                  <a:gd name="T40" fmla="*/ 576 w 2622"/>
                  <a:gd name="T41" fmla="*/ 2272 h 2622"/>
                  <a:gd name="T42" fmla="*/ 770 w 2622"/>
                  <a:gd name="T43" fmla="*/ 2394 h 2622"/>
                  <a:gd name="T44" fmla="*/ 1042 w 2622"/>
                  <a:gd name="T45" fmla="*/ 2596 h 2622"/>
                  <a:gd name="T46" fmla="*/ 1240 w 2622"/>
                  <a:gd name="T47" fmla="*/ 2520 h 2622"/>
                  <a:gd name="T48" fmla="*/ 1470 w 2622"/>
                  <a:gd name="T49" fmla="*/ 2512 h 2622"/>
                  <a:gd name="T50" fmla="*/ 1694 w 2622"/>
                  <a:gd name="T51" fmla="*/ 2460 h 2622"/>
                  <a:gd name="T52" fmla="*/ 2028 w 2622"/>
                  <a:gd name="T53" fmla="*/ 2412 h 2622"/>
                  <a:gd name="T54" fmla="*/ 2116 w 2622"/>
                  <a:gd name="T55" fmla="*/ 2216 h 2622"/>
                  <a:gd name="T56" fmla="*/ 2272 w 2622"/>
                  <a:gd name="T57" fmla="*/ 2048 h 2622"/>
                  <a:gd name="T58" fmla="*/ 2394 w 2622"/>
                  <a:gd name="T59" fmla="*/ 1854 h 2622"/>
                  <a:gd name="T60" fmla="*/ 2596 w 2622"/>
                  <a:gd name="T61" fmla="*/ 1582 h 2622"/>
                  <a:gd name="T62" fmla="*/ 2520 w 2622"/>
                  <a:gd name="T63" fmla="*/ 1382 h 2622"/>
                  <a:gd name="T64" fmla="*/ 1142 w 2622"/>
                  <a:gd name="T65" fmla="*/ 2408 h 2622"/>
                  <a:gd name="T66" fmla="*/ 830 w 2622"/>
                  <a:gd name="T67" fmla="*/ 2312 h 2622"/>
                  <a:gd name="T68" fmla="*/ 566 w 2622"/>
                  <a:gd name="T69" fmla="*/ 2132 h 2622"/>
                  <a:gd name="T70" fmla="*/ 362 w 2622"/>
                  <a:gd name="T71" fmla="*/ 1886 h 2622"/>
                  <a:gd name="T72" fmla="*/ 238 w 2622"/>
                  <a:gd name="T73" fmla="*/ 1588 h 2622"/>
                  <a:gd name="T74" fmla="*/ 202 w 2622"/>
                  <a:gd name="T75" fmla="*/ 1312 h 2622"/>
                  <a:gd name="T76" fmla="*/ 252 w 2622"/>
                  <a:gd name="T77" fmla="*/ 982 h 2622"/>
                  <a:gd name="T78" fmla="*/ 392 w 2622"/>
                  <a:gd name="T79" fmla="*/ 692 h 2622"/>
                  <a:gd name="T80" fmla="*/ 606 w 2622"/>
                  <a:gd name="T81" fmla="*/ 456 h 2622"/>
                  <a:gd name="T82" fmla="*/ 880 w 2622"/>
                  <a:gd name="T83" fmla="*/ 290 h 2622"/>
                  <a:gd name="T84" fmla="*/ 1198 w 2622"/>
                  <a:gd name="T85" fmla="*/ 208 h 2622"/>
                  <a:gd name="T86" fmla="*/ 1480 w 2622"/>
                  <a:gd name="T87" fmla="*/ 214 h 2622"/>
                  <a:gd name="T88" fmla="*/ 1792 w 2622"/>
                  <a:gd name="T89" fmla="*/ 312 h 2622"/>
                  <a:gd name="T90" fmla="*/ 2058 w 2622"/>
                  <a:gd name="T91" fmla="*/ 490 h 2622"/>
                  <a:gd name="T92" fmla="*/ 2260 w 2622"/>
                  <a:gd name="T93" fmla="*/ 736 h 2622"/>
                  <a:gd name="T94" fmla="*/ 2386 w 2622"/>
                  <a:gd name="T95" fmla="*/ 1034 h 2622"/>
                  <a:gd name="T96" fmla="*/ 2422 w 2622"/>
                  <a:gd name="T97" fmla="*/ 1312 h 2622"/>
                  <a:gd name="T98" fmla="*/ 2372 w 2622"/>
                  <a:gd name="T99" fmla="*/ 1642 h 2622"/>
                  <a:gd name="T100" fmla="*/ 2232 w 2622"/>
                  <a:gd name="T101" fmla="*/ 1932 h 2622"/>
                  <a:gd name="T102" fmla="*/ 2018 w 2622"/>
                  <a:gd name="T103" fmla="*/ 2168 h 2622"/>
                  <a:gd name="T104" fmla="*/ 1744 w 2622"/>
                  <a:gd name="T105" fmla="*/ 2334 h 2622"/>
                  <a:gd name="T106" fmla="*/ 1426 w 2622"/>
                  <a:gd name="T107" fmla="*/ 2416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2" h="2622">
                    <a:moveTo>
                      <a:pt x="2622" y="1382"/>
                    </a:moveTo>
                    <a:lnTo>
                      <a:pt x="2622" y="1240"/>
                    </a:lnTo>
                    <a:lnTo>
                      <a:pt x="2520" y="1240"/>
                    </a:lnTo>
                    <a:lnTo>
                      <a:pt x="2520" y="1240"/>
                    </a:lnTo>
                    <a:lnTo>
                      <a:pt x="2516" y="1196"/>
                    </a:lnTo>
                    <a:lnTo>
                      <a:pt x="2512" y="1152"/>
                    </a:lnTo>
                    <a:lnTo>
                      <a:pt x="2506" y="1110"/>
                    </a:lnTo>
                    <a:lnTo>
                      <a:pt x="2498" y="1068"/>
                    </a:lnTo>
                    <a:lnTo>
                      <a:pt x="2596" y="1040"/>
                    </a:lnTo>
                    <a:lnTo>
                      <a:pt x="2560" y="904"/>
                    </a:lnTo>
                    <a:lnTo>
                      <a:pt x="2460" y="930"/>
                    </a:lnTo>
                    <a:lnTo>
                      <a:pt x="2460" y="930"/>
                    </a:lnTo>
                    <a:lnTo>
                      <a:pt x="2446" y="888"/>
                    </a:lnTo>
                    <a:lnTo>
                      <a:pt x="2430" y="848"/>
                    </a:lnTo>
                    <a:lnTo>
                      <a:pt x="2412" y="808"/>
                    </a:lnTo>
                    <a:lnTo>
                      <a:pt x="2394" y="768"/>
                    </a:lnTo>
                    <a:lnTo>
                      <a:pt x="2482" y="718"/>
                    </a:lnTo>
                    <a:lnTo>
                      <a:pt x="2412" y="594"/>
                    </a:lnTo>
                    <a:lnTo>
                      <a:pt x="2322" y="646"/>
                    </a:lnTo>
                    <a:lnTo>
                      <a:pt x="2322" y="646"/>
                    </a:lnTo>
                    <a:lnTo>
                      <a:pt x="2298" y="610"/>
                    </a:lnTo>
                    <a:lnTo>
                      <a:pt x="2272" y="574"/>
                    </a:lnTo>
                    <a:lnTo>
                      <a:pt x="2244" y="540"/>
                    </a:lnTo>
                    <a:lnTo>
                      <a:pt x="2216" y="508"/>
                    </a:lnTo>
                    <a:lnTo>
                      <a:pt x="2290" y="434"/>
                    </a:lnTo>
                    <a:lnTo>
                      <a:pt x="2188" y="334"/>
                    </a:lnTo>
                    <a:lnTo>
                      <a:pt x="2116" y="406"/>
                    </a:lnTo>
                    <a:lnTo>
                      <a:pt x="2116" y="406"/>
                    </a:lnTo>
                    <a:lnTo>
                      <a:pt x="2082" y="378"/>
                    </a:lnTo>
                    <a:lnTo>
                      <a:pt x="2048" y="352"/>
                    </a:lnTo>
                    <a:lnTo>
                      <a:pt x="2014" y="326"/>
                    </a:lnTo>
                    <a:lnTo>
                      <a:pt x="1978" y="300"/>
                    </a:lnTo>
                    <a:lnTo>
                      <a:pt x="2028" y="212"/>
                    </a:lnTo>
                    <a:lnTo>
                      <a:pt x="1906" y="140"/>
                    </a:lnTo>
                    <a:lnTo>
                      <a:pt x="1854" y="230"/>
                    </a:lnTo>
                    <a:lnTo>
                      <a:pt x="1854" y="230"/>
                    </a:lnTo>
                    <a:lnTo>
                      <a:pt x="1816" y="210"/>
                    </a:lnTo>
                    <a:lnTo>
                      <a:pt x="1776" y="194"/>
                    </a:lnTo>
                    <a:lnTo>
                      <a:pt x="1734" y="178"/>
                    </a:lnTo>
                    <a:lnTo>
                      <a:pt x="1694" y="162"/>
                    </a:lnTo>
                    <a:lnTo>
                      <a:pt x="1720" y="64"/>
                    </a:lnTo>
                    <a:lnTo>
                      <a:pt x="1582" y="26"/>
                    </a:lnTo>
                    <a:lnTo>
                      <a:pt x="1556" y="126"/>
                    </a:lnTo>
                    <a:lnTo>
                      <a:pt x="1556" y="126"/>
                    </a:lnTo>
                    <a:lnTo>
                      <a:pt x="1514" y="118"/>
                    </a:lnTo>
                    <a:lnTo>
                      <a:pt x="1470" y="112"/>
                    </a:lnTo>
                    <a:lnTo>
                      <a:pt x="1426" y="106"/>
                    </a:lnTo>
                    <a:lnTo>
                      <a:pt x="1382" y="104"/>
                    </a:lnTo>
                    <a:lnTo>
                      <a:pt x="1382" y="0"/>
                    </a:lnTo>
                    <a:lnTo>
                      <a:pt x="1240" y="0"/>
                    </a:lnTo>
                    <a:lnTo>
                      <a:pt x="1240" y="104"/>
                    </a:lnTo>
                    <a:lnTo>
                      <a:pt x="1240" y="104"/>
                    </a:lnTo>
                    <a:lnTo>
                      <a:pt x="1196" y="106"/>
                    </a:lnTo>
                    <a:lnTo>
                      <a:pt x="1154" y="112"/>
                    </a:lnTo>
                    <a:lnTo>
                      <a:pt x="1110" y="118"/>
                    </a:lnTo>
                    <a:lnTo>
                      <a:pt x="1068" y="126"/>
                    </a:lnTo>
                    <a:lnTo>
                      <a:pt x="1042" y="26"/>
                    </a:lnTo>
                    <a:lnTo>
                      <a:pt x="904" y="64"/>
                    </a:lnTo>
                    <a:lnTo>
                      <a:pt x="930" y="162"/>
                    </a:lnTo>
                    <a:lnTo>
                      <a:pt x="930" y="162"/>
                    </a:lnTo>
                    <a:lnTo>
                      <a:pt x="890" y="178"/>
                    </a:lnTo>
                    <a:lnTo>
                      <a:pt x="848" y="194"/>
                    </a:lnTo>
                    <a:lnTo>
                      <a:pt x="808" y="210"/>
                    </a:lnTo>
                    <a:lnTo>
                      <a:pt x="770" y="230"/>
                    </a:lnTo>
                    <a:lnTo>
                      <a:pt x="718" y="140"/>
                    </a:lnTo>
                    <a:lnTo>
                      <a:pt x="594" y="212"/>
                    </a:lnTo>
                    <a:lnTo>
                      <a:pt x="646" y="300"/>
                    </a:lnTo>
                    <a:lnTo>
                      <a:pt x="646" y="300"/>
                    </a:lnTo>
                    <a:lnTo>
                      <a:pt x="610" y="326"/>
                    </a:lnTo>
                    <a:lnTo>
                      <a:pt x="576" y="352"/>
                    </a:lnTo>
                    <a:lnTo>
                      <a:pt x="542" y="378"/>
                    </a:lnTo>
                    <a:lnTo>
                      <a:pt x="508" y="406"/>
                    </a:lnTo>
                    <a:lnTo>
                      <a:pt x="436" y="334"/>
                    </a:lnTo>
                    <a:lnTo>
                      <a:pt x="334" y="434"/>
                    </a:lnTo>
                    <a:lnTo>
                      <a:pt x="408" y="508"/>
                    </a:lnTo>
                    <a:lnTo>
                      <a:pt x="408" y="508"/>
                    </a:lnTo>
                    <a:lnTo>
                      <a:pt x="378" y="540"/>
                    </a:lnTo>
                    <a:lnTo>
                      <a:pt x="352" y="574"/>
                    </a:lnTo>
                    <a:lnTo>
                      <a:pt x="326" y="610"/>
                    </a:lnTo>
                    <a:lnTo>
                      <a:pt x="302" y="646"/>
                    </a:lnTo>
                    <a:lnTo>
                      <a:pt x="212" y="594"/>
                    </a:lnTo>
                    <a:lnTo>
                      <a:pt x="140" y="718"/>
                    </a:lnTo>
                    <a:lnTo>
                      <a:pt x="230" y="768"/>
                    </a:lnTo>
                    <a:lnTo>
                      <a:pt x="230" y="768"/>
                    </a:lnTo>
                    <a:lnTo>
                      <a:pt x="212" y="808"/>
                    </a:lnTo>
                    <a:lnTo>
                      <a:pt x="194" y="848"/>
                    </a:lnTo>
                    <a:lnTo>
                      <a:pt x="178" y="888"/>
                    </a:lnTo>
                    <a:lnTo>
                      <a:pt x="164" y="930"/>
                    </a:lnTo>
                    <a:lnTo>
                      <a:pt x="64" y="904"/>
                    </a:lnTo>
                    <a:lnTo>
                      <a:pt x="26" y="1040"/>
                    </a:lnTo>
                    <a:lnTo>
                      <a:pt x="126" y="1068"/>
                    </a:lnTo>
                    <a:lnTo>
                      <a:pt x="126" y="1068"/>
                    </a:lnTo>
                    <a:lnTo>
                      <a:pt x="118" y="1110"/>
                    </a:lnTo>
                    <a:lnTo>
                      <a:pt x="112" y="1152"/>
                    </a:lnTo>
                    <a:lnTo>
                      <a:pt x="108" y="1196"/>
                    </a:lnTo>
                    <a:lnTo>
                      <a:pt x="104" y="1240"/>
                    </a:lnTo>
                    <a:lnTo>
                      <a:pt x="0" y="1240"/>
                    </a:lnTo>
                    <a:lnTo>
                      <a:pt x="0" y="1382"/>
                    </a:lnTo>
                    <a:lnTo>
                      <a:pt x="104" y="1382"/>
                    </a:lnTo>
                    <a:lnTo>
                      <a:pt x="104" y="1382"/>
                    </a:lnTo>
                    <a:lnTo>
                      <a:pt x="108" y="1426"/>
                    </a:lnTo>
                    <a:lnTo>
                      <a:pt x="112" y="1470"/>
                    </a:lnTo>
                    <a:lnTo>
                      <a:pt x="118" y="1512"/>
                    </a:lnTo>
                    <a:lnTo>
                      <a:pt x="126" y="1556"/>
                    </a:lnTo>
                    <a:lnTo>
                      <a:pt x="26" y="1582"/>
                    </a:lnTo>
                    <a:lnTo>
                      <a:pt x="64" y="1720"/>
                    </a:lnTo>
                    <a:lnTo>
                      <a:pt x="164" y="1692"/>
                    </a:lnTo>
                    <a:lnTo>
                      <a:pt x="164" y="1692"/>
                    </a:lnTo>
                    <a:lnTo>
                      <a:pt x="178" y="1734"/>
                    </a:lnTo>
                    <a:lnTo>
                      <a:pt x="194" y="1774"/>
                    </a:lnTo>
                    <a:lnTo>
                      <a:pt x="212" y="1814"/>
                    </a:lnTo>
                    <a:lnTo>
                      <a:pt x="230" y="1854"/>
                    </a:lnTo>
                    <a:lnTo>
                      <a:pt x="140" y="1906"/>
                    </a:lnTo>
                    <a:lnTo>
                      <a:pt x="212" y="2028"/>
                    </a:lnTo>
                    <a:lnTo>
                      <a:pt x="302" y="1978"/>
                    </a:lnTo>
                    <a:lnTo>
                      <a:pt x="302" y="1978"/>
                    </a:lnTo>
                    <a:lnTo>
                      <a:pt x="326" y="2014"/>
                    </a:lnTo>
                    <a:lnTo>
                      <a:pt x="352" y="2048"/>
                    </a:lnTo>
                    <a:lnTo>
                      <a:pt x="378" y="2082"/>
                    </a:lnTo>
                    <a:lnTo>
                      <a:pt x="408" y="2116"/>
                    </a:lnTo>
                    <a:lnTo>
                      <a:pt x="334" y="2188"/>
                    </a:lnTo>
                    <a:lnTo>
                      <a:pt x="436" y="2288"/>
                    </a:lnTo>
                    <a:lnTo>
                      <a:pt x="508" y="2216"/>
                    </a:lnTo>
                    <a:lnTo>
                      <a:pt x="508" y="2216"/>
                    </a:lnTo>
                    <a:lnTo>
                      <a:pt x="542" y="2244"/>
                    </a:lnTo>
                    <a:lnTo>
                      <a:pt x="576" y="2272"/>
                    </a:lnTo>
                    <a:lnTo>
                      <a:pt x="610" y="2298"/>
                    </a:lnTo>
                    <a:lnTo>
                      <a:pt x="646" y="2322"/>
                    </a:lnTo>
                    <a:lnTo>
                      <a:pt x="594" y="2412"/>
                    </a:lnTo>
                    <a:lnTo>
                      <a:pt x="718" y="2482"/>
                    </a:lnTo>
                    <a:lnTo>
                      <a:pt x="770" y="2394"/>
                    </a:lnTo>
                    <a:lnTo>
                      <a:pt x="770" y="2394"/>
                    </a:lnTo>
                    <a:lnTo>
                      <a:pt x="808" y="2412"/>
                    </a:lnTo>
                    <a:lnTo>
                      <a:pt x="848" y="2430"/>
                    </a:lnTo>
                    <a:lnTo>
                      <a:pt x="890" y="2446"/>
                    </a:lnTo>
                    <a:lnTo>
                      <a:pt x="930" y="2460"/>
                    </a:lnTo>
                    <a:lnTo>
                      <a:pt x="904" y="2560"/>
                    </a:lnTo>
                    <a:lnTo>
                      <a:pt x="1042" y="2596"/>
                    </a:lnTo>
                    <a:lnTo>
                      <a:pt x="1068" y="2498"/>
                    </a:lnTo>
                    <a:lnTo>
                      <a:pt x="1068" y="2498"/>
                    </a:lnTo>
                    <a:lnTo>
                      <a:pt x="1110" y="2504"/>
                    </a:lnTo>
                    <a:lnTo>
                      <a:pt x="1154" y="2512"/>
                    </a:lnTo>
                    <a:lnTo>
                      <a:pt x="1196" y="2516"/>
                    </a:lnTo>
                    <a:lnTo>
                      <a:pt x="1240" y="2520"/>
                    </a:lnTo>
                    <a:lnTo>
                      <a:pt x="1240" y="2622"/>
                    </a:lnTo>
                    <a:lnTo>
                      <a:pt x="1382" y="2622"/>
                    </a:lnTo>
                    <a:lnTo>
                      <a:pt x="1382" y="2520"/>
                    </a:lnTo>
                    <a:lnTo>
                      <a:pt x="1382" y="2520"/>
                    </a:lnTo>
                    <a:lnTo>
                      <a:pt x="1426" y="2516"/>
                    </a:lnTo>
                    <a:lnTo>
                      <a:pt x="1470" y="2512"/>
                    </a:lnTo>
                    <a:lnTo>
                      <a:pt x="1514" y="2504"/>
                    </a:lnTo>
                    <a:lnTo>
                      <a:pt x="1556" y="2498"/>
                    </a:lnTo>
                    <a:lnTo>
                      <a:pt x="1582" y="2596"/>
                    </a:lnTo>
                    <a:lnTo>
                      <a:pt x="1720" y="2560"/>
                    </a:lnTo>
                    <a:lnTo>
                      <a:pt x="1694" y="2460"/>
                    </a:lnTo>
                    <a:lnTo>
                      <a:pt x="1694" y="2460"/>
                    </a:lnTo>
                    <a:lnTo>
                      <a:pt x="1734" y="2446"/>
                    </a:lnTo>
                    <a:lnTo>
                      <a:pt x="1776" y="2430"/>
                    </a:lnTo>
                    <a:lnTo>
                      <a:pt x="1816" y="2412"/>
                    </a:lnTo>
                    <a:lnTo>
                      <a:pt x="1854" y="2394"/>
                    </a:lnTo>
                    <a:lnTo>
                      <a:pt x="1906" y="2482"/>
                    </a:lnTo>
                    <a:lnTo>
                      <a:pt x="2028" y="2412"/>
                    </a:lnTo>
                    <a:lnTo>
                      <a:pt x="1978" y="2322"/>
                    </a:lnTo>
                    <a:lnTo>
                      <a:pt x="1978" y="2322"/>
                    </a:lnTo>
                    <a:lnTo>
                      <a:pt x="2014" y="2298"/>
                    </a:lnTo>
                    <a:lnTo>
                      <a:pt x="2048" y="2272"/>
                    </a:lnTo>
                    <a:lnTo>
                      <a:pt x="2082" y="2244"/>
                    </a:lnTo>
                    <a:lnTo>
                      <a:pt x="2116" y="2216"/>
                    </a:lnTo>
                    <a:lnTo>
                      <a:pt x="2188" y="2288"/>
                    </a:lnTo>
                    <a:lnTo>
                      <a:pt x="2290" y="2188"/>
                    </a:lnTo>
                    <a:lnTo>
                      <a:pt x="2216" y="2116"/>
                    </a:lnTo>
                    <a:lnTo>
                      <a:pt x="2216" y="2116"/>
                    </a:lnTo>
                    <a:lnTo>
                      <a:pt x="2244" y="2082"/>
                    </a:lnTo>
                    <a:lnTo>
                      <a:pt x="2272" y="2048"/>
                    </a:lnTo>
                    <a:lnTo>
                      <a:pt x="2298" y="2014"/>
                    </a:lnTo>
                    <a:lnTo>
                      <a:pt x="2322" y="1978"/>
                    </a:lnTo>
                    <a:lnTo>
                      <a:pt x="2412" y="2028"/>
                    </a:lnTo>
                    <a:lnTo>
                      <a:pt x="2482" y="1906"/>
                    </a:lnTo>
                    <a:lnTo>
                      <a:pt x="2394" y="1854"/>
                    </a:lnTo>
                    <a:lnTo>
                      <a:pt x="2394" y="1854"/>
                    </a:lnTo>
                    <a:lnTo>
                      <a:pt x="2412" y="1814"/>
                    </a:lnTo>
                    <a:lnTo>
                      <a:pt x="2430" y="1774"/>
                    </a:lnTo>
                    <a:lnTo>
                      <a:pt x="2446" y="1734"/>
                    </a:lnTo>
                    <a:lnTo>
                      <a:pt x="2460" y="1692"/>
                    </a:lnTo>
                    <a:lnTo>
                      <a:pt x="2560" y="1720"/>
                    </a:lnTo>
                    <a:lnTo>
                      <a:pt x="2596" y="1582"/>
                    </a:lnTo>
                    <a:lnTo>
                      <a:pt x="2498" y="1556"/>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lnTo>
                      <a:pt x="1312" y="2420"/>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7" name="Group 108"/>
              <p:cNvGrpSpPr/>
              <p:nvPr/>
            </p:nvGrpSpPr>
            <p:grpSpPr bwMode="auto">
              <a:xfrm>
                <a:off x="1225624" y="1160487"/>
                <a:ext cx="2952750" cy="2124075"/>
                <a:chOff x="793" y="1298"/>
                <a:chExt cx="1860" cy="1338"/>
              </a:xfrm>
            </p:grpSpPr>
            <p:sp>
              <p:nvSpPr>
                <p:cNvPr id="8" name="Oval 109"/>
                <p:cNvSpPr>
                  <a:spLocks noChangeArrowheads="1"/>
                </p:cNvSpPr>
                <p:nvPr/>
              </p:nvSpPr>
              <p:spPr bwMode="auto">
                <a:xfrm>
                  <a:off x="793" y="1298"/>
                  <a:ext cx="1860" cy="1338"/>
                </a:xfrm>
                <a:prstGeom prst="ellipse">
                  <a:avLst/>
                </a:prstGeom>
                <a:gradFill rotWithShape="1">
                  <a:gsLst>
                    <a:gs pos="0">
                      <a:srgbClr val="FFC800"/>
                    </a:gs>
                    <a:gs pos="100000">
                      <a:srgbClr val="FF6400"/>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9" name="Freeform 110"/>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5" name="Text Box 111"/>
            <p:cNvSpPr txBox="1">
              <a:spLocks noChangeArrowheads="1"/>
            </p:cNvSpPr>
            <p:nvPr/>
          </p:nvSpPr>
          <p:spPr bwMode="auto">
            <a:xfrm>
              <a:off x="1272381" y="1944737"/>
              <a:ext cx="2879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填</a:t>
              </a:r>
              <a:r>
                <a:rPr lang="zh-CN" altLang="en-US" sz="2400" b="1" dirty="0" smtClean="0">
                  <a:solidFill>
                    <a:schemeClr val="bg1"/>
                  </a:solidFill>
                  <a:latin typeface="微软雅黑" panose="020B0503020204020204" pitchFamily="34" charset="-122"/>
                  <a:ea typeface="微软雅黑" panose="020B0503020204020204" pitchFamily="34" charset="-122"/>
                </a:rPr>
                <a:t>加标题</a:t>
              </a:r>
              <a:endParaRPr lang="en-US" altLang="ko-KR"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212555" y="1203598"/>
            <a:ext cx="2879725" cy="1852612"/>
            <a:chOff x="4212555" y="801712"/>
            <a:chExt cx="2879725" cy="1852612"/>
          </a:xfrm>
        </p:grpSpPr>
        <p:grpSp>
          <p:nvGrpSpPr>
            <p:cNvPr id="11" name="Group 98"/>
            <p:cNvGrpSpPr/>
            <p:nvPr/>
          </p:nvGrpSpPr>
          <p:grpSpPr bwMode="auto">
            <a:xfrm>
              <a:off x="4357762" y="801712"/>
              <a:ext cx="2590800" cy="1852612"/>
              <a:chOff x="2767" y="981"/>
              <a:chExt cx="1632" cy="1167"/>
            </a:xfrm>
          </p:grpSpPr>
          <p:sp>
            <p:nvSpPr>
              <p:cNvPr id="13" name="Freeform 100"/>
              <p:cNvSpPr>
                <a:spLocks noEditPoints="1"/>
              </p:cNvSpPr>
              <p:nvPr/>
            </p:nvSpPr>
            <p:spPr bwMode="auto">
              <a:xfrm>
                <a:off x="2767" y="981"/>
                <a:ext cx="1632" cy="1167"/>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14" name="Group 101"/>
              <p:cNvGrpSpPr/>
              <p:nvPr/>
            </p:nvGrpSpPr>
            <p:grpSpPr bwMode="auto">
              <a:xfrm>
                <a:off x="2971" y="1117"/>
                <a:ext cx="1224" cy="885"/>
                <a:chOff x="793" y="1298"/>
                <a:chExt cx="1860" cy="1338"/>
              </a:xfrm>
            </p:grpSpPr>
            <p:sp>
              <p:nvSpPr>
                <p:cNvPr id="15" name="Oval 102"/>
                <p:cNvSpPr>
                  <a:spLocks noChangeArrowheads="1"/>
                </p:cNvSpPr>
                <p:nvPr/>
              </p:nvSpPr>
              <p:spPr bwMode="auto">
                <a:xfrm>
                  <a:off x="793" y="1298"/>
                  <a:ext cx="1860" cy="1338"/>
                </a:xfrm>
                <a:prstGeom prst="ellipse">
                  <a:avLst/>
                </a:prstGeom>
                <a:solidFill>
                  <a:srgbClr val="C800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lumMod val="10000"/>
                      </a:schemeClr>
                    </a:solidFill>
                  </a:endParaRPr>
                </a:p>
              </p:txBody>
            </p:sp>
            <p:sp>
              <p:nvSpPr>
                <p:cNvPr id="16" name="Freeform 103"/>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2" name="Text Box 111"/>
            <p:cNvSpPr txBox="1">
              <a:spLocks noChangeArrowheads="1"/>
            </p:cNvSpPr>
            <p:nvPr/>
          </p:nvSpPr>
          <p:spPr bwMode="auto">
            <a:xfrm>
              <a:off x="4212555" y="1491630"/>
              <a:ext cx="2879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a:t>
              </a:r>
              <a:r>
                <a:rPr lang="zh-CN" altLang="en-US" sz="2000" b="1" dirty="0" smtClean="0">
                  <a:solidFill>
                    <a:schemeClr val="bg1"/>
                  </a:solidFill>
                  <a:latin typeface="微软雅黑" panose="020B0503020204020204" pitchFamily="34" charset="-122"/>
                  <a:ea typeface="微软雅黑" panose="020B0503020204020204" pitchFamily="34" charset="-122"/>
                </a:rPr>
                <a:t>加标题</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457068" y="2910161"/>
            <a:ext cx="2879725" cy="1028700"/>
            <a:chOff x="3457068" y="2508275"/>
            <a:chExt cx="2879725" cy="1028700"/>
          </a:xfrm>
        </p:grpSpPr>
        <p:grpSp>
          <p:nvGrpSpPr>
            <p:cNvPr id="18" name="Group 112"/>
            <p:cNvGrpSpPr/>
            <p:nvPr/>
          </p:nvGrpSpPr>
          <p:grpSpPr bwMode="auto">
            <a:xfrm>
              <a:off x="4176787" y="2508275"/>
              <a:ext cx="1439862" cy="1028700"/>
              <a:chOff x="4264" y="1564"/>
              <a:chExt cx="907" cy="648"/>
            </a:xfrm>
          </p:grpSpPr>
          <p:sp>
            <p:nvSpPr>
              <p:cNvPr id="20" name="Freeform 114"/>
              <p:cNvSpPr>
                <a:spLocks noEditPoints="1"/>
              </p:cNvSpPr>
              <p:nvPr/>
            </p:nvSpPr>
            <p:spPr bwMode="auto">
              <a:xfrm>
                <a:off x="4264" y="1564"/>
                <a:ext cx="907" cy="648"/>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902" y="432"/>
                    </a:lnTo>
                    <a:lnTo>
                      <a:pt x="898" y="410"/>
                    </a:lnTo>
                    <a:lnTo>
                      <a:pt x="892" y="390"/>
                    </a:lnTo>
                    <a:lnTo>
                      <a:pt x="878" y="348"/>
                    </a:lnTo>
                    <a:lnTo>
                      <a:pt x="858" y="310"/>
                    </a:lnTo>
                    <a:lnTo>
                      <a:pt x="836" y="274"/>
                    </a:lnTo>
                    <a:lnTo>
                      <a:pt x="912" y="198"/>
                    </a:lnTo>
                    <a:lnTo>
                      <a:pt x="812" y="96"/>
                    </a:lnTo>
                    <a:lnTo>
                      <a:pt x="736" y="172"/>
                    </a:lnTo>
                    <a:lnTo>
                      <a:pt x="736" y="172"/>
                    </a:lnTo>
                    <a:lnTo>
                      <a:pt x="698" y="150"/>
                    </a:lnTo>
                    <a:lnTo>
                      <a:pt x="660" y="132"/>
                    </a:lnTo>
                    <a:lnTo>
                      <a:pt x="620" y="116"/>
                    </a:lnTo>
                    <a:lnTo>
                      <a:pt x="598" y="112"/>
                    </a:lnTo>
                    <a:lnTo>
                      <a:pt x="576" y="106"/>
                    </a:lnTo>
                    <a:lnTo>
                      <a:pt x="576" y="0"/>
                    </a:lnTo>
                    <a:lnTo>
                      <a:pt x="434" y="0"/>
                    </a:lnTo>
                    <a:lnTo>
                      <a:pt x="434" y="106"/>
                    </a:lnTo>
                    <a:lnTo>
                      <a:pt x="434" y="106"/>
                    </a:lnTo>
                    <a:lnTo>
                      <a:pt x="412" y="112"/>
                    </a:lnTo>
                    <a:lnTo>
                      <a:pt x="390" y="116"/>
                    </a:lnTo>
                    <a:lnTo>
                      <a:pt x="350" y="132"/>
                    </a:lnTo>
                    <a:lnTo>
                      <a:pt x="310" y="150"/>
                    </a:lnTo>
                    <a:lnTo>
                      <a:pt x="274" y="172"/>
                    </a:lnTo>
                    <a:lnTo>
                      <a:pt x="198" y="96"/>
                    </a:lnTo>
                    <a:lnTo>
                      <a:pt x="98" y="198"/>
                    </a:lnTo>
                    <a:lnTo>
                      <a:pt x="174" y="274"/>
                    </a:lnTo>
                    <a:lnTo>
                      <a:pt x="174" y="274"/>
                    </a:lnTo>
                    <a:lnTo>
                      <a:pt x="152" y="310"/>
                    </a:lnTo>
                    <a:lnTo>
                      <a:pt x="132" y="348"/>
                    </a:lnTo>
                    <a:lnTo>
                      <a:pt x="118" y="390"/>
                    </a:lnTo>
                    <a:lnTo>
                      <a:pt x="112" y="410"/>
                    </a:lnTo>
                    <a:lnTo>
                      <a:pt x="108" y="432"/>
                    </a:lnTo>
                    <a:lnTo>
                      <a:pt x="0" y="432"/>
                    </a:lnTo>
                    <a:lnTo>
                      <a:pt x="0" y="574"/>
                    </a:lnTo>
                    <a:lnTo>
                      <a:pt x="108" y="574"/>
                    </a:lnTo>
                    <a:lnTo>
                      <a:pt x="108" y="574"/>
                    </a:lnTo>
                    <a:lnTo>
                      <a:pt x="112" y="596"/>
                    </a:lnTo>
                    <a:lnTo>
                      <a:pt x="118" y="618"/>
                    </a:lnTo>
                    <a:lnTo>
                      <a:pt x="132" y="658"/>
                    </a:lnTo>
                    <a:lnTo>
                      <a:pt x="152" y="698"/>
                    </a:lnTo>
                    <a:lnTo>
                      <a:pt x="174" y="734"/>
                    </a:lnTo>
                    <a:lnTo>
                      <a:pt x="98" y="810"/>
                    </a:lnTo>
                    <a:lnTo>
                      <a:pt x="198" y="910"/>
                    </a:lnTo>
                    <a:lnTo>
                      <a:pt x="274" y="834"/>
                    </a:lnTo>
                    <a:lnTo>
                      <a:pt x="274" y="834"/>
                    </a:lnTo>
                    <a:lnTo>
                      <a:pt x="310" y="858"/>
                    </a:lnTo>
                    <a:lnTo>
                      <a:pt x="350" y="876"/>
                    </a:lnTo>
                    <a:lnTo>
                      <a:pt x="390" y="890"/>
                    </a:lnTo>
                    <a:lnTo>
                      <a:pt x="412" y="896"/>
                    </a:lnTo>
                    <a:lnTo>
                      <a:pt x="434" y="900"/>
                    </a:lnTo>
                    <a:lnTo>
                      <a:pt x="434" y="1008"/>
                    </a:lnTo>
                    <a:lnTo>
                      <a:pt x="576" y="1008"/>
                    </a:lnTo>
                    <a:lnTo>
                      <a:pt x="576" y="900"/>
                    </a:lnTo>
                    <a:lnTo>
                      <a:pt x="576" y="900"/>
                    </a:lnTo>
                    <a:lnTo>
                      <a:pt x="598" y="896"/>
                    </a:lnTo>
                    <a:lnTo>
                      <a:pt x="620" y="890"/>
                    </a:lnTo>
                    <a:lnTo>
                      <a:pt x="660" y="876"/>
                    </a:lnTo>
                    <a:lnTo>
                      <a:pt x="698" y="858"/>
                    </a:lnTo>
                    <a:lnTo>
                      <a:pt x="736" y="834"/>
                    </a:lnTo>
                    <a:lnTo>
                      <a:pt x="812" y="910"/>
                    </a:lnTo>
                    <a:lnTo>
                      <a:pt x="912" y="810"/>
                    </a:lnTo>
                    <a:lnTo>
                      <a:pt x="836" y="734"/>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lnTo>
                      <a:pt x="504" y="806"/>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solidFill>
                    <a:schemeClr val="bg2">
                      <a:lumMod val="10000"/>
                    </a:schemeClr>
                  </a:solidFill>
                </a:endParaRPr>
              </a:p>
            </p:txBody>
          </p:sp>
          <p:grpSp>
            <p:nvGrpSpPr>
              <p:cNvPr id="21" name="Group 115"/>
              <p:cNvGrpSpPr/>
              <p:nvPr/>
            </p:nvGrpSpPr>
            <p:grpSpPr bwMode="auto">
              <a:xfrm>
                <a:off x="4468" y="1707"/>
                <a:ext cx="499" cy="363"/>
                <a:chOff x="793" y="1298"/>
                <a:chExt cx="1860" cy="1338"/>
              </a:xfrm>
            </p:grpSpPr>
            <p:sp>
              <p:nvSpPr>
                <p:cNvPr id="22" name="Oval 116"/>
                <p:cNvSpPr>
                  <a:spLocks noChangeArrowheads="1"/>
                </p:cNvSpPr>
                <p:nvPr/>
              </p:nvSpPr>
              <p:spPr bwMode="auto">
                <a:xfrm>
                  <a:off x="793" y="1298"/>
                  <a:ext cx="1860" cy="1338"/>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solidFill>
                      <a:schemeClr val="bg2">
                        <a:lumMod val="10000"/>
                      </a:schemeClr>
                    </a:solidFill>
                  </a:endParaRPr>
                </a:p>
              </p:txBody>
            </p:sp>
            <p:sp>
              <p:nvSpPr>
                <p:cNvPr id="23" name="Freeform 117"/>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bg2">
                        <a:lumMod val="10000"/>
                      </a:schemeClr>
                    </a:solidFill>
                  </a:endParaRPr>
                </a:p>
              </p:txBody>
            </p:sp>
          </p:grpSp>
        </p:grpSp>
        <p:sp>
          <p:nvSpPr>
            <p:cNvPr id="19" name="Text Box 111"/>
            <p:cNvSpPr txBox="1">
              <a:spLocks noChangeArrowheads="1"/>
            </p:cNvSpPr>
            <p:nvPr/>
          </p:nvSpPr>
          <p:spPr bwMode="auto">
            <a:xfrm>
              <a:off x="3457068" y="2852762"/>
              <a:ext cx="2879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填</a:t>
              </a:r>
              <a:r>
                <a:rPr lang="zh-CN" altLang="en-US" sz="1200" b="1" dirty="0" smtClean="0">
                  <a:solidFill>
                    <a:schemeClr val="bg1"/>
                  </a:solidFill>
                  <a:latin typeface="微软雅黑" panose="020B0503020204020204" pitchFamily="34" charset="-122"/>
                  <a:ea typeface="微软雅黑" panose="020B0503020204020204" pitchFamily="34" charset="-122"/>
                </a:rPr>
                <a:t>加标题</a:t>
              </a:r>
              <a:endParaRPr lang="en-US" altLang="ko-KR" sz="1200" b="1" dirty="0">
                <a:solidFill>
                  <a:schemeClr val="bg1"/>
                </a:solidFill>
                <a:latin typeface="微软雅黑" panose="020B0503020204020204" pitchFamily="34" charset="-122"/>
                <a:ea typeface="微软雅黑" panose="020B0503020204020204" pitchFamily="34" charset="-122"/>
              </a:endParaRPr>
            </a:p>
          </p:txBody>
        </p:sp>
      </p:grpSp>
      <p:sp>
        <p:nvSpPr>
          <p:cNvPr id="24" name="Text Box 45"/>
          <p:cNvSpPr txBox="1">
            <a:spLocks noChangeArrowheads="1"/>
          </p:cNvSpPr>
          <p:nvPr/>
        </p:nvSpPr>
        <p:spPr bwMode="auto">
          <a:xfrm>
            <a:off x="7308304" y="1594918"/>
            <a:ext cx="1298326" cy="152273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smtClean="0">
                <a:solidFill>
                  <a:schemeClr val="bg2">
                    <a:lumMod val="10000"/>
                  </a:schemeClr>
                </a:solidFill>
                <a:latin typeface="微软雅黑" panose="020B0503020204020204" pitchFamily="34" charset="-122"/>
                <a:ea typeface="微软雅黑" panose="020B0503020204020204" pitchFamily="34" charset="-122"/>
              </a:rPr>
              <a:t>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p:txBody>
      </p:sp>
      <p:sp>
        <p:nvSpPr>
          <p:cNvPr id="25" name="Text Box 45"/>
          <p:cNvSpPr txBox="1">
            <a:spLocks noChangeArrowheads="1"/>
          </p:cNvSpPr>
          <p:nvPr/>
        </p:nvSpPr>
        <p:spPr bwMode="auto">
          <a:xfrm>
            <a:off x="1403648" y="4254936"/>
            <a:ext cx="3528616" cy="4770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smtClean="0">
                <a:solidFill>
                  <a:schemeClr val="bg2">
                    <a:lumMod val="10000"/>
                  </a:schemeClr>
                </a:solidFill>
                <a:latin typeface="微软雅黑" panose="020B0503020204020204" pitchFamily="34" charset="-122"/>
                <a:ea typeface="微软雅黑" panose="020B0503020204020204" pitchFamily="34" charset="-122"/>
              </a:rPr>
              <a:t>单击填加标题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点击添加文本点击添加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点击添加文本</a:t>
            </a:r>
            <a:endParaRPr lang="en-US" altLang="zh-CN" sz="1100" spc="50" dirty="0">
              <a:ln w="11430"/>
              <a:solidFill>
                <a:schemeClr val="bg2">
                  <a:lumMod val="10000"/>
                </a:schemeClr>
              </a:solidFill>
              <a:latin typeface="微软雅黑" panose="020B0503020204020204" pitchFamily="34" charset="-122"/>
              <a:ea typeface="微软雅黑" panose="020B0503020204020204" pitchFamily="34" charset="-122"/>
            </a:endParaRPr>
          </a:p>
        </p:txBody>
      </p:sp>
      <p:sp>
        <p:nvSpPr>
          <p:cNvPr id="26" name="Text Box 45"/>
          <p:cNvSpPr txBox="1">
            <a:spLocks noChangeArrowheads="1"/>
          </p:cNvSpPr>
          <p:nvPr/>
        </p:nvSpPr>
        <p:spPr bwMode="auto">
          <a:xfrm>
            <a:off x="5630590" y="4011910"/>
            <a:ext cx="2109762" cy="81560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smtClean="0">
                <a:solidFill>
                  <a:schemeClr val="bg2">
                    <a:lumMod val="10000"/>
                  </a:schemeClr>
                </a:solidFill>
                <a:latin typeface="微软雅黑" panose="020B0503020204020204" pitchFamily="34" charset="-122"/>
                <a:ea typeface="微软雅黑" panose="020B0503020204020204" pitchFamily="34" charset="-122"/>
              </a:rPr>
              <a:t>填加标题</a:t>
            </a:r>
            <a:endParaRPr lang="en-US" altLang="ko-KR" sz="1400" b="1" dirty="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文本点击</a:t>
            </a:r>
            <a:r>
              <a:rPr lang="zh-CN" altLang="en-US" sz="1100" spc="50" dirty="0">
                <a:ln w="11430"/>
                <a:solidFill>
                  <a:schemeClr val="bg2">
                    <a:lumMod val="10000"/>
                  </a:schemeClr>
                </a:solidFill>
                <a:latin typeface="微软雅黑" panose="020B0503020204020204" pitchFamily="34" charset="-122"/>
                <a:ea typeface="微软雅黑" panose="020B0503020204020204" pitchFamily="34" charset="-122"/>
              </a:rPr>
              <a:t>添加</a:t>
            </a:r>
            <a:r>
              <a:rPr lang="zh-CN" altLang="en-US" sz="1100" spc="50" dirty="0" smtClean="0">
                <a:ln w="11430"/>
                <a:solidFill>
                  <a:schemeClr val="bg2">
                    <a:lumMod val="10000"/>
                  </a:schemeClr>
                </a:solidFill>
                <a:latin typeface="微软雅黑" panose="020B0503020204020204" pitchFamily="34" charset="-122"/>
                <a:ea typeface="微软雅黑" panose="020B0503020204020204" pitchFamily="34" charset="-122"/>
              </a:rPr>
              <a:t>文本</a:t>
            </a: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smtClean="0">
              <a:ln w="1143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1+#ppt_w/2"/>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ppt_x"/>
                                          </p:val>
                                        </p:tav>
                                        <p:tav tm="100000">
                                          <p:val>
                                            <p:strVal val="#ppt_x"/>
                                          </p:val>
                                        </p:tav>
                                      </p:tavLst>
                                    </p:anim>
                                    <p:anim calcmode="lin" valueType="num">
                                      <p:cBhvr additive="base">
                                        <p:cTn id="18" dur="75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0" y="0"/>
            <a:ext cx="9144000" cy="5143500"/>
          </a:xfrm>
          <a:prstGeom prst="rect">
            <a:avLst/>
          </a:prstGeom>
        </p:spPr>
      </p:pic>
      <p:pic>
        <p:nvPicPr>
          <p:cNvPr id="7" name="图片 6"/>
          <p:cNvPicPr>
            <a:picLocks noChangeAspect="1"/>
          </p:cNvPicPr>
          <p:nvPr/>
        </p:nvPicPr>
        <p:blipFill>
          <a:blip r:embed="rId3"/>
          <a:stretch>
            <a:fillRect/>
          </a:stretch>
        </p:blipFill>
        <p:spPr>
          <a:xfrm>
            <a:off x="-63500" y="-38101"/>
            <a:ext cx="3901117" cy="2121233"/>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9" name="图片 8"/>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416302" y="3568700"/>
            <a:ext cx="2181597" cy="1322180"/>
          </a:xfrm>
          <a:prstGeom prst="rect">
            <a:avLst/>
          </a:prstGeom>
        </p:spPr>
      </p:pic>
      <p:pic>
        <p:nvPicPr>
          <p:cNvPr id="11" name="图片 10"/>
          <p:cNvPicPr>
            <a:picLocks noChangeAspect="1"/>
          </p:cNvPicPr>
          <p:nvPr/>
        </p:nvPicPr>
        <p:blipFill>
          <a:blip r:embed="rId8" cstate="screen"/>
          <a:stretch>
            <a:fillRect/>
          </a:stretch>
        </p:blipFill>
        <p:spPr>
          <a:xfrm>
            <a:off x="1440460" y="1382412"/>
            <a:ext cx="6604000" cy="1189338"/>
          </a:xfrm>
          <a:prstGeom prst="rect">
            <a:avLst/>
          </a:prstGeom>
        </p:spPr>
      </p:pic>
      <p:sp>
        <p:nvSpPr>
          <p:cNvPr id="12" name="圆角矩形 11"/>
          <p:cNvSpPr/>
          <p:nvPr/>
        </p:nvSpPr>
        <p:spPr>
          <a:xfrm>
            <a:off x="2971800" y="2760715"/>
            <a:ext cx="3743325" cy="362111"/>
          </a:xfrm>
          <a:prstGeom prst="roundRect">
            <a:avLst/>
          </a:prstGeom>
          <a:solidFill>
            <a:srgbClr val="D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latin typeface="+mj-ea"/>
                <a:ea typeface="+mj-ea"/>
              </a:rPr>
              <a:t>感谢您的观看  </a:t>
            </a:r>
            <a:r>
              <a:rPr lang="en-US" altLang="zh-CN" sz="1800" b="1" dirty="0" smtClean="0">
                <a:latin typeface="+mj-ea"/>
                <a:ea typeface="+mj-ea"/>
              </a:rPr>
              <a:t>THANK YOU</a:t>
            </a:r>
            <a:endParaRPr lang="zh-CN" altLang="en-US" sz="1800" b="1" dirty="0">
              <a:latin typeface="+mj-ea"/>
              <a:ea typeface="+mj-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250" fill="hold"/>
                                        <p:tgtEl>
                                          <p:spTgt spid="11"/>
                                        </p:tgtEl>
                                        <p:attrNameLst>
                                          <p:attrName>ppt_w</p:attrName>
                                        </p:attrNameLst>
                                      </p:cBhvr>
                                      <p:tavLst>
                                        <p:tav tm="0">
                                          <p:val>
                                            <p:fltVal val="0"/>
                                          </p:val>
                                        </p:tav>
                                        <p:tav tm="100000">
                                          <p:val>
                                            <p:strVal val="#ppt_w"/>
                                          </p:val>
                                        </p:tav>
                                      </p:tavLst>
                                    </p:anim>
                                    <p:anim calcmode="lin" valueType="num">
                                      <p:cBhvr>
                                        <p:cTn id="37" dur="1250" fill="hold"/>
                                        <p:tgtEl>
                                          <p:spTgt spid="11"/>
                                        </p:tgtEl>
                                        <p:attrNameLst>
                                          <p:attrName>ppt_h</p:attrName>
                                        </p:attrNameLst>
                                      </p:cBhvr>
                                      <p:tavLst>
                                        <p:tav tm="0">
                                          <p:val>
                                            <p:fltVal val="0"/>
                                          </p:val>
                                        </p:tav>
                                        <p:tav tm="100000">
                                          <p:val>
                                            <p:strVal val="#ppt_h"/>
                                          </p:val>
                                        </p:tav>
                                      </p:tavLst>
                                    </p:anim>
                                    <p:animEffect transition="in" filter="fade">
                                      <p:cBhvr>
                                        <p:cTn id="38" dur="1250"/>
                                        <p:tgtEl>
                                          <p:spTgt spid="11"/>
                                        </p:tgtEl>
                                      </p:cBhvr>
                                    </p:animEffect>
                                  </p:childTnLst>
                                </p:cTn>
                              </p:par>
                            </p:childTnLst>
                          </p:cTn>
                        </p:par>
                        <p:par>
                          <p:cTn id="39" fill="hold">
                            <p:stCondLst>
                              <p:cond delay="5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00" y="-38101"/>
            <a:ext cx="9207500" cy="5181601"/>
            <a:chOff x="-63500" y="-38101"/>
            <a:chExt cx="9207500" cy="5181601"/>
          </a:xfrm>
        </p:grpSpPr>
        <p:pic>
          <p:nvPicPr>
            <p:cNvPr id="13" name="图片 12"/>
            <p:cNvPicPr>
              <a:picLocks noChangeAspect="1"/>
            </p:cNvPicPr>
            <p:nvPr/>
          </p:nvPicPr>
          <p:blipFill>
            <a:blip r:embed="rId2"/>
            <a:stretch>
              <a:fillRect/>
            </a:stretch>
          </p:blipFill>
          <p:spPr>
            <a:xfrm>
              <a:off x="0" y="0"/>
              <a:ext cx="9144000" cy="5143500"/>
            </a:xfrm>
            <a:prstGeom prst="rect">
              <a:avLst/>
            </a:prstGeom>
          </p:spPr>
        </p:pic>
        <p:pic>
          <p:nvPicPr>
            <p:cNvPr id="14" name="图片 13"/>
            <p:cNvPicPr>
              <a:picLocks noChangeAspect="1"/>
            </p:cNvPicPr>
            <p:nvPr/>
          </p:nvPicPr>
          <p:blipFill>
            <a:blip r:embed="rId3"/>
            <a:stretch>
              <a:fillRect/>
            </a:stretch>
          </p:blipFill>
          <p:spPr>
            <a:xfrm>
              <a:off x="-63500" y="-38101"/>
              <a:ext cx="3901117" cy="2121233"/>
            </a:xfrm>
            <a:prstGeom prst="rect">
              <a:avLst/>
            </a:prstGeom>
          </p:spPr>
        </p:pic>
        <p:pic>
          <p:nvPicPr>
            <p:cNvPr id="15" name="图片 1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400800" y="3559304"/>
              <a:ext cx="2197100" cy="1331576"/>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01</a:t>
            </a:r>
          </a:p>
          <a:p>
            <a:r>
              <a:rPr lang="zh-CN" altLang="en-US" sz="3200" b="1" dirty="0">
                <a:solidFill>
                  <a:srgbClr val="C00000"/>
                </a:solidFill>
                <a:latin typeface="+mj-ea"/>
                <a:ea typeface="+mj-ea"/>
              </a:rPr>
              <a:t>第一部分</a:t>
            </a:r>
          </a:p>
        </p:txBody>
      </p:sp>
      <p:sp>
        <p:nvSpPr>
          <p:cNvPr id="5" name="文本框 4"/>
          <p:cNvSpPr txBox="1"/>
          <p:nvPr/>
        </p:nvSpPr>
        <p:spPr>
          <a:xfrm>
            <a:off x="2678370" y="1988114"/>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862520" y="2750720"/>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825085" y="2659189"/>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16"/>
          <p:cNvSpPr/>
          <p:nvPr/>
        </p:nvSpPr>
        <p:spPr bwMode="auto">
          <a:xfrm>
            <a:off x="1619284" y="1860192"/>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82" name="TextBox 81"/>
          <p:cNvSpPr txBox="1"/>
          <p:nvPr/>
        </p:nvSpPr>
        <p:spPr>
          <a:xfrm>
            <a:off x="2178617" y="1275606"/>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1</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150362" y="1572930"/>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84" name="TextBox 83"/>
          <p:cNvSpPr txBox="1"/>
          <p:nvPr/>
        </p:nvSpPr>
        <p:spPr>
          <a:xfrm>
            <a:off x="2925793" y="2076986"/>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2</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2897538" y="2374310"/>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86" name="TextBox 85"/>
          <p:cNvSpPr txBox="1"/>
          <p:nvPr/>
        </p:nvSpPr>
        <p:spPr>
          <a:xfrm>
            <a:off x="3748605" y="2865674"/>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3</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3720350" y="3162998"/>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4617237" y="3645179"/>
            <a:ext cx="788999"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目录</a:t>
            </a:r>
            <a:r>
              <a:rPr lang="en-US" altLang="zh-CN" b="1" dirty="0" smtClean="0">
                <a:solidFill>
                  <a:srgbClr val="C00000"/>
                </a:solidFill>
                <a:latin typeface="微软雅黑" panose="020B0503020204020204" pitchFamily="34" charset="-122"/>
                <a:ea typeface="微软雅黑" panose="020B0503020204020204" pitchFamily="34" charset="-122"/>
              </a:rPr>
              <a:t>4</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4588982" y="3942503"/>
            <a:ext cx="2339102" cy="276999"/>
          </a:xfrm>
          <a:prstGeom prst="rect">
            <a:avLst/>
          </a:prstGeom>
          <a:noFill/>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请在点击此处输入标题内容文本</a:t>
            </a:r>
            <a:endParaRPr lang="zh-CN" altLang="en-US" sz="1200" dirty="0">
              <a:latin typeface="微软雅黑" panose="020B0503020204020204" pitchFamily="34" charset="-122"/>
              <a:ea typeface="微软雅黑" panose="020B0503020204020204" pitchFamily="34" charset="-122"/>
            </a:endParaRPr>
          </a:p>
        </p:txBody>
      </p:sp>
      <p:sp>
        <p:nvSpPr>
          <p:cNvPr id="90" name="Freeform 16"/>
          <p:cNvSpPr/>
          <p:nvPr/>
        </p:nvSpPr>
        <p:spPr bwMode="auto">
          <a:xfrm>
            <a:off x="2503510" y="2627676"/>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91" name="Freeform 16"/>
          <p:cNvSpPr/>
          <p:nvPr/>
        </p:nvSpPr>
        <p:spPr bwMode="auto">
          <a:xfrm>
            <a:off x="3352954" y="3403112"/>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92" name="Freeform 16"/>
          <p:cNvSpPr/>
          <p:nvPr/>
        </p:nvSpPr>
        <p:spPr bwMode="auto">
          <a:xfrm>
            <a:off x="4276763" y="4189576"/>
            <a:ext cx="4560546" cy="45719"/>
          </a:xfrm>
          <a:custGeom>
            <a:avLst/>
            <a:gdLst>
              <a:gd name="T0" fmla="*/ 0 w 1117"/>
              <a:gd name="T1" fmla="*/ 11 h 13"/>
              <a:gd name="T2" fmla="*/ 1117 w 1117"/>
              <a:gd name="T3" fmla="*/ 13 h 13"/>
              <a:gd name="T4" fmla="*/ 0 w 1117"/>
              <a:gd name="T5" fmla="*/ 11 h 13"/>
            </a:gdLst>
            <a:ahLst/>
            <a:cxnLst>
              <a:cxn ang="0">
                <a:pos x="T0" y="T1"/>
              </a:cxn>
              <a:cxn ang="0">
                <a:pos x="T2" y="T3"/>
              </a:cxn>
              <a:cxn ang="0">
                <a:pos x="T4" y="T5"/>
              </a:cxn>
            </a:cxnLst>
            <a:rect l="0" t="0" r="r" b="b"/>
            <a:pathLst>
              <a:path w="1117" h="13">
                <a:moveTo>
                  <a:pt x="0" y="11"/>
                </a:moveTo>
                <a:cubicBezTo>
                  <a:pt x="372" y="12"/>
                  <a:pt x="744" y="12"/>
                  <a:pt x="1117" y="13"/>
                </a:cubicBezTo>
                <a:cubicBezTo>
                  <a:pt x="1117" y="13"/>
                  <a:pt x="299" y="0"/>
                  <a:pt x="0" y="11"/>
                </a:cubicBezTo>
              </a:path>
            </a:pathLst>
          </a:custGeom>
          <a:solidFill>
            <a:srgbClr val="C00000"/>
          </a:solidFill>
          <a:ln>
            <a:noFill/>
          </a:ln>
          <a:effectLst>
            <a:outerShdw dist="12700" dir="16200000" rotWithShape="0">
              <a:prstClr val="black">
                <a:alpha val="36000"/>
              </a:prstClr>
            </a:outerShdw>
          </a:effectLst>
        </p:spPr>
        <p:txBody>
          <a:bodyPr vert="horz" wrap="square" lIns="91440" tIns="45720" rIns="91440" bIns="45720" numCol="1" anchor="t" anchorCtr="0" compatLnSpc="1"/>
          <a:lstStyle/>
          <a:p>
            <a:endParaRPr lang="zh-CN" altLang="en-US"/>
          </a:p>
        </p:txBody>
      </p:sp>
      <p:sp>
        <p:nvSpPr>
          <p:cNvPr id="93" name="Freeform 17"/>
          <p:cNvSpPr/>
          <p:nvPr/>
        </p:nvSpPr>
        <p:spPr bwMode="auto">
          <a:xfrm>
            <a:off x="1683844" y="1330768"/>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4" name="Freeform 19"/>
          <p:cNvSpPr/>
          <p:nvPr/>
        </p:nvSpPr>
        <p:spPr bwMode="auto">
          <a:xfrm>
            <a:off x="2479726" y="2091911"/>
            <a:ext cx="316001" cy="574238"/>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5" name="Freeform 21"/>
          <p:cNvSpPr/>
          <p:nvPr/>
        </p:nvSpPr>
        <p:spPr bwMode="auto">
          <a:xfrm>
            <a:off x="3320956" y="2871029"/>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6" name="Freeform 26"/>
          <p:cNvSpPr/>
          <p:nvPr/>
        </p:nvSpPr>
        <p:spPr bwMode="auto">
          <a:xfrm>
            <a:off x="4193419" y="3654417"/>
            <a:ext cx="316001" cy="574804"/>
          </a:xfrm>
          <a:custGeom>
            <a:avLst/>
            <a:gdLst>
              <a:gd name="T0" fmla="*/ 0 w 93"/>
              <a:gd name="T1" fmla="*/ 169 h 169"/>
              <a:gd name="T2" fmla="*/ 93 w 93"/>
              <a:gd name="T3" fmla="*/ 0 h 169"/>
              <a:gd name="T4" fmla="*/ 93 w 93"/>
              <a:gd name="T5" fmla="*/ 169 h 169"/>
              <a:gd name="T6" fmla="*/ 0 w 93"/>
              <a:gd name="T7" fmla="*/ 169 h 169"/>
            </a:gdLst>
            <a:ahLst/>
            <a:cxnLst>
              <a:cxn ang="0">
                <a:pos x="T0" y="T1"/>
              </a:cxn>
              <a:cxn ang="0">
                <a:pos x="T2" y="T3"/>
              </a:cxn>
              <a:cxn ang="0">
                <a:pos x="T4" y="T5"/>
              </a:cxn>
              <a:cxn ang="0">
                <a:pos x="T6" y="T7"/>
              </a:cxn>
            </a:cxnLst>
            <a:rect l="0" t="0" r="r" b="b"/>
            <a:pathLst>
              <a:path w="93" h="169">
                <a:moveTo>
                  <a:pt x="0" y="169"/>
                </a:moveTo>
                <a:lnTo>
                  <a:pt x="93" y="0"/>
                </a:lnTo>
                <a:lnTo>
                  <a:pt x="93" y="169"/>
                </a:lnTo>
                <a:lnTo>
                  <a:pt x="0" y="169"/>
                </a:lnTo>
              </a:path>
            </a:pathLst>
          </a:custGeom>
          <a:solidFill>
            <a:srgbClr val="6C0000"/>
          </a:solidFill>
          <a:ln>
            <a:noFill/>
          </a:ln>
        </p:spPr>
        <p:txBody>
          <a:bodyPr vert="horz" wrap="square" lIns="91440" tIns="45720" rIns="91440" bIns="45720" numCol="1" anchor="t" anchorCtr="0" compatLnSpc="1"/>
          <a:lstStyle/>
          <a:p>
            <a:endParaRPr lang="zh-CN" altLang="en-US"/>
          </a:p>
        </p:txBody>
      </p:sp>
      <p:sp>
        <p:nvSpPr>
          <p:cNvPr id="97" name="Freeform 28"/>
          <p:cNvSpPr>
            <a:spLocks noEditPoints="1"/>
          </p:cNvSpPr>
          <p:nvPr/>
        </p:nvSpPr>
        <p:spPr bwMode="auto">
          <a:xfrm>
            <a:off x="827584" y="1330768"/>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74 w 345"/>
              <a:gd name="T13" fmla="*/ 65 h 271"/>
              <a:gd name="T14" fmla="*/ 158 w 345"/>
              <a:gd name="T15" fmla="*/ 69 h 271"/>
              <a:gd name="T16" fmla="*/ 165 w 345"/>
              <a:gd name="T17" fmla="*/ 47 h 271"/>
              <a:gd name="T18" fmla="*/ 192 w 345"/>
              <a:gd name="T19" fmla="*/ 41 h 271"/>
              <a:gd name="T20" fmla="*/ 214 w 345"/>
              <a:gd name="T21" fmla="*/ 48 h 271"/>
              <a:gd name="T22" fmla="*/ 179 w 345"/>
              <a:gd name="T23" fmla="*/ 165 h 271"/>
              <a:gd name="T24" fmla="*/ 147 w 345"/>
              <a:gd name="T25" fmla="*/ 155 h 271"/>
              <a:gd name="T26" fmla="*/ 174 w 345"/>
              <a:gd name="T27" fmla="*/ 6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271">
                <a:moveTo>
                  <a:pt x="154" y="209"/>
                </a:moveTo>
                <a:lnTo>
                  <a:pt x="0" y="268"/>
                </a:lnTo>
                <a:lnTo>
                  <a:pt x="133" y="1"/>
                </a:lnTo>
                <a:lnTo>
                  <a:pt x="345" y="0"/>
                </a:lnTo>
                <a:lnTo>
                  <a:pt x="212" y="271"/>
                </a:lnTo>
                <a:lnTo>
                  <a:pt x="154" y="209"/>
                </a:lnTo>
                <a:moveTo>
                  <a:pt x="174" y="65"/>
                </a:moveTo>
                <a:lnTo>
                  <a:pt x="158" y="69"/>
                </a:lnTo>
                <a:lnTo>
                  <a:pt x="165" y="47"/>
                </a:lnTo>
                <a:lnTo>
                  <a:pt x="192" y="41"/>
                </a:lnTo>
                <a:lnTo>
                  <a:pt x="214" y="48"/>
                </a:lnTo>
                <a:lnTo>
                  <a:pt x="179" y="165"/>
                </a:lnTo>
                <a:lnTo>
                  <a:pt x="147" y="155"/>
                </a:lnTo>
                <a:lnTo>
                  <a:pt x="174" y="65"/>
                </a:lnTo>
              </a:path>
            </a:pathLst>
          </a:custGeom>
          <a:gradFill flip="none" rotWithShape="1">
            <a:gsLst>
              <a:gs pos="77000">
                <a:srgbClr val="C00000"/>
              </a:gs>
              <a:gs pos="9000">
                <a:srgbClr val="C00000"/>
              </a:gs>
              <a:gs pos="0">
                <a:srgbClr val="FF0000"/>
              </a:gs>
            </a:gsLst>
            <a:lin ang="5400000" scaled="1"/>
            <a:tileRect/>
          </a:gradFill>
          <a:ln>
            <a:noFill/>
          </a:ln>
        </p:spPr>
        <p:txBody>
          <a:bodyPr vert="horz" wrap="square" lIns="91440" tIns="45720" rIns="91440" bIns="45720" numCol="1" anchor="t" anchorCtr="0" compatLnSpc="1"/>
          <a:lstStyle/>
          <a:p>
            <a:endParaRPr lang="zh-CN" altLang="en-US"/>
          </a:p>
        </p:txBody>
      </p:sp>
      <p:sp>
        <p:nvSpPr>
          <p:cNvPr id="98" name="Freeform 29"/>
          <p:cNvSpPr>
            <a:spLocks noEditPoints="1"/>
          </p:cNvSpPr>
          <p:nvPr/>
        </p:nvSpPr>
        <p:spPr bwMode="auto">
          <a:xfrm>
            <a:off x="1623467" y="2091911"/>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126 w 345"/>
              <a:gd name="T13" fmla="*/ 139 h 271"/>
              <a:gd name="T14" fmla="*/ 151 w 345"/>
              <a:gd name="T15" fmla="*/ 123 h 271"/>
              <a:gd name="T16" fmla="*/ 183 w 345"/>
              <a:gd name="T17" fmla="*/ 100 h 271"/>
              <a:gd name="T18" fmla="*/ 201 w 345"/>
              <a:gd name="T19" fmla="*/ 79 h 271"/>
              <a:gd name="T20" fmla="*/ 197 w 345"/>
              <a:gd name="T21" fmla="*/ 68 h 271"/>
              <a:gd name="T22" fmla="*/ 186 w 345"/>
              <a:gd name="T23" fmla="*/ 63 h 271"/>
              <a:gd name="T24" fmla="*/ 172 w 345"/>
              <a:gd name="T25" fmla="*/ 62 h 271"/>
              <a:gd name="T26" fmla="*/ 158 w 345"/>
              <a:gd name="T27" fmla="*/ 66 h 271"/>
              <a:gd name="T28" fmla="*/ 146 w 345"/>
              <a:gd name="T29" fmla="*/ 41 h 271"/>
              <a:gd name="T30" fmla="*/ 171 w 345"/>
              <a:gd name="T31" fmla="*/ 37 h 271"/>
              <a:gd name="T32" fmla="*/ 196 w 345"/>
              <a:gd name="T33" fmla="*/ 39 h 271"/>
              <a:gd name="T34" fmla="*/ 226 w 345"/>
              <a:gd name="T35" fmla="*/ 55 h 271"/>
              <a:gd name="T36" fmla="*/ 236 w 345"/>
              <a:gd name="T37" fmla="*/ 85 h 271"/>
              <a:gd name="T38" fmla="*/ 225 w 345"/>
              <a:gd name="T39" fmla="*/ 106 h 271"/>
              <a:gd name="T40" fmla="*/ 205 w 345"/>
              <a:gd name="T41" fmla="*/ 124 h 271"/>
              <a:gd name="T42" fmla="*/ 185 w 345"/>
              <a:gd name="T43" fmla="*/ 139 h 271"/>
              <a:gd name="T44" fmla="*/ 224 w 345"/>
              <a:gd name="T45" fmla="*/ 148 h 271"/>
              <a:gd name="T46" fmla="*/ 219 w 345"/>
              <a:gd name="T47" fmla="*/ 172 h 271"/>
              <a:gd name="T48" fmla="*/ 124 w 345"/>
              <a:gd name="T49" fmla="*/ 149 h 271"/>
              <a:gd name="T50" fmla="*/ 126 w 345"/>
              <a:gd name="T51"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271">
                <a:moveTo>
                  <a:pt x="154" y="209"/>
                </a:moveTo>
                <a:lnTo>
                  <a:pt x="0" y="268"/>
                </a:lnTo>
                <a:lnTo>
                  <a:pt x="133" y="1"/>
                </a:lnTo>
                <a:lnTo>
                  <a:pt x="345" y="0"/>
                </a:lnTo>
                <a:lnTo>
                  <a:pt x="212" y="271"/>
                </a:lnTo>
                <a:lnTo>
                  <a:pt x="154" y="209"/>
                </a:lnTo>
                <a:moveTo>
                  <a:pt x="126" y="139"/>
                </a:moveTo>
                <a:cubicBezTo>
                  <a:pt x="134" y="133"/>
                  <a:pt x="143" y="128"/>
                  <a:pt x="151" y="123"/>
                </a:cubicBezTo>
                <a:cubicBezTo>
                  <a:pt x="165" y="113"/>
                  <a:pt x="176" y="106"/>
                  <a:pt x="183" y="100"/>
                </a:cubicBezTo>
                <a:cubicBezTo>
                  <a:pt x="194" y="91"/>
                  <a:pt x="199" y="84"/>
                  <a:pt x="201" y="79"/>
                </a:cubicBezTo>
                <a:cubicBezTo>
                  <a:pt x="202" y="75"/>
                  <a:pt x="200" y="71"/>
                  <a:pt x="197" y="68"/>
                </a:cubicBezTo>
                <a:cubicBezTo>
                  <a:pt x="194" y="65"/>
                  <a:pt x="191" y="64"/>
                  <a:pt x="186" y="63"/>
                </a:cubicBezTo>
                <a:cubicBezTo>
                  <a:pt x="182" y="62"/>
                  <a:pt x="177" y="61"/>
                  <a:pt x="172" y="62"/>
                </a:cubicBezTo>
                <a:cubicBezTo>
                  <a:pt x="168" y="63"/>
                  <a:pt x="164" y="64"/>
                  <a:pt x="158" y="66"/>
                </a:cubicBezTo>
                <a:lnTo>
                  <a:pt x="146" y="41"/>
                </a:lnTo>
                <a:cubicBezTo>
                  <a:pt x="154" y="39"/>
                  <a:pt x="163" y="37"/>
                  <a:pt x="171" y="37"/>
                </a:cubicBezTo>
                <a:cubicBezTo>
                  <a:pt x="179" y="37"/>
                  <a:pt x="187" y="37"/>
                  <a:pt x="196" y="39"/>
                </a:cubicBezTo>
                <a:cubicBezTo>
                  <a:pt x="208" y="42"/>
                  <a:pt x="218" y="47"/>
                  <a:pt x="226" y="55"/>
                </a:cubicBezTo>
                <a:cubicBezTo>
                  <a:pt x="236" y="63"/>
                  <a:pt x="239" y="73"/>
                  <a:pt x="236" y="85"/>
                </a:cubicBezTo>
                <a:cubicBezTo>
                  <a:pt x="235" y="92"/>
                  <a:pt x="231" y="98"/>
                  <a:pt x="225" y="106"/>
                </a:cubicBezTo>
                <a:cubicBezTo>
                  <a:pt x="219" y="112"/>
                  <a:pt x="213" y="118"/>
                  <a:pt x="205" y="124"/>
                </a:cubicBezTo>
                <a:cubicBezTo>
                  <a:pt x="198" y="129"/>
                  <a:pt x="192" y="134"/>
                  <a:pt x="185" y="139"/>
                </a:cubicBezTo>
                <a:lnTo>
                  <a:pt x="224" y="148"/>
                </a:lnTo>
                <a:lnTo>
                  <a:pt x="219" y="172"/>
                </a:lnTo>
                <a:lnTo>
                  <a:pt x="124" y="149"/>
                </a:lnTo>
                <a:lnTo>
                  <a:pt x="126" y="139"/>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a:p>
        </p:txBody>
      </p:sp>
      <p:sp>
        <p:nvSpPr>
          <p:cNvPr id="99" name="Freeform 30"/>
          <p:cNvSpPr>
            <a:spLocks noEditPoints="1"/>
          </p:cNvSpPr>
          <p:nvPr/>
        </p:nvSpPr>
        <p:spPr bwMode="auto">
          <a:xfrm>
            <a:off x="2464696" y="2871029"/>
            <a:ext cx="1172260" cy="921385"/>
          </a:xfrm>
          <a:custGeom>
            <a:avLst/>
            <a:gdLst>
              <a:gd name="T0" fmla="*/ 154 w 345"/>
              <a:gd name="T1" fmla="*/ 209 h 271"/>
              <a:gd name="T2" fmla="*/ 0 w 345"/>
              <a:gd name="T3" fmla="*/ 268 h 271"/>
              <a:gd name="T4" fmla="*/ 133 w 345"/>
              <a:gd name="T5" fmla="*/ 1 h 271"/>
              <a:gd name="T6" fmla="*/ 345 w 345"/>
              <a:gd name="T7" fmla="*/ 0 h 271"/>
              <a:gd name="T8" fmla="*/ 212 w 345"/>
              <a:gd name="T9" fmla="*/ 271 h 271"/>
              <a:gd name="T10" fmla="*/ 154 w 345"/>
              <a:gd name="T11" fmla="*/ 209 h 271"/>
              <a:gd name="T12" fmla="*/ 228 w 345"/>
              <a:gd name="T13" fmla="*/ 139 h 271"/>
              <a:gd name="T14" fmla="*/ 206 w 345"/>
              <a:gd name="T15" fmla="*/ 165 h 271"/>
              <a:gd name="T16" fmla="*/ 171 w 345"/>
              <a:gd name="T17" fmla="*/ 166 h 271"/>
              <a:gd name="T18" fmla="*/ 147 w 345"/>
              <a:gd name="T19" fmla="*/ 158 h 271"/>
              <a:gd name="T20" fmla="*/ 127 w 345"/>
              <a:gd name="T21" fmla="*/ 144 h 271"/>
              <a:gd name="T22" fmla="*/ 149 w 345"/>
              <a:gd name="T23" fmla="*/ 128 h 271"/>
              <a:gd name="T24" fmla="*/ 159 w 345"/>
              <a:gd name="T25" fmla="*/ 137 h 271"/>
              <a:gd name="T26" fmla="*/ 170 w 345"/>
              <a:gd name="T27" fmla="*/ 142 h 271"/>
              <a:gd name="T28" fmla="*/ 184 w 345"/>
              <a:gd name="T29" fmla="*/ 141 h 271"/>
              <a:gd name="T30" fmla="*/ 193 w 345"/>
              <a:gd name="T31" fmla="*/ 130 h 271"/>
              <a:gd name="T32" fmla="*/ 186 w 345"/>
              <a:gd name="T33" fmla="*/ 115 h 271"/>
              <a:gd name="T34" fmla="*/ 170 w 345"/>
              <a:gd name="T35" fmla="*/ 109 h 271"/>
              <a:gd name="T36" fmla="*/ 174 w 345"/>
              <a:gd name="T37" fmla="*/ 91 h 271"/>
              <a:gd name="T38" fmla="*/ 190 w 345"/>
              <a:gd name="T39" fmla="*/ 92 h 271"/>
              <a:gd name="T40" fmla="*/ 202 w 345"/>
              <a:gd name="T41" fmla="*/ 82 h 271"/>
              <a:gd name="T42" fmla="*/ 199 w 345"/>
              <a:gd name="T43" fmla="*/ 70 h 271"/>
              <a:gd name="T44" fmla="*/ 187 w 345"/>
              <a:gd name="T45" fmla="*/ 64 h 271"/>
              <a:gd name="T46" fmla="*/ 176 w 345"/>
              <a:gd name="T47" fmla="*/ 64 h 271"/>
              <a:gd name="T48" fmla="*/ 165 w 345"/>
              <a:gd name="T49" fmla="*/ 66 h 271"/>
              <a:gd name="T50" fmla="*/ 153 w 345"/>
              <a:gd name="T51" fmla="*/ 45 h 271"/>
              <a:gd name="T52" fmla="*/ 174 w 345"/>
              <a:gd name="T53" fmla="*/ 41 h 271"/>
              <a:gd name="T54" fmla="*/ 195 w 345"/>
              <a:gd name="T55" fmla="*/ 43 h 271"/>
              <a:gd name="T56" fmla="*/ 225 w 345"/>
              <a:gd name="T57" fmla="*/ 57 h 271"/>
              <a:gd name="T58" fmla="*/ 236 w 345"/>
              <a:gd name="T59" fmla="*/ 86 h 271"/>
              <a:gd name="T60" fmla="*/ 228 w 345"/>
              <a:gd name="T61" fmla="*/ 101 h 271"/>
              <a:gd name="T62" fmla="*/ 211 w 345"/>
              <a:gd name="T63" fmla="*/ 107 h 271"/>
              <a:gd name="T64" fmla="*/ 225 w 345"/>
              <a:gd name="T65" fmla="*/ 120 h 271"/>
              <a:gd name="T66" fmla="*/ 228 w 345"/>
              <a:gd name="T67" fmla="*/ 1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271">
                <a:moveTo>
                  <a:pt x="154" y="209"/>
                </a:moveTo>
                <a:lnTo>
                  <a:pt x="0" y="268"/>
                </a:lnTo>
                <a:lnTo>
                  <a:pt x="133" y="1"/>
                </a:lnTo>
                <a:lnTo>
                  <a:pt x="345" y="0"/>
                </a:lnTo>
                <a:lnTo>
                  <a:pt x="212" y="271"/>
                </a:lnTo>
                <a:lnTo>
                  <a:pt x="154" y="209"/>
                </a:lnTo>
                <a:moveTo>
                  <a:pt x="228" y="139"/>
                </a:moveTo>
                <a:cubicBezTo>
                  <a:pt x="226" y="152"/>
                  <a:pt x="218" y="160"/>
                  <a:pt x="206" y="165"/>
                </a:cubicBezTo>
                <a:cubicBezTo>
                  <a:pt x="196" y="168"/>
                  <a:pt x="184" y="169"/>
                  <a:pt x="171" y="166"/>
                </a:cubicBezTo>
                <a:cubicBezTo>
                  <a:pt x="162" y="164"/>
                  <a:pt x="154" y="162"/>
                  <a:pt x="147" y="158"/>
                </a:cubicBezTo>
                <a:cubicBezTo>
                  <a:pt x="140" y="155"/>
                  <a:pt x="134" y="150"/>
                  <a:pt x="127" y="144"/>
                </a:cubicBezTo>
                <a:lnTo>
                  <a:pt x="149" y="128"/>
                </a:lnTo>
                <a:cubicBezTo>
                  <a:pt x="153" y="132"/>
                  <a:pt x="156" y="135"/>
                  <a:pt x="159" y="137"/>
                </a:cubicBezTo>
                <a:cubicBezTo>
                  <a:pt x="162" y="140"/>
                  <a:pt x="166" y="141"/>
                  <a:pt x="170" y="142"/>
                </a:cubicBezTo>
                <a:cubicBezTo>
                  <a:pt x="175" y="143"/>
                  <a:pt x="180" y="143"/>
                  <a:pt x="184" y="141"/>
                </a:cubicBezTo>
                <a:cubicBezTo>
                  <a:pt x="189" y="139"/>
                  <a:pt x="192" y="135"/>
                  <a:pt x="193" y="130"/>
                </a:cubicBezTo>
                <a:cubicBezTo>
                  <a:pt x="194" y="124"/>
                  <a:pt x="192" y="119"/>
                  <a:pt x="186" y="115"/>
                </a:cubicBezTo>
                <a:cubicBezTo>
                  <a:pt x="182" y="113"/>
                  <a:pt x="177" y="111"/>
                  <a:pt x="170" y="109"/>
                </a:cubicBezTo>
                <a:lnTo>
                  <a:pt x="174" y="91"/>
                </a:lnTo>
                <a:cubicBezTo>
                  <a:pt x="181" y="92"/>
                  <a:pt x="186" y="92"/>
                  <a:pt x="190" y="92"/>
                </a:cubicBezTo>
                <a:cubicBezTo>
                  <a:pt x="197" y="91"/>
                  <a:pt x="201" y="87"/>
                  <a:pt x="202" y="82"/>
                </a:cubicBezTo>
                <a:cubicBezTo>
                  <a:pt x="203" y="77"/>
                  <a:pt x="202" y="73"/>
                  <a:pt x="199" y="70"/>
                </a:cubicBezTo>
                <a:cubicBezTo>
                  <a:pt x="196" y="67"/>
                  <a:pt x="192" y="65"/>
                  <a:pt x="187" y="64"/>
                </a:cubicBezTo>
                <a:cubicBezTo>
                  <a:pt x="184" y="63"/>
                  <a:pt x="180" y="63"/>
                  <a:pt x="176" y="64"/>
                </a:cubicBezTo>
                <a:cubicBezTo>
                  <a:pt x="173" y="64"/>
                  <a:pt x="169" y="65"/>
                  <a:pt x="165" y="66"/>
                </a:cubicBezTo>
                <a:lnTo>
                  <a:pt x="153" y="45"/>
                </a:lnTo>
                <a:cubicBezTo>
                  <a:pt x="160" y="43"/>
                  <a:pt x="167" y="42"/>
                  <a:pt x="174" y="41"/>
                </a:cubicBezTo>
                <a:cubicBezTo>
                  <a:pt x="181" y="41"/>
                  <a:pt x="188" y="42"/>
                  <a:pt x="195" y="43"/>
                </a:cubicBezTo>
                <a:cubicBezTo>
                  <a:pt x="208" y="46"/>
                  <a:pt x="217" y="50"/>
                  <a:pt x="225" y="57"/>
                </a:cubicBezTo>
                <a:cubicBezTo>
                  <a:pt x="235" y="65"/>
                  <a:pt x="239" y="75"/>
                  <a:pt x="236" y="86"/>
                </a:cubicBezTo>
                <a:cubicBezTo>
                  <a:pt x="235" y="93"/>
                  <a:pt x="232" y="97"/>
                  <a:pt x="228" y="101"/>
                </a:cubicBezTo>
                <a:cubicBezTo>
                  <a:pt x="223" y="104"/>
                  <a:pt x="218" y="106"/>
                  <a:pt x="211" y="107"/>
                </a:cubicBezTo>
                <a:cubicBezTo>
                  <a:pt x="217" y="111"/>
                  <a:pt x="222" y="115"/>
                  <a:pt x="225" y="120"/>
                </a:cubicBezTo>
                <a:cubicBezTo>
                  <a:pt x="229" y="126"/>
                  <a:pt x="230" y="132"/>
                  <a:pt x="228" y="139"/>
                </a:cubicBez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a:p>
        </p:txBody>
      </p:sp>
      <p:sp>
        <p:nvSpPr>
          <p:cNvPr id="100" name="Freeform 31"/>
          <p:cNvSpPr>
            <a:spLocks noEditPoints="1"/>
          </p:cNvSpPr>
          <p:nvPr/>
        </p:nvSpPr>
        <p:spPr bwMode="auto">
          <a:xfrm>
            <a:off x="3337159" y="3654417"/>
            <a:ext cx="1172260" cy="917988"/>
          </a:xfrm>
          <a:custGeom>
            <a:avLst/>
            <a:gdLst>
              <a:gd name="T0" fmla="*/ 154 w 345"/>
              <a:gd name="T1" fmla="*/ 208 h 270"/>
              <a:gd name="T2" fmla="*/ 0 w 345"/>
              <a:gd name="T3" fmla="*/ 267 h 270"/>
              <a:gd name="T4" fmla="*/ 133 w 345"/>
              <a:gd name="T5" fmla="*/ 0 h 270"/>
              <a:gd name="T6" fmla="*/ 345 w 345"/>
              <a:gd name="T7" fmla="*/ 0 h 270"/>
              <a:gd name="T8" fmla="*/ 212 w 345"/>
              <a:gd name="T9" fmla="*/ 270 h 270"/>
              <a:gd name="T10" fmla="*/ 154 w 345"/>
              <a:gd name="T11" fmla="*/ 208 h 270"/>
              <a:gd name="T12" fmla="*/ 208 w 345"/>
              <a:gd name="T13" fmla="*/ 171 h 270"/>
              <a:gd name="T14" fmla="*/ 174 w 345"/>
              <a:gd name="T15" fmla="*/ 164 h 270"/>
              <a:gd name="T16" fmla="*/ 178 w 345"/>
              <a:gd name="T17" fmla="*/ 147 h 270"/>
              <a:gd name="T18" fmla="*/ 128 w 345"/>
              <a:gd name="T19" fmla="*/ 137 h 270"/>
              <a:gd name="T20" fmla="*/ 133 w 345"/>
              <a:gd name="T21" fmla="*/ 113 h 270"/>
              <a:gd name="T22" fmla="*/ 154 w 345"/>
              <a:gd name="T23" fmla="*/ 90 h 270"/>
              <a:gd name="T24" fmla="*/ 176 w 345"/>
              <a:gd name="T25" fmla="*/ 67 h 270"/>
              <a:gd name="T26" fmla="*/ 197 w 345"/>
              <a:gd name="T27" fmla="*/ 45 h 270"/>
              <a:gd name="T28" fmla="*/ 232 w 345"/>
              <a:gd name="T29" fmla="*/ 52 h 270"/>
              <a:gd name="T30" fmla="*/ 216 w 345"/>
              <a:gd name="T31" fmla="*/ 131 h 270"/>
              <a:gd name="T32" fmla="*/ 232 w 345"/>
              <a:gd name="T33" fmla="*/ 134 h 270"/>
              <a:gd name="T34" fmla="*/ 227 w 345"/>
              <a:gd name="T35" fmla="*/ 157 h 270"/>
              <a:gd name="T36" fmla="*/ 213 w 345"/>
              <a:gd name="T37" fmla="*/ 154 h 270"/>
              <a:gd name="T38" fmla="*/ 211 w 345"/>
              <a:gd name="T39" fmla="*/ 159 h 270"/>
              <a:gd name="T40" fmla="*/ 210 w 345"/>
              <a:gd name="T41" fmla="*/ 164 h 270"/>
              <a:gd name="T42" fmla="*/ 209 w 345"/>
              <a:gd name="T43" fmla="*/ 168 h 270"/>
              <a:gd name="T44" fmla="*/ 208 w 345"/>
              <a:gd name="T45" fmla="*/ 171 h 270"/>
              <a:gd name="T46" fmla="*/ 162 w 345"/>
              <a:gd name="T47" fmla="*/ 120 h 270"/>
              <a:gd name="T48" fmla="*/ 183 w 345"/>
              <a:gd name="T49" fmla="*/ 124 h 270"/>
              <a:gd name="T50" fmla="*/ 190 w 345"/>
              <a:gd name="T51" fmla="*/ 89 h 270"/>
              <a:gd name="T52" fmla="*/ 162 w 345"/>
              <a:gd name="T53" fmla="*/ 1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270">
                <a:moveTo>
                  <a:pt x="154" y="208"/>
                </a:moveTo>
                <a:lnTo>
                  <a:pt x="0" y="267"/>
                </a:lnTo>
                <a:lnTo>
                  <a:pt x="133" y="0"/>
                </a:lnTo>
                <a:lnTo>
                  <a:pt x="345" y="0"/>
                </a:lnTo>
                <a:lnTo>
                  <a:pt x="212" y="270"/>
                </a:lnTo>
                <a:lnTo>
                  <a:pt x="154" y="208"/>
                </a:lnTo>
                <a:moveTo>
                  <a:pt x="208" y="171"/>
                </a:moveTo>
                <a:lnTo>
                  <a:pt x="174" y="164"/>
                </a:lnTo>
                <a:lnTo>
                  <a:pt x="178" y="147"/>
                </a:lnTo>
                <a:lnTo>
                  <a:pt x="128" y="137"/>
                </a:lnTo>
                <a:lnTo>
                  <a:pt x="133" y="113"/>
                </a:lnTo>
                <a:cubicBezTo>
                  <a:pt x="138" y="107"/>
                  <a:pt x="145" y="99"/>
                  <a:pt x="154" y="90"/>
                </a:cubicBezTo>
                <a:cubicBezTo>
                  <a:pt x="156" y="87"/>
                  <a:pt x="164" y="80"/>
                  <a:pt x="176" y="67"/>
                </a:cubicBezTo>
                <a:cubicBezTo>
                  <a:pt x="183" y="60"/>
                  <a:pt x="190" y="52"/>
                  <a:pt x="197" y="45"/>
                </a:cubicBezTo>
                <a:lnTo>
                  <a:pt x="232" y="52"/>
                </a:lnTo>
                <a:lnTo>
                  <a:pt x="216" y="131"/>
                </a:lnTo>
                <a:lnTo>
                  <a:pt x="232" y="134"/>
                </a:lnTo>
                <a:lnTo>
                  <a:pt x="227" y="157"/>
                </a:lnTo>
                <a:lnTo>
                  <a:pt x="213" y="154"/>
                </a:lnTo>
                <a:cubicBezTo>
                  <a:pt x="212" y="155"/>
                  <a:pt x="211" y="157"/>
                  <a:pt x="211" y="159"/>
                </a:cubicBezTo>
                <a:cubicBezTo>
                  <a:pt x="210" y="161"/>
                  <a:pt x="210" y="163"/>
                  <a:pt x="210" y="164"/>
                </a:cubicBezTo>
                <a:cubicBezTo>
                  <a:pt x="209" y="165"/>
                  <a:pt x="209" y="167"/>
                  <a:pt x="209" y="168"/>
                </a:cubicBezTo>
                <a:cubicBezTo>
                  <a:pt x="209" y="169"/>
                  <a:pt x="208" y="170"/>
                  <a:pt x="208" y="171"/>
                </a:cubicBezTo>
                <a:moveTo>
                  <a:pt x="162" y="120"/>
                </a:moveTo>
                <a:lnTo>
                  <a:pt x="183" y="124"/>
                </a:lnTo>
                <a:lnTo>
                  <a:pt x="190" y="89"/>
                </a:lnTo>
                <a:lnTo>
                  <a:pt x="162" y="120"/>
                </a:lnTo>
              </a:path>
            </a:pathLst>
          </a:custGeom>
          <a:gradFill>
            <a:gsLst>
              <a:gs pos="77000">
                <a:srgbClr val="C00000"/>
              </a:gs>
              <a:gs pos="9000">
                <a:srgbClr val="C00000"/>
              </a:gs>
              <a:gs pos="0">
                <a:srgbClr val="FF0000"/>
              </a:gs>
            </a:gsLst>
            <a:lin ang="5400000" scaled="1"/>
          </a:gradFill>
          <a:ln>
            <a:noFill/>
          </a:ln>
        </p:spPr>
        <p:txBody>
          <a:bodyPr vert="horz" wrap="square" lIns="91440" tIns="45720" rIns="91440" bIns="45720" numCol="1" anchor="t" anchorCtr="0" compatLnSpc="1"/>
          <a:lstStyle/>
          <a:p>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wipe(up)">
                                      <p:cBhvr>
                                        <p:cTn id="11" dur="500"/>
                                        <p:tgtEl>
                                          <p:spTgt spid="9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wipe(down)">
                                      <p:cBhvr>
                                        <p:cTn id="26" dur="500"/>
                                        <p:tgtEl>
                                          <p:spTgt spid="94"/>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wipe(up)">
                                      <p:cBhvr>
                                        <p:cTn id="30" dur="500"/>
                                        <p:tgtEl>
                                          <p:spTgt spid="9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wipe(left)">
                                      <p:cBhvr>
                                        <p:cTn id="34" dur="500"/>
                                        <p:tgtEl>
                                          <p:spTgt spid="90"/>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left)">
                                      <p:cBhvr>
                                        <p:cTn id="38" dur="500"/>
                                        <p:tgtEl>
                                          <p:spTgt spid="8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down)">
                                      <p:cBhvr>
                                        <p:cTn id="45" dur="500"/>
                                        <p:tgtEl>
                                          <p:spTgt spid="95"/>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up)">
                                      <p:cBhvr>
                                        <p:cTn id="49" dur="500"/>
                                        <p:tgtEl>
                                          <p:spTgt spid="99"/>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left)">
                                      <p:cBhvr>
                                        <p:cTn id="57" dur="500"/>
                                        <p:tgtEl>
                                          <p:spTgt spid="8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left)">
                                      <p:cBhvr>
                                        <p:cTn id="60" dur="500"/>
                                        <p:tgtEl>
                                          <p:spTgt spid="87"/>
                                        </p:tgtEl>
                                      </p:cBhvr>
                                    </p:animEffect>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down)">
                                      <p:cBhvr>
                                        <p:cTn id="64" dur="500"/>
                                        <p:tgtEl>
                                          <p:spTgt spid="96"/>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wipe(up)">
                                      <p:cBhvr>
                                        <p:cTn id="68" dur="500"/>
                                        <p:tgtEl>
                                          <p:spTgt spid="10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left)">
                                      <p:cBhvr>
                                        <p:cTn id="72" dur="500"/>
                                        <p:tgtEl>
                                          <p:spTgt spid="92"/>
                                        </p:tgtEl>
                                      </p:cBhvr>
                                    </p:animEffect>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wipe(left)">
                                      <p:cBhvr>
                                        <p:cTn id="76" dur="500"/>
                                        <p:tgtEl>
                                          <p:spTgt spid="8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left)">
                                      <p:cBhvr>
                                        <p:cTn id="7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3" grpId="0"/>
      <p:bldP spid="84" grpId="0"/>
      <p:bldP spid="85" grpId="0"/>
      <p:bldP spid="86" grpId="0"/>
      <p:bldP spid="87" grpId="0"/>
      <p:bldP spid="88" grpId="0"/>
      <p:bldP spid="89" grpId="0"/>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
          <p:cNvGrpSpPr/>
          <p:nvPr/>
        </p:nvGrpSpPr>
        <p:grpSpPr>
          <a:xfrm>
            <a:off x="4755916" y="1699121"/>
            <a:ext cx="3294347" cy="1872851"/>
            <a:chOff x="4734037" y="2628379"/>
            <a:chExt cx="3294347" cy="1872851"/>
          </a:xfrm>
          <a:solidFill>
            <a:schemeClr val="accent3"/>
          </a:solidFill>
        </p:grpSpPr>
        <p:sp>
          <p:nvSpPr>
            <p:cNvPr id="4" name="AutoShape 3"/>
            <p:cNvSpPr>
              <a:spLocks noChangeArrowheads="1"/>
            </p:cNvSpPr>
            <p:nvPr/>
          </p:nvSpPr>
          <p:spPr bwMode="gray">
            <a:xfrm>
              <a:off x="4734037" y="2628379"/>
              <a:ext cx="3294347" cy="1872851"/>
            </a:xfrm>
            <a:prstGeom prst="rightArrow">
              <a:avLst>
                <a:gd name="adj1" fmla="val 64000"/>
                <a:gd name="adj2" fmla="val 37599"/>
              </a:avLst>
            </a:prstGeom>
            <a:solidFill>
              <a:srgbClr val="FF99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5" name="TextBox 11"/>
            <p:cNvSpPr txBox="1">
              <a:spLocks noChangeArrowheads="1"/>
            </p:cNvSpPr>
            <p:nvPr/>
          </p:nvSpPr>
          <p:spPr bwMode="auto">
            <a:xfrm flipH="1">
              <a:off x="5699417" y="3356992"/>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6" name="AutoShape 5"/>
          <p:cNvSpPr>
            <a:spLocks noChangeArrowheads="1"/>
          </p:cNvSpPr>
          <p:nvPr/>
        </p:nvSpPr>
        <p:spPr bwMode="auto">
          <a:xfrm>
            <a:off x="4757405" y="2043144"/>
            <a:ext cx="963892" cy="662685"/>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rgbClr val="FF99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grpSp>
        <p:nvGrpSpPr>
          <p:cNvPr id="7" name="组合 6"/>
          <p:cNvGrpSpPr/>
          <p:nvPr/>
        </p:nvGrpSpPr>
        <p:grpSpPr>
          <a:xfrm>
            <a:off x="2851415" y="2705039"/>
            <a:ext cx="2865008" cy="1133894"/>
            <a:chOff x="2829536" y="3634297"/>
            <a:chExt cx="2865008" cy="1133894"/>
          </a:xfrm>
          <a:solidFill>
            <a:srgbClr val="FF6E00"/>
          </a:solidFill>
        </p:grpSpPr>
        <p:sp>
          <p:nvSpPr>
            <p:cNvPr id="8" name="Rectangle 4"/>
            <p:cNvSpPr>
              <a:spLocks noChangeArrowheads="1"/>
            </p:cNvSpPr>
            <p:nvPr/>
          </p:nvSpPr>
          <p:spPr bwMode="gray">
            <a:xfrm>
              <a:off x="2829536" y="3634297"/>
              <a:ext cx="2865008" cy="1133894"/>
            </a:xfrm>
            <a:prstGeom prst="rect">
              <a:avLst/>
            </a:prstGeom>
            <a:grp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9" name="TextBox 11"/>
            <p:cNvSpPr txBox="1">
              <a:spLocks noChangeArrowheads="1"/>
            </p:cNvSpPr>
            <p:nvPr/>
          </p:nvSpPr>
          <p:spPr bwMode="auto">
            <a:xfrm flipH="1">
              <a:off x="3695549" y="3974399"/>
              <a:ext cx="1752902" cy="400110"/>
            </a:xfrm>
            <a:prstGeom prst="rect">
              <a:avLst/>
            </a:prstGeom>
            <a:grp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10" name="AutoShape 8"/>
          <p:cNvSpPr>
            <a:spLocks noChangeArrowheads="1"/>
          </p:cNvSpPr>
          <p:nvPr/>
        </p:nvSpPr>
        <p:spPr bwMode="auto">
          <a:xfrm>
            <a:off x="2851414" y="2705829"/>
            <a:ext cx="778871" cy="695135"/>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rgbClr val="DE0000"/>
          </a:solidFill>
          <a:ln>
            <a:noFill/>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grpSp>
        <p:nvGrpSpPr>
          <p:cNvPr id="11" name="组合 10"/>
          <p:cNvGrpSpPr/>
          <p:nvPr/>
        </p:nvGrpSpPr>
        <p:grpSpPr>
          <a:xfrm>
            <a:off x="1142318" y="3380696"/>
            <a:ext cx="2479705" cy="1135270"/>
            <a:chOff x="1120439" y="4309954"/>
            <a:chExt cx="2479705" cy="1135270"/>
          </a:xfrm>
          <a:solidFill>
            <a:schemeClr val="accent1"/>
          </a:solidFill>
        </p:grpSpPr>
        <p:sp>
          <p:nvSpPr>
            <p:cNvPr id="12" name="Rectangle 6"/>
            <p:cNvSpPr>
              <a:spLocks noChangeArrowheads="1"/>
            </p:cNvSpPr>
            <p:nvPr/>
          </p:nvSpPr>
          <p:spPr bwMode="gray">
            <a:xfrm>
              <a:off x="1120439" y="4309954"/>
              <a:ext cx="2479705" cy="1135270"/>
            </a:xfrm>
            <a:prstGeom prst="rect">
              <a:avLst/>
            </a:prstGeom>
            <a:solidFill>
              <a:srgbClr val="C80000"/>
            </a:solidFill>
            <a:ln w="25400" algn="ctr">
              <a:noFill/>
              <a:miter lim="800000"/>
            </a:ln>
          </p:spPr>
          <p:txBody>
            <a:bodyPr lIns="45720" tIns="44450" rIns="45720" bIns="44450" anchor="ctr" anchorCtr="1"/>
            <a:lstStyle/>
            <a:p>
              <a:pPr marL="0" marR="0" lvl="0" indent="0" defTabSz="914400" eaLnBrk="1" fontAlgn="auto" latinLnBrk="0" hangingPunct="1">
                <a:lnSpc>
                  <a:spcPct val="100000"/>
                </a:lnSpc>
                <a:spcBef>
                  <a:spcPts val="0"/>
                </a:spcBef>
                <a:spcAft>
                  <a:spcPts val="0"/>
                </a:spcAft>
                <a:buClrTx/>
                <a:buSzTx/>
                <a:buFontTx/>
                <a:buNone/>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13" name="TextBox 11"/>
            <p:cNvSpPr txBox="1">
              <a:spLocks noChangeArrowheads="1"/>
            </p:cNvSpPr>
            <p:nvPr/>
          </p:nvSpPr>
          <p:spPr bwMode="auto">
            <a:xfrm flipH="1">
              <a:off x="1490153" y="4677534"/>
              <a:ext cx="1752902" cy="40011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000" b="1" kern="0" dirty="0" smtClean="0">
                  <a:solidFill>
                    <a:schemeClr val="bg1"/>
                  </a:solidFill>
                  <a:latin typeface="微软雅黑" panose="020B0503020204020204" pitchFamily="34" charset="-122"/>
                  <a:ea typeface="微软雅黑" panose="020B0503020204020204" pitchFamily="34" charset="-122"/>
                </a:rPr>
                <a:t>点击添加标题    </a:t>
              </a:r>
              <a:endParaRPr lang="en-US" altLang="zh-CN" sz="2000" b="1" kern="0" dirty="0" smtClean="0">
                <a:solidFill>
                  <a:schemeClr val="bg1"/>
                </a:solidFill>
                <a:latin typeface="微软雅黑" panose="020B0503020204020204" pitchFamily="34" charset="-122"/>
                <a:ea typeface="微软雅黑" panose="020B0503020204020204" pitchFamily="34" charset="-122"/>
              </a:endParaRPr>
            </a:p>
          </p:txBody>
        </p:sp>
      </p:grpSp>
      <p:sp>
        <p:nvSpPr>
          <p:cNvPr id="14" name="Text Box 40"/>
          <p:cNvSpPr txBox="1">
            <a:spLocks noChangeArrowheads="1"/>
          </p:cNvSpPr>
          <p:nvPr/>
        </p:nvSpPr>
        <p:spPr bwMode="gray">
          <a:xfrm>
            <a:off x="956624" y="1601292"/>
            <a:ext cx="3255336" cy="846001"/>
          </a:xfrm>
          <a:prstGeom prst="rect">
            <a:avLst/>
          </a:prstGeom>
          <a:noFill/>
          <a:ln w="9525">
            <a:noFill/>
            <a:miter lim="800000"/>
          </a:ln>
        </p:spPr>
        <p:txBody>
          <a:bodyPr wrap="square">
            <a:spAutoFit/>
          </a:bodyPr>
          <a:lstStyle/>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4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11"/>
          <p:cNvSpPr>
            <a:spLocks noChangeArrowheads="1"/>
          </p:cNvSpPr>
          <p:nvPr/>
        </p:nvSpPr>
        <p:spPr bwMode="gray">
          <a:xfrm>
            <a:off x="1030644" y="1224422"/>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2000" b="1" kern="0" dirty="0" smtClean="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3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3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300"/>
                                        <p:tgtEl>
                                          <p:spTgt spid="3"/>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2399"/>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anim calcmode="lin" valueType="num">
                                      <p:cBhvr>
                                        <p:cTn id="36" dur="750" fill="hold"/>
                                        <p:tgtEl>
                                          <p:spTgt spid="14"/>
                                        </p:tgtEl>
                                        <p:attrNameLst>
                                          <p:attrName>ppt_x</p:attrName>
                                        </p:attrNameLst>
                                      </p:cBhvr>
                                      <p:tavLst>
                                        <p:tav tm="0">
                                          <p:val>
                                            <p:strVal val="#ppt_x"/>
                                          </p:val>
                                        </p:tav>
                                        <p:tav tm="100000">
                                          <p:val>
                                            <p:strVal val="#ppt_x"/>
                                          </p:val>
                                        </p:tav>
                                      </p:tavLst>
                                    </p:anim>
                                    <p:anim calcmode="lin" valueType="num">
                                      <p:cBhvr>
                                        <p:cTn id="37"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42" name="组合 41"/>
          <p:cNvGrpSpPr/>
          <p:nvPr/>
        </p:nvGrpSpPr>
        <p:grpSpPr>
          <a:xfrm>
            <a:off x="1060223" y="2835421"/>
            <a:ext cx="1711577" cy="1712209"/>
            <a:chOff x="855271" y="2835421"/>
            <a:chExt cx="1711577" cy="1712209"/>
          </a:xfrm>
        </p:grpSpPr>
        <p:grpSp>
          <p:nvGrpSpPr>
            <p:cNvPr id="43" name="组合 4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45" name="泪滴形 44"/>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0000"/>
                  </a:solidFill>
                  <a:effectLst/>
                  <a:uLnTx/>
                  <a:uFillTx/>
                  <a:latin typeface="+mj-ea"/>
                  <a:ea typeface="+mj-ea"/>
                  <a:cs typeface="+mn-cs"/>
                </a:endParaRPr>
              </a:p>
            </p:txBody>
          </p:sp>
          <p:sp>
            <p:nvSpPr>
              <p:cNvPr id="4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4" name="矩形​​ 45"/>
            <p:cNvSpPr>
              <a:spLocks noChangeArrowheads="1"/>
            </p:cNvSpPr>
            <p:nvPr/>
          </p:nvSpPr>
          <p:spPr bwMode="auto">
            <a:xfrm>
              <a:off x="1220322" y="3483791"/>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入内容</a:t>
              </a:r>
            </a:p>
          </p:txBody>
        </p:sp>
      </p:grpSp>
      <p:grpSp>
        <p:nvGrpSpPr>
          <p:cNvPr id="47" name="组合 46"/>
          <p:cNvGrpSpPr/>
          <p:nvPr/>
        </p:nvGrpSpPr>
        <p:grpSpPr>
          <a:xfrm>
            <a:off x="2843808" y="2835420"/>
            <a:ext cx="1953852" cy="1954573"/>
            <a:chOff x="2672545" y="2835420"/>
            <a:chExt cx="1953852" cy="1954573"/>
          </a:xfrm>
        </p:grpSpPr>
        <p:grpSp>
          <p:nvGrpSpPr>
            <p:cNvPr id="4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50" name="泪滴形 4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49" name="矩形​​ 46"/>
            <p:cNvSpPr>
              <a:spLocks noChangeArrowheads="1"/>
            </p:cNvSpPr>
            <p:nvPr/>
          </p:nvSpPr>
          <p:spPr bwMode="auto">
            <a:xfrm>
              <a:off x="3398598" y="3684002"/>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入内容</a:t>
              </a:r>
            </a:p>
          </p:txBody>
        </p:sp>
      </p:grpSp>
      <p:grpSp>
        <p:nvGrpSpPr>
          <p:cNvPr id="52" name="组合 51"/>
          <p:cNvGrpSpPr/>
          <p:nvPr/>
        </p:nvGrpSpPr>
        <p:grpSpPr>
          <a:xfrm>
            <a:off x="1225504" y="1242748"/>
            <a:ext cx="1529694" cy="1529693"/>
            <a:chOff x="1009480" y="1242748"/>
            <a:chExt cx="1529694" cy="1529693"/>
          </a:xfrm>
        </p:grpSpPr>
        <p:sp>
          <p:nvSpPr>
            <p:cNvPr id="53" name="泪滴形 52"/>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点击录</a:t>
              </a:r>
              <a:endParaRPr kumimoji="0" lang="en-US" altLang="zh-CN" sz="14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ysClr val="windowText" lastClr="000000"/>
                  </a:solidFill>
                  <a:effectLst/>
                  <a:uLnTx/>
                  <a:uFillTx/>
                  <a:latin typeface="+mj-ea"/>
                  <a:ea typeface="+mj-ea"/>
                  <a:cs typeface="Arial Unicode MS" pitchFamily="34" charset="-122"/>
                </a:rPr>
                <a:t>入内容</a:t>
              </a:r>
            </a:p>
          </p:txBody>
        </p:sp>
      </p:grpSp>
      <p:grpSp>
        <p:nvGrpSpPr>
          <p:cNvPr id="56" name="组合 55"/>
          <p:cNvGrpSpPr/>
          <p:nvPr/>
        </p:nvGrpSpPr>
        <p:grpSpPr>
          <a:xfrm>
            <a:off x="2843808" y="987574"/>
            <a:ext cx="1772592" cy="1773246"/>
            <a:chOff x="2662969" y="965760"/>
            <a:chExt cx="1772592" cy="1773246"/>
          </a:xfrm>
        </p:grpSpPr>
        <p:grpSp>
          <p:nvGrpSpPr>
            <p:cNvPr id="5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C8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58" name="矩形​​ 44"/>
            <p:cNvSpPr>
              <a:spLocks noChangeArrowheads="1"/>
            </p:cNvSpPr>
            <p:nvPr/>
          </p:nvSpPr>
          <p:spPr bwMode="auto">
            <a:xfrm>
              <a:off x="3300316" y="1374429"/>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点击录</a:t>
              </a:r>
              <a:endParaRPr kumimoji="0" lang="en-US" altLang="zh-CN"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ysClr val="windowText" lastClr="000000"/>
                  </a:solidFill>
                  <a:effectLst/>
                  <a:uLnTx/>
                  <a:uFillTx/>
                  <a:latin typeface="+mj-ea"/>
                  <a:ea typeface="+mj-ea"/>
                  <a:cs typeface="Arial Unicode MS" pitchFamily="34" charset="-122"/>
                </a:rPr>
                <a:t>入内容</a:t>
              </a:r>
            </a:p>
          </p:txBody>
        </p:sp>
      </p:grpSp>
      <p:grpSp>
        <p:nvGrpSpPr>
          <p:cNvPr id="61" name="组合 60"/>
          <p:cNvGrpSpPr/>
          <p:nvPr/>
        </p:nvGrpSpPr>
        <p:grpSpPr>
          <a:xfrm>
            <a:off x="5406698" y="1261184"/>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4" name="Text Box 40"/>
          <p:cNvSpPr txBox="1">
            <a:spLocks noChangeArrowheads="1"/>
          </p:cNvSpPr>
          <p:nvPr/>
        </p:nvSpPr>
        <p:spPr bwMode="gray">
          <a:xfrm>
            <a:off x="5853168" y="1526588"/>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4"/>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6" name="组合 11"/>
          <p:cNvGrpSpPr/>
          <p:nvPr/>
        </p:nvGrpSpPr>
        <p:grpSpPr bwMode="auto">
          <a:xfrm rot="16200000" flipH="1">
            <a:off x="5399418" y="2190008"/>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69" name="Text Box 40"/>
          <p:cNvSpPr txBox="1">
            <a:spLocks noChangeArrowheads="1"/>
          </p:cNvSpPr>
          <p:nvPr/>
        </p:nvSpPr>
        <p:spPr bwMode="gray">
          <a:xfrm>
            <a:off x="5853168" y="246269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8"/>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 Box 40"/>
          <p:cNvSpPr txBox="1">
            <a:spLocks noChangeArrowheads="1"/>
          </p:cNvSpPr>
          <p:nvPr/>
        </p:nvSpPr>
        <p:spPr bwMode="gray">
          <a:xfrm>
            <a:off x="5853168" y="3306252"/>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798"/>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 Box 40"/>
          <p:cNvSpPr txBox="1">
            <a:spLocks noChangeArrowheads="1"/>
          </p:cNvSpPr>
          <p:nvPr/>
        </p:nvSpPr>
        <p:spPr bwMode="gray">
          <a:xfrm>
            <a:off x="5853168" y="4118876"/>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59"/>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单击此处输入</a:t>
            </a:r>
            <a:r>
              <a:rPr lang="zh-CN" altLang="en-US" sz="1400" b="1" kern="0"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5" name="组合 4"/>
          <p:cNvGrpSpPr/>
          <p:nvPr/>
        </p:nvGrpSpPr>
        <p:grpSpPr bwMode="auto">
          <a:xfrm>
            <a:off x="5383232" y="3037771"/>
            <a:ext cx="397928" cy="398075"/>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8" name="组合 5"/>
          <p:cNvGrpSpPr/>
          <p:nvPr/>
        </p:nvGrpSpPr>
        <p:grpSpPr bwMode="auto">
          <a:xfrm flipH="1">
            <a:off x="5378817" y="3867894"/>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0-#ppt_w/2"/>
                                          </p:val>
                                        </p:tav>
                                        <p:tav tm="100000">
                                          <p:val>
                                            <p:strVal val="#ppt_x"/>
                                          </p:val>
                                        </p:tav>
                                      </p:tavLst>
                                    </p:anim>
                                    <p:anim calcmode="lin" valueType="num">
                                      <p:cBhvr additive="base">
                                        <p:cTn id="8" dur="75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750" fill="hold"/>
                                        <p:tgtEl>
                                          <p:spTgt spid="56"/>
                                        </p:tgtEl>
                                        <p:attrNameLst>
                                          <p:attrName>ppt_x</p:attrName>
                                        </p:attrNameLst>
                                      </p:cBhvr>
                                      <p:tavLst>
                                        <p:tav tm="0">
                                          <p:val>
                                            <p:strVal val="1+#ppt_w/2"/>
                                          </p:val>
                                        </p:tav>
                                        <p:tav tm="100000">
                                          <p:val>
                                            <p:strVal val="#ppt_x"/>
                                          </p:val>
                                        </p:tav>
                                      </p:tavLst>
                                    </p:anim>
                                    <p:anim calcmode="lin" valueType="num">
                                      <p:cBhvr additive="base">
                                        <p:cTn id="13" dur="7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750" fill="hold"/>
                                        <p:tgtEl>
                                          <p:spTgt spid="42"/>
                                        </p:tgtEl>
                                        <p:attrNameLst>
                                          <p:attrName>ppt_x</p:attrName>
                                        </p:attrNameLst>
                                      </p:cBhvr>
                                      <p:tavLst>
                                        <p:tav tm="0">
                                          <p:val>
                                            <p:strVal val="0-#ppt_w/2"/>
                                          </p:val>
                                        </p:tav>
                                        <p:tav tm="100000">
                                          <p:val>
                                            <p:strVal val="#ppt_x"/>
                                          </p:val>
                                        </p:tav>
                                      </p:tavLst>
                                    </p:anim>
                                    <p:anim calcmode="lin" valueType="num">
                                      <p:cBhvr additive="base">
                                        <p:cTn id="18" dur="7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anim calcmode="lin" valueType="num">
                                      <p:cBhvr>
                                        <p:cTn id="28" dur="500" fill="hold"/>
                                        <p:tgtEl>
                                          <p:spTgt spid="61"/>
                                        </p:tgtEl>
                                        <p:attrNameLst>
                                          <p:attrName>ppt_x</p:attrName>
                                        </p:attrNameLst>
                                      </p:cBhvr>
                                      <p:tavLst>
                                        <p:tav tm="0">
                                          <p:val>
                                            <p:strVal val="#ppt_x"/>
                                          </p:val>
                                        </p:tav>
                                        <p:tav tm="100000">
                                          <p:val>
                                            <p:strVal val="#ppt_x"/>
                                          </p:val>
                                        </p:tav>
                                      </p:tavLst>
                                    </p:anim>
                                    <p:anim calcmode="lin" valueType="num">
                                      <p:cBhvr>
                                        <p:cTn id="29" dur="500" fill="hold"/>
                                        <p:tgtEl>
                                          <p:spTgt spid="61"/>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5"/>
                                        </p:tgtEl>
                                        <p:attrNameLst>
                                          <p:attrName>style.visibility</p:attrName>
                                        </p:attrNameLst>
                                      </p:cBhvr>
                                      <p:to>
                                        <p:strVal val="visible"/>
                                      </p:to>
                                    </p:set>
                                    <p:anim calcmode="lin" valueType="num">
                                      <p:cBhvr>
                                        <p:cTn id="3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5"/>
                                        </p:tgtEl>
                                        <p:attrNameLst>
                                          <p:attrName>ppt_y</p:attrName>
                                        </p:attrNameLst>
                                      </p:cBhvr>
                                      <p:tavLst>
                                        <p:tav tm="0">
                                          <p:val>
                                            <p:strVal val="#ppt_y"/>
                                          </p:val>
                                        </p:tav>
                                        <p:tav tm="100000">
                                          <p:val>
                                            <p:strVal val="#ppt_y"/>
                                          </p:val>
                                        </p:tav>
                                      </p:tavLst>
                                    </p:anim>
                                    <p:anim calcmode="lin" valueType="num">
                                      <p:cBhvr>
                                        <p:cTn id="3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5"/>
                                        </p:tgtEl>
                                      </p:cBhvr>
                                    </p:animEffect>
                                  </p:childTnLst>
                                </p:cTn>
                              </p:par>
                            </p:childTnLst>
                          </p:cTn>
                        </p:par>
                        <p:par>
                          <p:cTn id="38" fill="hold">
                            <p:stCondLst>
                              <p:cond delay="4349"/>
                            </p:stCondLst>
                            <p:childTnLst>
                              <p:par>
                                <p:cTn id="39" presetID="4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750"/>
                                        <p:tgtEl>
                                          <p:spTgt spid="64"/>
                                        </p:tgtEl>
                                      </p:cBhvr>
                                    </p:animEffect>
                                    <p:anim calcmode="lin" valueType="num">
                                      <p:cBhvr>
                                        <p:cTn id="42" dur="750" fill="hold"/>
                                        <p:tgtEl>
                                          <p:spTgt spid="64"/>
                                        </p:tgtEl>
                                        <p:attrNameLst>
                                          <p:attrName>ppt_x</p:attrName>
                                        </p:attrNameLst>
                                      </p:cBhvr>
                                      <p:tavLst>
                                        <p:tav tm="0">
                                          <p:val>
                                            <p:strVal val="#ppt_x"/>
                                          </p:val>
                                        </p:tav>
                                        <p:tav tm="100000">
                                          <p:val>
                                            <p:strVal val="#ppt_x"/>
                                          </p:val>
                                        </p:tav>
                                      </p:tavLst>
                                    </p:anim>
                                    <p:anim calcmode="lin" valueType="num">
                                      <p:cBhvr>
                                        <p:cTn id="43" dur="75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5349"/>
                            </p:stCondLst>
                            <p:childTnLst>
                              <p:par>
                                <p:cTn id="45" presetID="42"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634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6699"/>
                            </p:stCondLst>
                            <p:childTnLst>
                              <p:par>
                                <p:cTn id="59" presetID="42" presetClass="entr" presetSubtype="0"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750"/>
                                        <p:tgtEl>
                                          <p:spTgt spid="69"/>
                                        </p:tgtEl>
                                      </p:cBhvr>
                                    </p:animEffect>
                                    <p:anim calcmode="lin" valueType="num">
                                      <p:cBhvr>
                                        <p:cTn id="62" dur="750" fill="hold"/>
                                        <p:tgtEl>
                                          <p:spTgt spid="69"/>
                                        </p:tgtEl>
                                        <p:attrNameLst>
                                          <p:attrName>ppt_x</p:attrName>
                                        </p:attrNameLst>
                                      </p:cBhvr>
                                      <p:tavLst>
                                        <p:tav tm="0">
                                          <p:val>
                                            <p:strVal val="#ppt_x"/>
                                          </p:val>
                                        </p:tav>
                                        <p:tav tm="100000">
                                          <p:val>
                                            <p:strVal val="#ppt_x"/>
                                          </p:val>
                                        </p:tav>
                                      </p:tavLst>
                                    </p:anim>
                                    <p:anim calcmode="lin" valueType="num">
                                      <p:cBhvr>
                                        <p:cTn id="63" dur="750" fill="hold"/>
                                        <p:tgtEl>
                                          <p:spTgt spid="69"/>
                                        </p:tgtEl>
                                        <p:attrNameLst>
                                          <p:attrName>ppt_y</p:attrName>
                                        </p:attrNameLst>
                                      </p:cBhvr>
                                      <p:tavLst>
                                        <p:tav tm="0">
                                          <p:val>
                                            <p:strVal val="#ppt_y+.1"/>
                                          </p:val>
                                        </p:tav>
                                        <p:tav tm="100000">
                                          <p:val>
                                            <p:strVal val="#ppt_y"/>
                                          </p:val>
                                        </p:tav>
                                      </p:tavLst>
                                    </p:anim>
                                  </p:childTnLst>
                                </p:cTn>
                              </p:par>
                            </p:childTnLst>
                          </p:cTn>
                        </p:par>
                        <p:par>
                          <p:cTn id="64" fill="hold">
                            <p:stCondLst>
                              <p:cond delay="7699"/>
                            </p:stCondLst>
                            <p:childTnLst>
                              <p:par>
                                <p:cTn id="65" presetID="42" presetClass="entr" presetSubtype="0"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750"/>
                                        <p:tgtEl>
                                          <p:spTgt spid="75"/>
                                        </p:tgtEl>
                                      </p:cBhvr>
                                    </p:animEffect>
                                    <p:anim calcmode="lin" valueType="num">
                                      <p:cBhvr>
                                        <p:cTn id="68" dur="750" fill="hold"/>
                                        <p:tgtEl>
                                          <p:spTgt spid="75"/>
                                        </p:tgtEl>
                                        <p:attrNameLst>
                                          <p:attrName>ppt_x</p:attrName>
                                        </p:attrNameLst>
                                      </p:cBhvr>
                                      <p:tavLst>
                                        <p:tav tm="0">
                                          <p:val>
                                            <p:strVal val="#ppt_x"/>
                                          </p:val>
                                        </p:tav>
                                        <p:tav tm="100000">
                                          <p:val>
                                            <p:strVal val="#ppt_x"/>
                                          </p:val>
                                        </p:tav>
                                      </p:tavLst>
                                    </p:anim>
                                    <p:anim calcmode="lin" valueType="num">
                                      <p:cBhvr>
                                        <p:cTn id="69" dur="750" fill="hold"/>
                                        <p:tgtEl>
                                          <p:spTgt spid="75"/>
                                        </p:tgtEl>
                                        <p:attrNameLst>
                                          <p:attrName>ppt_y</p:attrName>
                                        </p:attrNameLst>
                                      </p:cBhvr>
                                      <p:tavLst>
                                        <p:tav tm="0">
                                          <p:val>
                                            <p:strVal val="#ppt_y+.1"/>
                                          </p:val>
                                        </p:tav>
                                        <p:tav tm="100000">
                                          <p:val>
                                            <p:strVal val="#ppt_y"/>
                                          </p:val>
                                        </p:tav>
                                      </p:tavLst>
                                    </p:anim>
                                  </p:childTnLst>
                                </p:cTn>
                              </p:par>
                            </p:childTnLst>
                          </p:cTn>
                        </p:par>
                        <p:par>
                          <p:cTn id="70" fill="hold">
                            <p:stCondLst>
                              <p:cond delay="869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2"/>
                                        </p:tgtEl>
                                        <p:attrNameLst>
                                          <p:attrName>ppt_y</p:attrName>
                                        </p:attrNameLst>
                                      </p:cBhvr>
                                      <p:tavLst>
                                        <p:tav tm="0">
                                          <p:val>
                                            <p:strVal val="#ppt_y"/>
                                          </p:val>
                                        </p:tav>
                                        <p:tav tm="100000">
                                          <p:val>
                                            <p:strVal val="#ppt_y"/>
                                          </p:val>
                                        </p:tav>
                                      </p:tavLst>
                                    </p:anim>
                                    <p:anim calcmode="lin" valueType="num">
                                      <p:cBhvr>
                                        <p:cTn id="7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2"/>
                                        </p:tgtEl>
                                      </p:cBhvr>
                                    </p:animEffect>
                                  </p:childTnLst>
                                </p:cTn>
                              </p:par>
                            </p:childTnLst>
                          </p:cTn>
                        </p:par>
                        <p:par>
                          <p:cTn id="78" fill="hold">
                            <p:stCondLst>
                              <p:cond delay="9049"/>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750"/>
                                        <p:tgtEl>
                                          <p:spTgt spid="71"/>
                                        </p:tgtEl>
                                      </p:cBhvr>
                                    </p:animEffect>
                                    <p:anim calcmode="lin" valueType="num">
                                      <p:cBhvr>
                                        <p:cTn id="82" dur="750" fill="hold"/>
                                        <p:tgtEl>
                                          <p:spTgt spid="71"/>
                                        </p:tgtEl>
                                        <p:attrNameLst>
                                          <p:attrName>ppt_x</p:attrName>
                                        </p:attrNameLst>
                                      </p:cBhvr>
                                      <p:tavLst>
                                        <p:tav tm="0">
                                          <p:val>
                                            <p:strVal val="#ppt_x"/>
                                          </p:val>
                                        </p:tav>
                                        <p:tav tm="100000">
                                          <p:val>
                                            <p:strVal val="#ppt_x"/>
                                          </p:val>
                                        </p:tav>
                                      </p:tavLst>
                                    </p:anim>
                                    <p:anim calcmode="lin" valueType="num">
                                      <p:cBhvr>
                                        <p:cTn id="83" dur="75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0049"/>
                            </p:stCondLst>
                            <p:childTnLst>
                              <p:par>
                                <p:cTn id="85" presetID="42" presetClass="entr" presetSubtype="0" fill="hold"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750"/>
                                        <p:tgtEl>
                                          <p:spTgt spid="78"/>
                                        </p:tgtEl>
                                      </p:cBhvr>
                                    </p:animEffect>
                                    <p:anim calcmode="lin" valueType="num">
                                      <p:cBhvr>
                                        <p:cTn id="88" dur="750" fill="hold"/>
                                        <p:tgtEl>
                                          <p:spTgt spid="78"/>
                                        </p:tgtEl>
                                        <p:attrNameLst>
                                          <p:attrName>ppt_x</p:attrName>
                                        </p:attrNameLst>
                                      </p:cBhvr>
                                      <p:tavLst>
                                        <p:tav tm="0">
                                          <p:val>
                                            <p:strVal val="#ppt_x"/>
                                          </p:val>
                                        </p:tav>
                                        <p:tav tm="100000">
                                          <p:val>
                                            <p:strVal val="#ppt_x"/>
                                          </p:val>
                                        </p:tav>
                                      </p:tavLst>
                                    </p:anim>
                                    <p:anim calcmode="lin" valueType="num">
                                      <p:cBhvr>
                                        <p:cTn id="89" dur="750" fill="hold"/>
                                        <p:tgtEl>
                                          <p:spTgt spid="78"/>
                                        </p:tgtEl>
                                        <p:attrNameLst>
                                          <p:attrName>ppt_y</p:attrName>
                                        </p:attrNameLst>
                                      </p:cBhvr>
                                      <p:tavLst>
                                        <p:tav tm="0">
                                          <p:val>
                                            <p:strVal val="#ppt_y+.1"/>
                                          </p:val>
                                        </p:tav>
                                        <p:tav tm="100000">
                                          <p:val>
                                            <p:strVal val="#ppt_y"/>
                                          </p:val>
                                        </p:tav>
                                      </p:tavLst>
                                    </p:anim>
                                  </p:childTnLst>
                                </p:cTn>
                              </p:par>
                            </p:childTnLst>
                          </p:cTn>
                        </p:par>
                        <p:par>
                          <p:cTn id="90" fill="hold">
                            <p:stCondLst>
                              <p:cond delay="1104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74"/>
                                        </p:tgtEl>
                                        <p:attrNameLst>
                                          <p:attrName>ppt_y</p:attrName>
                                        </p:attrNameLst>
                                      </p:cBhvr>
                                      <p:tavLst>
                                        <p:tav tm="0">
                                          <p:val>
                                            <p:strVal val="#ppt_y"/>
                                          </p:val>
                                        </p:tav>
                                        <p:tav tm="100000">
                                          <p:val>
                                            <p:strVal val="#ppt_y"/>
                                          </p:val>
                                        </p:tav>
                                      </p:tavLst>
                                    </p:anim>
                                    <p:anim calcmode="lin" valueType="num">
                                      <p:cBhvr>
                                        <p:cTn id="95"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74"/>
                                        </p:tgtEl>
                                      </p:cBhvr>
                                    </p:animEffect>
                                  </p:childTnLst>
                                </p:cTn>
                              </p:par>
                            </p:childTnLst>
                          </p:cTn>
                        </p:par>
                        <p:par>
                          <p:cTn id="98" fill="hold">
                            <p:stCondLst>
                              <p:cond delay="11399"/>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750"/>
                                        <p:tgtEl>
                                          <p:spTgt spid="73"/>
                                        </p:tgtEl>
                                      </p:cBhvr>
                                    </p:animEffect>
                                    <p:anim calcmode="lin" valueType="num">
                                      <p:cBhvr>
                                        <p:cTn id="102" dur="750" fill="hold"/>
                                        <p:tgtEl>
                                          <p:spTgt spid="73"/>
                                        </p:tgtEl>
                                        <p:attrNameLst>
                                          <p:attrName>ppt_x</p:attrName>
                                        </p:attrNameLst>
                                      </p:cBhvr>
                                      <p:tavLst>
                                        <p:tav tm="0">
                                          <p:val>
                                            <p:strVal val="#ppt_x"/>
                                          </p:val>
                                        </p:tav>
                                        <p:tav tm="100000">
                                          <p:val>
                                            <p:strVal val="#ppt_x"/>
                                          </p:val>
                                        </p:tav>
                                      </p:tavLst>
                                    </p:anim>
                                    <p:anim calcmode="lin" valueType="num">
                                      <p:cBhvr>
                                        <p:cTn id="103"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P spid="70" grpId="0"/>
      <p:bldP spid="71" grpId="0"/>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grpSp>
        <p:nvGrpSpPr>
          <p:cNvPr id="3" name="组合 20"/>
          <p:cNvGrpSpPr/>
          <p:nvPr/>
        </p:nvGrpSpPr>
        <p:grpSpPr>
          <a:xfrm>
            <a:off x="2409569" y="1291504"/>
            <a:ext cx="1849061" cy="1708856"/>
            <a:chOff x="3201431" y="1806525"/>
            <a:chExt cx="1956750" cy="2020951"/>
          </a:xfrm>
          <a:solidFill>
            <a:srgbClr val="C80000"/>
          </a:solidFill>
        </p:grpSpPr>
        <p:sp>
          <p:nvSpPr>
            <p:cNvPr id="4"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5" name="TextBox 11"/>
            <p:cNvSpPr txBox="1">
              <a:spLocks noChangeArrowheads="1"/>
            </p:cNvSpPr>
            <p:nvPr/>
          </p:nvSpPr>
          <p:spPr bwMode="auto">
            <a:xfrm rot="2590855">
              <a:off x="3879057" y="2245967"/>
              <a:ext cx="1279124" cy="418585"/>
            </a:xfrm>
            <a:prstGeom prst="rect">
              <a:avLst/>
            </a:prstGeom>
            <a:grp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工作业绩</a:t>
              </a:r>
            </a:p>
          </p:txBody>
        </p:sp>
      </p:grpSp>
      <p:grpSp>
        <p:nvGrpSpPr>
          <p:cNvPr id="6" name="组合 23"/>
          <p:cNvGrpSpPr/>
          <p:nvPr/>
        </p:nvGrpSpPr>
        <p:grpSpPr>
          <a:xfrm>
            <a:off x="4536239" y="2501851"/>
            <a:ext cx="1823090" cy="1708856"/>
            <a:chOff x="5451958" y="3237922"/>
            <a:chExt cx="1929267" cy="2020951"/>
          </a:xfrm>
        </p:grpSpPr>
        <p:sp>
          <p:nvSpPr>
            <p:cNvPr id="7"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C8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8" name="TextBox 13"/>
            <p:cNvSpPr txBox="1">
              <a:spLocks noChangeArrowheads="1"/>
            </p:cNvSpPr>
            <p:nvPr/>
          </p:nvSpPr>
          <p:spPr bwMode="auto">
            <a:xfrm rot="2635062">
              <a:off x="5459859" y="4386103"/>
              <a:ext cx="1279124" cy="418585"/>
            </a:xfrm>
            <a:prstGeom prst="rect">
              <a:avLst/>
            </a:prstGeom>
            <a:noFill/>
            <a:ln w="9525">
              <a:noFill/>
              <a:miter lim="800000"/>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新的目标</a:t>
              </a:r>
            </a:p>
          </p:txBody>
        </p:sp>
      </p:grpSp>
      <p:sp>
        <p:nvSpPr>
          <p:cNvPr id="9" name="TextBox 15"/>
          <p:cNvSpPr txBox="1"/>
          <p:nvPr/>
        </p:nvSpPr>
        <p:spPr bwMode="auto">
          <a:xfrm>
            <a:off x="571168" y="1153285"/>
            <a:ext cx="1537398" cy="144828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27"/>
          <p:cNvGrpSpPr/>
          <p:nvPr/>
        </p:nvGrpSpPr>
        <p:grpSpPr>
          <a:xfrm>
            <a:off x="4536240" y="1059582"/>
            <a:ext cx="1823090" cy="1940778"/>
            <a:chOff x="5451959" y="1532245"/>
            <a:chExt cx="1929267" cy="2295231"/>
          </a:xfrm>
        </p:grpSpPr>
        <p:sp>
          <p:nvSpPr>
            <p:cNvPr id="11"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6E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solidFill>
              </a:endParaRPr>
            </a:p>
          </p:txBody>
        </p:sp>
        <p:sp>
          <p:nvSpPr>
            <p:cNvPr id="12" name="TextBox 11"/>
            <p:cNvSpPr txBox="1">
              <a:spLocks noChangeArrowheads="1"/>
            </p:cNvSpPr>
            <p:nvPr/>
          </p:nvSpPr>
          <p:spPr bwMode="auto">
            <a:xfrm rot="18759385">
              <a:off x="5428899" y="2105805"/>
              <a:ext cx="1521678" cy="374557"/>
            </a:xfrm>
            <a:prstGeom prst="rect">
              <a:avLst/>
            </a:prstGeom>
            <a:no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改进措施</a:t>
              </a:r>
            </a:p>
          </p:txBody>
        </p:sp>
      </p:grpSp>
      <p:cxnSp>
        <p:nvCxnSpPr>
          <p:cNvPr id="13" name="直接连接符 12"/>
          <p:cNvCxnSpPr/>
          <p:nvPr/>
        </p:nvCxnSpPr>
        <p:spPr bwMode="auto">
          <a:xfrm>
            <a:off x="5782393" y="1396249"/>
            <a:ext cx="817572"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8"/>
          <p:cNvSpPr txBox="1"/>
          <p:nvPr/>
        </p:nvSpPr>
        <p:spPr bwMode="auto">
          <a:xfrm>
            <a:off x="6638969" y="1153285"/>
            <a:ext cx="1893471" cy="1653012"/>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bwMode="auto">
          <a:xfrm>
            <a:off x="5701386" y="4137313"/>
            <a:ext cx="817572"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20"/>
          <p:cNvSpPr txBox="1"/>
          <p:nvPr/>
        </p:nvSpPr>
        <p:spPr bwMode="auto">
          <a:xfrm>
            <a:off x="6599964" y="3338450"/>
            <a:ext cx="1796387" cy="16751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7" name="组合 34"/>
          <p:cNvGrpSpPr/>
          <p:nvPr/>
        </p:nvGrpSpPr>
        <p:grpSpPr>
          <a:xfrm>
            <a:off x="2380330" y="2501851"/>
            <a:ext cx="1823090" cy="1708856"/>
            <a:chOff x="3170489" y="3237922"/>
            <a:chExt cx="1929267" cy="2020951"/>
          </a:xfrm>
        </p:grpSpPr>
        <p:sp>
          <p:nvSpPr>
            <p:cNvPr id="18"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99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bg1"/>
                </a:solidFill>
              </a:endParaRPr>
            </a:p>
          </p:txBody>
        </p:sp>
        <p:sp>
          <p:nvSpPr>
            <p:cNvPr id="19" name="TextBox 14"/>
            <p:cNvSpPr txBox="1">
              <a:spLocks noChangeArrowheads="1"/>
            </p:cNvSpPr>
            <p:nvPr/>
          </p:nvSpPr>
          <p:spPr bwMode="auto">
            <a:xfrm rot="18835100">
              <a:off x="3825935" y="4325130"/>
              <a:ext cx="1475504" cy="374557"/>
            </a:xfrm>
            <a:prstGeom prst="rect">
              <a:avLst/>
            </a:prstGeom>
            <a:noFill/>
            <a:ln w="9525">
              <a:noFill/>
              <a:miter lim="800000"/>
            </a:ln>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行为表现</a:t>
              </a:r>
            </a:p>
          </p:txBody>
        </p:sp>
      </p:grpSp>
      <p:cxnSp>
        <p:nvCxnSpPr>
          <p:cNvPr id="20" name="直接连接符 19"/>
          <p:cNvCxnSpPr/>
          <p:nvPr/>
        </p:nvCxnSpPr>
        <p:spPr bwMode="auto">
          <a:xfrm>
            <a:off x="2278081" y="4146710"/>
            <a:ext cx="816072"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22"/>
          <p:cNvSpPr txBox="1"/>
          <p:nvPr/>
        </p:nvSpPr>
        <p:spPr bwMode="auto">
          <a:xfrm>
            <a:off x="571168" y="3171133"/>
            <a:ext cx="1672412" cy="1675125"/>
          </a:xfrm>
          <a:prstGeom prst="rect">
            <a:avLst/>
          </a:prstGeom>
          <a:noFill/>
        </p:spPr>
        <p:txBody>
          <a:bodyPr wrap="square" lIns="86402" tIns="43201" rIns="86402" bIns="4320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bwMode="auto">
          <a:xfrm>
            <a:off x="2176072" y="1396249"/>
            <a:ext cx="816072" cy="0"/>
          </a:xfrm>
          <a:prstGeom prst="line">
            <a:avLst/>
          </a:prstGeom>
          <a:ln w="28575">
            <a:solidFill>
              <a:schemeClr val="accent6">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down)">
                                      <p:cBhvr>
                                        <p:cTn id="27" dur="500"/>
                                        <p:tgtEl>
                                          <p:spTgt spid="22"/>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down)">
                                      <p:cBhvr>
                                        <p:cTn id="31" dur="500"/>
                                        <p:tgtEl>
                                          <p:spTgt spid="9"/>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down)">
                                      <p:cBhvr>
                                        <p:cTn id="35" dur="500"/>
                                        <p:tgtEl>
                                          <p:spTgt spid="13"/>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down)">
                                      <p:cBhvr>
                                        <p:cTn id="39" dur="500"/>
                                        <p:tgtEl>
                                          <p:spTgt spid="14"/>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down)">
                                      <p:cBhvr>
                                        <p:cTn id="43" dur="500"/>
                                        <p:tgtEl>
                                          <p:spTgt spid="20"/>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down)">
                                      <p:cBhvr>
                                        <p:cTn id="47" dur="500"/>
                                        <p:tgtEl>
                                          <p:spTgt spid="21"/>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down)">
                                      <p:cBhvr>
                                        <p:cTn id="51" dur="500"/>
                                        <p:tgtEl>
                                          <p:spTgt spid="15"/>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7886700" cy="993775"/>
          </a:xfrm>
        </p:spPr>
        <p:txBody>
          <a:bodyPr>
            <a:normAutofit/>
          </a:bodyPr>
          <a:lstStyle/>
          <a:p>
            <a:r>
              <a:rPr lang="zh-CN" altLang="en-US" dirty="0" smtClean="0"/>
              <a:t> </a:t>
            </a:r>
            <a:endParaRPr lang="zh-CN" altLang="en-US" dirty="0"/>
          </a:p>
        </p:txBody>
      </p:sp>
      <p:sp>
        <p:nvSpPr>
          <p:cNvPr id="3" name="圆角矩形 2"/>
          <p:cNvSpPr/>
          <p:nvPr/>
        </p:nvSpPr>
        <p:spPr bwMode="auto">
          <a:xfrm>
            <a:off x="683568" y="1778843"/>
            <a:ext cx="7848872" cy="2602410"/>
          </a:xfrm>
          <a:prstGeom prst="roundRect">
            <a:avLst>
              <a:gd name="adj" fmla="val 7635"/>
            </a:avLst>
          </a:prstGeom>
          <a:gradFill flip="none" rotWithShape="1">
            <a:gsLst>
              <a:gs pos="50000">
                <a:sysClr val="window" lastClr="FFFFFF">
                  <a:lumMod val="95000"/>
                </a:sysClr>
              </a:gs>
              <a:gs pos="100000">
                <a:sysClr val="window" lastClr="FFFFFF">
                  <a:lumMod val="75000"/>
                </a:sysClr>
              </a:gs>
            </a:gsLst>
            <a:lin ang="2700000" scaled="1"/>
            <a:tileRect/>
          </a:gradFill>
          <a:ln w="38100" cap="flat" cmpd="sng" algn="ctr">
            <a:solidFill>
              <a:srgbClr val="FF0000"/>
            </a:solidFill>
            <a:prstDash val="solid"/>
          </a:ln>
          <a:effectLst/>
          <a:scene3d>
            <a:camera prst="orthographicFront"/>
            <a:lightRig rig="flat" dir="t"/>
          </a:scene3d>
          <a:sp3d contourW="19050">
            <a:bevelT w="127000" prst="convex"/>
            <a:bevelB w="0" h="0"/>
            <a:contourClr>
              <a:sysClr val="window" lastClr="FFFFFF"/>
            </a:contourClr>
          </a:sp3d>
        </p:spPr>
        <p:txBody>
          <a:bodyPr anchor="ctr"/>
          <a:lstStyle/>
          <a:p>
            <a:pPr marL="0" marR="0" lvl="2" indent="0"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 name="TextBox 3"/>
          <p:cNvSpPr txBox="1">
            <a:spLocks noChangeArrowheads="1"/>
          </p:cNvSpPr>
          <p:nvPr/>
        </p:nvSpPr>
        <p:spPr bwMode="auto">
          <a:xfrm>
            <a:off x="14233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sp>
        <p:nvSpPr>
          <p:cNvPr id="5" name="TextBox 4"/>
          <p:cNvSpPr txBox="1">
            <a:spLocks noChangeArrowheads="1"/>
          </p:cNvSpPr>
          <p:nvPr/>
        </p:nvSpPr>
        <p:spPr bwMode="auto">
          <a:xfrm>
            <a:off x="30235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sp>
        <p:nvSpPr>
          <p:cNvPr id="6" name="TextBox 4"/>
          <p:cNvSpPr txBox="1">
            <a:spLocks noChangeArrowheads="1"/>
          </p:cNvSpPr>
          <p:nvPr/>
        </p:nvSpPr>
        <p:spPr bwMode="auto">
          <a:xfrm>
            <a:off x="4699992" y="2420194"/>
            <a:ext cx="1584176"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sp>
        <p:nvSpPr>
          <p:cNvPr id="7" name="TextBox 4"/>
          <p:cNvSpPr txBox="1">
            <a:spLocks noChangeArrowheads="1"/>
          </p:cNvSpPr>
          <p:nvPr/>
        </p:nvSpPr>
        <p:spPr bwMode="auto">
          <a:xfrm>
            <a:off x="6300192" y="2420194"/>
            <a:ext cx="1584176" cy="1346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400" b="0" dirty="0">
                <a:solidFill>
                  <a:srgbClr val="000000"/>
                </a:solidFill>
                <a:latin typeface="Franklin Gothic Book" panose="020B0503020102020204" pitchFamily="34" charset="0"/>
              </a:rPr>
              <a:t>请输入相关内容请输入相关内容请输入相关</a:t>
            </a:r>
            <a:r>
              <a:rPr lang="zh-CN" altLang="en-US" sz="1400" b="0" dirty="0" smtClean="0">
                <a:solidFill>
                  <a:srgbClr val="000000"/>
                </a:solidFill>
                <a:latin typeface="Franklin Gothic Book" panose="020B0503020102020204" pitchFamily="34" charset="0"/>
              </a:rPr>
              <a:t>内容请</a:t>
            </a:r>
            <a:r>
              <a:rPr lang="zh-CN" altLang="en-US" sz="1400" b="0" dirty="0">
                <a:solidFill>
                  <a:srgbClr val="000000"/>
                </a:solidFill>
                <a:latin typeface="Franklin Gothic Book" panose="020B0503020102020204" pitchFamily="34" charset="0"/>
              </a:rPr>
              <a:t>输入相关内容</a:t>
            </a:r>
          </a:p>
        </p:txBody>
      </p:sp>
      <p:grpSp>
        <p:nvGrpSpPr>
          <p:cNvPr id="8" name="Group 98"/>
          <p:cNvGrpSpPr/>
          <p:nvPr/>
        </p:nvGrpSpPr>
        <p:grpSpPr bwMode="auto">
          <a:xfrm>
            <a:off x="1303908" y="1275606"/>
            <a:ext cx="1606550" cy="706437"/>
            <a:chOff x="479" y="2640"/>
            <a:chExt cx="1264" cy="556"/>
          </a:xfrm>
          <a:effectLst/>
        </p:grpSpPr>
        <p:sp>
          <p:nvSpPr>
            <p:cNvPr id="9" name="AutoShape 99"/>
            <p:cNvSpPr>
              <a:spLocks noChangeArrowheads="1"/>
            </p:cNvSpPr>
            <p:nvPr/>
          </p:nvSpPr>
          <p:spPr bwMode="invGray">
            <a:xfrm>
              <a:off x="479" y="2640"/>
              <a:ext cx="1264" cy="556"/>
            </a:xfrm>
            <a:prstGeom prst="chevron">
              <a:avLst>
                <a:gd name="adj" fmla="val 36511"/>
              </a:avLst>
            </a:prstGeom>
            <a:solidFill>
              <a:srgbClr val="FF0000"/>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AutoShape 100"/>
            <p:cNvSpPr>
              <a:spLocks noChangeArrowheads="1"/>
            </p:cNvSpPr>
            <p:nvPr/>
          </p:nvSpPr>
          <p:spPr bwMode="invGray">
            <a:xfrm>
              <a:off x="501" y="2655"/>
              <a:ext cx="1229" cy="528"/>
            </a:xfrm>
            <a:prstGeom prst="chevron">
              <a:avLst>
                <a:gd name="adj" fmla="val 38600"/>
              </a:avLst>
            </a:prstGeom>
            <a:solidFill>
              <a:srgbClr val="FF0000"/>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Text Box 101"/>
          <p:cNvSpPr txBox="1">
            <a:spLocks noChangeArrowheads="1"/>
          </p:cNvSpPr>
          <p:nvPr/>
        </p:nvSpPr>
        <p:spPr bwMode="gray">
          <a:xfrm>
            <a:off x="1619399" y="1402928"/>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grpSp>
        <p:nvGrpSpPr>
          <p:cNvPr id="12" name="Group 102"/>
          <p:cNvGrpSpPr/>
          <p:nvPr/>
        </p:nvGrpSpPr>
        <p:grpSpPr bwMode="auto">
          <a:xfrm>
            <a:off x="2931096" y="1275606"/>
            <a:ext cx="1606550" cy="706437"/>
            <a:chOff x="479" y="2640"/>
            <a:chExt cx="1264" cy="556"/>
          </a:xfrm>
          <a:solidFill>
            <a:srgbClr val="FF0000"/>
          </a:solidFill>
          <a:effectLst/>
        </p:grpSpPr>
        <p:sp>
          <p:nvSpPr>
            <p:cNvPr id="13" name="AutoShape 103"/>
            <p:cNvSpPr>
              <a:spLocks noChangeArrowheads="1"/>
            </p:cNvSpPr>
            <p:nvPr/>
          </p:nvSpPr>
          <p:spPr bwMode="invGray">
            <a:xfrm>
              <a:off x="479" y="2640"/>
              <a:ext cx="1264" cy="556"/>
            </a:xfrm>
            <a:prstGeom prst="chevron">
              <a:avLst>
                <a:gd name="adj" fmla="val 36511"/>
              </a:avLst>
            </a:prstGeom>
            <a:grp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AutoShape 104"/>
            <p:cNvSpPr>
              <a:spLocks noChangeArrowheads="1"/>
            </p:cNvSpPr>
            <p:nvPr/>
          </p:nvSpPr>
          <p:spPr bwMode="invGray">
            <a:xfrm>
              <a:off x="501" y="2655"/>
              <a:ext cx="1229" cy="528"/>
            </a:xfrm>
            <a:prstGeom prst="chevron">
              <a:avLst>
                <a:gd name="adj" fmla="val 38600"/>
              </a:avLst>
            </a:prstGeom>
            <a:grpFill/>
            <a:ln w="12700" algn="ctr">
              <a:no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5" name="Group 105"/>
          <p:cNvGrpSpPr/>
          <p:nvPr/>
        </p:nvGrpSpPr>
        <p:grpSpPr bwMode="auto">
          <a:xfrm>
            <a:off x="4564633" y="1275606"/>
            <a:ext cx="1606550" cy="706437"/>
            <a:chOff x="479" y="2640"/>
            <a:chExt cx="1264" cy="556"/>
          </a:xfrm>
          <a:solidFill>
            <a:srgbClr val="FFC000"/>
          </a:solidFill>
          <a:effectLst/>
        </p:grpSpPr>
        <p:sp>
          <p:nvSpPr>
            <p:cNvPr id="16" name="AutoShape 106"/>
            <p:cNvSpPr>
              <a:spLocks noChangeArrowheads="1"/>
            </p:cNvSpPr>
            <p:nvPr/>
          </p:nvSpPr>
          <p:spPr bwMode="invGray">
            <a:xfrm>
              <a:off x="479" y="2640"/>
              <a:ext cx="1264" cy="556"/>
            </a:xfrm>
            <a:prstGeom prst="chevron">
              <a:avLst>
                <a:gd name="adj" fmla="val 36511"/>
              </a:avLst>
            </a:prstGeom>
            <a:grp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107"/>
            <p:cNvSpPr>
              <a:spLocks noChangeArrowheads="1"/>
            </p:cNvSpPr>
            <p:nvPr/>
          </p:nvSpPr>
          <p:spPr bwMode="invGray">
            <a:xfrm>
              <a:off x="501" y="2655"/>
              <a:ext cx="1229" cy="528"/>
            </a:xfrm>
            <a:prstGeom prst="chevron">
              <a:avLst>
                <a:gd name="adj" fmla="val 38600"/>
              </a:avLst>
            </a:prstGeom>
            <a:grpFill/>
            <a:ln w="12700" algn="ctr">
              <a:no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8" name="Group 108"/>
          <p:cNvGrpSpPr/>
          <p:nvPr/>
        </p:nvGrpSpPr>
        <p:grpSpPr bwMode="auto">
          <a:xfrm>
            <a:off x="6190233" y="1275606"/>
            <a:ext cx="1606550" cy="706437"/>
            <a:chOff x="479" y="2640"/>
            <a:chExt cx="1264" cy="556"/>
          </a:xfrm>
          <a:solidFill>
            <a:srgbClr val="00B0F0"/>
          </a:solidFill>
          <a:effectLst/>
        </p:grpSpPr>
        <p:sp>
          <p:nvSpPr>
            <p:cNvPr id="19" name="AutoShape 109"/>
            <p:cNvSpPr>
              <a:spLocks noChangeArrowheads="1"/>
            </p:cNvSpPr>
            <p:nvPr/>
          </p:nvSpPr>
          <p:spPr bwMode="invGray">
            <a:xfrm>
              <a:off x="479" y="2640"/>
              <a:ext cx="1264" cy="556"/>
            </a:xfrm>
            <a:prstGeom prst="chevron">
              <a:avLst>
                <a:gd name="adj" fmla="val 36511"/>
              </a:avLst>
            </a:prstGeom>
            <a:solidFill>
              <a:schemeClr val="accent3"/>
            </a:solidFill>
            <a:ln w="12700" algn="ctr">
              <a:noFill/>
              <a:miter lim="800000"/>
            </a:ln>
            <a:effectLst>
              <a:outerShdw dist="50800" dir="5400000" algn="ctr" rotWithShape="0">
                <a:srgbClr val="FF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110"/>
            <p:cNvSpPr>
              <a:spLocks noChangeArrowheads="1"/>
            </p:cNvSpPr>
            <p:nvPr/>
          </p:nvSpPr>
          <p:spPr bwMode="invGray">
            <a:xfrm>
              <a:off x="501" y="2655"/>
              <a:ext cx="1229" cy="528"/>
            </a:xfrm>
            <a:prstGeom prst="chevron">
              <a:avLst>
                <a:gd name="adj" fmla="val 38600"/>
              </a:avLst>
            </a:prstGeom>
            <a:solidFill>
              <a:schemeClr val="accent3"/>
            </a:solidFill>
            <a:ln w="12700" algn="ctr">
              <a:solidFill>
                <a:schemeClr val="accent3"/>
              </a:solidFill>
              <a:miter lim="800000"/>
            </a:ln>
            <a:effectLst/>
            <a:extLst>
              <a:ext uri="{AF507438-7753-43E0-B8FC-AC1667EBCBE1}">
                <a14:hiddenEffects xmlns:a14="http://schemas.microsoft.com/office/drawing/2010/main">
                  <a:effectLst>
                    <a:outerShdw dist="50800" dir="5400000" algn="ct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1" name="Text Box 111"/>
          <p:cNvSpPr txBox="1">
            <a:spLocks noChangeArrowheads="1"/>
          </p:cNvSpPr>
          <p:nvPr/>
        </p:nvSpPr>
        <p:spPr bwMode="gray">
          <a:xfrm>
            <a:off x="3275583" y="1412131"/>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
        <p:nvSpPr>
          <p:cNvPr id="22" name="Text Box 112"/>
          <p:cNvSpPr txBox="1">
            <a:spLocks noChangeArrowheads="1"/>
          </p:cNvSpPr>
          <p:nvPr/>
        </p:nvSpPr>
        <p:spPr bwMode="gray">
          <a:xfrm>
            <a:off x="4931767" y="1402928"/>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
        <p:nvSpPr>
          <p:cNvPr id="23" name="Text Box 113"/>
          <p:cNvSpPr txBox="1">
            <a:spLocks noChangeArrowheads="1"/>
          </p:cNvSpPr>
          <p:nvPr/>
        </p:nvSpPr>
        <p:spPr bwMode="gray">
          <a:xfrm>
            <a:off x="6515943" y="1428006"/>
            <a:ext cx="1368425" cy="350837"/>
          </a:xfrm>
          <a:prstGeom prst="rect">
            <a:avLst/>
          </a:prstGeom>
          <a:noFill/>
          <a:ln>
            <a:noFill/>
          </a:ln>
          <a:effectLst/>
          <a:extLst>
            <a:ext uri="{909E8E84-426E-40DD-AFC4-6F175D3DCCD1}">
              <a14:hiddenFill xmlns:a14="http://schemas.microsoft.com/office/drawing/2010/main">
                <a:gradFill rotWithShape="1">
                  <a:gsLst>
                    <a:gs pos="0">
                      <a:srgbClr val="E29B54"/>
                    </a:gs>
                    <a:gs pos="100000">
                      <a:srgbClr val="E29B54">
                        <a:gamma/>
                        <a:tint val="73725"/>
                        <a:invGamma/>
                      </a:srgbClr>
                    </a:gs>
                  </a:gsLst>
                  <a:lin ang="5400000" scaled="1"/>
                </a:gra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spcBef>
                <a:spcPct val="50000"/>
              </a:spcBef>
            </a:pPr>
            <a:r>
              <a:rPr lang="zh-CN" altLang="en-US" sz="1700" dirty="0">
                <a:solidFill>
                  <a:srgbClr val="FFFFFF"/>
                </a:solidFill>
                <a:latin typeface="Arial" panose="020B0604020202020204" pitchFamily="34" charset="0"/>
              </a:rPr>
              <a:t>文字内容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699"/>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Left)">
                                      <p:cBhvr>
                                        <p:cTn id="17" dur="500"/>
                                        <p:tgtEl>
                                          <p:spTgt spid="12"/>
                                        </p:tgtEl>
                                      </p:cBhvr>
                                    </p:animEffect>
                                  </p:childTnLst>
                                </p:cTn>
                              </p:par>
                            </p:childTnLst>
                          </p:cTn>
                        </p:par>
                        <p:par>
                          <p:cTn id="18" fill="hold">
                            <p:stCondLst>
                              <p:cond delay="1199"/>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 calcmode="discrete" valueType="clr">
                                      <p:cBhvr override="childStyle">
                                        <p:cTn id="2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
                                        </p:tgtEl>
                                        <p:attrNameLst>
                                          <p:attrName>fillcolor</p:attrName>
                                        </p:attrNameLst>
                                      </p:cBhvr>
                                      <p:tavLst>
                                        <p:tav tm="0">
                                          <p:val>
                                            <p:clrVal>
                                              <a:schemeClr val="accent2"/>
                                            </p:clrVal>
                                          </p:val>
                                        </p:tav>
                                        <p:tav tm="50000">
                                          <p:val>
                                            <p:clrVal>
                                              <a:schemeClr val="hlink"/>
                                            </p:clrVal>
                                          </p:val>
                                        </p:tav>
                                      </p:tavLst>
                                    </p:anim>
                                    <p:set>
                                      <p:cBhvr>
                                        <p:cTn id="23" dur="80"/>
                                        <p:tgtEl>
                                          <p:spTgt spid="21"/>
                                        </p:tgtEl>
                                        <p:attrNameLst>
                                          <p:attrName>fill.type</p:attrName>
                                        </p:attrNameLst>
                                      </p:cBhvr>
                                      <p:to>
                                        <p:strVal val="solid"/>
                                      </p:to>
                                    </p:set>
                                  </p:childTnLst>
                                </p:cTn>
                              </p:par>
                            </p:childTnLst>
                          </p:cTn>
                        </p:par>
                        <p:par>
                          <p:cTn id="24" fill="hold">
                            <p:stCondLst>
                              <p:cond delay="1399"/>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Left)">
                                      <p:cBhvr>
                                        <p:cTn id="27" dur="500"/>
                                        <p:tgtEl>
                                          <p:spTgt spid="15"/>
                                        </p:tgtEl>
                                      </p:cBhvr>
                                    </p:animEffect>
                                  </p:childTnLst>
                                </p:cTn>
                              </p:par>
                            </p:childTnLst>
                          </p:cTn>
                        </p:par>
                        <p:par>
                          <p:cTn id="28" fill="hold">
                            <p:stCondLst>
                              <p:cond delay="189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2"/>
                                        </p:tgtEl>
                                        <p:attrNameLst>
                                          <p:attrName>style.visibility</p:attrName>
                                        </p:attrNameLst>
                                      </p:cBhvr>
                                      <p:to>
                                        <p:strVal val="visible"/>
                                      </p:to>
                                    </p:set>
                                    <p:anim calcmode="discrete" valueType="clr">
                                      <p:cBhvr override="childStyle">
                                        <p:cTn id="3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2"/>
                                        </p:tgtEl>
                                        <p:attrNameLst>
                                          <p:attrName>fillcolor</p:attrName>
                                        </p:attrNameLst>
                                      </p:cBhvr>
                                      <p:tavLst>
                                        <p:tav tm="0">
                                          <p:val>
                                            <p:clrVal>
                                              <a:schemeClr val="accent2"/>
                                            </p:clrVal>
                                          </p:val>
                                        </p:tav>
                                        <p:tav tm="50000">
                                          <p:val>
                                            <p:clrVal>
                                              <a:schemeClr val="hlink"/>
                                            </p:clrVal>
                                          </p:val>
                                        </p:tav>
                                      </p:tavLst>
                                    </p:anim>
                                    <p:set>
                                      <p:cBhvr>
                                        <p:cTn id="33" dur="80"/>
                                        <p:tgtEl>
                                          <p:spTgt spid="22"/>
                                        </p:tgtEl>
                                        <p:attrNameLst>
                                          <p:attrName>fill.type</p:attrName>
                                        </p:attrNameLst>
                                      </p:cBhvr>
                                      <p:to>
                                        <p:strVal val="solid"/>
                                      </p:to>
                                    </p:set>
                                  </p:childTnLst>
                                </p:cTn>
                              </p:par>
                            </p:childTnLst>
                          </p:cTn>
                        </p:par>
                        <p:par>
                          <p:cTn id="34" fill="hold">
                            <p:stCondLst>
                              <p:cond delay="2099"/>
                            </p:stCondLst>
                            <p:childTnLst>
                              <p:par>
                                <p:cTn id="35" presetID="1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lide(fromLeft)">
                                      <p:cBhvr>
                                        <p:cTn id="37" dur="500"/>
                                        <p:tgtEl>
                                          <p:spTgt spid="18"/>
                                        </p:tgtEl>
                                      </p:cBhvr>
                                    </p:animEffect>
                                  </p:childTnLst>
                                </p:cTn>
                              </p:par>
                            </p:childTnLst>
                          </p:cTn>
                        </p:par>
                        <p:par>
                          <p:cTn id="38" fill="hold">
                            <p:stCondLst>
                              <p:cond delay="2599"/>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23"/>
                                        </p:tgtEl>
                                        <p:attrNameLst>
                                          <p:attrName>style.visibility</p:attrName>
                                        </p:attrNameLst>
                                      </p:cBhvr>
                                      <p:to>
                                        <p:strVal val="visible"/>
                                      </p:to>
                                    </p:set>
                                    <p:anim calcmode="discrete" valueType="clr">
                                      <p:cBhvr override="childStyle">
                                        <p:cTn id="41"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3"/>
                                        </p:tgtEl>
                                        <p:attrNameLst>
                                          <p:attrName>fillcolor</p:attrName>
                                        </p:attrNameLst>
                                      </p:cBhvr>
                                      <p:tavLst>
                                        <p:tav tm="0">
                                          <p:val>
                                            <p:clrVal>
                                              <a:schemeClr val="accent2"/>
                                            </p:clrVal>
                                          </p:val>
                                        </p:tav>
                                        <p:tav tm="50000">
                                          <p:val>
                                            <p:clrVal>
                                              <a:schemeClr val="hlink"/>
                                            </p:clrVal>
                                          </p:val>
                                        </p:tav>
                                      </p:tavLst>
                                    </p:anim>
                                    <p:set>
                                      <p:cBhvr>
                                        <p:cTn id="43" dur="80"/>
                                        <p:tgtEl>
                                          <p:spTgt spid="23"/>
                                        </p:tgtEl>
                                        <p:attrNameLst>
                                          <p:attrName>fill.type</p:attrName>
                                        </p:attrNameLst>
                                      </p:cBhvr>
                                      <p:to>
                                        <p:strVal val="solid"/>
                                      </p:to>
                                    </p:set>
                                  </p:childTnLst>
                                </p:cTn>
                              </p:par>
                            </p:childTnLst>
                          </p:cTn>
                        </p:par>
                        <p:par>
                          <p:cTn id="44" fill="hold">
                            <p:stCondLst>
                              <p:cond delay="2799"/>
                            </p:stCondLst>
                            <p:childTnLst>
                              <p:par>
                                <p:cTn id="45" presetID="47"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3799"/>
                            </p:stCondLst>
                            <p:childTnLst>
                              <p:par>
                                <p:cTn id="51" presetID="49" presetClass="entr" presetSubtype="0" decel="10000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 calcmode="lin" valueType="num">
                                      <p:cBhvr>
                                        <p:cTn id="55" dur="500" fill="hold"/>
                                        <p:tgtEl>
                                          <p:spTgt spid="4"/>
                                        </p:tgtEl>
                                        <p:attrNameLst>
                                          <p:attrName>style.rotation</p:attrName>
                                        </p:attrNameLst>
                                      </p:cBhvr>
                                      <p:tavLst>
                                        <p:tav tm="0">
                                          <p:val>
                                            <p:fltVal val="360"/>
                                          </p:val>
                                        </p:tav>
                                        <p:tav tm="100000">
                                          <p:val>
                                            <p:fltVal val="0"/>
                                          </p:val>
                                        </p:tav>
                                      </p:tavLst>
                                    </p:anim>
                                    <p:animEffect transition="in" filter="fade">
                                      <p:cBhvr>
                                        <p:cTn id="56" dur="500"/>
                                        <p:tgtEl>
                                          <p:spTgt spid="4"/>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 calcmode="lin" valueType="num">
                                      <p:cBhvr>
                                        <p:cTn id="61" dur="500" fill="hold"/>
                                        <p:tgtEl>
                                          <p:spTgt spid="5"/>
                                        </p:tgtEl>
                                        <p:attrNameLst>
                                          <p:attrName>style.rotation</p:attrName>
                                        </p:attrNameLst>
                                      </p:cBhvr>
                                      <p:tavLst>
                                        <p:tav tm="0">
                                          <p:val>
                                            <p:fltVal val="360"/>
                                          </p:val>
                                        </p:tav>
                                        <p:tav tm="100000">
                                          <p:val>
                                            <p:fltVal val="0"/>
                                          </p:val>
                                        </p:tav>
                                      </p:tavLst>
                                    </p:anim>
                                    <p:animEffect transition="in" filter="fade">
                                      <p:cBhvr>
                                        <p:cTn id="62" dur="500"/>
                                        <p:tgtEl>
                                          <p:spTgt spid="5"/>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 calcmode="lin" valueType="num">
                                      <p:cBhvr>
                                        <p:cTn id="67" dur="500" fill="hold"/>
                                        <p:tgtEl>
                                          <p:spTgt spid="6"/>
                                        </p:tgtEl>
                                        <p:attrNameLst>
                                          <p:attrName>style.rotation</p:attrName>
                                        </p:attrNameLst>
                                      </p:cBhvr>
                                      <p:tavLst>
                                        <p:tav tm="0">
                                          <p:val>
                                            <p:fltVal val="360"/>
                                          </p:val>
                                        </p:tav>
                                        <p:tav tm="100000">
                                          <p:val>
                                            <p:fltVal val="0"/>
                                          </p:val>
                                        </p:tav>
                                      </p:tavLst>
                                    </p:anim>
                                    <p:animEffect transition="in" filter="fade">
                                      <p:cBhvr>
                                        <p:cTn id="68" dur="500"/>
                                        <p:tgtEl>
                                          <p:spTgt spid="6"/>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 calcmode="lin" valueType="num">
                                      <p:cBhvr>
                                        <p:cTn id="73" dur="500" fill="hold"/>
                                        <p:tgtEl>
                                          <p:spTgt spid="7"/>
                                        </p:tgtEl>
                                        <p:attrNameLst>
                                          <p:attrName>style.rotation</p:attrName>
                                        </p:attrNameLst>
                                      </p:cBhvr>
                                      <p:tavLst>
                                        <p:tav tm="0">
                                          <p:val>
                                            <p:fltVal val="360"/>
                                          </p:val>
                                        </p:tav>
                                        <p:tav tm="100000">
                                          <p:val>
                                            <p:fltVal val="0"/>
                                          </p:val>
                                        </p:tav>
                                      </p:tavLst>
                                    </p:anim>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500" y="-38101"/>
            <a:ext cx="9207500" cy="5181601"/>
            <a:chOff x="-63500" y="-38101"/>
            <a:chExt cx="9207500" cy="5181601"/>
          </a:xfrm>
        </p:grpSpPr>
        <p:pic>
          <p:nvPicPr>
            <p:cNvPr id="13" name="图片 12"/>
            <p:cNvPicPr>
              <a:picLocks noChangeAspect="1"/>
            </p:cNvPicPr>
            <p:nvPr/>
          </p:nvPicPr>
          <p:blipFill>
            <a:blip r:embed="rId2"/>
            <a:stretch>
              <a:fillRect/>
            </a:stretch>
          </p:blipFill>
          <p:spPr>
            <a:xfrm>
              <a:off x="0" y="0"/>
              <a:ext cx="9144000" cy="5143500"/>
            </a:xfrm>
            <a:prstGeom prst="rect">
              <a:avLst/>
            </a:prstGeom>
          </p:spPr>
        </p:pic>
        <p:pic>
          <p:nvPicPr>
            <p:cNvPr id="14" name="图片 13"/>
            <p:cNvPicPr>
              <a:picLocks noChangeAspect="1"/>
            </p:cNvPicPr>
            <p:nvPr/>
          </p:nvPicPr>
          <p:blipFill>
            <a:blip r:embed="rId3"/>
            <a:stretch>
              <a:fillRect/>
            </a:stretch>
          </p:blipFill>
          <p:spPr>
            <a:xfrm>
              <a:off x="-63500" y="-38101"/>
              <a:ext cx="3901117" cy="2121233"/>
            </a:xfrm>
            <a:prstGeom prst="rect">
              <a:avLst/>
            </a:prstGeom>
          </p:spPr>
        </p:pic>
        <p:pic>
          <p:nvPicPr>
            <p:cNvPr id="15" name="图片 1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2656537"/>
              <a:ext cx="9143244" cy="2486962"/>
            </a:xfrm>
            <a:prstGeom prst="rect">
              <a:avLst/>
            </a:prstGeom>
          </p:spPr>
        </p:pic>
        <p:pic>
          <p:nvPicPr>
            <p:cNvPr id="16" name="图片 15"/>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353438" y="3530600"/>
              <a:ext cx="2244462" cy="1360280"/>
            </a:xfrm>
            <a:prstGeom prst="rect">
              <a:avLst/>
            </a:prstGeom>
          </p:spPr>
        </p:pic>
      </p:grpSp>
      <p:sp>
        <p:nvSpPr>
          <p:cNvPr id="3" name="矩形 2"/>
          <p:cNvSpPr/>
          <p:nvPr/>
        </p:nvSpPr>
        <p:spPr>
          <a:xfrm>
            <a:off x="876300" y="5443"/>
            <a:ext cx="1752600" cy="1594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229" y="97657"/>
            <a:ext cx="1826141" cy="1415772"/>
          </a:xfrm>
          <a:prstGeom prst="rect">
            <a:avLst/>
          </a:prstGeom>
          <a:noFill/>
        </p:spPr>
        <p:txBody>
          <a:bodyPr wrap="none" rtlCol="0">
            <a:spAutoFit/>
          </a:bodyPr>
          <a:lstStyle/>
          <a:p>
            <a:pPr algn="ctr"/>
            <a:r>
              <a:rPr lang="en-US" altLang="zh-CN" sz="5400" b="1" dirty="0" smtClean="0">
                <a:solidFill>
                  <a:srgbClr val="C00000"/>
                </a:solidFill>
                <a:latin typeface="+mj-ea"/>
                <a:ea typeface="+mj-ea"/>
              </a:rPr>
              <a:t>02</a:t>
            </a:r>
          </a:p>
          <a:p>
            <a:r>
              <a:rPr lang="zh-CN" altLang="en-US" sz="3200" b="1" dirty="0" smtClean="0">
                <a:solidFill>
                  <a:srgbClr val="C00000"/>
                </a:solidFill>
                <a:latin typeface="+mj-ea"/>
                <a:ea typeface="+mj-ea"/>
              </a:rPr>
              <a:t>第二部分</a:t>
            </a:r>
            <a:endParaRPr lang="zh-CN" altLang="en-US" sz="3200" b="1" dirty="0">
              <a:solidFill>
                <a:srgbClr val="C00000"/>
              </a:solidFill>
              <a:latin typeface="+mj-ea"/>
              <a:ea typeface="+mj-ea"/>
            </a:endParaRPr>
          </a:p>
        </p:txBody>
      </p:sp>
      <p:sp>
        <p:nvSpPr>
          <p:cNvPr id="5" name="文本框 4"/>
          <p:cNvSpPr txBox="1"/>
          <p:nvPr/>
        </p:nvSpPr>
        <p:spPr>
          <a:xfrm>
            <a:off x="2538292" y="1986583"/>
            <a:ext cx="4419600" cy="584775"/>
          </a:xfrm>
          <a:prstGeom prst="rect">
            <a:avLst/>
          </a:prstGeom>
          <a:noFill/>
        </p:spPr>
        <p:txBody>
          <a:bodyPr wrap="square" rtlCol="0">
            <a:spAutoFit/>
          </a:bodyPr>
          <a:lstStyle/>
          <a:p>
            <a:r>
              <a:rPr lang="zh-CN" altLang="en-US" sz="3200" b="1" dirty="0" smtClean="0">
                <a:solidFill>
                  <a:srgbClr val="FF0000"/>
                </a:solidFill>
              </a:rPr>
              <a:t>单击此处添加文字标题</a:t>
            </a:r>
            <a:endParaRPr lang="zh-CN" altLang="en-US" sz="3200" b="1" dirty="0">
              <a:solidFill>
                <a:srgbClr val="FF0000"/>
              </a:solidFill>
            </a:endParaRPr>
          </a:p>
        </p:txBody>
      </p:sp>
      <p:sp>
        <p:nvSpPr>
          <p:cNvPr id="37" name="文本框 36"/>
          <p:cNvSpPr txBox="1"/>
          <p:nvPr/>
        </p:nvSpPr>
        <p:spPr>
          <a:xfrm>
            <a:off x="2722442" y="2749189"/>
            <a:ext cx="4051300" cy="369332"/>
          </a:xfrm>
          <a:prstGeom prst="rect">
            <a:avLst/>
          </a:prstGeom>
          <a:noFill/>
        </p:spPr>
        <p:txBody>
          <a:bodyPr wrap="square" rtlCol="0">
            <a:spAutoFit/>
          </a:bodyPr>
          <a:lstStyle/>
          <a:p>
            <a:pPr algn="ctr"/>
            <a:r>
              <a:rPr lang="zh-CN" altLang="en-US" sz="1800" dirty="0">
                <a:solidFill>
                  <a:srgbClr val="FF0000"/>
                </a:solidFill>
              </a:rPr>
              <a:t>单击此处添加</a:t>
            </a:r>
            <a:r>
              <a:rPr lang="zh-CN" altLang="en-US" sz="1800" dirty="0" smtClean="0">
                <a:solidFill>
                  <a:srgbClr val="FF0000"/>
                </a:solidFill>
              </a:rPr>
              <a:t>内容 单击</a:t>
            </a:r>
            <a:r>
              <a:rPr lang="zh-CN" altLang="en-US" sz="1800" dirty="0">
                <a:solidFill>
                  <a:srgbClr val="FF0000"/>
                </a:solidFill>
              </a:rPr>
              <a:t>此处添加</a:t>
            </a:r>
            <a:r>
              <a:rPr lang="zh-CN" altLang="en-US" sz="1800" dirty="0" smtClean="0">
                <a:solidFill>
                  <a:srgbClr val="FF0000"/>
                </a:solidFill>
              </a:rPr>
              <a:t>内容</a:t>
            </a:r>
            <a:endParaRPr lang="zh-CN" altLang="en-US" sz="1800" dirty="0">
              <a:solidFill>
                <a:srgbClr val="FF0000"/>
              </a:solidFill>
            </a:endParaRPr>
          </a:p>
        </p:txBody>
      </p:sp>
      <p:cxnSp>
        <p:nvCxnSpPr>
          <p:cNvPr id="11" name="直接连接符 10"/>
          <p:cNvCxnSpPr/>
          <p:nvPr/>
        </p:nvCxnSpPr>
        <p:spPr>
          <a:xfrm>
            <a:off x="2685007" y="2657658"/>
            <a:ext cx="412617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1000"/>
                            </p:stCondLst>
                            <p:childTnLst>
                              <p:par>
                                <p:cTn id="16" presetID="2" presetClass="entr" presetSubtype="1" decel="20000" fill="hold" grpId="0" nodeType="afterEffect">
                                  <p:stCondLst>
                                    <p:cond delay="0"/>
                                  </p:stCondLst>
                                  <p:iterate type="lt">
                                    <p:tmPct val="15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4" decel="20000" fill="hold" grpId="0" nodeType="withEffect">
                                  <p:stCondLst>
                                    <p:cond delay="0"/>
                                  </p:stCondLst>
                                  <p:iterate type="lt">
                                    <p:tmPct val="15000"/>
                                  </p:iterate>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1104</Words>
  <Application>Microsoft Office PowerPoint</Application>
  <PresentationFormat>全屏显示(16:9)</PresentationFormat>
  <Paragraphs>251</Paragraphs>
  <Slides>26</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 Unicode MS</vt:lpstr>
      <vt:lpstr>等线</vt:lpstr>
      <vt:lpstr>等线 Light</vt:lpstr>
      <vt:lpstr>黑体</vt:lpstr>
      <vt:lpstr>宋体</vt:lpstr>
      <vt:lpstr>微软雅黑</vt:lpstr>
      <vt:lpstr>Arial</vt:lpstr>
      <vt:lpstr>Arial Black</vt:lpstr>
      <vt:lpstr>Calibri</vt:lpstr>
      <vt:lpstr>Franklin Gothic Book</vt:lpstr>
      <vt:lpstr>Impact</vt:lpstr>
      <vt:lpstr>Wingdings</vt:lpstr>
      <vt:lpstr> www.2ppt.com</vt:lpstr>
      <vt:lpstr>PowerPoint 演示文稿</vt:lpstr>
      <vt:lpstr>PowerPoint 演示文稿</vt:lpstr>
      <vt:lpstr>PowerPoint 演示文稿</vt:lpstr>
      <vt:lpstr>PowerPoint 演示文稿</vt:lpstr>
      <vt:lpstr> </vt:lpstr>
      <vt:lpstr> </vt:lpstr>
      <vt:lpstr> </vt:lpstr>
      <vt:lpstr> </vt:lpstr>
      <vt:lpstr>PowerPoint 演示文稿</vt:lpstr>
      <vt:lpstr> </vt:lpstr>
      <vt:lpstr> </vt:lpstr>
      <vt:lpstr> </vt:lpstr>
      <vt:lpstr> </vt:lpstr>
      <vt:lpstr> </vt:lpstr>
      <vt:lpstr>PowerPoint 演示文稿</vt:lpstr>
      <vt:lpstr> </vt:lpstr>
      <vt:lpstr> </vt:lpstr>
      <vt:lpstr> </vt:lpstr>
      <vt:lpstr> </vt:lpstr>
      <vt:lpstr> </vt:lpstr>
      <vt:lpstr> </vt:lpstr>
      <vt:lpstr>PowerPoint 演示文稿</vt:lpstr>
      <vt:lpstr> </vt:lpstr>
      <vt:lpstr> </vt:lpstr>
      <vt:lpstr>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2022-03-14T03:44:36Z</dcterms:created>
  <dcterms:modified xsi:type="dcterms:W3CDTF">2023-01-10T07:00:01Z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52EE878F7EAD440A99548C6ACC53DD31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