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av" ContentType="audio/x-wav"/>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7"/>
  </p:notesMasterIdLst>
  <p:handoutMasterIdLst>
    <p:handoutMasterId r:id="rId18"/>
  </p:handoutMasterIdLst>
  <p:sldIdLst>
    <p:sldId id="271" r:id="rId2"/>
    <p:sldId id="263" r:id="rId3"/>
    <p:sldId id="264" r:id="rId4"/>
    <p:sldId id="331" r:id="rId5"/>
    <p:sldId id="338" r:id="rId6"/>
    <p:sldId id="340" r:id="rId7"/>
    <p:sldId id="332" r:id="rId8"/>
    <p:sldId id="323" r:id="rId9"/>
    <p:sldId id="333" r:id="rId10"/>
    <p:sldId id="324" r:id="rId11"/>
    <p:sldId id="334" r:id="rId12"/>
    <p:sldId id="339" r:id="rId13"/>
    <p:sldId id="342" r:id="rId14"/>
    <p:sldId id="341" r:id="rId15"/>
    <p:sldId id="320" r:id="rId16"/>
  </p:sldIdLst>
  <p:sldSz cx="9144000" cy="6858000" type="screen4x3"/>
  <p:notesSz cx="6858000" cy="9144000"/>
  <p:defaultTextStyle>
    <a:defPPr>
      <a:defRPr lang="zh-CN"/>
    </a:defPPr>
    <a:lvl1pPr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1pPr>
    <a:lvl2pPr marL="457200"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2pPr>
    <a:lvl3pPr marL="914400"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3pPr>
    <a:lvl4pPr marL="1371600"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4pPr>
    <a:lvl5pPr marL="1828800"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66"/>
    <a:srgbClr val="FF6600"/>
    <a:srgbClr val="66CCFF"/>
    <a:srgbClr val="0099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p:scale>
          <a:sx n="100" d="100"/>
          <a:sy n="100" d="100"/>
        </p:scale>
        <p:origin x="-294" y="-264"/>
      </p:cViewPr>
      <p:guideLst>
        <p:guide orient="horz" pos="2160"/>
        <p:guide pos="2880"/>
      </p:guideLst>
    </p:cSldViewPr>
  </p:slideViewPr>
  <p:notesTextViewPr>
    <p:cViewPr>
      <p:scale>
        <a:sx n="100" d="100"/>
        <a:sy n="100" d="100"/>
      </p:scale>
      <p:origin x="0" y="0"/>
    </p:cViewPr>
  </p:notesTextViewPr>
  <p:sorterViewPr>
    <p:cViewPr>
      <p:scale>
        <a:sx n="124" d="100"/>
        <a:sy n="124"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t>2023-01-17</a:t>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t>‹#›</a:t>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buFont typeface="Arial" panose="020B0604020202020204" pitchFamily="34" charset="0"/>
              <a:buNone/>
              <a:defRPr sz="1200">
                <a:latin typeface="Arial" panose="020B0604020202020204" pitchFamily="34" charset="0"/>
                <a:ea typeface="宋体" panose="02010600030101010101" pitchFamily="2" charset="-122"/>
              </a:defRPr>
            </a:lvl1pPr>
          </a:lstStyle>
          <a:p>
            <a:pPr>
              <a:defRPr/>
            </a:pPr>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buFont typeface="Arial" panose="020B0604020202020204" pitchFamily="34" charset="0"/>
              <a:buNone/>
              <a:defRPr sz="1200">
                <a:latin typeface="Arial" panose="020B0604020202020204" pitchFamily="34" charset="0"/>
                <a:ea typeface="宋体" panose="02010600030101010101" pitchFamily="2" charset="-122"/>
              </a:defRPr>
            </a:lvl1pPr>
          </a:lstStyle>
          <a:p>
            <a:pPr>
              <a:defRPr/>
            </a:pPr>
            <a:fld id="{977F615E-5B1D-419A-83B2-F8A6A7412408}" type="datetimeFigureOut">
              <a:rPr lang="zh-CN" altLang="en-US"/>
              <a:t>2023-01-17</a:t>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zh-CN" altLang="en-US" noProof="0" smtClean="0"/>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zh-CN" altLang="en-US" noProof="0" smtClean="0"/>
              <a:t>单击此处编辑母版文本样式</a:t>
            </a:r>
          </a:p>
          <a:p>
            <a:pPr lvl="1"/>
            <a:r>
              <a:rPr lang="zh-CN" altLang="en-US" noProof="0" smtClean="0"/>
              <a:t>第二级</a:t>
            </a:r>
          </a:p>
          <a:p>
            <a:pPr lvl="2"/>
            <a:r>
              <a:rPr lang="zh-CN" altLang="en-US" noProof="0" smtClean="0"/>
              <a:t>第三级</a:t>
            </a:r>
          </a:p>
          <a:p>
            <a:pPr lvl="3"/>
            <a:r>
              <a:rPr lang="zh-CN" altLang="en-US" noProof="0" smtClean="0"/>
              <a:t>第四级</a:t>
            </a:r>
          </a:p>
          <a:p>
            <a:pPr lvl="4"/>
            <a:r>
              <a:rPr lang="zh-CN" altLang="en-US" noProof="0" smtClean="0"/>
              <a:t>第五级</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buFont typeface="Arial" panose="020B0604020202020204" pitchFamily="34" charset="0"/>
              <a:buNone/>
              <a:defRPr sz="1200">
                <a:latin typeface="Arial" panose="020B0604020202020204" pitchFamily="34" charset="0"/>
                <a:ea typeface="宋体" panose="02010600030101010101" pitchFamily="2" charset="-122"/>
              </a:defRPr>
            </a:lvl1pPr>
          </a:lstStyle>
          <a:p>
            <a:pPr>
              <a:defRPr/>
            </a:pPr>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buFont typeface="Arial" panose="020B0604020202020204" pitchFamily="34" charset="0"/>
              <a:buNone/>
              <a:defRPr sz="1200">
                <a:latin typeface="Arial" panose="020B0604020202020204" pitchFamily="34" charset="0"/>
                <a:ea typeface="宋体" panose="02010600030101010101" pitchFamily="2" charset="-122"/>
              </a:defRPr>
            </a:lvl1pPr>
          </a:lstStyle>
          <a:p>
            <a:pPr>
              <a:defRPr/>
            </a:pPr>
            <a:fld id="{B4C65A69-6A27-4BDB-8506-90CC2CE7DA27}" type="slidenum">
              <a:rPr lang="zh-CN" altLang="en-US"/>
              <a:t>‹#›</a:t>
            </a:fld>
            <a:endParaRPr lang="zh-CN"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幻灯片图像占位符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18435"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endParaRPr lang="zh-CN" altLang="en-US" smtClean="0"/>
          </a:p>
        </p:txBody>
      </p:sp>
      <p:sp>
        <p:nvSpPr>
          <p:cNvPr id="18436"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buFont typeface="Arial" panose="020B0604020202020204" pitchFamily="34" charset="0"/>
              <a:buNone/>
            </a:pPr>
            <a:fld id="{183AE729-4D1E-446A-A510-548D763F4240}" type="slidenum">
              <a:rPr lang="zh-CN" altLang="en-US" smtClean="0"/>
              <a:t>5</a:t>
            </a:fld>
            <a:endParaRPr lang="zh-CN" alt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pPr>
              <a:defRPr/>
            </a:pPr>
            <a:fld id="{B4C65A69-6A27-4BDB-8506-90CC2CE7DA27}" type="slidenum">
              <a:rPr lang="zh-CN" altLang="en-US" smtClean="0"/>
              <a:t>6</a:t>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幻灯片图像占位符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19459"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endParaRPr lang="zh-CN" altLang="en-US" smtClean="0"/>
          </a:p>
        </p:txBody>
      </p:sp>
      <p:sp>
        <p:nvSpPr>
          <p:cNvPr id="19460"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buFont typeface="Arial" panose="020B0604020202020204" pitchFamily="34" charset="0"/>
              <a:buNone/>
            </a:pPr>
            <a:fld id="{0CD91956-C8E2-408A-883C-132F4B17D503}" type="slidenum">
              <a:rPr lang="zh-CN" altLang="en-US" smtClean="0"/>
              <a:t>14</a:t>
            </a:fld>
            <a:endParaRPr lang="zh-CN" alt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幻灯片图像占位符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20483"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endParaRPr lang="zh-CN" altLang="en-US" smtClean="0"/>
          </a:p>
        </p:txBody>
      </p:sp>
      <p:sp>
        <p:nvSpPr>
          <p:cNvPr id="20484"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buFont typeface="Arial" panose="020B0604020202020204" pitchFamily="34" charset="0"/>
              <a:buNone/>
            </a:pPr>
            <a:fld id="{6ECEE0A5-F035-4015-A364-3A8EC01009F5}" type="slidenum">
              <a:rPr lang="zh-CN" altLang="en-US" smtClean="0"/>
              <a:t>15</a:t>
            </a:fld>
            <a:endParaRPr lang="zh-CN"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bg>
      <p:bgPr>
        <a:blipFill dpi="0" rotWithShape="1">
          <a:blip r:embed="rId2" cstate="email"/>
          <a:srcRect/>
          <a:stretch>
            <a:fillRect/>
          </a:stretch>
        </a:blipFill>
        <a:effectLst/>
      </p:bgPr>
    </p:bg>
    <p:spTree>
      <p:nvGrpSpPr>
        <p:cNvPr id="1" name=""/>
        <p:cNvGrpSpPr/>
        <p:nvPr/>
      </p:nvGrpSpPr>
      <p:grpSpPr>
        <a:xfrm>
          <a:off x="0" y="0"/>
          <a:ext cx="0" cy="0"/>
          <a:chOff x="0" y="0"/>
          <a:chExt cx="0" cy="0"/>
        </a:xfrm>
      </p:grpSpPr>
      <p:sp>
        <p:nvSpPr>
          <p:cNvPr id="4" name="Rectangle 4"/>
          <p:cNvSpPr>
            <a:spLocks noGrp="1" noChangeArrowheads="1"/>
          </p:cNvSpPr>
          <p:nvPr>
            <p:ph type="dt" sz="half" idx="10"/>
          </p:nvPr>
        </p:nvSpPr>
        <p:spPr/>
        <p:txBody>
          <a:bodyPr/>
          <a:lstStyle>
            <a:lvl1pPr>
              <a:defRPr/>
            </a:lvl1pPr>
          </a:lstStyle>
          <a:p>
            <a:pPr>
              <a:defRPr/>
            </a:pPr>
            <a:endParaRPr lang="fr-FR" altLang="en-US"/>
          </a:p>
        </p:txBody>
      </p:sp>
      <p:sp>
        <p:nvSpPr>
          <p:cNvPr id="5" name="Rectangle 5"/>
          <p:cNvSpPr>
            <a:spLocks noGrp="1" noChangeArrowheads="1"/>
          </p:cNvSpPr>
          <p:nvPr>
            <p:ph type="ftr" sz="quarter" idx="11"/>
          </p:nvPr>
        </p:nvSpPr>
        <p:spPr/>
        <p:txBody>
          <a:bodyPr/>
          <a:lstStyle>
            <a:lvl1pPr>
              <a:defRPr/>
            </a:lvl1pPr>
          </a:lstStyle>
          <a:p>
            <a:pPr>
              <a:defRPr/>
            </a:pPr>
            <a:endParaRPr lang="fr-FR" altLang="en-US"/>
          </a:p>
        </p:txBody>
      </p:sp>
      <p:sp>
        <p:nvSpPr>
          <p:cNvPr id="6" name="Rectangle 6"/>
          <p:cNvSpPr>
            <a:spLocks noGrp="1" noChangeArrowheads="1"/>
          </p:cNvSpPr>
          <p:nvPr>
            <p:ph type="sldNum" sz="quarter" idx="12"/>
          </p:nvPr>
        </p:nvSpPr>
        <p:spPr/>
        <p:txBody>
          <a:bodyPr/>
          <a:lstStyle>
            <a:lvl1pPr>
              <a:defRPr/>
            </a:lvl1pPr>
          </a:lstStyle>
          <a:p>
            <a:pPr>
              <a:defRPr/>
            </a:pPr>
            <a:fld id="{88723F58-7735-45E5-971C-4F2E153C2EE6}" type="slidenum">
              <a:rPr lang="zh-CN" altLang="en-US"/>
              <a:t>‹#›</a:t>
            </a:fld>
            <a:endParaRPr lang="fr-FR"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Rectangle 4"/>
          <p:cNvSpPr>
            <a:spLocks noGrp="1" noChangeArrowheads="1"/>
          </p:cNvSpPr>
          <p:nvPr>
            <p:ph type="dt" sz="half" idx="10"/>
          </p:nvPr>
        </p:nvSpPr>
        <p:spPr/>
        <p:txBody>
          <a:bodyPr/>
          <a:lstStyle>
            <a:lvl1pPr>
              <a:defRPr/>
            </a:lvl1pPr>
          </a:lstStyle>
          <a:p>
            <a:pPr>
              <a:defRPr/>
            </a:pPr>
            <a:endParaRPr lang="fr-FR" altLang="en-US"/>
          </a:p>
        </p:txBody>
      </p:sp>
      <p:sp>
        <p:nvSpPr>
          <p:cNvPr id="5" name="Rectangle 5"/>
          <p:cNvSpPr>
            <a:spLocks noGrp="1" noChangeArrowheads="1"/>
          </p:cNvSpPr>
          <p:nvPr>
            <p:ph type="ftr" sz="quarter" idx="11"/>
          </p:nvPr>
        </p:nvSpPr>
        <p:spPr/>
        <p:txBody>
          <a:bodyPr/>
          <a:lstStyle>
            <a:lvl1pPr>
              <a:defRPr/>
            </a:lvl1pPr>
          </a:lstStyle>
          <a:p>
            <a:pPr>
              <a:defRPr/>
            </a:pPr>
            <a:endParaRPr lang="fr-FR" altLang="en-US"/>
          </a:p>
        </p:txBody>
      </p:sp>
      <p:sp>
        <p:nvSpPr>
          <p:cNvPr id="6" name="Rectangle 6"/>
          <p:cNvSpPr>
            <a:spLocks noGrp="1" noChangeArrowheads="1"/>
          </p:cNvSpPr>
          <p:nvPr>
            <p:ph type="sldNum" sz="quarter" idx="12"/>
          </p:nvPr>
        </p:nvSpPr>
        <p:spPr/>
        <p:txBody>
          <a:bodyPr/>
          <a:lstStyle>
            <a:lvl1pPr>
              <a:defRPr/>
            </a:lvl1pPr>
          </a:lstStyle>
          <a:p>
            <a:pPr>
              <a:defRPr/>
            </a:pPr>
            <a:fld id="{11B625E9-B6EE-47AB-BB2E-CA518E757826}" type="slidenum">
              <a:rPr lang="zh-CN" altLang="en-US"/>
              <a:t>‹#›</a:t>
            </a:fld>
            <a:endParaRPr lang="fr-FR"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Rectangle 4"/>
          <p:cNvSpPr>
            <a:spLocks noGrp="1" noChangeArrowheads="1"/>
          </p:cNvSpPr>
          <p:nvPr>
            <p:ph type="dt" sz="half" idx="10"/>
          </p:nvPr>
        </p:nvSpPr>
        <p:spPr/>
        <p:txBody>
          <a:bodyPr/>
          <a:lstStyle>
            <a:lvl1pPr>
              <a:defRPr/>
            </a:lvl1pPr>
          </a:lstStyle>
          <a:p>
            <a:pPr>
              <a:defRPr/>
            </a:pPr>
            <a:endParaRPr lang="fr-FR" altLang="en-US"/>
          </a:p>
        </p:txBody>
      </p:sp>
      <p:sp>
        <p:nvSpPr>
          <p:cNvPr id="5" name="Rectangle 5"/>
          <p:cNvSpPr>
            <a:spLocks noGrp="1" noChangeArrowheads="1"/>
          </p:cNvSpPr>
          <p:nvPr>
            <p:ph type="ftr" sz="quarter" idx="11"/>
          </p:nvPr>
        </p:nvSpPr>
        <p:spPr/>
        <p:txBody>
          <a:bodyPr/>
          <a:lstStyle>
            <a:lvl1pPr>
              <a:defRPr/>
            </a:lvl1pPr>
          </a:lstStyle>
          <a:p>
            <a:pPr>
              <a:defRPr/>
            </a:pPr>
            <a:endParaRPr lang="fr-FR" altLang="en-US"/>
          </a:p>
        </p:txBody>
      </p:sp>
      <p:sp>
        <p:nvSpPr>
          <p:cNvPr id="6" name="Rectangle 6"/>
          <p:cNvSpPr>
            <a:spLocks noGrp="1" noChangeArrowheads="1"/>
          </p:cNvSpPr>
          <p:nvPr>
            <p:ph type="sldNum" sz="quarter" idx="12"/>
          </p:nvPr>
        </p:nvSpPr>
        <p:spPr/>
        <p:txBody>
          <a:bodyPr/>
          <a:lstStyle>
            <a:lvl1pPr>
              <a:defRPr/>
            </a:lvl1pPr>
          </a:lstStyle>
          <a:p>
            <a:pPr>
              <a:defRPr/>
            </a:pPr>
            <a:fld id="{D97018E9-2B55-4818-B44A-7098375B8ECD}" type="slidenum">
              <a:rPr lang="zh-CN" altLang="en-US"/>
              <a:t>‹#›</a:t>
            </a:fld>
            <a:endParaRPr lang="fr-FR"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Rectangle 4"/>
          <p:cNvSpPr>
            <a:spLocks noGrp="1" noChangeArrowheads="1"/>
          </p:cNvSpPr>
          <p:nvPr>
            <p:ph type="dt" sz="half" idx="10"/>
          </p:nvPr>
        </p:nvSpPr>
        <p:spPr/>
        <p:txBody>
          <a:bodyPr/>
          <a:lstStyle>
            <a:lvl1pPr>
              <a:defRPr/>
            </a:lvl1pPr>
          </a:lstStyle>
          <a:p>
            <a:pPr>
              <a:defRPr/>
            </a:pPr>
            <a:endParaRPr lang="fr-FR" altLang="en-US"/>
          </a:p>
        </p:txBody>
      </p:sp>
      <p:sp>
        <p:nvSpPr>
          <p:cNvPr id="5" name="Rectangle 5"/>
          <p:cNvSpPr>
            <a:spLocks noGrp="1" noChangeArrowheads="1"/>
          </p:cNvSpPr>
          <p:nvPr>
            <p:ph type="ftr" sz="quarter" idx="11"/>
          </p:nvPr>
        </p:nvSpPr>
        <p:spPr/>
        <p:txBody>
          <a:bodyPr/>
          <a:lstStyle>
            <a:lvl1pPr>
              <a:defRPr/>
            </a:lvl1pPr>
          </a:lstStyle>
          <a:p>
            <a:pPr>
              <a:defRPr/>
            </a:pPr>
            <a:endParaRPr lang="fr-FR" altLang="en-US"/>
          </a:p>
        </p:txBody>
      </p:sp>
      <p:sp>
        <p:nvSpPr>
          <p:cNvPr id="6" name="Rectangle 6"/>
          <p:cNvSpPr>
            <a:spLocks noGrp="1" noChangeArrowheads="1"/>
          </p:cNvSpPr>
          <p:nvPr>
            <p:ph type="sldNum" sz="quarter" idx="12"/>
          </p:nvPr>
        </p:nvSpPr>
        <p:spPr/>
        <p:txBody>
          <a:bodyPr/>
          <a:lstStyle>
            <a:lvl1pPr>
              <a:defRPr/>
            </a:lvl1pPr>
          </a:lstStyle>
          <a:p>
            <a:pPr>
              <a:defRPr/>
            </a:pPr>
            <a:fld id="{9D07DC28-02FB-4F54-8214-8BA4D212A244}" type="slidenum">
              <a:rPr lang="zh-CN" altLang="en-US"/>
              <a:t>‹#›</a:t>
            </a:fld>
            <a:endParaRPr lang="fr-FR"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p>
        </p:txBody>
      </p:sp>
      <p:sp>
        <p:nvSpPr>
          <p:cNvPr id="4" name="Rectangle 4"/>
          <p:cNvSpPr>
            <a:spLocks noGrp="1" noChangeArrowheads="1"/>
          </p:cNvSpPr>
          <p:nvPr>
            <p:ph type="dt" sz="half" idx="10"/>
          </p:nvPr>
        </p:nvSpPr>
        <p:spPr/>
        <p:txBody>
          <a:bodyPr/>
          <a:lstStyle>
            <a:lvl1pPr>
              <a:defRPr/>
            </a:lvl1pPr>
          </a:lstStyle>
          <a:p>
            <a:pPr>
              <a:defRPr/>
            </a:pPr>
            <a:endParaRPr lang="fr-FR" altLang="en-US"/>
          </a:p>
        </p:txBody>
      </p:sp>
      <p:sp>
        <p:nvSpPr>
          <p:cNvPr id="5" name="Rectangle 5"/>
          <p:cNvSpPr>
            <a:spLocks noGrp="1" noChangeArrowheads="1"/>
          </p:cNvSpPr>
          <p:nvPr>
            <p:ph type="ftr" sz="quarter" idx="11"/>
          </p:nvPr>
        </p:nvSpPr>
        <p:spPr/>
        <p:txBody>
          <a:bodyPr/>
          <a:lstStyle>
            <a:lvl1pPr>
              <a:defRPr/>
            </a:lvl1pPr>
          </a:lstStyle>
          <a:p>
            <a:pPr>
              <a:defRPr/>
            </a:pPr>
            <a:endParaRPr lang="fr-FR" altLang="en-US"/>
          </a:p>
        </p:txBody>
      </p:sp>
      <p:sp>
        <p:nvSpPr>
          <p:cNvPr id="6" name="Rectangle 6"/>
          <p:cNvSpPr>
            <a:spLocks noGrp="1" noChangeArrowheads="1"/>
          </p:cNvSpPr>
          <p:nvPr>
            <p:ph type="sldNum" sz="quarter" idx="12"/>
          </p:nvPr>
        </p:nvSpPr>
        <p:spPr/>
        <p:txBody>
          <a:bodyPr/>
          <a:lstStyle>
            <a:lvl1pPr>
              <a:defRPr/>
            </a:lvl1pPr>
          </a:lstStyle>
          <a:p>
            <a:pPr>
              <a:defRPr/>
            </a:pPr>
            <a:fld id="{74DD6E8A-9F8E-44B9-8494-542E9832A519}" type="slidenum">
              <a:rPr lang="zh-CN" altLang="en-US"/>
              <a:t>‹#›</a:t>
            </a:fld>
            <a:endParaRPr lang="fr-FR"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Rectangle 4"/>
          <p:cNvSpPr>
            <a:spLocks noGrp="1" noChangeArrowheads="1"/>
          </p:cNvSpPr>
          <p:nvPr>
            <p:ph type="dt" sz="half" idx="10"/>
          </p:nvPr>
        </p:nvSpPr>
        <p:spPr/>
        <p:txBody>
          <a:bodyPr/>
          <a:lstStyle>
            <a:lvl1pPr>
              <a:defRPr/>
            </a:lvl1pPr>
          </a:lstStyle>
          <a:p>
            <a:pPr>
              <a:defRPr/>
            </a:pPr>
            <a:endParaRPr lang="fr-FR" altLang="en-US"/>
          </a:p>
        </p:txBody>
      </p:sp>
      <p:sp>
        <p:nvSpPr>
          <p:cNvPr id="6" name="Rectangle 5"/>
          <p:cNvSpPr>
            <a:spLocks noGrp="1" noChangeArrowheads="1"/>
          </p:cNvSpPr>
          <p:nvPr>
            <p:ph type="ftr" sz="quarter" idx="11"/>
          </p:nvPr>
        </p:nvSpPr>
        <p:spPr/>
        <p:txBody>
          <a:bodyPr/>
          <a:lstStyle>
            <a:lvl1pPr>
              <a:defRPr/>
            </a:lvl1pPr>
          </a:lstStyle>
          <a:p>
            <a:pPr>
              <a:defRPr/>
            </a:pPr>
            <a:endParaRPr lang="fr-FR" altLang="en-US"/>
          </a:p>
        </p:txBody>
      </p:sp>
      <p:sp>
        <p:nvSpPr>
          <p:cNvPr id="7" name="Rectangle 6"/>
          <p:cNvSpPr>
            <a:spLocks noGrp="1" noChangeArrowheads="1"/>
          </p:cNvSpPr>
          <p:nvPr>
            <p:ph type="sldNum" sz="quarter" idx="12"/>
          </p:nvPr>
        </p:nvSpPr>
        <p:spPr/>
        <p:txBody>
          <a:bodyPr/>
          <a:lstStyle>
            <a:lvl1pPr>
              <a:defRPr/>
            </a:lvl1pPr>
          </a:lstStyle>
          <a:p>
            <a:pPr>
              <a:defRPr/>
            </a:pPr>
            <a:fld id="{A13523ED-B3BE-493C-BFEA-2A6FBAFB6B31}" type="slidenum">
              <a:rPr lang="zh-CN" altLang="en-US"/>
              <a:t>‹#›</a:t>
            </a:fld>
            <a:endParaRPr lang="fr-FR"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Rectangle 4"/>
          <p:cNvSpPr>
            <a:spLocks noGrp="1" noChangeArrowheads="1"/>
          </p:cNvSpPr>
          <p:nvPr>
            <p:ph type="dt" sz="half" idx="10"/>
          </p:nvPr>
        </p:nvSpPr>
        <p:spPr/>
        <p:txBody>
          <a:bodyPr/>
          <a:lstStyle>
            <a:lvl1pPr>
              <a:defRPr/>
            </a:lvl1pPr>
          </a:lstStyle>
          <a:p>
            <a:pPr>
              <a:defRPr/>
            </a:pPr>
            <a:endParaRPr lang="fr-FR" altLang="en-US"/>
          </a:p>
        </p:txBody>
      </p:sp>
      <p:sp>
        <p:nvSpPr>
          <p:cNvPr id="8" name="Rectangle 5"/>
          <p:cNvSpPr>
            <a:spLocks noGrp="1" noChangeArrowheads="1"/>
          </p:cNvSpPr>
          <p:nvPr>
            <p:ph type="ftr" sz="quarter" idx="11"/>
          </p:nvPr>
        </p:nvSpPr>
        <p:spPr/>
        <p:txBody>
          <a:bodyPr/>
          <a:lstStyle>
            <a:lvl1pPr>
              <a:defRPr/>
            </a:lvl1pPr>
          </a:lstStyle>
          <a:p>
            <a:pPr>
              <a:defRPr/>
            </a:pPr>
            <a:endParaRPr lang="fr-FR" altLang="en-US"/>
          </a:p>
        </p:txBody>
      </p:sp>
      <p:sp>
        <p:nvSpPr>
          <p:cNvPr id="9" name="Rectangle 6"/>
          <p:cNvSpPr>
            <a:spLocks noGrp="1" noChangeArrowheads="1"/>
          </p:cNvSpPr>
          <p:nvPr>
            <p:ph type="sldNum" sz="quarter" idx="12"/>
          </p:nvPr>
        </p:nvSpPr>
        <p:spPr/>
        <p:txBody>
          <a:bodyPr/>
          <a:lstStyle>
            <a:lvl1pPr>
              <a:defRPr/>
            </a:lvl1pPr>
          </a:lstStyle>
          <a:p>
            <a:pPr>
              <a:defRPr/>
            </a:pPr>
            <a:fld id="{64EEF044-10BA-496C-A84F-7F3A8972BD4C}" type="slidenum">
              <a:rPr lang="zh-CN" altLang="en-US"/>
              <a:t>‹#›</a:t>
            </a:fld>
            <a:endParaRPr lang="fr-FR"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Rectangle 4"/>
          <p:cNvSpPr>
            <a:spLocks noGrp="1" noChangeArrowheads="1"/>
          </p:cNvSpPr>
          <p:nvPr>
            <p:ph type="dt" sz="half" idx="10"/>
          </p:nvPr>
        </p:nvSpPr>
        <p:spPr/>
        <p:txBody>
          <a:bodyPr/>
          <a:lstStyle>
            <a:lvl1pPr>
              <a:defRPr/>
            </a:lvl1pPr>
          </a:lstStyle>
          <a:p>
            <a:pPr>
              <a:defRPr/>
            </a:pPr>
            <a:endParaRPr lang="fr-FR" altLang="en-US"/>
          </a:p>
        </p:txBody>
      </p:sp>
      <p:sp>
        <p:nvSpPr>
          <p:cNvPr id="4" name="Rectangle 5"/>
          <p:cNvSpPr>
            <a:spLocks noGrp="1" noChangeArrowheads="1"/>
          </p:cNvSpPr>
          <p:nvPr>
            <p:ph type="ftr" sz="quarter" idx="11"/>
          </p:nvPr>
        </p:nvSpPr>
        <p:spPr/>
        <p:txBody>
          <a:bodyPr/>
          <a:lstStyle>
            <a:lvl1pPr>
              <a:defRPr/>
            </a:lvl1pPr>
          </a:lstStyle>
          <a:p>
            <a:pPr>
              <a:defRPr/>
            </a:pPr>
            <a:endParaRPr lang="fr-FR" altLang="en-US"/>
          </a:p>
        </p:txBody>
      </p:sp>
      <p:sp>
        <p:nvSpPr>
          <p:cNvPr id="5" name="Rectangle 6"/>
          <p:cNvSpPr>
            <a:spLocks noGrp="1" noChangeArrowheads="1"/>
          </p:cNvSpPr>
          <p:nvPr>
            <p:ph type="sldNum" sz="quarter" idx="12"/>
          </p:nvPr>
        </p:nvSpPr>
        <p:spPr/>
        <p:txBody>
          <a:bodyPr/>
          <a:lstStyle>
            <a:lvl1pPr>
              <a:defRPr/>
            </a:lvl1pPr>
          </a:lstStyle>
          <a:p>
            <a:pPr>
              <a:defRPr/>
            </a:pPr>
            <a:fld id="{E5A3FEC6-C5A5-4084-90CF-6E499B3CD63E}" type="slidenum">
              <a:rPr lang="zh-CN" altLang="en-US"/>
              <a:t>‹#›</a:t>
            </a:fld>
            <a:endParaRPr lang="fr-FR"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endParaRPr lang="fr-FR" altLang="en-US"/>
          </a:p>
        </p:txBody>
      </p:sp>
      <p:sp>
        <p:nvSpPr>
          <p:cNvPr id="3" name="Rectangle 5"/>
          <p:cNvSpPr>
            <a:spLocks noGrp="1" noChangeArrowheads="1"/>
          </p:cNvSpPr>
          <p:nvPr>
            <p:ph type="ftr" sz="quarter" idx="11"/>
          </p:nvPr>
        </p:nvSpPr>
        <p:spPr/>
        <p:txBody>
          <a:bodyPr/>
          <a:lstStyle>
            <a:lvl1pPr>
              <a:defRPr/>
            </a:lvl1pPr>
          </a:lstStyle>
          <a:p>
            <a:pPr>
              <a:defRPr/>
            </a:pPr>
            <a:endParaRPr lang="fr-FR" altLang="en-US"/>
          </a:p>
        </p:txBody>
      </p:sp>
      <p:sp>
        <p:nvSpPr>
          <p:cNvPr id="4" name="Rectangle 6"/>
          <p:cNvSpPr>
            <a:spLocks noGrp="1" noChangeArrowheads="1"/>
          </p:cNvSpPr>
          <p:nvPr>
            <p:ph type="sldNum" sz="quarter" idx="12"/>
          </p:nvPr>
        </p:nvSpPr>
        <p:spPr/>
        <p:txBody>
          <a:bodyPr/>
          <a:lstStyle>
            <a:lvl1pPr>
              <a:defRPr/>
            </a:lvl1pPr>
          </a:lstStyle>
          <a:p>
            <a:pPr>
              <a:defRPr/>
            </a:pPr>
            <a:fld id="{E14C28D4-4114-4E48-B16B-CA7217B05E61}" type="slidenum">
              <a:rPr lang="zh-CN" altLang="en-US"/>
              <a:t>‹#›</a:t>
            </a:fld>
            <a:endParaRPr lang="fr-FR"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Rectangle 4"/>
          <p:cNvSpPr>
            <a:spLocks noGrp="1" noChangeArrowheads="1"/>
          </p:cNvSpPr>
          <p:nvPr>
            <p:ph type="dt" sz="half" idx="10"/>
          </p:nvPr>
        </p:nvSpPr>
        <p:spPr/>
        <p:txBody>
          <a:bodyPr/>
          <a:lstStyle>
            <a:lvl1pPr>
              <a:defRPr/>
            </a:lvl1pPr>
          </a:lstStyle>
          <a:p>
            <a:pPr>
              <a:defRPr/>
            </a:pPr>
            <a:endParaRPr lang="fr-FR" altLang="en-US"/>
          </a:p>
        </p:txBody>
      </p:sp>
      <p:sp>
        <p:nvSpPr>
          <p:cNvPr id="6" name="Rectangle 5"/>
          <p:cNvSpPr>
            <a:spLocks noGrp="1" noChangeArrowheads="1"/>
          </p:cNvSpPr>
          <p:nvPr>
            <p:ph type="ftr" sz="quarter" idx="11"/>
          </p:nvPr>
        </p:nvSpPr>
        <p:spPr/>
        <p:txBody>
          <a:bodyPr/>
          <a:lstStyle>
            <a:lvl1pPr>
              <a:defRPr/>
            </a:lvl1pPr>
          </a:lstStyle>
          <a:p>
            <a:pPr>
              <a:defRPr/>
            </a:pPr>
            <a:endParaRPr lang="fr-FR" altLang="en-US"/>
          </a:p>
        </p:txBody>
      </p:sp>
      <p:sp>
        <p:nvSpPr>
          <p:cNvPr id="7" name="Rectangle 6"/>
          <p:cNvSpPr>
            <a:spLocks noGrp="1" noChangeArrowheads="1"/>
          </p:cNvSpPr>
          <p:nvPr>
            <p:ph type="sldNum" sz="quarter" idx="12"/>
          </p:nvPr>
        </p:nvSpPr>
        <p:spPr/>
        <p:txBody>
          <a:bodyPr/>
          <a:lstStyle>
            <a:lvl1pPr>
              <a:defRPr/>
            </a:lvl1pPr>
          </a:lstStyle>
          <a:p>
            <a:pPr>
              <a:defRPr/>
            </a:pPr>
            <a:fld id="{89115061-F716-4C8D-B8A4-94EF1C71146A}" type="slidenum">
              <a:rPr lang="zh-CN" altLang="en-US"/>
              <a:t>‹#›</a:t>
            </a:fld>
            <a:endParaRPr lang="fr-FR"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smtClean="0"/>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Rectangle 4"/>
          <p:cNvSpPr>
            <a:spLocks noGrp="1" noChangeArrowheads="1"/>
          </p:cNvSpPr>
          <p:nvPr>
            <p:ph type="dt" sz="half" idx="10"/>
          </p:nvPr>
        </p:nvSpPr>
        <p:spPr/>
        <p:txBody>
          <a:bodyPr/>
          <a:lstStyle>
            <a:lvl1pPr>
              <a:defRPr/>
            </a:lvl1pPr>
          </a:lstStyle>
          <a:p>
            <a:pPr>
              <a:defRPr/>
            </a:pPr>
            <a:endParaRPr lang="fr-FR" altLang="en-US"/>
          </a:p>
        </p:txBody>
      </p:sp>
      <p:sp>
        <p:nvSpPr>
          <p:cNvPr id="6" name="Rectangle 5"/>
          <p:cNvSpPr>
            <a:spLocks noGrp="1" noChangeArrowheads="1"/>
          </p:cNvSpPr>
          <p:nvPr>
            <p:ph type="ftr" sz="quarter" idx="11"/>
          </p:nvPr>
        </p:nvSpPr>
        <p:spPr/>
        <p:txBody>
          <a:bodyPr/>
          <a:lstStyle>
            <a:lvl1pPr>
              <a:defRPr/>
            </a:lvl1pPr>
          </a:lstStyle>
          <a:p>
            <a:pPr>
              <a:defRPr/>
            </a:pPr>
            <a:endParaRPr lang="fr-FR" altLang="en-US"/>
          </a:p>
        </p:txBody>
      </p:sp>
      <p:sp>
        <p:nvSpPr>
          <p:cNvPr id="7" name="Rectangle 6"/>
          <p:cNvSpPr>
            <a:spLocks noGrp="1" noChangeArrowheads="1"/>
          </p:cNvSpPr>
          <p:nvPr>
            <p:ph type="sldNum" sz="quarter" idx="12"/>
          </p:nvPr>
        </p:nvSpPr>
        <p:spPr/>
        <p:txBody>
          <a:bodyPr/>
          <a:lstStyle>
            <a:lvl1pPr>
              <a:defRPr/>
            </a:lvl1pPr>
          </a:lstStyle>
          <a:p>
            <a:pPr>
              <a:defRPr/>
            </a:pPr>
            <a:fld id="{11104414-82DA-4AFF-B0CA-F1E8EB6814B5}" type="slidenum">
              <a:rPr lang="zh-CN" altLang="en-US"/>
              <a:t>‹#›</a:t>
            </a:fld>
            <a:endParaRPr lang="fr-FR"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Pr>
        <a:blipFill dpi="0" rotWithShape="0">
          <a:blip r:embed="rId13" cstate="email">
            <a:lum/>
          </a:blip>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p>
            <a:pPr lvl="0"/>
            <a:r>
              <a:rPr lang="zh-CN" smtClean="0"/>
              <a:t>单击此处编辑母版标题样式</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lvl="0"/>
            <a:r>
              <a:rPr lang="zh-CN" smtClean="0"/>
              <a:t>单击此处编辑母版文本样式</a:t>
            </a:r>
          </a:p>
          <a:p>
            <a:pPr lvl="1"/>
            <a:r>
              <a:rPr lang="zh-CN" smtClean="0"/>
              <a:t>第二级</a:t>
            </a:r>
          </a:p>
          <a:p>
            <a:pPr lvl="2"/>
            <a:r>
              <a:rPr lang="zh-CN" smtClean="0"/>
              <a:t>第三级</a:t>
            </a:r>
          </a:p>
          <a:p>
            <a:pPr lvl="3"/>
            <a:r>
              <a:rPr lang="zh-CN" smtClean="0"/>
              <a:t>第四级</a:t>
            </a:r>
          </a:p>
          <a:p>
            <a:pPr lvl="4"/>
            <a:r>
              <a:rPr lang="zh-CN" smtClean="0"/>
              <a:t>第五级</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ln>
        </p:spPr>
        <p:txBody>
          <a:bodyPr vert="horz" wrap="square" lIns="91440" tIns="45720" rIns="91440" bIns="45720" numCol="1" anchor="t" anchorCtr="0" compatLnSpc="1"/>
          <a:lstStyle>
            <a:lvl1pPr>
              <a:buFont typeface="Arial" panose="020B0604020202020204" pitchFamily="34" charset="0"/>
              <a:buNone/>
              <a:defRPr sz="1400">
                <a:latin typeface="Arial" panose="020B0604020202020204" pitchFamily="34" charset="0"/>
                <a:ea typeface="宋体" panose="02010600030101010101" pitchFamily="2" charset="-122"/>
              </a:defRPr>
            </a:lvl1pPr>
          </a:lstStyle>
          <a:p>
            <a:pPr>
              <a:defRPr/>
            </a:pPr>
            <a:endParaRPr lang="fr-FR" alt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ln>
        </p:spPr>
        <p:txBody>
          <a:bodyPr vert="horz" wrap="square" lIns="91440" tIns="45720" rIns="91440" bIns="45720" numCol="1" anchor="t" anchorCtr="0" compatLnSpc="1"/>
          <a:lstStyle>
            <a:lvl1pPr algn="ctr">
              <a:buFont typeface="Arial" panose="020B0604020202020204" pitchFamily="34" charset="0"/>
              <a:buNone/>
              <a:defRPr sz="1400">
                <a:latin typeface="Arial" panose="020B0604020202020204" pitchFamily="34" charset="0"/>
                <a:ea typeface="宋体" panose="02010600030101010101" pitchFamily="2" charset="-122"/>
              </a:defRPr>
            </a:lvl1pPr>
          </a:lstStyle>
          <a:p>
            <a:pPr>
              <a:defRPr/>
            </a:pPr>
            <a:endParaRPr lang="fr-FR" alt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ln>
        </p:spPr>
        <p:txBody>
          <a:bodyPr vert="horz" wrap="square" lIns="91440" tIns="45720" rIns="91440" bIns="45720" numCol="1" anchor="t" anchorCtr="0" compatLnSpc="1"/>
          <a:lstStyle>
            <a:lvl1pPr algn="r">
              <a:buFont typeface="Arial" panose="020B0604020202020204" pitchFamily="34" charset="0"/>
              <a:buNone/>
              <a:defRPr sz="1400">
                <a:latin typeface="Arial" panose="020B0604020202020204" pitchFamily="34" charset="0"/>
                <a:ea typeface="宋体" panose="02010600030101010101" pitchFamily="2" charset="-122"/>
              </a:defRPr>
            </a:lvl1pPr>
          </a:lstStyle>
          <a:p>
            <a:pPr>
              <a:defRPr/>
            </a:pPr>
            <a:fld id="{D0DDD025-F09D-4F26-A3CC-740156F93CE4}" type="slidenum">
              <a:rPr lang="zh-CN" altLang="en-US"/>
              <a:t>‹#›</a:t>
            </a:fld>
            <a:endParaRPr lang="fr-FR"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Arial" panose="020B0604020202020204" pitchFamily="34" charset="0"/>
          <a:ea typeface="微软雅黑" panose="020B0503020204020204" pitchFamily="34" charset="-122"/>
        </a:defRPr>
      </a:lvl2pPr>
      <a:lvl3pPr algn="ctr" rtl="0" eaLnBrk="0" fontAlgn="base" hangingPunct="0">
        <a:spcBef>
          <a:spcPct val="0"/>
        </a:spcBef>
        <a:spcAft>
          <a:spcPct val="0"/>
        </a:spcAft>
        <a:defRPr sz="3600">
          <a:solidFill>
            <a:schemeClr val="tx2"/>
          </a:solidFill>
          <a:latin typeface="Arial" panose="020B0604020202020204" pitchFamily="34" charset="0"/>
          <a:ea typeface="微软雅黑" panose="020B0503020204020204" pitchFamily="34" charset="-122"/>
        </a:defRPr>
      </a:lvl3pPr>
      <a:lvl4pPr algn="ctr" rtl="0" eaLnBrk="0" fontAlgn="base" hangingPunct="0">
        <a:spcBef>
          <a:spcPct val="0"/>
        </a:spcBef>
        <a:spcAft>
          <a:spcPct val="0"/>
        </a:spcAft>
        <a:defRPr sz="3600">
          <a:solidFill>
            <a:schemeClr val="tx2"/>
          </a:solidFill>
          <a:latin typeface="Arial" panose="020B0604020202020204" pitchFamily="34" charset="0"/>
          <a:ea typeface="微软雅黑" panose="020B0503020204020204" pitchFamily="34" charset="-122"/>
        </a:defRPr>
      </a:lvl4pPr>
      <a:lvl5pPr algn="ctr" rtl="0" eaLnBrk="0" fontAlgn="base" hangingPunct="0">
        <a:spcBef>
          <a:spcPct val="0"/>
        </a:spcBef>
        <a:spcAft>
          <a:spcPct val="0"/>
        </a:spcAft>
        <a:defRPr sz="3600">
          <a:solidFill>
            <a:schemeClr val="tx2"/>
          </a:solidFill>
          <a:latin typeface="Arial" panose="020B0604020202020204" pitchFamily="34" charset="0"/>
          <a:ea typeface="微软雅黑" panose="020B0503020204020204" pitchFamily="34" charset="-122"/>
        </a:defRPr>
      </a:lvl5pPr>
      <a:lvl6pPr marL="457200" algn="ctr" rtl="0" eaLnBrk="0" fontAlgn="base" hangingPunct="0">
        <a:spcBef>
          <a:spcPct val="0"/>
        </a:spcBef>
        <a:spcAft>
          <a:spcPct val="0"/>
        </a:spcAft>
        <a:defRPr sz="3600">
          <a:solidFill>
            <a:schemeClr val="tx2"/>
          </a:solidFill>
          <a:latin typeface="Arial" panose="020B0604020202020204" pitchFamily="34" charset="0"/>
          <a:ea typeface="微软雅黑" panose="020B0503020204020204" pitchFamily="34" charset="-122"/>
        </a:defRPr>
      </a:lvl6pPr>
      <a:lvl7pPr marL="914400" algn="ctr" rtl="0" eaLnBrk="0" fontAlgn="base" hangingPunct="0">
        <a:spcBef>
          <a:spcPct val="0"/>
        </a:spcBef>
        <a:spcAft>
          <a:spcPct val="0"/>
        </a:spcAft>
        <a:defRPr sz="3600">
          <a:solidFill>
            <a:schemeClr val="tx2"/>
          </a:solidFill>
          <a:latin typeface="Arial" panose="020B0604020202020204" pitchFamily="34" charset="0"/>
          <a:ea typeface="微软雅黑" panose="020B0503020204020204" pitchFamily="34" charset="-122"/>
        </a:defRPr>
      </a:lvl7pPr>
      <a:lvl8pPr marL="1371600" algn="ctr" rtl="0" eaLnBrk="0" fontAlgn="base" hangingPunct="0">
        <a:spcBef>
          <a:spcPct val="0"/>
        </a:spcBef>
        <a:spcAft>
          <a:spcPct val="0"/>
        </a:spcAft>
        <a:defRPr sz="3600">
          <a:solidFill>
            <a:schemeClr val="tx2"/>
          </a:solidFill>
          <a:latin typeface="Arial" panose="020B0604020202020204" pitchFamily="34" charset="0"/>
          <a:ea typeface="微软雅黑" panose="020B0503020204020204" pitchFamily="34" charset="-122"/>
        </a:defRPr>
      </a:lvl8pPr>
      <a:lvl9pPr marL="1828800" algn="ctr" rtl="0" eaLnBrk="0" fontAlgn="base" hangingPunct="0">
        <a:spcBef>
          <a:spcPct val="0"/>
        </a:spcBef>
        <a:spcAft>
          <a:spcPct val="0"/>
        </a:spcAft>
        <a:defRPr sz="3600">
          <a:solidFill>
            <a:schemeClr val="tx2"/>
          </a:solidFill>
          <a:latin typeface="Arial" panose="020B0604020202020204" pitchFamily="34" charset="0"/>
          <a:ea typeface="微软雅黑" panose="020B0503020204020204" pitchFamily="34" charset="-122"/>
        </a:defRPr>
      </a:lvl9pPr>
    </p:titleStyle>
    <p:bodyStyle>
      <a:lvl1pPr marL="342900" indent="-342900" algn="l" rtl="0" eaLnBrk="0" fontAlgn="base" hangingPunct="0">
        <a:spcBef>
          <a:spcPct val="20000"/>
        </a:spcBef>
        <a:spcAft>
          <a:spcPct val="0"/>
        </a:spcAft>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mn-ea"/>
        </a:defRPr>
      </a:lvl2pPr>
      <a:lvl3pPr marL="1143000" indent="-228600" algn="l" rtl="0" eaLnBrk="0" fontAlgn="base" hangingPunct="0">
        <a:spcBef>
          <a:spcPct val="20000"/>
        </a:spcBef>
        <a:spcAft>
          <a:spcPct val="0"/>
        </a:spcAft>
        <a:buChar char="•"/>
        <a:defRPr>
          <a:solidFill>
            <a:schemeClr val="tx1"/>
          </a:solidFill>
          <a:latin typeface="+mn-lt"/>
          <a:ea typeface="+mn-ea"/>
        </a:defRPr>
      </a:lvl3pPr>
      <a:lvl4pPr marL="1600200" indent="-228600" algn="l" rtl="0" eaLnBrk="0" fontAlgn="base" hangingPunct="0">
        <a:spcBef>
          <a:spcPct val="20000"/>
        </a:spcBef>
        <a:spcAft>
          <a:spcPct val="0"/>
        </a:spcAft>
        <a:buChar char="–"/>
        <a:defRPr sz="1600">
          <a:solidFill>
            <a:schemeClr val="tx1"/>
          </a:solidFill>
          <a:latin typeface="+mn-lt"/>
          <a:ea typeface="+mn-ea"/>
        </a:defRPr>
      </a:lvl4pPr>
      <a:lvl5pPr marL="2057400" indent="-228600" algn="l" rtl="0" eaLnBrk="0" fontAlgn="base" hangingPunct="0">
        <a:spcBef>
          <a:spcPct val="20000"/>
        </a:spcBef>
        <a:spcAft>
          <a:spcPct val="0"/>
        </a:spcAft>
        <a:buChar char="»"/>
        <a:defRPr sz="1600">
          <a:solidFill>
            <a:schemeClr val="tx1"/>
          </a:solidFill>
          <a:latin typeface="+mn-lt"/>
          <a:ea typeface="+mn-ea"/>
        </a:defRPr>
      </a:lvl5pPr>
      <a:lvl6pPr marL="2514600" indent="-228600" algn="l" rtl="0" eaLnBrk="0" fontAlgn="base" hangingPunct="0">
        <a:spcBef>
          <a:spcPct val="20000"/>
        </a:spcBef>
        <a:spcAft>
          <a:spcPct val="0"/>
        </a:spcAft>
        <a:buChar char="»"/>
        <a:defRPr sz="1600">
          <a:solidFill>
            <a:schemeClr val="tx1"/>
          </a:solidFill>
          <a:latin typeface="+mn-lt"/>
          <a:ea typeface="+mn-ea"/>
        </a:defRPr>
      </a:lvl6pPr>
      <a:lvl7pPr marL="2971800" indent="-228600" algn="l" rtl="0" eaLnBrk="0" fontAlgn="base" hangingPunct="0">
        <a:spcBef>
          <a:spcPct val="20000"/>
        </a:spcBef>
        <a:spcAft>
          <a:spcPct val="0"/>
        </a:spcAft>
        <a:buChar char="»"/>
        <a:defRPr sz="1600">
          <a:solidFill>
            <a:schemeClr val="tx1"/>
          </a:solidFill>
          <a:latin typeface="+mn-lt"/>
          <a:ea typeface="+mn-ea"/>
        </a:defRPr>
      </a:lvl7pPr>
      <a:lvl8pPr marL="3429000" indent="-228600" algn="l" rtl="0" eaLnBrk="0" fontAlgn="base" hangingPunct="0">
        <a:spcBef>
          <a:spcPct val="20000"/>
        </a:spcBef>
        <a:spcAft>
          <a:spcPct val="0"/>
        </a:spcAft>
        <a:buChar char="»"/>
        <a:defRPr sz="1600">
          <a:solidFill>
            <a:schemeClr val="tx1"/>
          </a:solidFill>
          <a:latin typeface="+mn-lt"/>
          <a:ea typeface="+mn-ea"/>
        </a:defRPr>
      </a:lvl8pPr>
      <a:lvl9pPr marL="3886200" indent="-228600" algn="l" rtl="0" eaLnBrk="0" fontAlgn="base" hangingPunct="0">
        <a:spcBef>
          <a:spcPct val="20000"/>
        </a:spcBef>
        <a:spcAft>
          <a:spcPct val="0"/>
        </a:spcAft>
        <a:buChar char="»"/>
        <a:defRPr sz="1600">
          <a:solidFill>
            <a:schemeClr val="tx1"/>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audio" Target="file:///C:\Documents%20and%20Settings\Administrator\&#26700;&#38754;\&#38485;&#26053;&#29256;&#19977;&#19978;4\Unit4%20&#31532;3&#35838;&#26102;&#21442;&#32771;&#35838;&#20214;\Z.mp3" TargetMode="External"/><Relationship Id="rId1" Type="http://schemas.microsoft.com/office/2007/relationships/media" Target="file:///C:\Documents%20and%20Settings\Administrator\&#26700;&#38754;\&#38485;&#26053;&#29256;&#19977;&#19978;4\Unit4%20&#31532;3&#35838;&#26102;&#21442;&#32771;&#35838;&#20214;\Z.mp3" TargetMode="External"/><Relationship Id="rId5" Type="http://schemas.openxmlformats.org/officeDocument/2006/relationships/image" Target="../media/image15.png"/><Relationship Id="rId4" Type="http://schemas.openxmlformats.org/officeDocument/2006/relationships/image" Target="../media/image14.jpeg"/></Relationships>
</file>

<file path=ppt/slides/_rels/slide11.xml.rels><?xml version="1.0" encoding="UTF-8" standalone="yes"?>
<Relationships xmlns="http://schemas.openxmlformats.org/package/2006/relationships"><Relationship Id="rId8" Type="http://schemas.openxmlformats.org/officeDocument/2006/relationships/image" Target="../media/image17.png"/><Relationship Id="rId3" Type="http://schemas.microsoft.com/office/2007/relationships/media" Target="file:///C:\Documents%20and%20Settings\Administrator\&#26700;&#38754;\26&#20010;&#33521;&#35821;&#23383;&#27597;&#30340;&#20070;&#20889;&#35838;&#20214;\t0054.avi" TargetMode="External"/><Relationship Id="rId7" Type="http://schemas.openxmlformats.org/officeDocument/2006/relationships/image" Target="../media/image16.png"/><Relationship Id="rId2" Type="http://schemas.openxmlformats.org/officeDocument/2006/relationships/video" Target="file:///C:\Documents%20and%20Settings\Administrator\&#26700;&#38754;\26&#20010;&#33521;&#35821;&#23383;&#27597;&#30340;&#20070;&#20889;&#35838;&#20214;\t0026.avi" TargetMode="External"/><Relationship Id="rId1" Type="http://schemas.microsoft.com/office/2007/relationships/media" Target="file:///C:\Documents%20and%20Settings\Administrator\&#26700;&#38754;\26&#20010;&#33521;&#35821;&#23383;&#27597;&#30340;&#20070;&#20889;&#35838;&#20214;\t0026.avi" TargetMode="External"/><Relationship Id="rId6" Type="http://schemas.openxmlformats.org/officeDocument/2006/relationships/audio" Target="../media/audio1.wav"/><Relationship Id="rId5" Type="http://schemas.openxmlformats.org/officeDocument/2006/relationships/slideLayout" Target="../slideLayouts/slideLayout7.xml"/><Relationship Id="rId4" Type="http://schemas.openxmlformats.org/officeDocument/2006/relationships/video" Target="file:///C:\Documents%20and%20Settings\Administrator\&#26700;&#38754;\26&#20010;&#33521;&#35821;&#23383;&#27597;&#30340;&#20070;&#20889;&#35838;&#20214;\t0054.avi" TargetMode="External"/></Relationships>
</file>

<file path=ppt/slides/_rels/slide12.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hyperlink" Target="Unit4PartBLetssing&#35838;&#25991;&#24405;&#38899;.mp3" TargetMode="External"/><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image" Target="../media/image19.png"/></Relationships>
</file>

<file path=ppt/slides/_rels/slide15.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image" Target="../media/image2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hyperlink" Target="&#23548;&#20837;&#27468;&#26354;&#65306;Whatisthis&#65311;.swf" TargetMode="External"/><Relationship Id="rId2" Type="http://schemas.openxmlformats.org/officeDocument/2006/relationships/image" Target="../media/image3.jpeg"/><Relationship Id="rId1" Type="http://schemas.openxmlformats.org/officeDocument/2006/relationships/slideLayout" Target="../slideLayouts/slideLayout7.xml"/><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audio" Target="file:///C:\Documents%20and%20Settings\Administrator\&#26700;&#38754;\&#38485;&#26053;&#29256;&#19977;&#19978;4\Unit4%20&#31532;3&#35838;&#26102;&#21442;&#32771;&#35838;&#20214;\X.mp3" TargetMode="External"/><Relationship Id="rId1" Type="http://schemas.microsoft.com/office/2007/relationships/media" Target="file:///C:\Documents%20and%20Settings\Administrator\&#26700;&#38754;\&#38485;&#26053;&#29256;&#19977;&#19978;4\Unit4%20&#31532;3&#35838;&#26102;&#21442;&#32771;&#35838;&#20214;\X.mp3" TargetMode="External"/><Relationship Id="rId6" Type="http://schemas.openxmlformats.org/officeDocument/2006/relationships/image" Target="../media/image7.png"/><Relationship Id="rId5" Type="http://schemas.openxmlformats.org/officeDocument/2006/relationships/image" Target="../media/image6.jpeg"/><Relationship Id="rId4" Type="http://schemas.openxmlformats.org/officeDocument/2006/relationships/notesSlide" Target="../notesSlides/notesSlide2.xml"/></Relationships>
</file>

<file path=ppt/slides/_rels/slide7.xml.rels><?xml version="1.0" encoding="UTF-8" standalone="yes"?>
<Relationships xmlns="http://schemas.openxmlformats.org/package/2006/relationships"><Relationship Id="rId8" Type="http://schemas.openxmlformats.org/officeDocument/2006/relationships/image" Target="../media/image9.png"/><Relationship Id="rId3" Type="http://schemas.microsoft.com/office/2007/relationships/media" Target="file:///C:\Documents%20and%20Settings\Administrator\&#26700;&#38754;\26&#20010;&#33521;&#35821;&#23383;&#27597;&#30340;&#20070;&#20889;&#35838;&#20214;\t0052.avi" TargetMode="External"/><Relationship Id="rId7" Type="http://schemas.openxmlformats.org/officeDocument/2006/relationships/image" Target="../media/image8.png"/><Relationship Id="rId2" Type="http://schemas.openxmlformats.org/officeDocument/2006/relationships/video" Target="file:///C:\Documents%20and%20Settings\Administrator\&#26700;&#38754;\26&#20010;&#33521;&#35821;&#23383;&#27597;&#30340;&#20070;&#20889;&#35838;&#20214;\t0024.avi" TargetMode="External"/><Relationship Id="rId1" Type="http://schemas.microsoft.com/office/2007/relationships/media" Target="file:///C:\Documents%20and%20Settings\Administrator\&#26700;&#38754;\26&#20010;&#33521;&#35821;&#23383;&#27597;&#30340;&#20070;&#20889;&#35838;&#20214;\t0024.avi" TargetMode="External"/><Relationship Id="rId6" Type="http://schemas.openxmlformats.org/officeDocument/2006/relationships/audio" Target="../media/audio1.wav"/><Relationship Id="rId5" Type="http://schemas.openxmlformats.org/officeDocument/2006/relationships/slideLayout" Target="../slideLayouts/slideLayout7.xml"/><Relationship Id="rId4" Type="http://schemas.openxmlformats.org/officeDocument/2006/relationships/video" Target="file:///C:\Documents%20and%20Settings\Administrator\&#26700;&#38754;\26&#20010;&#33521;&#35821;&#23383;&#27597;&#30340;&#20070;&#20889;&#35838;&#20214;\t0052.avi" TargetMode="External"/></Relationships>
</file>

<file path=ppt/slides/_rels/slide8.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audio" Target="file:///C:\Documents%20and%20Settings\Administrator\&#26700;&#38754;\&#38485;&#26053;&#29256;&#19977;&#19978;4\Unit4%20&#31532;3&#35838;&#26102;&#21442;&#32771;&#35838;&#20214;\Y.mp3" TargetMode="External"/><Relationship Id="rId1" Type="http://schemas.microsoft.com/office/2007/relationships/media" Target="file:///C:\Documents%20and%20Settings\Administrator\&#26700;&#38754;\&#38485;&#26053;&#29256;&#19977;&#19978;4\Unit4%20&#31532;3&#35838;&#26102;&#21442;&#32771;&#35838;&#20214;\Y.mp3" TargetMode="External"/><Relationship Id="rId5" Type="http://schemas.openxmlformats.org/officeDocument/2006/relationships/image" Target="../media/image11.png"/><Relationship Id="rId4" Type="http://schemas.openxmlformats.org/officeDocument/2006/relationships/image" Target="../media/image10.jpeg"/></Relationships>
</file>

<file path=ppt/slides/_rels/slide9.xml.rels><?xml version="1.0" encoding="UTF-8" standalone="yes"?>
<Relationships xmlns="http://schemas.openxmlformats.org/package/2006/relationships"><Relationship Id="rId8" Type="http://schemas.openxmlformats.org/officeDocument/2006/relationships/image" Target="../media/image13.png"/><Relationship Id="rId3" Type="http://schemas.microsoft.com/office/2007/relationships/media" Target="file:///C:\Documents%20and%20Settings\Administrator\&#26700;&#38754;\26&#20010;&#33521;&#35821;&#23383;&#27597;&#30340;&#20070;&#20889;&#35838;&#20214;\t0053.avi" TargetMode="External"/><Relationship Id="rId7" Type="http://schemas.openxmlformats.org/officeDocument/2006/relationships/image" Target="../media/image12.png"/><Relationship Id="rId2" Type="http://schemas.openxmlformats.org/officeDocument/2006/relationships/video" Target="file:///C:\Documents%20and%20Settings\Administrator\&#26700;&#38754;\26&#20010;&#33521;&#35821;&#23383;&#27597;&#30340;&#20070;&#20889;&#35838;&#20214;\t0025.avi" TargetMode="External"/><Relationship Id="rId1" Type="http://schemas.microsoft.com/office/2007/relationships/media" Target="file:///C:\Documents%20and%20Settings\Administrator\&#26700;&#38754;\26&#20010;&#33521;&#35821;&#23383;&#27597;&#30340;&#20070;&#20889;&#35838;&#20214;\t0025.avi" TargetMode="External"/><Relationship Id="rId6" Type="http://schemas.openxmlformats.org/officeDocument/2006/relationships/audio" Target="../media/audio1.wav"/><Relationship Id="rId5" Type="http://schemas.openxmlformats.org/officeDocument/2006/relationships/slideLayout" Target="../slideLayouts/slideLayout7.xml"/><Relationship Id="rId4" Type="http://schemas.openxmlformats.org/officeDocument/2006/relationships/video" Target="file:///C:\Documents%20and%20Settings\Administrator\&#26700;&#38754;\26&#20010;&#33521;&#35821;&#23383;&#27597;&#30340;&#20070;&#20889;&#35838;&#20214;\t0053.avi"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bwMode="auto">
          <a:xfrm>
            <a:off x="434005" y="908720"/>
            <a:ext cx="8208962" cy="3721100"/>
          </a:xfrm>
          <a:prstGeom prst="rect">
            <a:avLst/>
          </a:prstGeom>
          <a:noFill/>
          <a:ln w="9525">
            <a:noFill/>
            <a:miter lim="800000"/>
          </a:ln>
        </p:spPr>
        <p:txBody>
          <a:bodyPr anchor="ctr"/>
          <a:lstStyle/>
          <a:p>
            <a:pPr algn="ctr">
              <a:buFontTx/>
              <a:buNone/>
              <a:defRPr/>
            </a:pPr>
            <a:r>
              <a:rPr lang="zh-CN" altLang="en-US" sz="3600" kern="0" dirty="0">
                <a:solidFill>
                  <a:schemeClr val="tx2"/>
                </a:solidFill>
                <a:latin typeface="楷体_GB2312" pitchFamily="49" charset="-122"/>
                <a:ea typeface="楷体_GB2312" pitchFamily="49" charset="-122"/>
                <a:cs typeface="+mj-cs"/>
                <a:sym typeface="Calibri" panose="020F0502020204030204" pitchFamily="34" charset="0"/>
              </a:rPr>
              <a:t>陕旅版小学英语三年级上</a:t>
            </a:r>
            <a:r>
              <a:rPr lang="zh-CN" altLang="en-US" sz="3600" kern="0" dirty="0" smtClean="0">
                <a:solidFill>
                  <a:schemeClr val="tx2"/>
                </a:solidFill>
                <a:latin typeface="楷体_GB2312" pitchFamily="49" charset="-122"/>
                <a:ea typeface="楷体_GB2312" pitchFamily="49" charset="-122"/>
                <a:cs typeface="+mj-cs"/>
                <a:sym typeface="Calibri" panose="020F0502020204030204" pitchFamily="34" charset="0"/>
              </a:rPr>
              <a:t>册</a:t>
            </a:r>
            <a:endParaRPr lang="en-US" altLang="zh-CN" sz="3600" kern="0" dirty="0" smtClean="0">
              <a:solidFill>
                <a:schemeClr val="tx2"/>
              </a:solidFill>
              <a:latin typeface="楷体_GB2312" pitchFamily="49" charset="-122"/>
              <a:ea typeface="楷体_GB2312" pitchFamily="49" charset="-122"/>
              <a:cs typeface="+mj-cs"/>
              <a:sym typeface="Calibri" panose="020F0502020204030204" pitchFamily="34" charset="0"/>
            </a:endParaRPr>
          </a:p>
          <a:p>
            <a:pPr algn="ctr">
              <a:buFontTx/>
              <a:buNone/>
              <a:defRPr/>
            </a:pPr>
            <a:r>
              <a:rPr lang="en-US" altLang="zh-CN" sz="4400" kern="0" dirty="0">
                <a:solidFill>
                  <a:schemeClr val="tx2"/>
                </a:solidFill>
                <a:latin typeface="楷体_GB2312" pitchFamily="49" charset="-122"/>
                <a:ea typeface="楷体_GB2312" pitchFamily="49" charset="-122"/>
                <a:cs typeface="+mj-cs"/>
                <a:sym typeface="Calibri" panose="020F0502020204030204" pitchFamily="34" charset="0"/>
              </a:rPr>
              <a:t/>
            </a:r>
            <a:br>
              <a:rPr lang="en-US" altLang="zh-CN" sz="4400" kern="0" dirty="0">
                <a:solidFill>
                  <a:schemeClr val="tx2"/>
                </a:solidFill>
                <a:latin typeface="楷体_GB2312" pitchFamily="49" charset="-122"/>
                <a:ea typeface="楷体_GB2312" pitchFamily="49" charset="-122"/>
                <a:cs typeface="+mj-cs"/>
                <a:sym typeface="Calibri" panose="020F0502020204030204" pitchFamily="34" charset="0"/>
              </a:rPr>
            </a:br>
            <a:r>
              <a:rPr lang="en-US" altLang="zh-CN" sz="4800" kern="0" dirty="0">
                <a:solidFill>
                  <a:schemeClr val="tx2"/>
                </a:solidFill>
                <a:ea typeface="楷体_GB2312" pitchFamily="49" charset="-122"/>
                <a:sym typeface="Calibri" panose="020F0502020204030204" pitchFamily="34" charset="0"/>
              </a:rPr>
              <a:t> </a:t>
            </a:r>
            <a:r>
              <a:rPr lang="en-US" altLang="zh-CN" sz="6000" kern="0" dirty="0">
                <a:solidFill>
                  <a:schemeClr val="tx2"/>
                </a:solidFill>
                <a:ea typeface="楷体_GB2312" pitchFamily="49" charset="-122"/>
                <a:sym typeface="Calibri" panose="020F0502020204030204" pitchFamily="34" charset="0"/>
              </a:rPr>
              <a:t>Unit4 What’s This?</a:t>
            </a:r>
            <a:r>
              <a:rPr lang="en-US" altLang="zh-CN" sz="6000" kern="0" dirty="0">
                <a:solidFill>
                  <a:schemeClr val="tx2"/>
                </a:solidFill>
                <a:latin typeface="Comic Sans MS" panose="030F0702030302020204" pitchFamily="66" charset="0"/>
                <a:ea typeface="楷体_GB2312" pitchFamily="49" charset="-122"/>
                <a:cs typeface="+mj-cs"/>
                <a:sym typeface="Calibri" panose="020F0502020204030204" pitchFamily="34" charset="0"/>
              </a:rPr>
              <a:t/>
            </a:r>
            <a:br>
              <a:rPr lang="en-US" altLang="zh-CN" sz="6000" kern="0" dirty="0">
                <a:solidFill>
                  <a:schemeClr val="tx2"/>
                </a:solidFill>
                <a:latin typeface="Comic Sans MS" panose="030F0702030302020204" pitchFamily="66" charset="0"/>
                <a:ea typeface="楷体_GB2312" pitchFamily="49" charset="-122"/>
                <a:cs typeface="+mj-cs"/>
                <a:sym typeface="Calibri" panose="020F0502020204030204" pitchFamily="34" charset="0"/>
              </a:rPr>
            </a:br>
            <a:r>
              <a:rPr lang="zh-CN" altLang="en-US" sz="4800" kern="0" dirty="0">
                <a:solidFill>
                  <a:schemeClr val="tx2"/>
                </a:solidFill>
                <a:latin typeface="Comic Sans MS" panose="030F0702030302020204" pitchFamily="66" charset="0"/>
                <a:ea typeface="楷体_GB2312" pitchFamily="49" charset="-122"/>
                <a:cs typeface="+mj-cs"/>
                <a:sym typeface="Calibri" panose="020F0502020204030204" pitchFamily="34" charset="0"/>
              </a:rPr>
              <a:t>第</a:t>
            </a:r>
            <a:r>
              <a:rPr lang="en-US" altLang="zh-CN" sz="4800" kern="0" dirty="0">
                <a:solidFill>
                  <a:schemeClr val="tx2"/>
                </a:solidFill>
                <a:latin typeface="+mn-lt"/>
                <a:ea typeface="楷体_GB2312" pitchFamily="49" charset="-122"/>
                <a:cs typeface="+mj-cs"/>
                <a:sym typeface="Calibri" panose="020F0502020204030204" pitchFamily="34" charset="0"/>
              </a:rPr>
              <a:t>3</a:t>
            </a:r>
            <a:r>
              <a:rPr lang="zh-CN" altLang="en-US" sz="4800" kern="0" dirty="0">
                <a:solidFill>
                  <a:schemeClr val="tx2"/>
                </a:solidFill>
                <a:latin typeface="Comic Sans MS" panose="030F0702030302020204" pitchFamily="66" charset="0"/>
                <a:ea typeface="楷体_GB2312" pitchFamily="49" charset="-122"/>
                <a:cs typeface="+mj-cs"/>
                <a:sym typeface="Calibri" panose="020F0502020204030204" pitchFamily="34" charset="0"/>
              </a:rPr>
              <a:t>课</a:t>
            </a:r>
            <a:r>
              <a:rPr lang="zh-CN" altLang="en-US" sz="4800" kern="0" dirty="0" smtClean="0">
                <a:solidFill>
                  <a:schemeClr val="tx2"/>
                </a:solidFill>
                <a:latin typeface="Comic Sans MS" panose="030F0702030302020204" pitchFamily="66" charset="0"/>
                <a:ea typeface="楷体_GB2312" pitchFamily="49" charset="-122"/>
                <a:cs typeface="+mj-cs"/>
                <a:sym typeface="Calibri" panose="020F0502020204030204" pitchFamily="34" charset="0"/>
              </a:rPr>
              <a:t>时</a:t>
            </a:r>
            <a:r>
              <a:rPr lang="en-US" altLang="zh-CN" sz="2800" b="1" kern="0" dirty="0" smtClean="0">
                <a:solidFill>
                  <a:schemeClr val="tx2"/>
                </a:solidFill>
                <a:latin typeface="+mj-lt"/>
                <a:ea typeface="+mj-ea"/>
                <a:cs typeface="+mj-cs"/>
                <a:sym typeface="Calibri" panose="020F0502020204030204" pitchFamily="34" charset="0"/>
              </a:rPr>
              <a:t> </a:t>
            </a:r>
            <a:endParaRPr lang="zh-CN" altLang="en-US" sz="2800" kern="0" dirty="0">
              <a:solidFill>
                <a:schemeClr val="accent2"/>
              </a:solidFill>
              <a:latin typeface="宋体" panose="02010600030101010101" pitchFamily="2" charset="-122"/>
              <a:ea typeface="+mj-ea"/>
              <a:cs typeface="+mj-cs"/>
            </a:endParaRPr>
          </a:p>
        </p:txBody>
      </p:sp>
      <p:sp>
        <p:nvSpPr>
          <p:cNvPr id="8" name="矩形 7"/>
          <p:cNvSpPr/>
          <p:nvPr/>
        </p:nvSpPr>
        <p:spPr>
          <a:xfrm>
            <a:off x="2931808" y="5589240"/>
            <a:ext cx="3294492" cy="498598"/>
          </a:xfrm>
          <a:prstGeom prst="rect">
            <a:avLst/>
          </a:prstGeom>
        </p:spPr>
        <p:txBody>
          <a:bodyPr wrap="none">
            <a:spAutoFit/>
          </a:bodyPr>
          <a:lstStyle/>
          <a:p>
            <a:pPr marL="342900" lvl="0" indent="-342900" algn="ctr" fontAlgn="base">
              <a:lnSpc>
                <a:spcPct val="110000"/>
              </a:lnSpc>
              <a:spcBef>
                <a:spcPct val="0"/>
              </a:spcBef>
              <a:spcAft>
                <a:spcPct val="0"/>
              </a:spcAft>
            </a:pPr>
            <a:r>
              <a:rPr lang="en-US" altLang="zh-CN" sz="2400" b="1" kern="0" smtClean="0">
                <a:solidFill>
                  <a:srgbClr val="000000"/>
                </a:solidFill>
                <a:latin typeface="微软雅黑" panose="020B0503020204020204" pitchFamily="34" charset="-122"/>
                <a:ea typeface="微软雅黑" panose="020B0503020204020204" pitchFamily="34" charset="-122"/>
                <a:sym typeface="+mn-ea"/>
              </a:rPr>
              <a:t>WWW.PPT818.COM</a:t>
            </a:r>
            <a:endParaRPr lang="en-US" altLang="zh-CN" sz="2400" b="1" kern="0" dirty="0">
              <a:solidFill>
                <a:srgbClr val="000000"/>
              </a:solidFill>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4"/>
                                        </p:tgtEl>
                                        <p:attrNameLst>
                                          <p:attrName>style.visibility</p:attrName>
                                        </p:attrNameLst>
                                      </p:cBhvr>
                                      <p:to>
                                        <p:strVal val="visible"/>
                                      </p:to>
                                    </p:set>
                                    <p:anim calcmode="discrete" valueType="clr">
                                      <p:cBhvr override="childStyle">
                                        <p:cTn id="7" dur="80"/>
                                        <p:tgtEl>
                                          <p:spTgt spid="4"/>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4"/>
                                        </p:tgtEl>
                                        <p:attrNameLst>
                                          <p:attrName>fillcolor</p:attrName>
                                        </p:attrNameLst>
                                      </p:cBhvr>
                                      <p:tavLst>
                                        <p:tav tm="0">
                                          <p:val>
                                            <p:clrVal>
                                              <a:schemeClr val="accent2"/>
                                            </p:clrVal>
                                          </p:val>
                                        </p:tav>
                                        <p:tav tm="50000">
                                          <p:val>
                                            <p:clrVal>
                                              <a:schemeClr val="hlink"/>
                                            </p:clrVal>
                                          </p:val>
                                        </p:tav>
                                      </p:tavLst>
                                    </p:anim>
                                    <p:set>
                                      <p:cBhvr>
                                        <p:cTn id="9" dur="80"/>
                                        <p:tgtEl>
                                          <p:spTgt spid="4"/>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extBox 1"/>
          <p:cNvSpPr txBox="1">
            <a:spLocks noChangeArrowheads="1"/>
          </p:cNvSpPr>
          <p:nvPr/>
        </p:nvSpPr>
        <p:spPr bwMode="auto">
          <a:xfrm>
            <a:off x="4356100" y="2565400"/>
            <a:ext cx="4176713" cy="1322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en-US" altLang="zh-CN" sz="4000" dirty="0"/>
              <a:t>This is </a:t>
            </a:r>
            <a:r>
              <a:rPr lang="en-US" altLang="zh-CN" sz="4000" dirty="0" err="1">
                <a:solidFill>
                  <a:srgbClr val="FF0000"/>
                </a:solidFill>
              </a:rPr>
              <a:t>Zz</a:t>
            </a:r>
            <a:r>
              <a:rPr lang="en-US" altLang="zh-CN" sz="4000" dirty="0"/>
              <a:t>. </a:t>
            </a:r>
            <a:r>
              <a:rPr lang="en-US" altLang="zh-CN" sz="4000" dirty="0" err="1">
                <a:solidFill>
                  <a:srgbClr val="FF0000"/>
                </a:solidFill>
              </a:rPr>
              <a:t>Zz</a:t>
            </a:r>
            <a:r>
              <a:rPr lang="en-US" altLang="zh-CN" sz="4000" dirty="0"/>
              <a:t> is in “</a:t>
            </a:r>
            <a:r>
              <a:rPr lang="en-US" altLang="zh-CN" sz="4000" dirty="0">
                <a:solidFill>
                  <a:srgbClr val="FF0000"/>
                </a:solidFill>
              </a:rPr>
              <a:t>z</a:t>
            </a:r>
            <a:r>
              <a:rPr lang="en-US" altLang="zh-CN" sz="4000" dirty="0"/>
              <a:t>oo”.</a:t>
            </a:r>
            <a:endParaRPr lang="zh-CN" altLang="en-US" sz="4000" dirty="0"/>
          </a:p>
        </p:txBody>
      </p:sp>
      <p:pic>
        <p:nvPicPr>
          <p:cNvPr id="11267" name="图片 4" descr="Z.jpg"/>
          <p:cNvPicPr>
            <a:picLocks noChangeAspect="1"/>
          </p:cNvPicPr>
          <p:nvPr/>
        </p:nvPicPr>
        <p:blipFill>
          <a:blip r:embed="rId4"/>
          <a:srcRect/>
          <a:stretch>
            <a:fillRect/>
          </a:stretch>
        </p:blipFill>
        <p:spPr bwMode="auto">
          <a:xfrm>
            <a:off x="539750" y="908050"/>
            <a:ext cx="2962275" cy="4714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Z.mp3">
            <a:hlinkClick r:id="" action="ppaction://media"/>
          </p:cNvPr>
          <p:cNvPicPr>
            <a:picLocks noRot="1" noChangeAspect="1"/>
          </p:cNvPicPr>
          <p:nvPr>
            <a:audioFile r:link="rId2"/>
            <p:extLst>
              <p:ext uri="{DAA4B4D4-6D71-4841-9C94-3DE7FCFB9230}">
                <p14:media xmlns:p14="http://schemas.microsoft.com/office/powerpoint/2010/main" r:link="rId1"/>
              </p:ext>
            </p:extLst>
          </p:nvPr>
        </p:nvPicPr>
        <p:blipFill>
          <a:blip r:embed="rId5">
            <a:extLst>
              <a:ext uri="{28A0092B-C50C-407E-A947-70E740481C1C}">
                <a14:useLocalDpi xmlns:a14="http://schemas.microsoft.com/office/drawing/2010/main" val="0"/>
              </a:ext>
            </a:extLst>
          </a:blip>
          <a:srcRect/>
          <a:stretch>
            <a:fillRect/>
          </a:stretch>
        </p:blipFill>
        <p:spPr bwMode="auto">
          <a:xfrm>
            <a:off x="3563938" y="4886325"/>
            <a:ext cx="43180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170"/>
                                        </p:tgtEl>
                                        <p:attrNameLst>
                                          <p:attrName>style.visibility</p:attrName>
                                        </p:attrNameLst>
                                      </p:cBhvr>
                                      <p:to>
                                        <p:strVal val="visible"/>
                                      </p:to>
                                    </p:set>
                                    <p:anim calcmode="lin" valueType="num">
                                      <p:cBhvr additive="base">
                                        <p:cTn id="7" dur="500" fill="hold"/>
                                        <p:tgtEl>
                                          <p:spTgt spid="7170"/>
                                        </p:tgtEl>
                                        <p:attrNameLst>
                                          <p:attrName>ppt_x</p:attrName>
                                        </p:attrNameLst>
                                      </p:cBhvr>
                                      <p:tavLst>
                                        <p:tav tm="0">
                                          <p:val>
                                            <p:strVal val="#ppt_x"/>
                                          </p:val>
                                        </p:tav>
                                        <p:tav tm="100000">
                                          <p:val>
                                            <p:strVal val="#ppt_x"/>
                                          </p:val>
                                        </p:tav>
                                      </p:tavLst>
                                    </p:anim>
                                    <p:anim calcmode="lin" valueType="num">
                                      <p:cBhvr additive="base">
                                        <p:cTn id="8" dur="500" fill="hold"/>
                                        <p:tgtEl>
                                          <p:spTgt spid="717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seq concurrent="1" nextAc="seek">
              <p:cTn id="9" restart="whenNotActive" fill="hold" evtFilter="cancelBubble" nodeType="interactiveSeq">
                <p:stCondLst>
                  <p:cond evt="onClick" delay="0">
                    <p:tgtEl>
                      <p:spTgt spid="4"/>
                    </p:tgtEl>
                  </p:cond>
                </p:stCondLst>
                <p:endSync evt="end" delay="0">
                  <p:rtn val="all"/>
                </p:endSync>
                <p:childTnLst>
                  <p:par>
                    <p:cTn id="10" fill="hold">
                      <p:stCondLst>
                        <p:cond delay="0"/>
                      </p:stCondLst>
                      <p:childTnLst>
                        <p:par>
                          <p:cTn id="11" fill="hold">
                            <p:stCondLst>
                              <p:cond delay="0"/>
                            </p:stCondLst>
                            <p:childTnLst>
                              <p:par>
                                <p:cTn id="12" presetID="1" presetClass="mediacall" presetSubtype="0" fill="hold" nodeType="clickEffect">
                                  <p:stCondLst>
                                    <p:cond delay="0"/>
                                  </p:stCondLst>
                                  <p:childTnLst>
                                    <p:cmd type="call" cmd="playFrom(0.0)">
                                      <p:cBhvr>
                                        <p:cTn id="13" dur="4587" fill="hold"/>
                                        <p:tgtEl>
                                          <p:spTgt spid="4"/>
                                        </p:tgtEl>
                                      </p:cBhvr>
                                    </p:cmd>
                                  </p:childTnLst>
                                </p:cTn>
                              </p:par>
                            </p:childTnLst>
                          </p:cTn>
                        </p:par>
                      </p:childTnLst>
                    </p:cTn>
                  </p:par>
                </p:childTnLst>
              </p:cTn>
              <p:nextCondLst>
                <p:cond evt="onClick" delay="0">
                  <p:tgtEl>
                    <p:spTgt spid="4"/>
                  </p:tgtEl>
                </p:cond>
              </p:nextCondLst>
            </p:seq>
            <p:audio>
              <p:cMediaNode>
                <p:cTn id="14" fill="hold" display="0">
                  <p:stCondLst>
                    <p:cond delay="indefinite"/>
                  </p:stCondLst>
                  <p:endCondLst>
                    <p:cond evt="onNext" delay="0">
                      <p:tgtEl>
                        <p:sldTgt/>
                      </p:tgtEl>
                    </p:cond>
                    <p:cond evt="onPrev" delay="0">
                      <p:tgtEl>
                        <p:sldTgt/>
                      </p:tgtEl>
                    </p:cond>
                    <p:cond evt="onStopAudio" delay="0">
                      <p:tgtEl>
                        <p:sldTgt/>
                      </p:tgtEl>
                    </p:cond>
                  </p:endCondLst>
                </p:cTn>
                <p:tgtEl>
                  <p:spTgt spid="4"/>
                </p:tgtEl>
              </p:cMediaNode>
            </p:audio>
          </p:childTnLst>
        </p:cTn>
      </p:par>
    </p:tnLst>
    <p:bldLst>
      <p:bldP spid="7170"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t0026.avi">
            <a:hlinkClick r:id="" action="ppaction://media"/>
          </p:cNvPr>
          <p:cNvPicPr>
            <a:picLocks noRot="1" noChangeAspect="1" noChangeArrowheads="1"/>
          </p:cNvPicPr>
          <p:nvPr>
            <a:videoFile r:link="rId2"/>
            <p:extLst>
              <p:ext uri="{DAA4B4D4-6D71-4841-9C94-3DE7FCFB9230}">
                <p14:media xmlns:p14="http://schemas.microsoft.com/office/powerpoint/2010/main" r:link="rId1"/>
              </p:ext>
            </p:extLst>
          </p:nvPr>
        </p:nvPicPr>
        <p:blipFill>
          <a:blip r:embed="rId7">
            <a:extLst>
              <a:ext uri="{28A0092B-C50C-407E-A947-70E740481C1C}">
                <a14:useLocalDpi xmlns:a14="http://schemas.microsoft.com/office/drawing/2010/main" val="0"/>
              </a:ext>
            </a:extLst>
          </a:blip>
          <a:srcRect/>
          <a:stretch>
            <a:fillRect/>
          </a:stretch>
        </p:blipFill>
        <p:spPr bwMode="auto">
          <a:xfrm>
            <a:off x="2484438" y="1844675"/>
            <a:ext cx="2089150" cy="299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t0054.avi">
            <a:hlinkClick r:id="" action="ppaction://media"/>
          </p:cNvPr>
          <p:cNvPicPr>
            <a:picLocks noRot="1" noChangeAspect="1" noChangeArrowheads="1"/>
          </p:cNvPicPr>
          <p:nvPr>
            <a:videoFile r:link="rId4"/>
            <p:extLst>
              <p:ext uri="{DAA4B4D4-6D71-4841-9C94-3DE7FCFB9230}">
                <p14:media xmlns:p14="http://schemas.microsoft.com/office/powerpoint/2010/main" r:link="rId3"/>
              </p:ext>
            </p:extLst>
          </p:nvPr>
        </p:nvPicPr>
        <p:blipFill>
          <a:blip r:embed="rId8">
            <a:extLst>
              <a:ext uri="{28A0092B-C50C-407E-A947-70E740481C1C}">
                <a14:useLocalDpi xmlns:a14="http://schemas.microsoft.com/office/drawing/2010/main" val="0"/>
              </a:ext>
            </a:extLst>
          </a:blip>
          <a:srcRect/>
          <a:stretch>
            <a:fillRect/>
          </a:stretch>
        </p:blipFill>
        <p:spPr bwMode="auto">
          <a:xfrm>
            <a:off x="4787900" y="1773238"/>
            <a:ext cx="2089150" cy="3025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subTnLst>
                                    <p:audio>
                                      <p:cMediaNode vol="100000">
                                        <p:cTn display="0" masterRel="sameClick">
                                          <p:stCondLst>
                                            <p:cond evt="begin" delay="0">
                                              <p:tn val="5"/>
                                            </p:cond>
                                          </p:stCondLst>
                                          <p:endCondLst>
                                            <p:cond evt="onStopAudio" delay="0">
                                              <p:tgtEl>
                                                <p:sldTgt/>
                                              </p:tgtEl>
                                            </p:cond>
                                          </p:endCondLst>
                                        </p:cTn>
                                        <p:tgtEl>
                                          <p:sndTgt r:embed="rId6" name="suction.wav"/>
                                        </p:tgtEl>
                                      </p:cMediaNode>
                                    </p:audio>
                                  </p:sub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subTnLst>
                                    <p:audio>
                                      <p:cMediaNode vol="100000">
                                        <p:cTn display="0" masterRel="sameClick">
                                          <p:stCondLst>
                                            <p:cond evt="begin" delay="0">
                                              <p:tn val="11"/>
                                            </p:cond>
                                          </p:stCondLst>
                                          <p:endCondLst>
                                            <p:cond evt="onStopAudio" delay="0">
                                              <p:tgtEl>
                                                <p:sldTgt/>
                                              </p:tgtEl>
                                            </p:cond>
                                          </p:endCondLst>
                                        </p:cTn>
                                        <p:tgtEl>
                                          <p:sndTgt r:embed="rId6" name="suction.wav"/>
                                        </p:tgtEl>
                                      </p:cMediaNode>
                                    </p:audio>
                                  </p:subTnLst>
                                </p:cTn>
                              </p:par>
                            </p:childTnLst>
                          </p:cTn>
                        </p:par>
                      </p:childTnLst>
                    </p:cTn>
                  </p:par>
                </p:childTnLst>
              </p:cTn>
              <p:prevCondLst>
                <p:cond evt="onPrev" delay="0">
                  <p:tgtEl>
                    <p:sldTgt/>
                  </p:tgtEl>
                </p:cond>
              </p:prevCondLst>
              <p:nextCondLst>
                <p:cond evt="onNext" delay="0">
                  <p:tgtEl>
                    <p:sldTgt/>
                  </p:tgtEl>
                </p:cond>
              </p:nextCondLst>
            </p:seq>
            <p:seq concurrent="1" nextAc="seek">
              <p:cTn id="15" restart="whenNotActive" fill="hold" evtFilter="cancelBubble" nodeType="interactiveSeq">
                <p:stCondLst>
                  <p:cond evt="onClick" delay="0">
                    <p:tgtEl>
                      <p:spTgt spid="4"/>
                    </p:tgtEl>
                  </p:cond>
                </p:stCondLst>
                <p:endSync evt="end" delay="0">
                  <p:rtn val="all"/>
                </p:endSync>
                <p:childTnLst>
                  <p:par>
                    <p:cTn id="16" fill="hold">
                      <p:stCondLst>
                        <p:cond delay="0"/>
                      </p:stCondLst>
                      <p:childTnLst>
                        <p:par>
                          <p:cTn id="17" fill="hold">
                            <p:stCondLst>
                              <p:cond delay="0"/>
                            </p:stCondLst>
                            <p:childTnLst>
                              <p:par>
                                <p:cTn id="18" presetID="2" presetClass="mediacall" presetSubtype="0" fill="hold" nodeType="clickEffect">
                                  <p:stCondLst>
                                    <p:cond delay="0"/>
                                  </p:stCondLst>
                                  <p:childTnLst>
                                    <p:cmd type="call" cmd="togglePause">
                                      <p:cBhvr>
                                        <p:cTn id="19" dur="1" fill="hold"/>
                                        <p:tgtEl>
                                          <p:spTgt spid="4"/>
                                        </p:tgtEl>
                                      </p:cBhvr>
                                    </p:cmd>
                                  </p:childTnLst>
                                </p:cTn>
                              </p:par>
                            </p:childTnLst>
                          </p:cTn>
                        </p:par>
                      </p:childTnLst>
                    </p:cTn>
                  </p:par>
                </p:childTnLst>
              </p:cTn>
              <p:nextCondLst>
                <p:cond evt="onClick" delay="0">
                  <p:tgtEl>
                    <p:spTgt spid="4"/>
                  </p:tgtEl>
                </p:cond>
              </p:nextCondLst>
            </p:seq>
            <p:seq concurrent="1" nextAc="seek">
              <p:cTn id="20" restart="whenNotActive" fill="hold" evtFilter="cancelBubble" nodeType="interactiveSeq">
                <p:stCondLst>
                  <p:cond evt="onClick" delay="0">
                    <p:tgtEl>
                      <p:spTgt spid="5"/>
                    </p:tgtEl>
                  </p:cond>
                </p:stCondLst>
                <p:endSync evt="end" delay="0">
                  <p:rtn val="all"/>
                </p:endSync>
                <p:childTnLst>
                  <p:par>
                    <p:cTn id="21" fill="hold">
                      <p:stCondLst>
                        <p:cond delay="0"/>
                      </p:stCondLst>
                      <p:childTnLst>
                        <p:par>
                          <p:cTn id="22" fill="hold">
                            <p:stCondLst>
                              <p:cond delay="0"/>
                            </p:stCondLst>
                            <p:childTnLst>
                              <p:par>
                                <p:cTn id="23" presetID="2" presetClass="mediacall" presetSubtype="0" fill="hold" nodeType="clickEffect">
                                  <p:stCondLst>
                                    <p:cond delay="0"/>
                                  </p:stCondLst>
                                  <p:childTnLst>
                                    <p:cmd type="call" cmd="togglePause">
                                      <p:cBhvr>
                                        <p:cTn id="24" dur="1" fill="hold"/>
                                        <p:tgtEl>
                                          <p:spTgt spid="5"/>
                                        </p:tgtEl>
                                      </p:cBhvr>
                                    </p:cmd>
                                  </p:childTnLst>
                                  <p:subTnLst>
                                    <p:audio>
                                      <p:cMediaNode vol="100000">
                                        <p:cTn display="0" masterRel="sameClick">
                                          <p:stCondLst>
                                            <p:cond evt="begin" delay="0">
                                              <p:tn val="23"/>
                                            </p:cond>
                                          </p:stCondLst>
                                          <p:endCondLst>
                                            <p:cond evt="onStopAudio" delay="0">
                                              <p:tgtEl>
                                                <p:sldTgt/>
                                              </p:tgtEl>
                                            </p:cond>
                                          </p:endCondLst>
                                        </p:cTn>
                                        <p:tgtEl>
                                          <p:sndTgt r:embed="rId6" name="suction.wav"/>
                                        </p:tgtEl>
                                      </p:cMediaNode>
                                    </p:audio>
                                  </p:subTnLst>
                                </p:cTn>
                              </p:par>
                            </p:childTnLst>
                          </p:cTn>
                        </p:par>
                      </p:childTnLst>
                    </p:cTn>
                  </p:par>
                </p:childTnLst>
              </p:cTn>
              <p:nextCondLst>
                <p:cond evt="onClick" delay="0">
                  <p:tgtEl>
                    <p:spTgt spid="5"/>
                  </p:tgtEl>
                </p:cond>
              </p:nextCondLst>
            </p:seq>
            <p:video>
              <p:cMediaNode>
                <p:cTn id="25" fill="hold" display="0">
                  <p:stCondLst>
                    <p:cond delay="indefinite"/>
                  </p:stCondLst>
                  <p:endCondLst>
                    <p:cond evt="onNext" delay="0">
                      <p:tgtEl>
                        <p:sldTgt/>
                      </p:tgtEl>
                    </p:cond>
                    <p:cond evt="onPrev" delay="0">
                      <p:tgtEl>
                        <p:sldTgt/>
                      </p:tgtEl>
                    </p:cond>
                  </p:endCondLst>
                </p:cTn>
                <p:tgtEl>
                  <p:spTgt spid="4"/>
                </p:tgtEl>
              </p:cMediaNode>
            </p:video>
            <p:video>
              <p:cMediaNode>
                <p:cTn id="26" fill="hold" display="0">
                  <p:stCondLst>
                    <p:cond delay="indefinite"/>
                  </p:stCondLst>
                  <p:endCondLst>
                    <p:cond evt="onNext" delay="0">
                      <p:tgtEl>
                        <p:sldTgt/>
                      </p:tgtEl>
                    </p:cond>
                    <p:cond evt="onPrev" delay="0">
                      <p:tgtEl>
                        <p:sldTgt/>
                      </p:tgtEl>
                    </p:cond>
                  </p:endCondLst>
                </p:cTn>
                <p:tgtEl>
                  <p:spTgt spid="5"/>
                </p:tgtEl>
              </p:cMediaNode>
            </p:video>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图片 3" descr="00000.jpg"/>
          <p:cNvPicPr>
            <a:picLocks noChangeAspect="1"/>
          </p:cNvPicPr>
          <p:nvPr/>
        </p:nvPicPr>
        <p:blipFill>
          <a:blip r:embed="rId2" cstate="email"/>
          <a:srcRect/>
          <a:stretch>
            <a:fillRect/>
          </a:stretch>
        </p:blipFill>
        <p:spPr bwMode="auto">
          <a:xfrm>
            <a:off x="4572000" y="0"/>
            <a:ext cx="4572000" cy="2457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Box 4"/>
          <p:cNvSpPr txBox="1"/>
          <p:nvPr/>
        </p:nvSpPr>
        <p:spPr>
          <a:xfrm>
            <a:off x="0" y="908050"/>
            <a:ext cx="4968875" cy="1016000"/>
          </a:xfrm>
          <a:prstGeom prst="rect">
            <a:avLst/>
          </a:prstGeom>
          <a:noFill/>
        </p:spPr>
        <p:txBody>
          <a:bodyPr>
            <a:spAutoFit/>
          </a:bodyPr>
          <a:lstStyle/>
          <a:p>
            <a:pPr algn="ctr">
              <a:defRPr/>
            </a:pPr>
            <a:r>
              <a:rPr lang="zh-CN" altLang="en-US" sz="6000" b="1" dirty="0">
                <a:effectLst>
                  <a:outerShdw blurRad="38100" dist="38100" dir="2700000" algn="tl">
                    <a:srgbClr val="000000">
                      <a:alpha val="43137"/>
                    </a:srgbClr>
                  </a:outerShdw>
                </a:effectLst>
                <a:latin typeface="仿宋_GB2312" pitchFamily="49" charset="-122"/>
                <a:ea typeface="仿宋_GB2312" pitchFamily="49" charset="-122"/>
              </a:rPr>
              <a:t>开火车</a:t>
            </a:r>
          </a:p>
        </p:txBody>
      </p:sp>
      <p:sp>
        <p:nvSpPr>
          <p:cNvPr id="6" name="TextBox 5"/>
          <p:cNvSpPr txBox="1">
            <a:spLocks noChangeArrowheads="1"/>
          </p:cNvSpPr>
          <p:nvPr/>
        </p:nvSpPr>
        <p:spPr bwMode="auto">
          <a:xfrm>
            <a:off x="323850" y="2492375"/>
            <a:ext cx="8496300" cy="3540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zh-CN" altLang="zh-CN" sz="3200">
                <a:latin typeface="楷体_GB2312" pitchFamily="49" charset="-122"/>
                <a:ea typeface="楷体_GB2312" pitchFamily="49" charset="-122"/>
              </a:rPr>
              <a:t>五人一队，共两小队同时进行游戏。当教师给出一个问句时，站在两小队的第一个学生在回答完后立刻转身与后面的同学击掌并以同样的问题向他发问，该同学先回答然后再与其身后的人击掌问答，以此类推，最后的一位同学可迅速跑到教师跟前向教师发问，比比看哪一个小队的速度又快问答又准。</a:t>
            </a:r>
            <a:endParaRPr lang="zh-CN" altLang="en-US" sz="3200">
              <a:latin typeface="楷体_GB2312" pitchFamily="49" charset="-122"/>
              <a:ea typeface="楷体_GB2312" pitchFamily="49"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800" decel="100000"/>
                                        <p:tgtEl>
                                          <p:spTgt spid="5"/>
                                        </p:tgtEl>
                                      </p:cBhvr>
                                    </p:animEffect>
                                    <p:anim calcmode="lin" valueType="num">
                                      <p:cBhvr>
                                        <p:cTn id="8" dur="800" decel="100000" fill="hold"/>
                                        <p:tgtEl>
                                          <p:spTgt spid="5"/>
                                        </p:tgtEl>
                                        <p:attrNameLst>
                                          <p:attrName>style.rotation</p:attrName>
                                        </p:attrNameLst>
                                      </p:cBhvr>
                                      <p:tavLst>
                                        <p:tav tm="0">
                                          <p:val>
                                            <p:fltVal val="-90"/>
                                          </p:val>
                                        </p:tav>
                                        <p:tav tm="100000">
                                          <p:val>
                                            <p:fltVal val="0"/>
                                          </p:val>
                                        </p:tav>
                                      </p:tavLst>
                                    </p:anim>
                                    <p:anim calcmode="lin" valueType="num">
                                      <p:cBhvr>
                                        <p:cTn id="9" dur="800" decel="100000" fill="hold"/>
                                        <p:tgtEl>
                                          <p:spTgt spid="5"/>
                                        </p:tgtEl>
                                        <p:attrNameLst>
                                          <p:attrName>ppt_x</p:attrName>
                                        </p:attrNameLst>
                                      </p:cBhvr>
                                      <p:tavLst>
                                        <p:tav tm="0">
                                          <p:val>
                                            <p:strVal val="#ppt_x+0.4"/>
                                          </p:val>
                                        </p:tav>
                                        <p:tav tm="100000">
                                          <p:val>
                                            <p:strVal val="#ppt_x-0.05"/>
                                          </p:val>
                                        </p:tav>
                                      </p:tavLst>
                                    </p:anim>
                                    <p:anim calcmode="lin" valueType="num">
                                      <p:cBhvr>
                                        <p:cTn id="10" dur="800" decel="100000" fill="hold"/>
                                        <p:tgtEl>
                                          <p:spTgt spid="5"/>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5"/>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5"/>
                                        </p:tgtEl>
                                        <p:attrNameLst>
                                          <p:attrName>ppt_y</p:attrName>
                                        </p:attrNameLst>
                                      </p:cBhvr>
                                      <p:tavLst>
                                        <p:tav tm="0">
                                          <p:val>
                                            <p:strVal val="#ppt_y+0.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box(in)">
                                      <p:cBhvr>
                                        <p:cTn id="1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a:spLocks noChangeArrowheads="1"/>
          </p:cNvSpPr>
          <p:nvPr/>
        </p:nvSpPr>
        <p:spPr bwMode="auto">
          <a:xfrm>
            <a:off x="2124075" y="476250"/>
            <a:ext cx="6048375"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en-US" altLang="zh-CN" sz="5400" dirty="0">
                <a:solidFill>
                  <a:srgbClr val="00B050"/>
                </a:solidFill>
              </a:rPr>
              <a:t>Listen and find</a:t>
            </a:r>
            <a:endParaRPr lang="zh-CN" altLang="zh-CN" sz="5400" dirty="0">
              <a:solidFill>
                <a:srgbClr val="00B050"/>
              </a:solidFill>
            </a:endParaRPr>
          </a:p>
        </p:txBody>
      </p:sp>
      <p:sp>
        <p:nvSpPr>
          <p:cNvPr id="6" name="TextBox 5"/>
          <p:cNvSpPr txBox="1">
            <a:spLocks noChangeArrowheads="1"/>
          </p:cNvSpPr>
          <p:nvPr/>
        </p:nvSpPr>
        <p:spPr bwMode="auto">
          <a:xfrm>
            <a:off x="468313" y="1628775"/>
            <a:ext cx="8496300" cy="3540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zh-CN" altLang="zh-CN" sz="3200" dirty="0">
                <a:latin typeface="楷体_GB2312" pitchFamily="49" charset="-122"/>
                <a:ea typeface="楷体_GB2312" pitchFamily="49" charset="-122"/>
              </a:rPr>
              <a:t>教师先选定一位同学带上眼罩，然后将一个字母卡片或者单词卡片藏在教室的某个角落里，让刚才带眼罩的同学在摘掉眼罩后，凭借其他学生给出的声音提示找卡片所在的位置，声音越大说明离卡片越近，声音愈小说明离卡片愈远，在此教师一定要向学生强调，不可以</a:t>
            </a:r>
            <a:r>
              <a:rPr lang="en-US" altLang="zh-CN" sz="3200" dirty="0">
                <a:latin typeface="楷体_GB2312" pitchFamily="49" charset="-122"/>
                <a:ea typeface="楷体_GB2312" pitchFamily="49" charset="-122"/>
              </a:rPr>
              <a:t>“</a:t>
            </a:r>
            <a:r>
              <a:rPr lang="zh-CN" altLang="zh-CN" sz="3200" dirty="0">
                <a:latin typeface="楷体_GB2312" pitchFamily="49" charset="-122"/>
                <a:ea typeface="楷体_GB2312" pitchFamily="49" charset="-122"/>
              </a:rPr>
              <a:t>打电话</a:t>
            </a:r>
            <a:r>
              <a:rPr lang="en-US" altLang="zh-CN" sz="3200" dirty="0">
                <a:latin typeface="楷体_GB2312" pitchFamily="49" charset="-122"/>
                <a:ea typeface="楷体_GB2312" pitchFamily="49" charset="-122"/>
              </a:rPr>
              <a:t>”</a:t>
            </a:r>
            <a:r>
              <a:rPr lang="zh-CN" altLang="zh-CN" sz="3200" dirty="0">
                <a:latin typeface="楷体_GB2312" pitchFamily="49" charset="-122"/>
                <a:ea typeface="楷体_GB2312" pitchFamily="49" charset="-122"/>
              </a:rPr>
              <a:t>给提示哦。</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800" decel="100000"/>
                                        <p:tgtEl>
                                          <p:spTgt spid="5"/>
                                        </p:tgtEl>
                                      </p:cBhvr>
                                    </p:animEffect>
                                    <p:anim calcmode="lin" valueType="num">
                                      <p:cBhvr>
                                        <p:cTn id="8" dur="800" decel="100000" fill="hold"/>
                                        <p:tgtEl>
                                          <p:spTgt spid="5"/>
                                        </p:tgtEl>
                                        <p:attrNameLst>
                                          <p:attrName>style.rotation</p:attrName>
                                        </p:attrNameLst>
                                      </p:cBhvr>
                                      <p:tavLst>
                                        <p:tav tm="0">
                                          <p:val>
                                            <p:fltVal val="-90"/>
                                          </p:val>
                                        </p:tav>
                                        <p:tav tm="100000">
                                          <p:val>
                                            <p:fltVal val="0"/>
                                          </p:val>
                                        </p:tav>
                                      </p:tavLst>
                                    </p:anim>
                                    <p:anim calcmode="lin" valueType="num">
                                      <p:cBhvr>
                                        <p:cTn id="9" dur="800" decel="100000" fill="hold"/>
                                        <p:tgtEl>
                                          <p:spTgt spid="5"/>
                                        </p:tgtEl>
                                        <p:attrNameLst>
                                          <p:attrName>ppt_x</p:attrName>
                                        </p:attrNameLst>
                                      </p:cBhvr>
                                      <p:tavLst>
                                        <p:tav tm="0">
                                          <p:val>
                                            <p:strVal val="#ppt_x+0.4"/>
                                          </p:val>
                                        </p:tav>
                                        <p:tav tm="100000">
                                          <p:val>
                                            <p:strVal val="#ppt_x-0.05"/>
                                          </p:val>
                                        </p:tav>
                                      </p:tavLst>
                                    </p:anim>
                                    <p:anim calcmode="lin" valueType="num">
                                      <p:cBhvr>
                                        <p:cTn id="10" dur="800" decel="100000" fill="hold"/>
                                        <p:tgtEl>
                                          <p:spTgt spid="5"/>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5"/>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5"/>
                                        </p:tgtEl>
                                        <p:attrNameLst>
                                          <p:attrName>ppt_y</p:attrName>
                                        </p:attrNameLst>
                                      </p:cBhvr>
                                      <p:tavLst>
                                        <p:tav tm="0">
                                          <p:val>
                                            <p:strVal val="#ppt_y+0.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box(in)">
                                      <p:cBhvr>
                                        <p:cTn id="1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2">
            <a:hlinkClick r:id="rId3" action="ppaction://hlinkfile"/>
          </p:cNvPr>
          <p:cNvPicPr>
            <a:picLocks noChangeAspect="1" noChangeArrowheads="1"/>
          </p:cNvPicPr>
          <p:nvPr/>
        </p:nvPicPr>
        <p:blipFill>
          <a:blip r:embed="rId4"/>
          <a:srcRect/>
          <a:stretch>
            <a:fillRect/>
          </a:stretch>
        </p:blipFill>
        <p:spPr bwMode="auto">
          <a:xfrm>
            <a:off x="1547813" y="0"/>
            <a:ext cx="56419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extBox 1"/>
          <p:cNvSpPr txBox="1">
            <a:spLocks noChangeArrowheads="1"/>
          </p:cNvSpPr>
          <p:nvPr/>
        </p:nvSpPr>
        <p:spPr bwMode="auto">
          <a:xfrm>
            <a:off x="3492500" y="333375"/>
            <a:ext cx="3600450" cy="768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en-US" altLang="zh-CN" sz="4400">
                <a:solidFill>
                  <a:srgbClr val="FF0000"/>
                </a:solidFill>
              </a:rPr>
              <a:t>Let’s sing</a:t>
            </a:r>
            <a:endParaRPr lang="zh-CN" altLang="en-US" sz="440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800" decel="100000"/>
                                        <p:tgtEl>
                                          <p:spTgt spid="4"/>
                                        </p:tgtEl>
                                      </p:cBhvr>
                                    </p:animEffect>
                                    <p:anim calcmode="lin" valueType="num">
                                      <p:cBhvr>
                                        <p:cTn id="8" dur="800" decel="100000" fill="hold"/>
                                        <p:tgtEl>
                                          <p:spTgt spid="4"/>
                                        </p:tgtEl>
                                        <p:attrNameLst>
                                          <p:attrName>style.rotation</p:attrName>
                                        </p:attrNameLst>
                                      </p:cBhvr>
                                      <p:tavLst>
                                        <p:tav tm="0">
                                          <p:val>
                                            <p:fltVal val="-90"/>
                                          </p:val>
                                        </p:tav>
                                        <p:tav tm="100000">
                                          <p:val>
                                            <p:fltVal val="0"/>
                                          </p:val>
                                        </p:tav>
                                      </p:tavLst>
                                    </p:anim>
                                    <p:anim calcmode="lin" valueType="num">
                                      <p:cBhvr>
                                        <p:cTn id="9" dur="800" decel="100000" fill="hold"/>
                                        <p:tgtEl>
                                          <p:spTgt spid="4"/>
                                        </p:tgtEl>
                                        <p:attrNameLst>
                                          <p:attrName>ppt_x</p:attrName>
                                        </p:attrNameLst>
                                      </p:cBhvr>
                                      <p:tavLst>
                                        <p:tav tm="0">
                                          <p:val>
                                            <p:strVal val="#ppt_x+0.4"/>
                                          </p:val>
                                        </p:tav>
                                        <p:tav tm="100000">
                                          <p:val>
                                            <p:strVal val="#ppt_x-0.05"/>
                                          </p:val>
                                        </p:tav>
                                      </p:tavLst>
                                    </p:anim>
                                    <p:anim calcmode="lin" valueType="num">
                                      <p:cBhvr>
                                        <p:cTn id="10" dur="800" decel="100000" fill="hold"/>
                                        <p:tgtEl>
                                          <p:spTgt spid="4"/>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4"/>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4"/>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Box 1"/>
          <p:cNvSpPr txBox="1">
            <a:spLocks noChangeArrowheads="1"/>
          </p:cNvSpPr>
          <p:nvPr/>
        </p:nvSpPr>
        <p:spPr bwMode="auto">
          <a:xfrm>
            <a:off x="2700338" y="1125538"/>
            <a:ext cx="4824412" cy="1323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zh-CN" altLang="en-US" sz="4000">
                <a:solidFill>
                  <a:schemeClr val="bg1"/>
                </a:solidFill>
              </a:rPr>
              <a:t>哪些是以</a:t>
            </a:r>
            <a:r>
              <a:rPr lang="en-US" altLang="zh-CN" sz="4000">
                <a:solidFill>
                  <a:schemeClr val="bg1"/>
                </a:solidFill>
              </a:rPr>
              <a:t>H</a:t>
            </a:r>
            <a:r>
              <a:rPr lang="zh-CN" altLang="en-US" sz="4000">
                <a:solidFill>
                  <a:schemeClr val="bg1"/>
                </a:solidFill>
              </a:rPr>
              <a:t>，</a:t>
            </a:r>
            <a:r>
              <a:rPr lang="en-US" altLang="zh-CN" sz="4000">
                <a:solidFill>
                  <a:schemeClr val="bg1"/>
                </a:solidFill>
              </a:rPr>
              <a:t>I</a:t>
            </a:r>
            <a:r>
              <a:rPr lang="zh-CN" altLang="en-US" sz="4000">
                <a:solidFill>
                  <a:schemeClr val="bg1"/>
                </a:solidFill>
              </a:rPr>
              <a:t>，</a:t>
            </a:r>
            <a:r>
              <a:rPr lang="en-US" altLang="zh-CN" sz="4000">
                <a:solidFill>
                  <a:schemeClr val="bg1"/>
                </a:solidFill>
              </a:rPr>
              <a:t>J,K</a:t>
            </a:r>
            <a:r>
              <a:rPr lang="zh-CN" altLang="en-US" sz="4000">
                <a:solidFill>
                  <a:schemeClr val="bg1"/>
                </a:solidFill>
              </a:rPr>
              <a:t>开头的？</a:t>
            </a:r>
            <a:endParaRPr lang="en-US" altLang="zh-CN" sz="4000">
              <a:solidFill>
                <a:schemeClr val="bg1"/>
              </a:solidFill>
            </a:endParaRPr>
          </a:p>
        </p:txBody>
      </p:sp>
      <p:sp>
        <p:nvSpPr>
          <p:cNvPr id="10243" name="TextBox 3"/>
          <p:cNvSpPr txBox="1">
            <a:spLocks noChangeArrowheads="1"/>
          </p:cNvSpPr>
          <p:nvPr/>
        </p:nvSpPr>
        <p:spPr bwMode="auto">
          <a:xfrm>
            <a:off x="1571625" y="785813"/>
            <a:ext cx="5976938" cy="646112"/>
          </a:xfrm>
          <a:prstGeom prst="rect">
            <a:avLst/>
          </a:prstGeom>
          <a:noFill/>
          <a:ln w="9525">
            <a:noFill/>
            <a:miter lim="800000"/>
          </a:ln>
        </p:spPr>
        <p:txBody>
          <a:bodyPr>
            <a:spAutoFit/>
          </a:bodyPr>
          <a:lstStyle/>
          <a:p>
            <a:pPr>
              <a:defRPr/>
            </a:pPr>
            <a:r>
              <a:rPr lang="en-US" altLang="zh-CN" sz="3600" kern="0" dirty="0">
                <a:solidFill>
                  <a:srgbClr val="FF0000"/>
                </a:solidFill>
                <a:ea typeface="宋体" panose="02010600030101010101" pitchFamily="2" charset="-122"/>
                <a:sym typeface="Calibri" panose="020F0502020204030204" pitchFamily="34" charset="0"/>
              </a:rPr>
              <a:t>What’s missing?</a:t>
            </a:r>
            <a:endParaRPr lang="zh-CN" altLang="en-US" sz="3600" dirty="0">
              <a:solidFill>
                <a:srgbClr val="FF0000"/>
              </a:solidFill>
              <a:ea typeface="宋体" panose="02010600030101010101" pitchFamily="2" charset="-122"/>
            </a:endParaRPr>
          </a:p>
        </p:txBody>
      </p:sp>
      <p:pic>
        <p:nvPicPr>
          <p:cNvPr id="16388" name="Picture 5"/>
          <p:cNvPicPr>
            <a:picLocks noChangeAspect="1" noChangeArrowheads="1"/>
          </p:cNvPicPr>
          <p:nvPr/>
        </p:nvPicPr>
        <p:blipFill>
          <a:blip r:embed="rId3" cstate="email"/>
          <a:srcRect/>
          <a:stretch>
            <a:fillRect/>
          </a:stretch>
        </p:blipFill>
        <p:spPr bwMode="auto">
          <a:xfrm>
            <a:off x="1692275" y="0"/>
            <a:ext cx="3024188" cy="771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389" name="Picture 5"/>
          <p:cNvPicPr>
            <a:picLocks noChangeAspect="1" noChangeArrowheads="1"/>
          </p:cNvPicPr>
          <p:nvPr/>
        </p:nvPicPr>
        <p:blipFill>
          <a:blip r:embed="rId4"/>
          <a:srcRect/>
          <a:stretch>
            <a:fillRect/>
          </a:stretch>
        </p:blipFill>
        <p:spPr bwMode="auto">
          <a:xfrm>
            <a:off x="512763" y="1978819"/>
            <a:ext cx="8118475" cy="3043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Box 5"/>
          <p:cNvSpPr txBox="1">
            <a:spLocks noChangeArrowheads="1"/>
          </p:cNvSpPr>
          <p:nvPr/>
        </p:nvSpPr>
        <p:spPr bwMode="auto">
          <a:xfrm>
            <a:off x="1476375" y="2420938"/>
            <a:ext cx="64770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en-US" altLang="zh-CN" sz="3600">
                <a:solidFill>
                  <a:srgbClr val="FF0000"/>
                </a:solidFill>
              </a:rPr>
              <a:t>A</a:t>
            </a:r>
            <a:endParaRPr lang="zh-CN" altLang="en-US" sz="3600">
              <a:solidFill>
                <a:srgbClr val="FF0000"/>
              </a:solidFill>
            </a:endParaRPr>
          </a:p>
        </p:txBody>
      </p:sp>
      <p:sp>
        <p:nvSpPr>
          <p:cNvPr id="7" name="TextBox 6"/>
          <p:cNvSpPr txBox="1">
            <a:spLocks noChangeArrowheads="1"/>
          </p:cNvSpPr>
          <p:nvPr/>
        </p:nvSpPr>
        <p:spPr bwMode="auto">
          <a:xfrm>
            <a:off x="3708400" y="2420938"/>
            <a:ext cx="64770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en-US" altLang="zh-CN" sz="3600">
                <a:solidFill>
                  <a:srgbClr val="FF0000"/>
                </a:solidFill>
              </a:rPr>
              <a:t>E</a:t>
            </a:r>
            <a:endParaRPr lang="zh-CN" altLang="en-US" sz="3600">
              <a:solidFill>
                <a:srgbClr val="FF0000"/>
              </a:solidFill>
            </a:endParaRPr>
          </a:p>
        </p:txBody>
      </p:sp>
      <p:sp>
        <p:nvSpPr>
          <p:cNvPr id="8" name="TextBox 7"/>
          <p:cNvSpPr txBox="1">
            <a:spLocks noChangeArrowheads="1"/>
          </p:cNvSpPr>
          <p:nvPr/>
        </p:nvSpPr>
        <p:spPr bwMode="auto">
          <a:xfrm>
            <a:off x="5795963" y="2420938"/>
            <a:ext cx="64770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en-US" altLang="zh-CN" sz="3600">
                <a:solidFill>
                  <a:srgbClr val="FF0000"/>
                </a:solidFill>
              </a:rPr>
              <a:t>I</a:t>
            </a:r>
            <a:endParaRPr lang="zh-CN" altLang="en-US" sz="3600">
              <a:solidFill>
                <a:srgbClr val="FF0000"/>
              </a:solidFill>
            </a:endParaRPr>
          </a:p>
        </p:txBody>
      </p:sp>
      <p:sp>
        <p:nvSpPr>
          <p:cNvPr id="9" name="TextBox 8"/>
          <p:cNvSpPr txBox="1">
            <a:spLocks noChangeArrowheads="1"/>
          </p:cNvSpPr>
          <p:nvPr/>
        </p:nvSpPr>
        <p:spPr bwMode="auto">
          <a:xfrm>
            <a:off x="1979613" y="3500438"/>
            <a:ext cx="64770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en-US" altLang="zh-CN" sz="3600">
                <a:solidFill>
                  <a:srgbClr val="FF0000"/>
                </a:solidFill>
              </a:rPr>
              <a:t>O</a:t>
            </a:r>
            <a:endParaRPr lang="zh-CN" altLang="en-US" sz="3600">
              <a:solidFill>
                <a:srgbClr val="FF0000"/>
              </a:solidFill>
            </a:endParaRPr>
          </a:p>
        </p:txBody>
      </p:sp>
      <p:sp>
        <p:nvSpPr>
          <p:cNvPr id="10" name="TextBox 9"/>
          <p:cNvSpPr txBox="1">
            <a:spLocks noChangeArrowheads="1"/>
          </p:cNvSpPr>
          <p:nvPr/>
        </p:nvSpPr>
        <p:spPr bwMode="auto">
          <a:xfrm>
            <a:off x="4787900" y="3500438"/>
            <a:ext cx="64770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en-US" altLang="zh-CN" sz="3600">
                <a:solidFill>
                  <a:srgbClr val="FF0000"/>
                </a:solidFill>
              </a:rPr>
              <a:t>U</a:t>
            </a:r>
            <a:endParaRPr lang="zh-CN" altLang="en-US" sz="360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800" decel="100000"/>
                                        <p:tgtEl>
                                          <p:spTgt spid="6"/>
                                        </p:tgtEl>
                                      </p:cBhvr>
                                    </p:animEffect>
                                    <p:anim calcmode="lin" valueType="num">
                                      <p:cBhvr>
                                        <p:cTn id="8" dur="800" decel="100000" fill="hold"/>
                                        <p:tgtEl>
                                          <p:spTgt spid="6"/>
                                        </p:tgtEl>
                                        <p:attrNameLst>
                                          <p:attrName>style.rotation</p:attrName>
                                        </p:attrNameLst>
                                      </p:cBhvr>
                                      <p:tavLst>
                                        <p:tav tm="0">
                                          <p:val>
                                            <p:fltVal val="-90"/>
                                          </p:val>
                                        </p:tav>
                                        <p:tav tm="100000">
                                          <p:val>
                                            <p:fltVal val="0"/>
                                          </p:val>
                                        </p:tav>
                                      </p:tavLst>
                                    </p:anim>
                                    <p:anim calcmode="lin" valueType="num">
                                      <p:cBhvr>
                                        <p:cTn id="9" dur="800" decel="100000" fill="hold"/>
                                        <p:tgtEl>
                                          <p:spTgt spid="6"/>
                                        </p:tgtEl>
                                        <p:attrNameLst>
                                          <p:attrName>ppt_x</p:attrName>
                                        </p:attrNameLst>
                                      </p:cBhvr>
                                      <p:tavLst>
                                        <p:tav tm="0">
                                          <p:val>
                                            <p:strVal val="#ppt_x+0.4"/>
                                          </p:val>
                                        </p:tav>
                                        <p:tav tm="100000">
                                          <p:val>
                                            <p:strVal val="#ppt_x-0.05"/>
                                          </p:val>
                                        </p:tav>
                                      </p:tavLst>
                                    </p:anim>
                                    <p:anim calcmode="lin" valueType="num">
                                      <p:cBhvr>
                                        <p:cTn id="10" dur="800" decel="100000" fill="hold"/>
                                        <p:tgtEl>
                                          <p:spTgt spid="6"/>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6"/>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6"/>
                                        </p:tgtEl>
                                        <p:attrNameLst>
                                          <p:attrName>ppt_y</p:attrName>
                                        </p:attrNameLst>
                                      </p:cBhvr>
                                      <p:tavLst>
                                        <p:tav tm="0">
                                          <p:val>
                                            <p:strVal val="#ppt_y+0.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30" presetClass="entr" presetSubtype="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fade">
                                      <p:cBhvr>
                                        <p:cTn id="17" dur="800" decel="100000"/>
                                        <p:tgtEl>
                                          <p:spTgt spid="7"/>
                                        </p:tgtEl>
                                      </p:cBhvr>
                                    </p:animEffect>
                                    <p:anim calcmode="lin" valueType="num">
                                      <p:cBhvr>
                                        <p:cTn id="18" dur="800" decel="100000" fill="hold"/>
                                        <p:tgtEl>
                                          <p:spTgt spid="7"/>
                                        </p:tgtEl>
                                        <p:attrNameLst>
                                          <p:attrName>style.rotation</p:attrName>
                                        </p:attrNameLst>
                                      </p:cBhvr>
                                      <p:tavLst>
                                        <p:tav tm="0">
                                          <p:val>
                                            <p:fltVal val="-90"/>
                                          </p:val>
                                        </p:tav>
                                        <p:tav tm="100000">
                                          <p:val>
                                            <p:fltVal val="0"/>
                                          </p:val>
                                        </p:tav>
                                      </p:tavLst>
                                    </p:anim>
                                    <p:anim calcmode="lin" valueType="num">
                                      <p:cBhvr>
                                        <p:cTn id="19" dur="800" decel="100000" fill="hold"/>
                                        <p:tgtEl>
                                          <p:spTgt spid="7"/>
                                        </p:tgtEl>
                                        <p:attrNameLst>
                                          <p:attrName>ppt_x</p:attrName>
                                        </p:attrNameLst>
                                      </p:cBhvr>
                                      <p:tavLst>
                                        <p:tav tm="0">
                                          <p:val>
                                            <p:strVal val="#ppt_x+0.4"/>
                                          </p:val>
                                        </p:tav>
                                        <p:tav tm="100000">
                                          <p:val>
                                            <p:strVal val="#ppt_x-0.05"/>
                                          </p:val>
                                        </p:tav>
                                      </p:tavLst>
                                    </p:anim>
                                    <p:anim calcmode="lin" valueType="num">
                                      <p:cBhvr>
                                        <p:cTn id="20" dur="800" decel="100000" fill="hold"/>
                                        <p:tgtEl>
                                          <p:spTgt spid="7"/>
                                        </p:tgtEl>
                                        <p:attrNameLst>
                                          <p:attrName>ppt_y</p:attrName>
                                        </p:attrNameLst>
                                      </p:cBhvr>
                                      <p:tavLst>
                                        <p:tav tm="0">
                                          <p:val>
                                            <p:strVal val="#ppt_y-0.4"/>
                                          </p:val>
                                        </p:tav>
                                        <p:tav tm="100000">
                                          <p:val>
                                            <p:strVal val="#ppt_y+0.1"/>
                                          </p:val>
                                        </p:tav>
                                      </p:tavLst>
                                    </p:anim>
                                    <p:anim calcmode="lin" valueType="num">
                                      <p:cBhvr>
                                        <p:cTn id="21" dur="200" accel="100000" fill="hold">
                                          <p:stCondLst>
                                            <p:cond delay="800"/>
                                          </p:stCondLst>
                                        </p:cTn>
                                        <p:tgtEl>
                                          <p:spTgt spid="7"/>
                                        </p:tgtEl>
                                        <p:attrNameLst>
                                          <p:attrName>ppt_x</p:attrName>
                                        </p:attrNameLst>
                                      </p:cBhvr>
                                      <p:tavLst>
                                        <p:tav tm="0">
                                          <p:val>
                                            <p:strVal val="#ppt_x-0.05"/>
                                          </p:val>
                                        </p:tav>
                                        <p:tav tm="100000">
                                          <p:val>
                                            <p:strVal val="#ppt_x"/>
                                          </p:val>
                                        </p:tav>
                                      </p:tavLst>
                                    </p:anim>
                                    <p:anim calcmode="lin" valueType="num">
                                      <p:cBhvr>
                                        <p:cTn id="22" dur="200" accel="100000" fill="hold">
                                          <p:stCondLst>
                                            <p:cond delay="800"/>
                                          </p:stCondLst>
                                        </p:cTn>
                                        <p:tgtEl>
                                          <p:spTgt spid="7"/>
                                        </p:tgtEl>
                                        <p:attrNameLst>
                                          <p:attrName>ppt_y</p:attrName>
                                        </p:attrNameLst>
                                      </p:cBhvr>
                                      <p:tavLst>
                                        <p:tav tm="0">
                                          <p:val>
                                            <p:strVal val="#ppt_y+0.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30" presetClass="entr" presetSubtype="0"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fade">
                                      <p:cBhvr>
                                        <p:cTn id="27" dur="800" decel="100000"/>
                                        <p:tgtEl>
                                          <p:spTgt spid="8"/>
                                        </p:tgtEl>
                                      </p:cBhvr>
                                    </p:animEffect>
                                    <p:anim calcmode="lin" valueType="num">
                                      <p:cBhvr>
                                        <p:cTn id="28" dur="800" decel="100000" fill="hold"/>
                                        <p:tgtEl>
                                          <p:spTgt spid="8"/>
                                        </p:tgtEl>
                                        <p:attrNameLst>
                                          <p:attrName>style.rotation</p:attrName>
                                        </p:attrNameLst>
                                      </p:cBhvr>
                                      <p:tavLst>
                                        <p:tav tm="0">
                                          <p:val>
                                            <p:fltVal val="-90"/>
                                          </p:val>
                                        </p:tav>
                                        <p:tav tm="100000">
                                          <p:val>
                                            <p:fltVal val="0"/>
                                          </p:val>
                                        </p:tav>
                                      </p:tavLst>
                                    </p:anim>
                                    <p:anim calcmode="lin" valueType="num">
                                      <p:cBhvr>
                                        <p:cTn id="29" dur="800" decel="100000" fill="hold"/>
                                        <p:tgtEl>
                                          <p:spTgt spid="8"/>
                                        </p:tgtEl>
                                        <p:attrNameLst>
                                          <p:attrName>ppt_x</p:attrName>
                                        </p:attrNameLst>
                                      </p:cBhvr>
                                      <p:tavLst>
                                        <p:tav tm="0">
                                          <p:val>
                                            <p:strVal val="#ppt_x+0.4"/>
                                          </p:val>
                                        </p:tav>
                                        <p:tav tm="100000">
                                          <p:val>
                                            <p:strVal val="#ppt_x-0.05"/>
                                          </p:val>
                                        </p:tav>
                                      </p:tavLst>
                                    </p:anim>
                                    <p:anim calcmode="lin" valueType="num">
                                      <p:cBhvr>
                                        <p:cTn id="30" dur="800" decel="100000" fill="hold"/>
                                        <p:tgtEl>
                                          <p:spTgt spid="8"/>
                                        </p:tgtEl>
                                        <p:attrNameLst>
                                          <p:attrName>ppt_y</p:attrName>
                                        </p:attrNameLst>
                                      </p:cBhvr>
                                      <p:tavLst>
                                        <p:tav tm="0">
                                          <p:val>
                                            <p:strVal val="#ppt_y-0.4"/>
                                          </p:val>
                                        </p:tav>
                                        <p:tav tm="100000">
                                          <p:val>
                                            <p:strVal val="#ppt_y+0.1"/>
                                          </p:val>
                                        </p:tav>
                                      </p:tavLst>
                                    </p:anim>
                                    <p:anim calcmode="lin" valueType="num">
                                      <p:cBhvr>
                                        <p:cTn id="31" dur="200" accel="100000" fill="hold">
                                          <p:stCondLst>
                                            <p:cond delay="800"/>
                                          </p:stCondLst>
                                        </p:cTn>
                                        <p:tgtEl>
                                          <p:spTgt spid="8"/>
                                        </p:tgtEl>
                                        <p:attrNameLst>
                                          <p:attrName>ppt_x</p:attrName>
                                        </p:attrNameLst>
                                      </p:cBhvr>
                                      <p:tavLst>
                                        <p:tav tm="0">
                                          <p:val>
                                            <p:strVal val="#ppt_x-0.05"/>
                                          </p:val>
                                        </p:tav>
                                        <p:tav tm="100000">
                                          <p:val>
                                            <p:strVal val="#ppt_x"/>
                                          </p:val>
                                        </p:tav>
                                      </p:tavLst>
                                    </p:anim>
                                    <p:anim calcmode="lin" valueType="num">
                                      <p:cBhvr>
                                        <p:cTn id="32" dur="200" accel="100000" fill="hold">
                                          <p:stCondLst>
                                            <p:cond delay="800"/>
                                          </p:stCondLst>
                                        </p:cTn>
                                        <p:tgtEl>
                                          <p:spTgt spid="8"/>
                                        </p:tgtEl>
                                        <p:attrNameLst>
                                          <p:attrName>ppt_y</p:attrName>
                                        </p:attrNameLst>
                                      </p:cBhvr>
                                      <p:tavLst>
                                        <p:tav tm="0">
                                          <p:val>
                                            <p:strVal val="#ppt_y+0.1"/>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30" presetClass="entr" presetSubtype="0" fill="hold" grpId="0" nodeType="clickEffect">
                                  <p:stCondLst>
                                    <p:cond delay="0"/>
                                  </p:stCondLst>
                                  <p:childTnLst>
                                    <p:set>
                                      <p:cBhvr>
                                        <p:cTn id="36" dur="1" fill="hold">
                                          <p:stCondLst>
                                            <p:cond delay="0"/>
                                          </p:stCondLst>
                                        </p:cTn>
                                        <p:tgtEl>
                                          <p:spTgt spid="9"/>
                                        </p:tgtEl>
                                        <p:attrNameLst>
                                          <p:attrName>style.visibility</p:attrName>
                                        </p:attrNameLst>
                                      </p:cBhvr>
                                      <p:to>
                                        <p:strVal val="visible"/>
                                      </p:to>
                                    </p:set>
                                    <p:animEffect transition="in" filter="fade">
                                      <p:cBhvr>
                                        <p:cTn id="37" dur="800" decel="100000"/>
                                        <p:tgtEl>
                                          <p:spTgt spid="9"/>
                                        </p:tgtEl>
                                      </p:cBhvr>
                                    </p:animEffect>
                                    <p:anim calcmode="lin" valueType="num">
                                      <p:cBhvr>
                                        <p:cTn id="38" dur="800" decel="100000" fill="hold"/>
                                        <p:tgtEl>
                                          <p:spTgt spid="9"/>
                                        </p:tgtEl>
                                        <p:attrNameLst>
                                          <p:attrName>style.rotation</p:attrName>
                                        </p:attrNameLst>
                                      </p:cBhvr>
                                      <p:tavLst>
                                        <p:tav tm="0">
                                          <p:val>
                                            <p:fltVal val="-90"/>
                                          </p:val>
                                        </p:tav>
                                        <p:tav tm="100000">
                                          <p:val>
                                            <p:fltVal val="0"/>
                                          </p:val>
                                        </p:tav>
                                      </p:tavLst>
                                    </p:anim>
                                    <p:anim calcmode="lin" valueType="num">
                                      <p:cBhvr>
                                        <p:cTn id="39" dur="800" decel="100000" fill="hold"/>
                                        <p:tgtEl>
                                          <p:spTgt spid="9"/>
                                        </p:tgtEl>
                                        <p:attrNameLst>
                                          <p:attrName>ppt_x</p:attrName>
                                        </p:attrNameLst>
                                      </p:cBhvr>
                                      <p:tavLst>
                                        <p:tav tm="0">
                                          <p:val>
                                            <p:strVal val="#ppt_x+0.4"/>
                                          </p:val>
                                        </p:tav>
                                        <p:tav tm="100000">
                                          <p:val>
                                            <p:strVal val="#ppt_x-0.05"/>
                                          </p:val>
                                        </p:tav>
                                      </p:tavLst>
                                    </p:anim>
                                    <p:anim calcmode="lin" valueType="num">
                                      <p:cBhvr>
                                        <p:cTn id="40" dur="800" decel="100000" fill="hold"/>
                                        <p:tgtEl>
                                          <p:spTgt spid="9"/>
                                        </p:tgtEl>
                                        <p:attrNameLst>
                                          <p:attrName>ppt_y</p:attrName>
                                        </p:attrNameLst>
                                      </p:cBhvr>
                                      <p:tavLst>
                                        <p:tav tm="0">
                                          <p:val>
                                            <p:strVal val="#ppt_y-0.4"/>
                                          </p:val>
                                        </p:tav>
                                        <p:tav tm="100000">
                                          <p:val>
                                            <p:strVal val="#ppt_y+0.1"/>
                                          </p:val>
                                        </p:tav>
                                      </p:tavLst>
                                    </p:anim>
                                    <p:anim calcmode="lin" valueType="num">
                                      <p:cBhvr>
                                        <p:cTn id="41" dur="200" accel="100000" fill="hold">
                                          <p:stCondLst>
                                            <p:cond delay="800"/>
                                          </p:stCondLst>
                                        </p:cTn>
                                        <p:tgtEl>
                                          <p:spTgt spid="9"/>
                                        </p:tgtEl>
                                        <p:attrNameLst>
                                          <p:attrName>ppt_x</p:attrName>
                                        </p:attrNameLst>
                                      </p:cBhvr>
                                      <p:tavLst>
                                        <p:tav tm="0">
                                          <p:val>
                                            <p:strVal val="#ppt_x-0.05"/>
                                          </p:val>
                                        </p:tav>
                                        <p:tav tm="100000">
                                          <p:val>
                                            <p:strVal val="#ppt_x"/>
                                          </p:val>
                                        </p:tav>
                                      </p:tavLst>
                                    </p:anim>
                                    <p:anim calcmode="lin" valueType="num">
                                      <p:cBhvr>
                                        <p:cTn id="42" dur="200" accel="100000" fill="hold">
                                          <p:stCondLst>
                                            <p:cond delay="800"/>
                                          </p:stCondLst>
                                        </p:cTn>
                                        <p:tgtEl>
                                          <p:spTgt spid="9"/>
                                        </p:tgtEl>
                                        <p:attrNameLst>
                                          <p:attrName>ppt_y</p:attrName>
                                        </p:attrNameLst>
                                      </p:cBhvr>
                                      <p:tavLst>
                                        <p:tav tm="0">
                                          <p:val>
                                            <p:strVal val="#ppt_y+0.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30" presetClass="entr" presetSubtype="0" fill="hold" grpId="0" nodeType="clickEffect">
                                  <p:stCondLst>
                                    <p:cond delay="0"/>
                                  </p:stCondLst>
                                  <p:childTnLst>
                                    <p:set>
                                      <p:cBhvr>
                                        <p:cTn id="46" dur="1" fill="hold">
                                          <p:stCondLst>
                                            <p:cond delay="0"/>
                                          </p:stCondLst>
                                        </p:cTn>
                                        <p:tgtEl>
                                          <p:spTgt spid="10"/>
                                        </p:tgtEl>
                                        <p:attrNameLst>
                                          <p:attrName>style.visibility</p:attrName>
                                        </p:attrNameLst>
                                      </p:cBhvr>
                                      <p:to>
                                        <p:strVal val="visible"/>
                                      </p:to>
                                    </p:set>
                                    <p:animEffect transition="in" filter="fade">
                                      <p:cBhvr>
                                        <p:cTn id="47" dur="800" decel="100000"/>
                                        <p:tgtEl>
                                          <p:spTgt spid="10"/>
                                        </p:tgtEl>
                                      </p:cBhvr>
                                    </p:animEffect>
                                    <p:anim calcmode="lin" valueType="num">
                                      <p:cBhvr>
                                        <p:cTn id="48" dur="800" decel="100000" fill="hold"/>
                                        <p:tgtEl>
                                          <p:spTgt spid="10"/>
                                        </p:tgtEl>
                                        <p:attrNameLst>
                                          <p:attrName>style.rotation</p:attrName>
                                        </p:attrNameLst>
                                      </p:cBhvr>
                                      <p:tavLst>
                                        <p:tav tm="0">
                                          <p:val>
                                            <p:fltVal val="-90"/>
                                          </p:val>
                                        </p:tav>
                                        <p:tav tm="100000">
                                          <p:val>
                                            <p:fltVal val="0"/>
                                          </p:val>
                                        </p:tav>
                                      </p:tavLst>
                                    </p:anim>
                                    <p:anim calcmode="lin" valueType="num">
                                      <p:cBhvr>
                                        <p:cTn id="49" dur="800" decel="100000" fill="hold"/>
                                        <p:tgtEl>
                                          <p:spTgt spid="10"/>
                                        </p:tgtEl>
                                        <p:attrNameLst>
                                          <p:attrName>ppt_x</p:attrName>
                                        </p:attrNameLst>
                                      </p:cBhvr>
                                      <p:tavLst>
                                        <p:tav tm="0">
                                          <p:val>
                                            <p:strVal val="#ppt_x+0.4"/>
                                          </p:val>
                                        </p:tav>
                                        <p:tav tm="100000">
                                          <p:val>
                                            <p:strVal val="#ppt_x-0.05"/>
                                          </p:val>
                                        </p:tav>
                                      </p:tavLst>
                                    </p:anim>
                                    <p:anim calcmode="lin" valueType="num">
                                      <p:cBhvr>
                                        <p:cTn id="50" dur="800" decel="100000" fill="hold"/>
                                        <p:tgtEl>
                                          <p:spTgt spid="10"/>
                                        </p:tgtEl>
                                        <p:attrNameLst>
                                          <p:attrName>ppt_y</p:attrName>
                                        </p:attrNameLst>
                                      </p:cBhvr>
                                      <p:tavLst>
                                        <p:tav tm="0">
                                          <p:val>
                                            <p:strVal val="#ppt_y-0.4"/>
                                          </p:val>
                                        </p:tav>
                                        <p:tav tm="100000">
                                          <p:val>
                                            <p:strVal val="#ppt_y+0.1"/>
                                          </p:val>
                                        </p:tav>
                                      </p:tavLst>
                                    </p:anim>
                                    <p:anim calcmode="lin" valueType="num">
                                      <p:cBhvr>
                                        <p:cTn id="51" dur="200" accel="100000" fill="hold">
                                          <p:stCondLst>
                                            <p:cond delay="800"/>
                                          </p:stCondLst>
                                        </p:cTn>
                                        <p:tgtEl>
                                          <p:spTgt spid="10"/>
                                        </p:tgtEl>
                                        <p:attrNameLst>
                                          <p:attrName>ppt_x</p:attrName>
                                        </p:attrNameLst>
                                      </p:cBhvr>
                                      <p:tavLst>
                                        <p:tav tm="0">
                                          <p:val>
                                            <p:strVal val="#ppt_x-0.05"/>
                                          </p:val>
                                        </p:tav>
                                        <p:tav tm="100000">
                                          <p:val>
                                            <p:strVal val="#ppt_x"/>
                                          </p:val>
                                        </p:tav>
                                      </p:tavLst>
                                    </p:anim>
                                    <p:anim calcmode="lin" valueType="num">
                                      <p:cBhvr>
                                        <p:cTn id="52" dur="200" accel="100000" fill="hold">
                                          <p:stCondLst>
                                            <p:cond delay="800"/>
                                          </p:stCondLst>
                                        </p:cTn>
                                        <p:tgtEl>
                                          <p:spTgt spid="10"/>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P spid="9" grpId="0"/>
      <p:bldP spid="10"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11188" y="981075"/>
            <a:ext cx="8316912" cy="5016500"/>
          </a:xfrm>
          <a:prstGeom prst="rect">
            <a:avLst/>
          </a:prstGeom>
          <a:noFill/>
        </p:spPr>
        <p:txBody>
          <a:bodyPr>
            <a:spAutoFit/>
          </a:bodyPr>
          <a:lstStyle/>
          <a:p>
            <a:pPr>
              <a:defRPr/>
            </a:pPr>
            <a:r>
              <a:rPr lang="zh-CN" altLang="en-US" sz="4000" b="1" dirty="0">
                <a:latin typeface="+mn-lt"/>
                <a:ea typeface="楷体_GB2312"/>
              </a:rPr>
              <a:t>教学目标</a:t>
            </a:r>
            <a:endParaRPr lang="en-US" altLang="zh-CN" sz="4000" b="1" dirty="0">
              <a:latin typeface="+mn-lt"/>
              <a:ea typeface="楷体_GB2312"/>
            </a:endParaRPr>
          </a:p>
          <a:p>
            <a:pPr>
              <a:defRPr/>
            </a:pPr>
            <a:r>
              <a:rPr lang="en-US" altLang="zh-CN" sz="4000" dirty="0">
                <a:latin typeface="+mn-lt"/>
                <a:ea typeface="楷体_GB2312" pitchFamily="49" charset="-122"/>
              </a:rPr>
              <a:t>1</a:t>
            </a:r>
            <a:r>
              <a:rPr lang="zh-CN" altLang="zh-CN" sz="4000" dirty="0">
                <a:latin typeface="+mn-lt"/>
                <a:ea typeface="楷体_GB2312" pitchFamily="49" charset="-122"/>
              </a:rPr>
              <a:t>．能正确认、读、书写字母</a:t>
            </a:r>
            <a:r>
              <a:rPr lang="en-US" altLang="zh-CN" sz="4000" dirty="0">
                <a:latin typeface="+mn-lt"/>
                <a:ea typeface="楷体_GB2312" pitchFamily="49" charset="-122"/>
              </a:rPr>
              <a:t>Xx, </a:t>
            </a:r>
            <a:r>
              <a:rPr lang="en-US" altLang="zh-CN" sz="4000" dirty="0" err="1">
                <a:latin typeface="+mn-lt"/>
                <a:ea typeface="楷体_GB2312" pitchFamily="49" charset="-122"/>
              </a:rPr>
              <a:t>Yy</a:t>
            </a:r>
            <a:r>
              <a:rPr lang="en-US" altLang="zh-CN" sz="4000" dirty="0">
                <a:latin typeface="+mn-lt"/>
                <a:ea typeface="楷体_GB2312" pitchFamily="49" charset="-122"/>
              </a:rPr>
              <a:t>, </a:t>
            </a:r>
            <a:r>
              <a:rPr lang="en-US" altLang="zh-CN" sz="4000" dirty="0" err="1">
                <a:latin typeface="+mn-lt"/>
                <a:ea typeface="楷体_GB2312" pitchFamily="49" charset="-122"/>
              </a:rPr>
              <a:t>Zz</a:t>
            </a:r>
            <a:r>
              <a:rPr lang="zh-CN" altLang="zh-CN" sz="4000" dirty="0">
                <a:latin typeface="+mn-lt"/>
                <a:ea typeface="楷体_GB2312" pitchFamily="49" charset="-122"/>
              </a:rPr>
              <a:t>并通过相关词汇了解这些字母的基本读音规则。</a:t>
            </a:r>
          </a:p>
          <a:p>
            <a:pPr>
              <a:defRPr/>
            </a:pPr>
            <a:r>
              <a:rPr lang="en-US" altLang="zh-CN" sz="4000" dirty="0">
                <a:latin typeface="+mn-lt"/>
                <a:ea typeface="楷体_GB2312" pitchFamily="49" charset="-122"/>
              </a:rPr>
              <a:t>2</a:t>
            </a:r>
            <a:r>
              <a:rPr lang="zh-CN" altLang="zh-CN" sz="4000" dirty="0">
                <a:latin typeface="+mn-lt"/>
                <a:ea typeface="楷体_GB2312" pitchFamily="49" charset="-122"/>
              </a:rPr>
              <a:t>、能听说读写单词</a:t>
            </a:r>
            <a:r>
              <a:rPr lang="en-US" altLang="zh-CN" sz="4000" dirty="0">
                <a:latin typeface="+mn-lt"/>
                <a:ea typeface="楷体_GB2312" pitchFamily="49" charset="-122"/>
              </a:rPr>
              <a:t>box</a:t>
            </a:r>
            <a:r>
              <a:rPr lang="zh-CN" altLang="zh-CN" sz="4000" dirty="0">
                <a:latin typeface="+mn-lt"/>
                <a:ea typeface="楷体_GB2312" pitchFamily="49" charset="-122"/>
              </a:rPr>
              <a:t>，</a:t>
            </a:r>
            <a:r>
              <a:rPr lang="en-US" altLang="zh-CN" sz="4000" dirty="0">
                <a:latin typeface="+mn-lt"/>
                <a:ea typeface="楷体_GB2312" pitchFamily="49" charset="-122"/>
              </a:rPr>
              <a:t>yellow</a:t>
            </a:r>
            <a:r>
              <a:rPr lang="zh-CN" altLang="zh-CN" sz="4000" dirty="0">
                <a:latin typeface="+mn-lt"/>
                <a:ea typeface="楷体_GB2312" pitchFamily="49" charset="-122"/>
              </a:rPr>
              <a:t>，</a:t>
            </a:r>
            <a:r>
              <a:rPr lang="en-US" altLang="zh-CN" sz="4000" dirty="0">
                <a:latin typeface="+mn-lt"/>
                <a:ea typeface="楷体_GB2312" pitchFamily="49" charset="-122"/>
              </a:rPr>
              <a:t>zoo</a:t>
            </a:r>
            <a:r>
              <a:rPr lang="zh-CN" altLang="zh-CN" sz="4000" dirty="0">
                <a:latin typeface="+mn-lt"/>
                <a:ea typeface="楷体_GB2312" pitchFamily="49" charset="-122"/>
              </a:rPr>
              <a:t>并能在日常会话中灵活运用。</a:t>
            </a:r>
            <a:endParaRPr lang="en-US" altLang="zh-CN" sz="4000" b="1" dirty="0">
              <a:latin typeface="+mn-lt"/>
              <a:ea typeface="楷体_GB2312" pitchFamily="49" charset="-122"/>
            </a:endParaRPr>
          </a:p>
          <a:p>
            <a:pPr>
              <a:defRPr/>
            </a:pPr>
            <a:endParaRPr lang="en-US" altLang="zh-CN" sz="4400" b="1" dirty="0">
              <a:latin typeface="+mn-lt"/>
              <a:ea typeface="楷体_GB2312"/>
            </a:endParaRPr>
          </a:p>
          <a:p>
            <a:pPr>
              <a:defRPr/>
            </a:pPr>
            <a:endParaRPr lang="zh-CN" altLang="en-US" sz="3600" dirty="0">
              <a:latin typeface="+mn-lt"/>
              <a:ea typeface="楷体_GB231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2"/>
                                        </p:tgtEl>
                                        <p:attrNameLst>
                                          <p:attrName>style.visibility</p:attrName>
                                        </p:attrNameLst>
                                      </p:cBhvr>
                                      <p:to>
                                        <p:strVal val="visible"/>
                                      </p:to>
                                    </p:set>
                                    <p:anim calcmode="discrete" valueType="clr">
                                      <p:cBhvr override="childStyle">
                                        <p:cTn id="7" dur="80"/>
                                        <p:tgtEl>
                                          <p:spTgt spid="2"/>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2"/>
                                        </p:tgtEl>
                                        <p:attrNameLst>
                                          <p:attrName>fillcolor</p:attrName>
                                        </p:attrNameLst>
                                      </p:cBhvr>
                                      <p:tavLst>
                                        <p:tav tm="0">
                                          <p:val>
                                            <p:clrVal>
                                              <a:schemeClr val="accent2"/>
                                            </p:clrVal>
                                          </p:val>
                                        </p:tav>
                                        <p:tav tm="50000">
                                          <p:val>
                                            <p:clrVal>
                                              <a:schemeClr val="hlink"/>
                                            </p:clrVal>
                                          </p:val>
                                        </p:tav>
                                      </p:tavLst>
                                    </p:anim>
                                    <p:set>
                                      <p:cBhvr>
                                        <p:cTn id="9" dur="80"/>
                                        <p:tgtEl>
                                          <p:spTgt spid="2"/>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Box 4"/>
          <p:cNvSpPr txBox="1">
            <a:spLocks noChangeArrowheads="1"/>
          </p:cNvSpPr>
          <p:nvPr/>
        </p:nvSpPr>
        <p:spPr bwMode="auto">
          <a:xfrm>
            <a:off x="1116013" y="836613"/>
            <a:ext cx="7343775"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en-US" altLang="zh-CN" sz="4000"/>
              <a:t>Let’s sing---What is this?</a:t>
            </a:r>
            <a:endParaRPr lang="zh-CN" altLang="en-US" sz="4000"/>
          </a:p>
        </p:txBody>
      </p:sp>
      <p:pic>
        <p:nvPicPr>
          <p:cNvPr id="4099" name="Picture 4" descr="图片小喇叭"/>
          <p:cNvPicPr>
            <a:picLocks noChangeAspect="1" noChangeArrowheads="1"/>
          </p:cNvPicPr>
          <p:nvPr/>
        </p:nvPicPr>
        <p:blipFill>
          <a:blip r:embed="rId2">
            <a:clrChange>
              <a:clrFrom>
                <a:srgbClr val="0099FF"/>
              </a:clrFrom>
              <a:clrTo>
                <a:srgbClr val="0099FF">
                  <a:alpha val="0"/>
                </a:srgbClr>
              </a:clrTo>
            </a:clrChange>
          </a:blip>
          <a:srcRect/>
          <a:stretch>
            <a:fillRect/>
          </a:stretch>
        </p:blipFill>
        <p:spPr bwMode="auto">
          <a:xfrm>
            <a:off x="7199313" y="0"/>
            <a:ext cx="1944687" cy="1581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0" name="Picture 5" descr="C:\Documents and Settings\Administrator\桌面\陕旅版三上4\导入歌曲：What is this？.png">
            <a:hlinkClick r:id="rId3" action="ppaction://hlinkfile"/>
          </p:cNvPr>
          <p:cNvPicPr>
            <a:picLocks noChangeAspect="1" noChangeArrowheads="1"/>
          </p:cNvPicPr>
          <p:nvPr/>
        </p:nvPicPr>
        <p:blipFill>
          <a:blip r:embed="rId4"/>
          <a:srcRect/>
          <a:stretch>
            <a:fillRect/>
          </a:stretch>
        </p:blipFill>
        <p:spPr bwMode="auto">
          <a:xfrm>
            <a:off x="1547813" y="1700213"/>
            <a:ext cx="5153025" cy="414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Box 1"/>
          <p:cNvSpPr txBox="1">
            <a:spLocks noChangeArrowheads="1"/>
          </p:cNvSpPr>
          <p:nvPr/>
        </p:nvSpPr>
        <p:spPr bwMode="auto">
          <a:xfrm>
            <a:off x="2339975" y="765175"/>
            <a:ext cx="478790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en-US" altLang="zh-CN" sz="7200" dirty="0"/>
              <a:t>Let’s learn</a:t>
            </a:r>
            <a:endParaRPr lang="zh-CN" altLang="en-US" sz="7200" dirty="0"/>
          </a:p>
        </p:txBody>
      </p:sp>
      <p:sp>
        <p:nvSpPr>
          <p:cNvPr id="5" name="心形 4"/>
          <p:cNvSpPr/>
          <p:nvPr/>
        </p:nvSpPr>
        <p:spPr bwMode="auto">
          <a:xfrm>
            <a:off x="971550" y="2492375"/>
            <a:ext cx="1800225" cy="1274763"/>
          </a:xfrm>
          <a:prstGeom prst="heart">
            <a:avLst/>
          </a:prstGeom>
          <a:solidFill>
            <a:srgbClr val="FFC000"/>
          </a:solidFill>
          <a:ln w="9525" cap="flat" cmpd="sng" algn="ctr">
            <a:solidFill>
              <a:schemeClr val="tx1"/>
            </a:solidFill>
            <a:prstDash val="solid"/>
            <a:round/>
            <a:headEnd type="none" w="med" len="med"/>
            <a:tailEnd type="none" w="med" len="med"/>
          </a:ln>
          <a:effectLst/>
        </p:spPr>
        <p:txBody>
          <a:bodyPr/>
          <a:lstStyle/>
          <a:p>
            <a:pPr>
              <a:buFont typeface="Arial" panose="020B0604020202020204" pitchFamily="34" charset="0"/>
              <a:buNone/>
              <a:defRPr/>
            </a:pPr>
            <a:endParaRPr lang="zh-CN" altLang="en-US">
              <a:latin typeface="Arial" panose="020B0604020202020204" pitchFamily="34" charset="0"/>
              <a:ea typeface="宋体" panose="02010600030101010101" pitchFamily="2" charset="-122"/>
            </a:endParaRPr>
          </a:p>
        </p:txBody>
      </p:sp>
      <p:sp>
        <p:nvSpPr>
          <p:cNvPr id="6" name="心形 5"/>
          <p:cNvSpPr/>
          <p:nvPr/>
        </p:nvSpPr>
        <p:spPr bwMode="auto">
          <a:xfrm>
            <a:off x="3708400" y="2565400"/>
            <a:ext cx="1800225" cy="1223963"/>
          </a:xfrm>
          <a:prstGeom prst="heart">
            <a:avLst/>
          </a:prstGeom>
          <a:solidFill>
            <a:srgbClr val="FFC000"/>
          </a:solidFill>
          <a:ln w="9525" cap="flat" cmpd="sng" algn="ctr">
            <a:solidFill>
              <a:schemeClr val="tx1"/>
            </a:solidFill>
            <a:prstDash val="solid"/>
            <a:round/>
            <a:headEnd type="none" w="med" len="med"/>
            <a:tailEnd type="none" w="med" len="med"/>
          </a:ln>
          <a:effectLst/>
        </p:spPr>
        <p:txBody>
          <a:bodyPr/>
          <a:lstStyle/>
          <a:p>
            <a:pPr>
              <a:buFont typeface="Arial" panose="020B0604020202020204" pitchFamily="34" charset="0"/>
              <a:buNone/>
              <a:defRPr/>
            </a:pPr>
            <a:endParaRPr lang="zh-CN" altLang="en-US">
              <a:latin typeface="Arial" panose="020B0604020202020204" pitchFamily="34" charset="0"/>
              <a:ea typeface="宋体" panose="02010600030101010101" pitchFamily="2" charset="-122"/>
            </a:endParaRPr>
          </a:p>
        </p:txBody>
      </p:sp>
      <p:sp>
        <p:nvSpPr>
          <p:cNvPr id="7" name="心形 6"/>
          <p:cNvSpPr/>
          <p:nvPr/>
        </p:nvSpPr>
        <p:spPr bwMode="auto">
          <a:xfrm>
            <a:off x="6300788" y="2492375"/>
            <a:ext cx="1800225" cy="1296988"/>
          </a:xfrm>
          <a:prstGeom prst="heart">
            <a:avLst/>
          </a:prstGeom>
          <a:solidFill>
            <a:srgbClr val="FFC000"/>
          </a:solidFill>
          <a:ln w="9525" cap="flat" cmpd="sng" algn="ctr">
            <a:solidFill>
              <a:schemeClr val="tx1"/>
            </a:solidFill>
            <a:prstDash val="solid"/>
            <a:round/>
            <a:headEnd type="none" w="med" len="med"/>
            <a:tailEnd type="none" w="med" len="med"/>
          </a:ln>
          <a:effectLst/>
        </p:spPr>
        <p:txBody>
          <a:bodyPr/>
          <a:lstStyle/>
          <a:p>
            <a:pPr>
              <a:buFont typeface="Arial" panose="020B0604020202020204" pitchFamily="34" charset="0"/>
              <a:buNone/>
              <a:defRPr/>
            </a:pPr>
            <a:endParaRPr lang="zh-CN" altLang="en-US">
              <a:latin typeface="Arial" panose="020B0604020202020204" pitchFamily="34" charset="0"/>
              <a:ea typeface="宋体" panose="02010600030101010101" pitchFamily="2" charset="-122"/>
            </a:endParaRPr>
          </a:p>
        </p:txBody>
      </p:sp>
      <p:sp>
        <p:nvSpPr>
          <p:cNvPr id="6150" name="TextBox 7"/>
          <p:cNvSpPr txBox="1">
            <a:spLocks noChangeArrowheads="1"/>
          </p:cNvSpPr>
          <p:nvPr/>
        </p:nvSpPr>
        <p:spPr bwMode="auto">
          <a:xfrm>
            <a:off x="1403350" y="2708275"/>
            <a:ext cx="936625"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en-US" altLang="zh-CN" sz="4800"/>
              <a:t>Xx</a:t>
            </a:r>
            <a:endParaRPr lang="zh-CN" altLang="en-US" sz="4800"/>
          </a:p>
        </p:txBody>
      </p:sp>
      <p:sp>
        <p:nvSpPr>
          <p:cNvPr id="6151" name="TextBox 8"/>
          <p:cNvSpPr txBox="1">
            <a:spLocks noChangeArrowheads="1"/>
          </p:cNvSpPr>
          <p:nvPr/>
        </p:nvSpPr>
        <p:spPr bwMode="auto">
          <a:xfrm>
            <a:off x="4140200" y="2708275"/>
            <a:ext cx="1008063"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en-US" altLang="zh-CN" sz="4800"/>
              <a:t>Yy</a:t>
            </a:r>
            <a:endParaRPr lang="zh-CN" altLang="en-US" sz="4800"/>
          </a:p>
        </p:txBody>
      </p:sp>
      <p:sp>
        <p:nvSpPr>
          <p:cNvPr id="6152" name="TextBox 9"/>
          <p:cNvSpPr txBox="1">
            <a:spLocks noChangeArrowheads="1"/>
          </p:cNvSpPr>
          <p:nvPr/>
        </p:nvSpPr>
        <p:spPr bwMode="auto">
          <a:xfrm>
            <a:off x="6659563" y="2636838"/>
            <a:ext cx="865187"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en-US" altLang="zh-CN" sz="4800"/>
              <a:t>Zz</a:t>
            </a:r>
            <a:endParaRPr lang="zh-CN" altLang="en-US" sz="48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122"/>
                                        </p:tgtEl>
                                        <p:attrNameLst>
                                          <p:attrName>style.visibility</p:attrName>
                                        </p:attrNameLst>
                                      </p:cBhvr>
                                      <p:to>
                                        <p:strVal val="visible"/>
                                      </p:to>
                                    </p:set>
                                    <p:anim calcmode="lin" valueType="num">
                                      <p:cBhvr additive="base">
                                        <p:cTn id="7" dur="500" fill="hold"/>
                                        <p:tgtEl>
                                          <p:spTgt spid="5122"/>
                                        </p:tgtEl>
                                        <p:attrNameLst>
                                          <p:attrName>ppt_x</p:attrName>
                                        </p:attrNameLst>
                                      </p:cBhvr>
                                      <p:tavLst>
                                        <p:tav tm="0">
                                          <p:val>
                                            <p:strVal val="#ppt_x"/>
                                          </p:val>
                                        </p:tav>
                                        <p:tav tm="100000">
                                          <p:val>
                                            <p:strVal val="#ppt_x"/>
                                          </p:val>
                                        </p:tav>
                                      </p:tavLst>
                                    </p:anim>
                                    <p:anim calcmode="lin" valueType="num">
                                      <p:cBhvr additive="base">
                                        <p:cTn id="8" dur="500" fill="hold"/>
                                        <p:tgtEl>
                                          <p:spTgt spid="512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6" presetClass="entr" presetSubtype="16" fill="hold" nodeType="click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circle(in)">
                                      <p:cBhvr>
                                        <p:cTn id="13" dur="2000"/>
                                        <p:tgtEl>
                                          <p:spTgt spid="5"/>
                                        </p:tgtEl>
                                      </p:cBhvr>
                                    </p:animEffect>
                                  </p:childTnLst>
                                </p:cTn>
                              </p:par>
                              <p:par>
                                <p:cTn id="14" presetID="6" presetClass="entr" presetSubtype="16" fill="hold" grpId="0" nodeType="withEffect">
                                  <p:stCondLst>
                                    <p:cond delay="0"/>
                                  </p:stCondLst>
                                  <p:childTnLst>
                                    <p:set>
                                      <p:cBhvr>
                                        <p:cTn id="15" dur="1" fill="hold">
                                          <p:stCondLst>
                                            <p:cond delay="0"/>
                                          </p:stCondLst>
                                        </p:cTn>
                                        <p:tgtEl>
                                          <p:spTgt spid="6151"/>
                                        </p:tgtEl>
                                        <p:attrNameLst>
                                          <p:attrName>style.visibility</p:attrName>
                                        </p:attrNameLst>
                                      </p:cBhvr>
                                      <p:to>
                                        <p:strVal val="visible"/>
                                      </p:to>
                                    </p:set>
                                    <p:animEffect transition="in" filter="circle(in)">
                                      <p:cBhvr>
                                        <p:cTn id="16" dur="2000"/>
                                        <p:tgtEl>
                                          <p:spTgt spid="6151"/>
                                        </p:tgtEl>
                                      </p:cBhvr>
                                    </p:animEffect>
                                  </p:childTnLst>
                                </p:cTn>
                              </p:par>
                              <p:par>
                                <p:cTn id="17" presetID="6" presetClass="entr" presetSubtype="16" fill="hold" grpId="0" nodeType="withEffect">
                                  <p:stCondLst>
                                    <p:cond delay="0"/>
                                  </p:stCondLst>
                                  <p:childTnLst>
                                    <p:set>
                                      <p:cBhvr>
                                        <p:cTn id="18" dur="1" fill="hold">
                                          <p:stCondLst>
                                            <p:cond delay="0"/>
                                          </p:stCondLst>
                                        </p:cTn>
                                        <p:tgtEl>
                                          <p:spTgt spid="6150"/>
                                        </p:tgtEl>
                                        <p:attrNameLst>
                                          <p:attrName>style.visibility</p:attrName>
                                        </p:attrNameLst>
                                      </p:cBhvr>
                                      <p:to>
                                        <p:strVal val="visible"/>
                                      </p:to>
                                    </p:set>
                                    <p:animEffect transition="in" filter="circle(in)">
                                      <p:cBhvr>
                                        <p:cTn id="19" dur="2000"/>
                                        <p:tgtEl>
                                          <p:spTgt spid="6150"/>
                                        </p:tgtEl>
                                      </p:cBhvr>
                                    </p:animEffect>
                                  </p:childTnLst>
                                </p:cTn>
                              </p:par>
                              <p:par>
                                <p:cTn id="20" presetID="6" presetClass="entr" presetSubtype="16" fill="hold" grpId="0" nodeType="withEffect">
                                  <p:stCondLst>
                                    <p:cond delay="0"/>
                                  </p:stCondLst>
                                  <p:childTnLst>
                                    <p:set>
                                      <p:cBhvr>
                                        <p:cTn id="21" dur="1" fill="hold">
                                          <p:stCondLst>
                                            <p:cond delay="0"/>
                                          </p:stCondLst>
                                        </p:cTn>
                                        <p:tgtEl>
                                          <p:spTgt spid="6152"/>
                                        </p:tgtEl>
                                        <p:attrNameLst>
                                          <p:attrName>style.visibility</p:attrName>
                                        </p:attrNameLst>
                                      </p:cBhvr>
                                      <p:to>
                                        <p:strVal val="visible"/>
                                      </p:to>
                                    </p:set>
                                    <p:animEffect transition="in" filter="circle(in)">
                                      <p:cBhvr>
                                        <p:cTn id="22" dur="2000"/>
                                        <p:tgtEl>
                                          <p:spTgt spid="6152"/>
                                        </p:tgtEl>
                                      </p:cBhvr>
                                    </p:animEffect>
                                  </p:childTnLst>
                                </p:cTn>
                              </p:par>
                              <p:par>
                                <p:cTn id="23" presetID="6" presetClass="entr" presetSubtype="16" fill="hold" nodeType="withEffect">
                                  <p:stCondLst>
                                    <p:cond delay="0"/>
                                  </p:stCondLst>
                                  <p:childTnLst>
                                    <p:set>
                                      <p:cBhvr>
                                        <p:cTn id="24" dur="1" fill="hold">
                                          <p:stCondLst>
                                            <p:cond delay="0"/>
                                          </p:stCondLst>
                                        </p:cTn>
                                        <p:tgtEl>
                                          <p:spTgt spid="7"/>
                                        </p:tgtEl>
                                        <p:attrNameLst>
                                          <p:attrName>style.visibility</p:attrName>
                                        </p:attrNameLst>
                                      </p:cBhvr>
                                      <p:to>
                                        <p:strVal val="visible"/>
                                      </p:to>
                                    </p:set>
                                    <p:animEffect transition="in" filter="circle(in)">
                                      <p:cBhvr>
                                        <p:cTn id="25"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2" grpId="0"/>
      <p:bldP spid="6150" grpId="0"/>
      <p:bldP spid="6151" grpId="0"/>
      <p:bldP spid="615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Box 1"/>
          <p:cNvSpPr txBox="1">
            <a:spLocks noChangeArrowheads="1"/>
          </p:cNvSpPr>
          <p:nvPr/>
        </p:nvSpPr>
        <p:spPr bwMode="auto">
          <a:xfrm>
            <a:off x="323850" y="4292600"/>
            <a:ext cx="8640763"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en-US" altLang="zh-CN" sz="4000" dirty="0"/>
              <a:t>Oh, boys and girls. Look! What’s that?</a:t>
            </a:r>
            <a:endParaRPr lang="zh-CN" altLang="zh-CN" sz="4000" dirty="0"/>
          </a:p>
        </p:txBody>
      </p:sp>
      <p:pic>
        <p:nvPicPr>
          <p:cNvPr id="6147" name="Picture 3" descr="box"/>
          <p:cNvPicPr>
            <a:picLocks noChangeAspect="1" noChangeArrowheads="1"/>
          </p:cNvPicPr>
          <p:nvPr/>
        </p:nvPicPr>
        <p:blipFill>
          <a:blip r:embed="rId3"/>
          <a:srcRect/>
          <a:stretch>
            <a:fillRect/>
          </a:stretch>
        </p:blipFill>
        <p:spPr bwMode="auto">
          <a:xfrm>
            <a:off x="5767388" y="0"/>
            <a:ext cx="3376612" cy="3284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Box 4"/>
          <p:cNvSpPr txBox="1">
            <a:spLocks noChangeArrowheads="1"/>
          </p:cNvSpPr>
          <p:nvPr/>
        </p:nvSpPr>
        <p:spPr bwMode="auto">
          <a:xfrm>
            <a:off x="323850" y="4979988"/>
            <a:ext cx="8388350" cy="1878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en-US" altLang="zh-CN" sz="4000" dirty="0"/>
              <a:t>Yes! It’s a </a:t>
            </a:r>
            <a:r>
              <a:rPr lang="en-US" altLang="zh-CN" sz="4000" dirty="0">
                <a:solidFill>
                  <a:srgbClr val="FF0000"/>
                </a:solidFill>
              </a:rPr>
              <a:t>box</a:t>
            </a:r>
            <a:r>
              <a:rPr lang="en-US" altLang="zh-CN" sz="4000" dirty="0"/>
              <a:t>, box, box. </a:t>
            </a:r>
          </a:p>
          <a:p>
            <a:pPr eaLnBrk="1" hangingPunct="1"/>
            <a:r>
              <a:rPr lang="en-US" altLang="zh-CN" sz="4000" dirty="0"/>
              <a:t>Follow me, please!</a:t>
            </a:r>
            <a:endParaRPr lang="zh-CN" altLang="zh-CN" sz="4000" dirty="0"/>
          </a:p>
          <a:p>
            <a:pPr eaLnBrk="1" hangingPunct="1"/>
            <a:endParaRPr lang="zh-CN" altLang="en-US" sz="36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122"/>
                                        </p:tgtEl>
                                        <p:attrNameLst>
                                          <p:attrName>style.visibility</p:attrName>
                                        </p:attrNameLst>
                                      </p:cBhvr>
                                      <p:to>
                                        <p:strVal val="visible"/>
                                      </p:to>
                                    </p:set>
                                    <p:anim calcmode="lin" valueType="num">
                                      <p:cBhvr additive="base">
                                        <p:cTn id="7" dur="500" fill="hold"/>
                                        <p:tgtEl>
                                          <p:spTgt spid="5122"/>
                                        </p:tgtEl>
                                        <p:attrNameLst>
                                          <p:attrName>ppt_x</p:attrName>
                                        </p:attrNameLst>
                                      </p:cBhvr>
                                      <p:tavLst>
                                        <p:tav tm="0">
                                          <p:val>
                                            <p:strVal val="#ppt_x"/>
                                          </p:val>
                                        </p:tav>
                                        <p:tav tm="100000">
                                          <p:val>
                                            <p:strVal val="#ppt_x"/>
                                          </p:val>
                                        </p:tav>
                                      </p:tavLst>
                                    </p:anim>
                                    <p:anim calcmode="lin" valueType="num">
                                      <p:cBhvr additive="base">
                                        <p:cTn id="8" dur="500" fill="hold"/>
                                        <p:tgtEl>
                                          <p:spTgt spid="512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2" grpId="0"/>
      <p:bldP spid="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Box 1"/>
          <p:cNvSpPr txBox="1">
            <a:spLocks noChangeArrowheads="1"/>
          </p:cNvSpPr>
          <p:nvPr/>
        </p:nvSpPr>
        <p:spPr bwMode="auto">
          <a:xfrm>
            <a:off x="4140200" y="2636838"/>
            <a:ext cx="4787900" cy="1446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en-US" altLang="zh-CN" sz="4000" dirty="0"/>
              <a:t>This is </a:t>
            </a:r>
            <a:r>
              <a:rPr lang="en-US" altLang="zh-CN" sz="4000" dirty="0">
                <a:solidFill>
                  <a:srgbClr val="FF0000"/>
                </a:solidFill>
              </a:rPr>
              <a:t>Xx</a:t>
            </a:r>
            <a:r>
              <a:rPr lang="en-US" altLang="zh-CN" sz="4000" dirty="0"/>
              <a:t>. </a:t>
            </a:r>
            <a:r>
              <a:rPr lang="en-US" altLang="zh-CN" sz="4000" dirty="0">
                <a:solidFill>
                  <a:srgbClr val="FF0000"/>
                </a:solidFill>
              </a:rPr>
              <a:t>Xx</a:t>
            </a:r>
            <a:r>
              <a:rPr lang="en-US" altLang="zh-CN" sz="4000" dirty="0"/>
              <a:t> is in “</a:t>
            </a:r>
            <a:r>
              <a:rPr lang="en-US" altLang="zh-CN" sz="4800" dirty="0"/>
              <a:t>bo</a:t>
            </a:r>
            <a:r>
              <a:rPr lang="en-US" altLang="zh-CN" sz="4800" dirty="0">
                <a:solidFill>
                  <a:srgbClr val="FF0000"/>
                </a:solidFill>
              </a:rPr>
              <a:t>x</a:t>
            </a:r>
            <a:r>
              <a:rPr lang="en-US" altLang="zh-CN" sz="4000" dirty="0"/>
              <a:t>”</a:t>
            </a:r>
            <a:r>
              <a:rPr lang="zh-CN" altLang="zh-CN" sz="4000" dirty="0"/>
              <a:t>．</a:t>
            </a:r>
            <a:endParaRPr lang="zh-CN" altLang="en-US" sz="4000" dirty="0"/>
          </a:p>
        </p:txBody>
      </p:sp>
      <p:pic>
        <p:nvPicPr>
          <p:cNvPr id="7171" name="图片 4" descr="X.jpg"/>
          <p:cNvPicPr>
            <a:picLocks noChangeAspect="1"/>
          </p:cNvPicPr>
          <p:nvPr/>
        </p:nvPicPr>
        <p:blipFill>
          <a:blip r:embed="rId5"/>
          <a:srcRect/>
          <a:stretch>
            <a:fillRect/>
          </a:stretch>
        </p:blipFill>
        <p:spPr bwMode="auto">
          <a:xfrm>
            <a:off x="0" y="22225"/>
            <a:ext cx="3895725" cy="6359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X.mp3">
            <a:hlinkClick r:id="" action="ppaction://media"/>
          </p:cNvPr>
          <p:cNvPicPr>
            <a:picLocks noRot="1" noChangeAspect="1"/>
          </p:cNvPicPr>
          <p:nvPr>
            <a:audioFile r:link="rId2"/>
            <p:extLst>
              <p:ext uri="{DAA4B4D4-6D71-4841-9C94-3DE7FCFB9230}">
                <p14:media xmlns:p14="http://schemas.microsoft.com/office/powerpoint/2010/main" r:link="rId1"/>
              </p:ext>
            </p:extLst>
          </p:nvPr>
        </p:nvPicPr>
        <p:blipFill>
          <a:blip r:embed="rId6">
            <a:extLst>
              <a:ext uri="{28A0092B-C50C-407E-A947-70E740481C1C}">
                <a14:useLocalDpi xmlns:a14="http://schemas.microsoft.com/office/drawing/2010/main" val="0"/>
              </a:ext>
            </a:extLst>
          </a:blip>
          <a:srcRect/>
          <a:stretch>
            <a:fillRect/>
          </a:stretch>
        </p:blipFill>
        <p:spPr bwMode="auto">
          <a:xfrm>
            <a:off x="3635375" y="5516563"/>
            <a:ext cx="431800" cy="433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122"/>
                                        </p:tgtEl>
                                        <p:attrNameLst>
                                          <p:attrName>style.visibility</p:attrName>
                                        </p:attrNameLst>
                                      </p:cBhvr>
                                      <p:to>
                                        <p:strVal val="visible"/>
                                      </p:to>
                                    </p:set>
                                    <p:anim calcmode="lin" valueType="num">
                                      <p:cBhvr additive="base">
                                        <p:cTn id="7" dur="500" fill="hold"/>
                                        <p:tgtEl>
                                          <p:spTgt spid="5122"/>
                                        </p:tgtEl>
                                        <p:attrNameLst>
                                          <p:attrName>ppt_x</p:attrName>
                                        </p:attrNameLst>
                                      </p:cBhvr>
                                      <p:tavLst>
                                        <p:tav tm="0">
                                          <p:val>
                                            <p:strVal val="#ppt_x"/>
                                          </p:val>
                                        </p:tav>
                                        <p:tav tm="100000">
                                          <p:val>
                                            <p:strVal val="#ppt_x"/>
                                          </p:val>
                                        </p:tav>
                                      </p:tavLst>
                                    </p:anim>
                                    <p:anim calcmode="lin" valueType="num">
                                      <p:cBhvr additive="base">
                                        <p:cTn id="8" dur="500" fill="hold"/>
                                        <p:tgtEl>
                                          <p:spTgt spid="512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seq concurrent="1" nextAc="seek">
              <p:cTn id="9" restart="whenNotActive" fill="hold" evtFilter="cancelBubble" nodeType="interactiveSeq">
                <p:stCondLst>
                  <p:cond evt="onClick" delay="0">
                    <p:tgtEl>
                      <p:spTgt spid="4"/>
                    </p:tgtEl>
                  </p:cond>
                </p:stCondLst>
                <p:endSync evt="end" delay="0">
                  <p:rtn val="all"/>
                </p:endSync>
                <p:childTnLst>
                  <p:par>
                    <p:cTn id="10" fill="hold">
                      <p:stCondLst>
                        <p:cond delay="0"/>
                      </p:stCondLst>
                      <p:childTnLst>
                        <p:par>
                          <p:cTn id="11" fill="hold">
                            <p:stCondLst>
                              <p:cond delay="0"/>
                            </p:stCondLst>
                            <p:childTnLst>
                              <p:par>
                                <p:cTn id="12" presetID="1" presetClass="mediacall" presetSubtype="0" fill="hold" nodeType="clickEffect">
                                  <p:stCondLst>
                                    <p:cond delay="0"/>
                                  </p:stCondLst>
                                  <p:childTnLst>
                                    <p:cmd type="call" cmd="playFrom(0.0)">
                                      <p:cBhvr>
                                        <p:cTn id="13" dur="4059" fill="hold"/>
                                        <p:tgtEl>
                                          <p:spTgt spid="4"/>
                                        </p:tgtEl>
                                      </p:cBhvr>
                                    </p:cmd>
                                  </p:childTnLst>
                                </p:cTn>
                              </p:par>
                            </p:childTnLst>
                          </p:cTn>
                        </p:par>
                      </p:childTnLst>
                    </p:cTn>
                  </p:par>
                </p:childTnLst>
              </p:cTn>
              <p:nextCondLst>
                <p:cond evt="onClick" delay="0">
                  <p:tgtEl>
                    <p:spTgt spid="4"/>
                  </p:tgtEl>
                </p:cond>
              </p:nextCondLst>
            </p:seq>
            <p:audio>
              <p:cMediaNode>
                <p:cTn id="14" fill="hold" display="0">
                  <p:stCondLst>
                    <p:cond delay="indefinite"/>
                  </p:stCondLst>
                  <p:endCondLst>
                    <p:cond evt="onNext" delay="0">
                      <p:tgtEl>
                        <p:sldTgt/>
                      </p:tgtEl>
                    </p:cond>
                    <p:cond evt="onPrev" delay="0">
                      <p:tgtEl>
                        <p:sldTgt/>
                      </p:tgtEl>
                    </p:cond>
                    <p:cond evt="onStopAudio" delay="0">
                      <p:tgtEl>
                        <p:sldTgt/>
                      </p:tgtEl>
                    </p:cond>
                  </p:endCondLst>
                </p:cTn>
                <p:tgtEl>
                  <p:spTgt spid="4"/>
                </p:tgtEl>
              </p:cMediaNode>
            </p:audio>
          </p:childTnLst>
        </p:cTn>
      </p:par>
    </p:tnLst>
    <p:bldLst>
      <p:bldP spid="512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t0024.avi">
            <a:hlinkClick r:id="" action="ppaction://media"/>
          </p:cNvPr>
          <p:cNvPicPr>
            <a:picLocks noRot="1" noChangeAspect="1" noChangeArrowheads="1"/>
          </p:cNvPicPr>
          <p:nvPr>
            <a:videoFile r:link="rId2"/>
            <p:extLst>
              <p:ext uri="{DAA4B4D4-6D71-4841-9C94-3DE7FCFB9230}">
                <p14:media xmlns:p14="http://schemas.microsoft.com/office/powerpoint/2010/main" r:link="rId1"/>
              </p:ext>
            </p:extLst>
          </p:nvPr>
        </p:nvPicPr>
        <p:blipFill>
          <a:blip r:embed="rId7">
            <a:extLst>
              <a:ext uri="{28A0092B-C50C-407E-A947-70E740481C1C}">
                <a14:useLocalDpi xmlns:a14="http://schemas.microsoft.com/office/drawing/2010/main" val="0"/>
              </a:ext>
            </a:extLst>
          </a:blip>
          <a:srcRect/>
          <a:stretch>
            <a:fillRect/>
          </a:stretch>
        </p:blipFill>
        <p:spPr bwMode="auto">
          <a:xfrm>
            <a:off x="2195513" y="1484313"/>
            <a:ext cx="2168525" cy="3311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 name="t0052.avi">
            <a:hlinkClick r:id="" action="ppaction://media"/>
          </p:cNvPr>
          <p:cNvPicPr>
            <a:picLocks noRot="1" noChangeAspect="1" noChangeArrowheads="1"/>
          </p:cNvPicPr>
          <p:nvPr>
            <a:videoFile r:link="rId4"/>
            <p:extLst>
              <p:ext uri="{DAA4B4D4-6D71-4841-9C94-3DE7FCFB9230}">
                <p14:media xmlns:p14="http://schemas.microsoft.com/office/powerpoint/2010/main" r:link="rId3"/>
              </p:ext>
            </p:extLst>
          </p:nvPr>
        </p:nvPicPr>
        <p:blipFill>
          <a:blip r:embed="rId8">
            <a:extLst>
              <a:ext uri="{28A0092B-C50C-407E-A947-70E740481C1C}">
                <a14:useLocalDpi xmlns:a14="http://schemas.microsoft.com/office/drawing/2010/main" val="0"/>
              </a:ext>
            </a:extLst>
          </a:blip>
          <a:srcRect/>
          <a:stretch>
            <a:fillRect/>
          </a:stretch>
        </p:blipFill>
        <p:spPr bwMode="auto">
          <a:xfrm>
            <a:off x="4572000" y="1484313"/>
            <a:ext cx="2127250" cy="3311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subTnLst>
                                    <p:audio>
                                      <p:cMediaNode vol="100000">
                                        <p:cTn display="0" masterRel="sameClick">
                                          <p:stCondLst>
                                            <p:cond evt="begin" delay="0">
                                              <p:tn val="5"/>
                                            </p:cond>
                                          </p:stCondLst>
                                          <p:endCondLst>
                                            <p:cond evt="onStopAudio" delay="0">
                                              <p:tgtEl>
                                                <p:sldTgt/>
                                              </p:tgtEl>
                                            </p:cond>
                                          </p:endCondLst>
                                        </p:cTn>
                                        <p:tgtEl>
                                          <p:sndTgt r:embed="rId6" name="suction.wav"/>
                                        </p:tgtEl>
                                      </p:cMediaNode>
                                    </p:audio>
                                  </p:sub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fill="hold"/>
                                        <p:tgtEl>
                                          <p:spTgt spid="3"/>
                                        </p:tgtEl>
                                        <p:attrNameLst>
                                          <p:attrName>ppt_x</p:attrName>
                                        </p:attrNameLst>
                                      </p:cBhvr>
                                      <p:tavLst>
                                        <p:tav tm="0">
                                          <p:val>
                                            <p:strVal val="#ppt_x"/>
                                          </p:val>
                                        </p:tav>
                                        <p:tav tm="100000">
                                          <p:val>
                                            <p:strVal val="#ppt_x"/>
                                          </p:val>
                                        </p:tav>
                                      </p:tavLst>
                                    </p:anim>
                                    <p:anim calcmode="lin" valueType="num">
                                      <p:cBhvr additive="base">
                                        <p:cTn id="14" dur="500" fill="hold"/>
                                        <p:tgtEl>
                                          <p:spTgt spid="3"/>
                                        </p:tgtEl>
                                        <p:attrNameLst>
                                          <p:attrName>ppt_y</p:attrName>
                                        </p:attrNameLst>
                                      </p:cBhvr>
                                      <p:tavLst>
                                        <p:tav tm="0">
                                          <p:val>
                                            <p:strVal val="1+#ppt_h/2"/>
                                          </p:val>
                                        </p:tav>
                                        <p:tav tm="100000">
                                          <p:val>
                                            <p:strVal val="#ppt_y"/>
                                          </p:val>
                                        </p:tav>
                                      </p:tavLst>
                                    </p:anim>
                                  </p:childTnLst>
                                  <p:subTnLst>
                                    <p:audio>
                                      <p:cMediaNode vol="100000">
                                        <p:cTn display="0" masterRel="sameClick">
                                          <p:stCondLst>
                                            <p:cond evt="begin" delay="0">
                                              <p:tn val="11"/>
                                            </p:cond>
                                          </p:stCondLst>
                                          <p:endCondLst>
                                            <p:cond evt="onStopAudio" delay="0">
                                              <p:tgtEl>
                                                <p:sldTgt/>
                                              </p:tgtEl>
                                            </p:cond>
                                          </p:endCondLst>
                                        </p:cTn>
                                        <p:tgtEl>
                                          <p:sndTgt r:embed="rId6" name="suction.wav"/>
                                        </p:tgtEl>
                                      </p:cMediaNode>
                                    </p:audio>
                                  </p:subTnLst>
                                </p:cTn>
                              </p:par>
                            </p:childTnLst>
                          </p:cTn>
                        </p:par>
                      </p:childTnLst>
                    </p:cTn>
                  </p:par>
                </p:childTnLst>
              </p:cTn>
              <p:prevCondLst>
                <p:cond evt="onPrev" delay="0">
                  <p:tgtEl>
                    <p:sldTgt/>
                  </p:tgtEl>
                </p:cond>
              </p:prevCondLst>
              <p:nextCondLst>
                <p:cond evt="onNext" delay="0">
                  <p:tgtEl>
                    <p:sldTgt/>
                  </p:tgtEl>
                </p:cond>
              </p:nextCondLst>
            </p:seq>
            <p:seq concurrent="1" nextAc="seek">
              <p:cTn id="15" restart="whenNotActive" fill="hold" evtFilter="cancelBubble" nodeType="interactiveSeq">
                <p:stCondLst>
                  <p:cond evt="onClick" delay="0">
                    <p:tgtEl>
                      <p:spTgt spid="2"/>
                    </p:tgtEl>
                  </p:cond>
                </p:stCondLst>
                <p:endSync evt="end" delay="0">
                  <p:rtn val="all"/>
                </p:endSync>
                <p:childTnLst>
                  <p:par>
                    <p:cTn id="16" fill="hold">
                      <p:stCondLst>
                        <p:cond delay="0"/>
                      </p:stCondLst>
                      <p:childTnLst>
                        <p:par>
                          <p:cTn id="17" fill="hold">
                            <p:stCondLst>
                              <p:cond delay="0"/>
                            </p:stCondLst>
                            <p:childTnLst>
                              <p:par>
                                <p:cTn id="18" presetID="2" presetClass="mediacall" presetSubtype="0" fill="hold" nodeType="clickEffect">
                                  <p:stCondLst>
                                    <p:cond delay="0"/>
                                  </p:stCondLst>
                                  <p:childTnLst>
                                    <p:cmd type="call" cmd="togglePause">
                                      <p:cBhvr>
                                        <p:cTn id="19" dur="1" fill="hold"/>
                                        <p:tgtEl>
                                          <p:spTgt spid="2"/>
                                        </p:tgtEl>
                                      </p:cBhvr>
                                    </p:cmd>
                                  </p:childTnLst>
                                  <p:subTnLst>
                                    <p:audio>
                                      <p:cMediaNode vol="100000">
                                        <p:cTn display="0" masterRel="sameClick">
                                          <p:stCondLst>
                                            <p:cond evt="begin" delay="0">
                                              <p:tn val="18"/>
                                            </p:cond>
                                          </p:stCondLst>
                                          <p:endCondLst>
                                            <p:cond evt="onStopAudio" delay="0">
                                              <p:tgtEl>
                                                <p:sldTgt/>
                                              </p:tgtEl>
                                            </p:cond>
                                          </p:endCondLst>
                                        </p:cTn>
                                        <p:tgtEl>
                                          <p:sndTgt r:embed="rId6" name="suction.wav"/>
                                        </p:tgtEl>
                                      </p:cMediaNode>
                                    </p:audio>
                                  </p:subTnLst>
                                </p:cTn>
                              </p:par>
                            </p:childTnLst>
                          </p:cTn>
                        </p:par>
                      </p:childTnLst>
                    </p:cTn>
                  </p:par>
                </p:childTnLst>
              </p:cTn>
              <p:nextCondLst>
                <p:cond evt="onClick" delay="0">
                  <p:tgtEl>
                    <p:spTgt spid="2"/>
                  </p:tgtEl>
                </p:cond>
              </p:nextCondLst>
            </p:seq>
            <p:seq concurrent="1" nextAc="seek">
              <p:cTn id="20" restart="whenNotActive" fill="hold" evtFilter="cancelBubble" nodeType="interactiveSeq">
                <p:stCondLst>
                  <p:cond evt="onClick" delay="0">
                    <p:tgtEl>
                      <p:spTgt spid="3"/>
                    </p:tgtEl>
                  </p:cond>
                </p:stCondLst>
                <p:endSync evt="end" delay="0">
                  <p:rtn val="all"/>
                </p:endSync>
                <p:childTnLst>
                  <p:par>
                    <p:cTn id="21" fill="hold">
                      <p:stCondLst>
                        <p:cond delay="0"/>
                      </p:stCondLst>
                      <p:childTnLst>
                        <p:par>
                          <p:cTn id="22" fill="hold">
                            <p:stCondLst>
                              <p:cond delay="0"/>
                            </p:stCondLst>
                            <p:childTnLst>
                              <p:par>
                                <p:cTn id="23" presetID="2" presetClass="mediacall" presetSubtype="0" fill="hold" nodeType="clickEffect">
                                  <p:stCondLst>
                                    <p:cond delay="0"/>
                                  </p:stCondLst>
                                  <p:childTnLst>
                                    <p:cmd type="call" cmd="togglePause">
                                      <p:cBhvr>
                                        <p:cTn id="24" dur="1" fill="hold"/>
                                        <p:tgtEl>
                                          <p:spTgt spid="3"/>
                                        </p:tgtEl>
                                      </p:cBhvr>
                                    </p:cmd>
                                  </p:childTnLst>
                                </p:cTn>
                              </p:par>
                            </p:childTnLst>
                          </p:cTn>
                        </p:par>
                      </p:childTnLst>
                    </p:cTn>
                  </p:par>
                </p:childTnLst>
              </p:cTn>
              <p:nextCondLst>
                <p:cond evt="onClick" delay="0">
                  <p:tgtEl>
                    <p:spTgt spid="3"/>
                  </p:tgtEl>
                </p:cond>
              </p:nextCondLst>
            </p:seq>
            <p:video>
              <p:cMediaNode>
                <p:cTn id="25" fill="hold" display="0">
                  <p:stCondLst>
                    <p:cond delay="indefinite"/>
                  </p:stCondLst>
                  <p:endCondLst>
                    <p:cond evt="onNext" delay="0">
                      <p:tgtEl>
                        <p:sldTgt/>
                      </p:tgtEl>
                    </p:cond>
                    <p:cond evt="onPrev" delay="0">
                      <p:tgtEl>
                        <p:sldTgt/>
                      </p:tgtEl>
                    </p:cond>
                  </p:endCondLst>
                </p:cTn>
                <p:tgtEl>
                  <p:spTgt spid="2"/>
                </p:tgtEl>
              </p:cMediaNode>
            </p:video>
            <p:video>
              <p:cMediaNode>
                <p:cTn id="26" fill="hold" display="0">
                  <p:stCondLst>
                    <p:cond delay="indefinite"/>
                  </p:stCondLst>
                  <p:endCondLst>
                    <p:cond evt="onNext" delay="0">
                      <p:tgtEl>
                        <p:sldTgt/>
                      </p:tgtEl>
                    </p:cond>
                    <p:cond evt="onPrev" delay="0">
                      <p:tgtEl>
                        <p:sldTgt/>
                      </p:tgtEl>
                    </p:cond>
                  </p:endCondLst>
                </p:cTn>
                <p:tgtEl>
                  <p:spTgt spid="3"/>
                </p:tgtEl>
              </p:cMediaNode>
            </p:video>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Box 1"/>
          <p:cNvSpPr txBox="1">
            <a:spLocks noChangeArrowheads="1"/>
          </p:cNvSpPr>
          <p:nvPr/>
        </p:nvSpPr>
        <p:spPr bwMode="auto">
          <a:xfrm>
            <a:off x="4643438" y="2492375"/>
            <a:ext cx="4248150" cy="144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eaLnBrk="1" hangingPunct="1"/>
            <a:r>
              <a:rPr lang="en-US" altLang="zh-CN" sz="4000" dirty="0"/>
              <a:t>This is </a:t>
            </a:r>
            <a:r>
              <a:rPr lang="en-US" altLang="zh-CN" sz="4000" dirty="0" err="1">
                <a:solidFill>
                  <a:srgbClr val="FF0000"/>
                </a:solidFill>
              </a:rPr>
              <a:t>Yy</a:t>
            </a:r>
            <a:r>
              <a:rPr lang="en-US" altLang="zh-CN" sz="4000" dirty="0"/>
              <a:t>. </a:t>
            </a:r>
            <a:r>
              <a:rPr lang="en-US" altLang="zh-CN" sz="4000" dirty="0" err="1">
                <a:solidFill>
                  <a:srgbClr val="FF0000"/>
                </a:solidFill>
              </a:rPr>
              <a:t>Yy</a:t>
            </a:r>
            <a:r>
              <a:rPr lang="en-US" altLang="zh-CN" sz="4000" dirty="0"/>
              <a:t> is in “</a:t>
            </a:r>
            <a:r>
              <a:rPr lang="en-US" altLang="zh-CN" sz="4800" dirty="0">
                <a:solidFill>
                  <a:srgbClr val="FF0000"/>
                </a:solidFill>
              </a:rPr>
              <a:t>y</a:t>
            </a:r>
            <a:r>
              <a:rPr lang="en-US" altLang="zh-CN" sz="4800" dirty="0"/>
              <a:t>ellow</a:t>
            </a:r>
            <a:r>
              <a:rPr lang="en-US" altLang="zh-CN" sz="4000" dirty="0"/>
              <a:t>”</a:t>
            </a:r>
            <a:r>
              <a:rPr lang="zh-CN" altLang="zh-CN" sz="4000" dirty="0"/>
              <a:t>．</a:t>
            </a:r>
            <a:endParaRPr lang="zh-CN" altLang="en-US" sz="4000" dirty="0"/>
          </a:p>
        </p:txBody>
      </p:sp>
      <p:pic>
        <p:nvPicPr>
          <p:cNvPr id="9219" name="图片 4" descr="Y.jpg"/>
          <p:cNvPicPr>
            <a:picLocks noChangeAspect="1"/>
          </p:cNvPicPr>
          <p:nvPr/>
        </p:nvPicPr>
        <p:blipFill>
          <a:blip r:embed="rId4"/>
          <a:srcRect/>
          <a:stretch>
            <a:fillRect/>
          </a:stretch>
        </p:blipFill>
        <p:spPr bwMode="auto">
          <a:xfrm>
            <a:off x="684213" y="981075"/>
            <a:ext cx="2943225" cy="4962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Y.mp3">
            <a:hlinkClick r:id="" action="ppaction://media"/>
          </p:cNvPr>
          <p:cNvPicPr>
            <a:picLocks noRot="1" noChangeAspect="1"/>
          </p:cNvPicPr>
          <p:nvPr>
            <a:audioFile r:link="rId2"/>
            <p:extLst>
              <p:ext uri="{DAA4B4D4-6D71-4841-9C94-3DE7FCFB9230}">
                <p14:media xmlns:p14="http://schemas.microsoft.com/office/powerpoint/2010/main" r:link="rId1"/>
              </p:ext>
            </p:extLst>
          </p:nvPr>
        </p:nvPicPr>
        <p:blipFill>
          <a:blip r:embed="rId5">
            <a:extLst>
              <a:ext uri="{28A0092B-C50C-407E-A947-70E740481C1C}">
                <a14:useLocalDpi xmlns:a14="http://schemas.microsoft.com/office/drawing/2010/main" val="0"/>
              </a:ext>
            </a:extLst>
          </a:blip>
          <a:srcRect/>
          <a:stretch>
            <a:fillRect/>
          </a:stretch>
        </p:blipFill>
        <p:spPr bwMode="auto">
          <a:xfrm>
            <a:off x="3492500" y="5229225"/>
            <a:ext cx="431800"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146"/>
                                        </p:tgtEl>
                                        <p:attrNameLst>
                                          <p:attrName>style.visibility</p:attrName>
                                        </p:attrNameLst>
                                      </p:cBhvr>
                                      <p:to>
                                        <p:strVal val="visible"/>
                                      </p:to>
                                    </p:set>
                                    <p:anim calcmode="lin" valueType="num">
                                      <p:cBhvr additive="base">
                                        <p:cTn id="7" dur="500" fill="hold"/>
                                        <p:tgtEl>
                                          <p:spTgt spid="6146"/>
                                        </p:tgtEl>
                                        <p:attrNameLst>
                                          <p:attrName>ppt_x</p:attrName>
                                        </p:attrNameLst>
                                      </p:cBhvr>
                                      <p:tavLst>
                                        <p:tav tm="0">
                                          <p:val>
                                            <p:strVal val="#ppt_x"/>
                                          </p:val>
                                        </p:tav>
                                        <p:tav tm="100000">
                                          <p:val>
                                            <p:strVal val="#ppt_x"/>
                                          </p:val>
                                        </p:tav>
                                      </p:tavLst>
                                    </p:anim>
                                    <p:anim calcmode="lin" valueType="num">
                                      <p:cBhvr additive="base">
                                        <p:cTn id="8" dur="500" fill="hold"/>
                                        <p:tgtEl>
                                          <p:spTgt spid="614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seq concurrent="1" nextAc="seek">
              <p:cTn id="9" restart="whenNotActive" fill="hold" evtFilter="cancelBubble" nodeType="interactiveSeq">
                <p:stCondLst>
                  <p:cond evt="onClick" delay="0">
                    <p:tgtEl>
                      <p:spTgt spid="4"/>
                    </p:tgtEl>
                  </p:cond>
                </p:stCondLst>
                <p:endSync evt="end" delay="0">
                  <p:rtn val="all"/>
                </p:endSync>
                <p:childTnLst>
                  <p:par>
                    <p:cTn id="10" fill="hold">
                      <p:stCondLst>
                        <p:cond delay="0"/>
                      </p:stCondLst>
                      <p:childTnLst>
                        <p:par>
                          <p:cTn id="11" fill="hold">
                            <p:stCondLst>
                              <p:cond delay="0"/>
                            </p:stCondLst>
                            <p:childTnLst>
                              <p:par>
                                <p:cTn id="12" presetID="1" presetClass="mediacall" presetSubtype="0" fill="hold" nodeType="clickEffect">
                                  <p:stCondLst>
                                    <p:cond delay="0"/>
                                  </p:stCondLst>
                                  <p:childTnLst>
                                    <p:cmd type="call" cmd="playFrom(0.0)">
                                      <p:cBhvr>
                                        <p:cTn id="13" dur="4059" fill="hold"/>
                                        <p:tgtEl>
                                          <p:spTgt spid="4"/>
                                        </p:tgtEl>
                                      </p:cBhvr>
                                    </p:cmd>
                                  </p:childTnLst>
                                </p:cTn>
                              </p:par>
                            </p:childTnLst>
                          </p:cTn>
                        </p:par>
                      </p:childTnLst>
                    </p:cTn>
                  </p:par>
                </p:childTnLst>
              </p:cTn>
              <p:nextCondLst>
                <p:cond evt="onClick" delay="0">
                  <p:tgtEl>
                    <p:spTgt spid="4"/>
                  </p:tgtEl>
                </p:cond>
              </p:nextCondLst>
            </p:seq>
            <p:audio>
              <p:cMediaNode>
                <p:cTn id="14" fill="hold" display="0">
                  <p:stCondLst>
                    <p:cond delay="indefinite"/>
                  </p:stCondLst>
                  <p:endCondLst>
                    <p:cond evt="onNext" delay="0">
                      <p:tgtEl>
                        <p:sldTgt/>
                      </p:tgtEl>
                    </p:cond>
                    <p:cond evt="onPrev" delay="0">
                      <p:tgtEl>
                        <p:sldTgt/>
                      </p:tgtEl>
                    </p:cond>
                    <p:cond evt="onStopAudio" delay="0">
                      <p:tgtEl>
                        <p:sldTgt/>
                      </p:tgtEl>
                    </p:cond>
                  </p:endCondLst>
                </p:cTn>
                <p:tgtEl>
                  <p:spTgt spid="4"/>
                </p:tgtEl>
              </p:cMediaNode>
            </p:audio>
          </p:childTnLst>
        </p:cTn>
      </p:par>
    </p:tnLst>
    <p:bldLst>
      <p:bldP spid="6146"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t0025.avi">
            <a:hlinkClick r:id="" action="ppaction://media"/>
          </p:cNvPr>
          <p:cNvPicPr>
            <a:picLocks noRot="1" noChangeAspect="1" noChangeArrowheads="1"/>
          </p:cNvPicPr>
          <p:nvPr>
            <a:videoFile r:link="rId2"/>
            <p:extLst>
              <p:ext uri="{DAA4B4D4-6D71-4841-9C94-3DE7FCFB9230}">
                <p14:media xmlns:p14="http://schemas.microsoft.com/office/powerpoint/2010/main" r:link="rId1"/>
              </p:ext>
            </p:extLst>
          </p:nvPr>
        </p:nvPicPr>
        <p:blipFill>
          <a:blip r:embed="rId7">
            <a:extLst>
              <a:ext uri="{28A0092B-C50C-407E-A947-70E740481C1C}">
                <a14:useLocalDpi xmlns:a14="http://schemas.microsoft.com/office/drawing/2010/main" val="0"/>
              </a:ext>
            </a:extLst>
          </a:blip>
          <a:srcRect/>
          <a:stretch>
            <a:fillRect/>
          </a:stretch>
        </p:blipFill>
        <p:spPr bwMode="auto">
          <a:xfrm>
            <a:off x="2700338" y="1412875"/>
            <a:ext cx="1871662" cy="3240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 name="t0053.avi">
            <a:hlinkClick r:id="" action="ppaction://media"/>
          </p:cNvPr>
          <p:cNvPicPr>
            <a:picLocks noRot="1" noChangeAspect="1" noChangeArrowheads="1"/>
          </p:cNvPicPr>
          <p:nvPr>
            <a:videoFile r:link="rId4"/>
            <p:extLst>
              <p:ext uri="{DAA4B4D4-6D71-4841-9C94-3DE7FCFB9230}">
                <p14:media xmlns:p14="http://schemas.microsoft.com/office/powerpoint/2010/main" r:link="rId3"/>
              </p:ext>
            </p:extLst>
          </p:nvPr>
        </p:nvPicPr>
        <p:blipFill>
          <a:blip r:embed="rId8">
            <a:extLst>
              <a:ext uri="{28A0092B-C50C-407E-A947-70E740481C1C}">
                <a14:useLocalDpi xmlns:a14="http://schemas.microsoft.com/office/drawing/2010/main" val="0"/>
              </a:ext>
            </a:extLst>
          </a:blip>
          <a:srcRect/>
          <a:stretch>
            <a:fillRect/>
          </a:stretch>
        </p:blipFill>
        <p:spPr bwMode="auto">
          <a:xfrm>
            <a:off x="4716463" y="1412875"/>
            <a:ext cx="1728787" cy="3265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subTnLst>
                                    <p:audio>
                                      <p:cMediaNode vol="100000">
                                        <p:cTn display="0" masterRel="sameClick">
                                          <p:stCondLst>
                                            <p:cond evt="begin" delay="0">
                                              <p:tn val="5"/>
                                            </p:cond>
                                          </p:stCondLst>
                                          <p:endCondLst>
                                            <p:cond evt="onStopAudio" delay="0">
                                              <p:tgtEl>
                                                <p:sldTgt/>
                                              </p:tgtEl>
                                            </p:cond>
                                          </p:endCondLst>
                                        </p:cTn>
                                        <p:tgtEl>
                                          <p:sndTgt r:embed="rId6" name="suction.wav"/>
                                        </p:tgtEl>
                                      </p:cMediaNode>
                                    </p:audio>
                                  </p:sub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additive="base">
                                        <p:cTn id="12" dur="500" fill="hold"/>
                                        <p:tgtEl>
                                          <p:spTgt spid="3"/>
                                        </p:tgtEl>
                                        <p:attrNameLst>
                                          <p:attrName>ppt_x</p:attrName>
                                        </p:attrNameLst>
                                      </p:cBhvr>
                                      <p:tavLst>
                                        <p:tav tm="0">
                                          <p:val>
                                            <p:strVal val="#ppt_x"/>
                                          </p:val>
                                        </p:tav>
                                        <p:tav tm="100000">
                                          <p:val>
                                            <p:strVal val="#ppt_x"/>
                                          </p:val>
                                        </p:tav>
                                      </p:tavLst>
                                    </p:anim>
                                    <p:anim calcmode="lin" valueType="num">
                                      <p:cBhvr additive="base">
                                        <p:cTn id="13" dur="500" fill="hold"/>
                                        <p:tgtEl>
                                          <p:spTgt spid="3"/>
                                        </p:tgtEl>
                                        <p:attrNameLst>
                                          <p:attrName>ppt_y</p:attrName>
                                        </p:attrNameLst>
                                      </p:cBhvr>
                                      <p:tavLst>
                                        <p:tav tm="0">
                                          <p:val>
                                            <p:strVal val="1+#ppt_h/2"/>
                                          </p:val>
                                        </p:tav>
                                        <p:tav tm="100000">
                                          <p:val>
                                            <p:strVal val="#ppt_y"/>
                                          </p:val>
                                        </p:tav>
                                      </p:tavLst>
                                    </p:anim>
                                  </p:childTnLst>
                                  <p:subTnLst>
                                    <p:audio>
                                      <p:cMediaNode vol="100000">
                                        <p:cTn display="0" masterRel="sameClick">
                                          <p:stCondLst>
                                            <p:cond evt="begin" delay="0">
                                              <p:tn val="10"/>
                                            </p:cond>
                                          </p:stCondLst>
                                          <p:endCondLst>
                                            <p:cond evt="onStopAudio" delay="0">
                                              <p:tgtEl>
                                                <p:sldTgt/>
                                              </p:tgtEl>
                                            </p:cond>
                                          </p:endCondLst>
                                        </p:cTn>
                                        <p:tgtEl>
                                          <p:sndTgt r:embed="rId6" name="suction.wav"/>
                                        </p:tgtEl>
                                      </p:cMediaNode>
                                    </p:audio>
                                  </p:subTnLst>
                                </p:cTn>
                              </p:par>
                            </p:childTnLst>
                          </p:cTn>
                        </p:par>
                      </p:childTnLst>
                    </p:cTn>
                  </p:par>
                </p:childTnLst>
              </p:cTn>
              <p:prevCondLst>
                <p:cond evt="onPrev" delay="0">
                  <p:tgtEl>
                    <p:sldTgt/>
                  </p:tgtEl>
                </p:cond>
              </p:prevCondLst>
              <p:nextCondLst>
                <p:cond evt="onNext" delay="0">
                  <p:tgtEl>
                    <p:sldTgt/>
                  </p:tgtEl>
                </p:cond>
              </p:nextCondLst>
            </p:seq>
            <p:seq concurrent="1" nextAc="seek">
              <p:cTn id="14" restart="whenNotActive" fill="hold" evtFilter="cancelBubble" nodeType="interactiveSeq">
                <p:stCondLst>
                  <p:cond evt="onClick" delay="0">
                    <p:tgtEl>
                      <p:spTgt spid="2"/>
                    </p:tgtEl>
                  </p:cond>
                </p:stCondLst>
                <p:endSync evt="end" delay="0">
                  <p:rtn val="all"/>
                </p:endSync>
                <p:childTnLst>
                  <p:par>
                    <p:cTn id="15" fill="hold">
                      <p:stCondLst>
                        <p:cond delay="0"/>
                      </p:stCondLst>
                      <p:childTnLst>
                        <p:par>
                          <p:cTn id="16" fill="hold">
                            <p:stCondLst>
                              <p:cond delay="0"/>
                            </p:stCondLst>
                            <p:childTnLst>
                              <p:par>
                                <p:cTn id="17" presetID="2" presetClass="mediacall" presetSubtype="0" fill="hold" nodeType="clickEffect">
                                  <p:stCondLst>
                                    <p:cond delay="0"/>
                                  </p:stCondLst>
                                  <p:childTnLst>
                                    <p:cmd type="call" cmd="togglePause">
                                      <p:cBhvr>
                                        <p:cTn id="18" dur="1" fill="hold"/>
                                        <p:tgtEl>
                                          <p:spTgt spid="2"/>
                                        </p:tgtEl>
                                      </p:cBhvr>
                                    </p:cmd>
                                  </p:childTnLst>
                                  <p:subTnLst>
                                    <p:audio>
                                      <p:cMediaNode vol="100000">
                                        <p:cTn display="0" masterRel="sameClick">
                                          <p:stCondLst>
                                            <p:cond evt="begin" delay="0">
                                              <p:tn val="17"/>
                                            </p:cond>
                                          </p:stCondLst>
                                          <p:endCondLst>
                                            <p:cond evt="onStopAudio" delay="0">
                                              <p:tgtEl>
                                                <p:sldTgt/>
                                              </p:tgtEl>
                                            </p:cond>
                                          </p:endCondLst>
                                        </p:cTn>
                                        <p:tgtEl>
                                          <p:sndTgt r:embed="rId6" name="suction.wav"/>
                                        </p:tgtEl>
                                      </p:cMediaNode>
                                    </p:audio>
                                  </p:subTnLst>
                                </p:cTn>
                              </p:par>
                            </p:childTnLst>
                          </p:cTn>
                        </p:par>
                      </p:childTnLst>
                    </p:cTn>
                  </p:par>
                </p:childTnLst>
              </p:cTn>
              <p:nextCondLst>
                <p:cond evt="onClick" delay="0">
                  <p:tgtEl>
                    <p:spTgt spid="2"/>
                  </p:tgtEl>
                </p:cond>
              </p:nextCondLst>
            </p:seq>
            <p:seq concurrent="1" nextAc="seek">
              <p:cTn id="19" restart="whenNotActive" fill="hold" evtFilter="cancelBubble" nodeType="interactiveSeq">
                <p:stCondLst>
                  <p:cond evt="onClick" delay="0">
                    <p:tgtEl>
                      <p:spTgt spid="3"/>
                    </p:tgtEl>
                  </p:cond>
                </p:stCondLst>
                <p:endSync evt="end" delay="0">
                  <p:rtn val="all"/>
                </p:endSync>
                <p:childTnLst>
                  <p:par>
                    <p:cTn id="20" fill="hold">
                      <p:stCondLst>
                        <p:cond delay="0"/>
                      </p:stCondLst>
                      <p:childTnLst>
                        <p:par>
                          <p:cTn id="21" fill="hold">
                            <p:stCondLst>
                              <p:cond delay="0"/>
                            </p:stCondLst>
                            <p:childTnLst>
                              <p:par>
                                <p:cTn id="22" presetID="2" presetClass="mediacall" presetSubtype="0" fill="hold" nodeType="clickEffect">
                                  <p:stCondLst>
                                    <p:cond delay="0"/>
                                  </p:stCondLst>
                                  <p:childTnLst>
                                    <p:cmd type="call" cmd="togglePause">
                                      <p:cBhvr>
                                        <p:cTn id="23" dur="1" fill="hold"/>
                                        <p:tgtEl>
                                          <p:spTgt spid="3"/>
                                        </p:tgtEl>
                                      </p:cBhvr>
                                    </p:cmd>
                                  </p:childTnLst>
                                  <p:subTnLst>
                                    <p:audio>
                                      <p:cMediaNode vol="100000">
                                        <p:cTn display="0" masterRel="sameClick">
                                          <p:stCondLst>
                                            <p:cond evt="begin" delay="0">
                                              <p:tn val="22"/>
                                            </p:cond>
                                          </p:stCondLst>
                                          <p:endCondLst>
                                            <p:cond evt="onStopAudio" delay="0">
                                              <p:tgtEl>
                                                <p:sldTgt/>
                                              </p:tgtEl>
                                            </p:cond>
                                          </p:endCondLst>
                                        </p:cTn>
                                        <p:tgtEl>
                                          <p:sndTgt r:embed="rId6" name="suction.wav"/>
                                        </p:tgtEl>
                                      </p:cMediaNode>
                                    </p:audio>
                                  </p:subTnLst>
                                </p:cTn>
                              </p:par>
                            </p:childTnLst>
                          </p:cTn>
                        </p:par>
                      </p:childTnLst>
                    </p:cTn>
                  </p:par>
                </p:childTnLst>
              </p:cTn>
              <p:nextCondLst>
                <p:cond evt="onClick" delay="0">
                  <p:tgtEl>
                    <p:spTgt spid="3"/>
                  </p:tgtEl>
                </p:cond>
              </p:nextCondLst>
            </p:seq>
            <p:video>
              <p:cMediaNode>
                <p:cTn id="24" fill="hold" display="0">
                  <p:stCondLst>
                    <p:cond delay="indefinite"/>
                  </p:stCondLst>
                  <p:endCondLst>
                    <p:cond evt="onNext" delay="0">
                      <p:tgtEl>
                        <p:sldTgt/>
                      </p:tgtEl>
                    </p:cond>
                    <p:cond evt="onPrev" delay="0">
                      <p:tgtEl>
                        <p:sldTgt/>
                      </p:tgtEl>
                    </p:cond>
                  </p:endCondLst>
                </p:cTn>
                <p:tgtEl>
                  <p:spTgt spid="2"/>
                </p:tgtEl>
              </p:cMediaNode>
            </p:video>
            <p:video>
              <p:cMediaNode>
                <p:cTn id="25" fill="hold" display="0">
                  <p:stCondLst>
                    <p:cond delay="indefinite"/>
                  </p:stCondLst>
                  <p:endCondLst>
                    <p:cond evt="onNext" delay="0">
                      <p:tgtEl>
                        <p:sldTgt/>
                      </p:tgtEl>
                    </p:cond>
                    <p:cond evt="onPrev" delay="0">
                      <p:tgtEl>
                        <p:sldTgt/>
                      </p:tgtEl>
                    </p:cond>
                  </p:endCondLst>
                </p:cTn>
                <p:tgtEl>
                  <p:spTgt spid="3"/>
                </p:tgtEl>
              </p:cMediaNode>
            </p:video>
          </p:childTnLst>
        </p:cTn>
      </p:par>
    </p:tnLst>
  </p:timing>
</p:sld>
</file>

<file path=ppt/theme/theme1.xml><?xml version="1.0" encoding="utf-8"?>
<a:theme xmlns:a="http://schemas.openxmlformats.org/drawingml/2006/main" name="WWW.2PPT.COM&#10;">
  <a:themeElements>
    <a:clrScheme name="ABC模板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ABC模板">
      <a:majorFont>
        <a:latin typeface="Arial"/>
        <a:ea typeface="微软雅黑"/>
        <a:cs typeface=""/>
      </a:majorFont>
      <a:minorFont>
        <a:latin typeface="Arial"/>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defRPr kumimoji="0" 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defRPr kumimoji="0" 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defRPr>
        </a:defPPr>
      </a:lstStyle>
    </a:lnDef>
  </a:objectDefaults>
  <a:extraClrSchemeLst>
    <a:extraClrScheme>
      <a:clrScheme name="ABC模板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ABC模板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ABC模板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ABC模板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ABC模板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ABC模板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ABC模板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ABC模板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ABC模板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ABC模板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ABC模板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ABC模板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Network</Template>
  <TotalTime>0</TotalTime>
  <Words>337</Words>
  <Application>Microsoft Office PowerPoint</Application>
  <PresentationFormat>全屏显示(4:3)</PresentationFormat>
  <Paragraphs>33</Paragraphs>
  <Slides>15</Slides>
  <Notes>4</Notes>
  <HiddenSlides>0</HiddenSlides>
  <MMClips>9</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15</vt:i4>
      </vt:variant>
    </vt:vector>
  </HeadingPairs>
  <TitlesOfParts>
    <vt:vector size="23" baseType="lpstr">
      <vt:lpstr>仿宋_GB2312</vt:lpstr>
      <vt:lpstr>楷体_GB2312</vt:lpstr>
      <vt:lpstr>宋体</vt:lpstr>
      <vt:lpstr>微软雅黑</vt:lpstr>
      <vt:lpstr>Arial</vt:lpstr>
      <vt:lpstr>Calibri</vt:lpstr>
      <vt:lpstr>Comic Sans MS</vt:lpstr>
      <vt:lpstr>WWW.2PPT.COM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www.ppt818.com</dc:creator>
  <dc:description>www.ppt818.com-提供资源下载</dc:description>
  <cp:lastModifiedBy>Windows 用户</cp:lastModifiedBy>
  <cp:revision>2</cp:revision>
  <cp:lastPrinted>2411-12-30T00:00:00Z</cp:lastPrinted>
  <dcterms:created xsi:type="dcterms:W3CDTF">2012-07-06T08:52:00Z</dcterms:created>
  <dcterms:modified xsi:type="dcterms:W3CDTF">2023-01-17T00:43:07Z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2052-11.1.0.11294</vt:lpwstr>
  </property>
  <property fmtid="{D5CDD505-2E9C-101B-9397-08002B2CF9AE}" pid="3" name="ICV">
    <vt:lpwstr>CA13FB5555D04E3C95D0496E88D2361D</vt:lpwstr>
  </property>
  <property fmtid="{A09F084E-AD41-489F-8076-AA5BE3082BCA}" pid="100">
    <vt:ui4>5</vt:ui4>
  </property>
  <property fmtid="{64440492-4C8B-11D1-8B70-080036B11A03}" pid="11">
    <vt:lpwstr>www.2ppt.com-爱PPT提供资源下载</vt:lpwstr>
  </property>
</Properties>
</file>