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62" r:id="rId3"/>
    <p:sldId id="267" r:id="rId4"/>
    <p:sldId id="263" r:id="rId5"/>
    <p:sldId id="264" r:id="rId6"/>
    <p:sldId id="265" r:id="rId7"/>
    <p:sldId id="266" r:id="rId8"/>
    <p:sldId id="268" r:id="rId9"/>
    <p:sldId id="271" r:id="rId10"/>
    <p:sldId id="272" r:id="rId11"/>
    <p:sldId id="273" r:id="rId12"/>
    <p:sldId id="283" r:id="rId13"/>
    <p:sldId id="274" r:id="rId14"/>
    <p:sldId id="269" r:id="rId15"/>
    <p:sldId id="275" r:id="rId16"/>
    <p:sldId id="276" r:id="rId17"/>
    <p:sldId id="277" r:id="rId18"/>
    <p:sldId id="278" r:id="rId19"/>
    <p:sldId id="270" r:id="rId20"/>
    <p:sldId id="279" r:id="rId21"/>
    <p:sldId id="280" r:id="rId22"/>
    <p:sldId id="281" r:id="rId23"/>
    <p:sldId id="282"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45"/>
    <a:srgbClr val="009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EE342-FB1F-4EF1-BD24-3754ECE0511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25101-A171-40B3-BA4A-EF3A2BF7CD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
        <p:nvSpPr>
          <p:cNvPr id="11" name="矩形 10"/>
          <p:cNvSpPr/>
          <p:nvPr userDrawn="1"/>
        </p:nvSpPr>
        <p:spPr>
          <a:xfrm>
            <a:off x="5516714" y="6470260"/>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端午海报16"/>
          <p:cNvPicPr>
            <a:picLocks noChangeAspect="1"/>
          </p:cNvPicPr>
          <p:nvPr userDrawn="1"/>
        </p:nvPicPr>
        <p:blipFill>
          <a:blip r:embed="rId2"/>
          <a:stretch>
            <a:fillRect/>
          </a:stretch>
        </p:blipFill>
        <p:spPr>
          <a:xfrm>
            <a:off x="-6350" y="-15240"/>
            <a:ext cx="12204700" cy="6887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B744B645-D763-46EF-97A7-4AF21618396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0A6DD33-6FC5-42D4-A28F-5BC546958B7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screen"/>
          <a:srcRect/>
          <a:stretch>
            <a:fillRect/>
          </a:stretch>
        </p:blipFill>
        <p:spPr>
          <a:xfrm>
            <a:off x="0" y="5715"/>
            <a:ext cx="12192000" cy="68459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9525" y="0"/>
            <a:ext cx="12192000" cy="6858000"/>
          </a:xfrm>
          <a:prstGeom prst="rect">
            <a:avLst/>
          </a:prstGeom>
        </p:spPr>
      </p:pic>
      <p:pic>
        <p:nvPicPr>
          <p:cNvPr id="3" name="图片 2" descr="09"/>
          <p:cNvPicPr>
            <a:picLocks noChangeAspect="1"/>
          </p:cNvPicPr>
          <p:nvPr/>
        </p:nvPicPr>
        <p:blipFill>
          <a:blip r:embed="rId3" cstate="screen"/>
          <a:stretch>
            <a:fillRect/>
          </a:stretch>
        </p:blipFill>
        <p:spPr>
          <a:xfrm>
            <a:off x="3213735" y="221615"/>
            <a:ext cx="6598920" cy="4751705"/>
          </a:xfrm>
          <a:prstGeom prst="rect">
            <a:avLst/>
          </a:prstGeom>
        </p:spPr>
      </p:pic>
      <p:pic>
        <p:nvPicPr>
          <p:cNvPr id="4" name="图片 3" descr="59113fae46a5b"/>
          <p:cNvPicPr>
            <a:picLocks noChangeAspect="1"/>
          </p:cNvPicPr>
          <p:nvPr/>
        </p:nvPicPr>
        <p:blipFill>
          <a:blip r:embed="rId4" cstate="screen"/>
          <a:stretch>
            <a:fillRect/>
          </a:stretch>
        </p:blipFill>
        <p:spPr>
          <a:xfrm>
            <a:off x="-120650" y="2637790"/>
            <a:ext cx="4439920" cy="4439920"/>
          </a:xfrm>
          <a:prstGeom prst="rect">
            <a:avLst/>
          </a:prstGeom>
        </p:spPr>
      </p:pic>
      <p:grpSp>
        <p:nvGrpSpPr>
          <p:cNvPr id="11" name="组合 10"/>
          <p:cNvGrpSpPr/>
          <p:nvPr/>
        </p:nvGrpSpPr>
        <p:grpSpPr>
          <a:xfrm>
            <a:off x="3486150" y="4680585"/>
            <a:ext cx="6489065" cy="1076960"/>
            <a:chOff x="5490" y="7371"/>
            <a:chExt cx="10219" cy="1696"/>
          </a:xfrm>
        </p:grpSpPr>
        <p:sp>
          <p:nvSpPr>
            <p:cNvPr id="8" name="文本框 7"/>
            <p:cNvSpPr txBox="1"/>
            <p:nvPr/>
          </p:nvSpPr>
          <p:spPr>
            <a:xfrm>
              <a:off x="5490" y="7371"/>
              <a:ext cx="10106" cy="1454"/>
            </a:xfrm>
            <a:prstGeom prst="rect">
              <a:avLst/>
            </a:prstGeom>
            <a:noFill/>
          </p:spPr>
          <p:txBody>
            <a:bodyPr wrap="none" rtlCol="0">
              <a:spAutoFit/>
            </a:bodyPr>
            <a:lstStyle/>
            <a:p>
              <a:pPr algn="ctr"/>
              <a:r>
                <a:rPr lang="zh-CN" altLang="en-US" sz="5400" dirty="0">
                  <a:ln w="76200">
                    <a:noFill/>
                  </a:ln>
                  <a:solidFill>
                    <a:srgbClr val="007E45"/>
                  </a:solidFill>
                  <a:latin typeface="华文隶书" panose="02010800040101010101" pitchFamily="2" charset="-122"/>
                  <a:ea typeface="华文隶书" panose="02010800040101010101" pitchFamily="2" charset="-122"/>
                  <a:cs typeface="楷体" panose="02010609060101010101" charset="-122"/>
                </a:rPr>
                <a:t>端午佳</a:t>
              </a:r>
              <a:r>
                <a:rPr lang="zh-CN" altLang="en-US" sz="5400" dirty="0" smtClean="0">
                  <a:ln w="76200">
                    <a:noFill/>
                  </a:ln>
                  <a:solidFill>
                    <a:srgbClr val="007E45"/>
                  </a:solidFill>
                  <a:latin typeface="华文隶书" panose="02010800040101010101" pitchFamily="2" charset="-122"/>
                  <a:ea typeface="华文隶书" panose="02010800040101010101" pitchFamily="2" charset="-122"/>
                  <a:cs typeface="楷体" panose="02010609060101010101" charset="-122"/>
                </a:rPr>
                <a:t>节幻灯片模</a:t>
              </a:r>
              <a:r>
                <a:rPr lang="zh-CN" altLang="en-US" sz="5400" dirty="0">
                  <a:ln w="76200">
                    <a:noFill/>
                  </a:ln>
                  <a:solidFill>
                    <a:srgbClr val="007E45"/>
                  </a:solidFill>
                  <a:latin typeface="华文隶书" panose="02010800040101010101" pitchFamily="2" charset="-122"/>
                  <a:ea typeface="华文隶书" panose="02010800040101010101" pitchFamily="2" charset="-122"/>
                  <a:cs typeface="楷体" panose="02010609060101010101" charset="-122"/>
                </a:rPr>
                <a:t>版</a:t>
              </a:r>
            </a:p>
          </p:txBody>
        </p:sp>
        <p:pic>
          <p:nvPicPr>
            <p:cNvPr id="37" name="图片 28" descr="C_108.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5865" y="8823"/>
              <a:ext cx="984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sp>
        <p:nvSpPr>
          <p:cNvPr id="4" name="Freeform 771"/>
          <p:cNvSpPr>
            <a:spLocks noEditPoints="1"/>
          </p:cNvSpPr>
          <p:nvPr/>
        </p:nvSpPr>
        <p:spPr bwMode="auto">
          <a:xfrm>
            <a:off x="6567846" y="1669189"/>
            <a:ext cx="4821238" cy="4140009"/>
          </a:xfrm>
          <a:custGeom>
            <a:avLst/>
            <a:gdLst>
              <a:gd name="T0" fmla="*/ 2037 w 2725"/>
              <a:gd name="T1" fmla="*/ 1938 h 2364"/>
              <a:gd name="T2" fmla="*/ 2256 w 2725"/>
              <a:gd name="T3" fmla="*/ 1692 h 2364"/>
              <a:gd name="T4" fmla="*/ 2192 w 2725"/>
              <a:gd name="T5" fmla="*/ 1863 h 2364"/>
              <a:gd name="T6" fmla="*/ 1896 w 2725"/>
              <a:gd name="T7" fmla="*/ 2173 h 2364"/>
              <a:gd name="T8" fmla="*/ 1253 w 2725"/>
              <a:gd name="T9" fmla="*/ 2245 h 2364"/>
              <a:gd name="T10" fmla="*/ 1361 w 2725"/>
              <a:gd name="T11" fmla="*/ 2173 h 2364"/>
              <a:gd name="T12" fmla="*/ 967 w 2725"/>
              <a:gd name="T13" fmla="*/ 2185 h 2364"/>
              <a:gd name="T14" fmla="*/ 755 w 2725"/>
              <a:gd name="T15" fmla="*/ 2197 h 2364"/>
              <a:gd name="T16" fmla="*/ 560 w 2725"/>
              <a:gd name="T17" fmla="*/ 1835 h 2364"/>
              <a:gd name="T18" fmla="*/ 365 w 2725"/>
              <a:gd name="T19" fmla="*/ 1934 h 2364"/>
              <a:gd name="T20" fmla="*/ 415 w 2725"/>
              <a:gd name="T21" fmla="*/ 1612 h 2364"/>
              <a:gd name="T22" fmla="*/ 445 w 2725"/>
              <a:gd name="T23" fmla="*/ 1226 h 2364"/>
              <a:gd name="T24" fmla="*/ 284 w 2725"/>
              <a:gd name="T25" fmla="*/ 1019 h 2364"/>
              <a:gd name="T26" fmla="*/ 129 w 2725"/>
              <a:gd name="T27" fmla="*/ 979 h 2364"/>
              <a:gd name="T28" fmla="*/ 345 w 2725"/>
              <a:gd name="T29" fmla="*/ 565 h 2364"/>
              <a:gd name="T30" fmla="*/ 419 w 2725"/>
              <a:gd name="T31" fmla="*/ 537 h 2364"/>
              <a:gd name="T32" fmla="*/ 681 w 2725"/>
              <a:gd name="T33" fmla="*/ 410 h 2364"/>
              <a:gd name="T34" fmla="*/ 832 w 2725"/>
              <a:gd name="T35" fmla="*/ 234 h 2364"/>
              <a:gd name="T36" fmla="*/ 1068 w 2725"/>
              <a:gd name="T37" fmla="*/ 71 h 2364"/>
              <a:gd name="T38" fmla="*/ 1256 w 2725"/>
              <a:gd name="T39" fmla="*/ 111 h 2364"/>
              <a:gd name="T40" fmla="*/ 1421 w 2725"/>
              <a:gd name="T41" fmla="*/ 23 h 2364"/>
              <a:gd name="T42" fmla="*/ 1519 w 2725"/>
              <a:gd name="T43" fmla="*/ 107 h 2364"/>
              <a:gd name="T44" fmla="*/ 1896 w 2725"/>
              <a:gd name="T45" fmla="*/ 242 h 2364"/>
              <a:gd name="T46" fmla="*/ 2135 w 2725"/>
              <a:gd name="T47" fmla="*/ 294 h 2364"/>
              <a:gd name="T48" fmla="*/ 2263 w 2725"/>
              <a:gd name="T49" fmla="*/ 382 h 2364"/>
              <a:gd name="T50" fmla="*/ 2451 w 2725"/>
              <a:gd name="T51" fmla="*/ 433 h 2364"/>
              <a:gd name="T52" fmla="*/ 2438 w 2725"/>
              <a:gd name="T53" fmla="*/ 569 h 2364"/>
              <a:gd name="T54" fmla="*/ 2454 w 2725"/>
              <a:gd name="T55" fmla="*/ 915 h 2364"/>
              <a:gd name="T56" fmla="*/ 2411 w 2725"/>
              <a:gd name="T57" fmla="*/ 1345 h 2364"/>
              <a:gd name="T58" fmla="*/ 2353 w 2725"/>
              <a:gd name="T59" fmla="*/ 1222 h 2364"/>
              <a:gd name="T60" fmla="*/ 2296 w 2725"/>
              <a:gd name="T61" fmla="*/ 1508 h 2364"/>
              <a:gd name="T62" fmla="*/ 2475 w 2725"/>
              <a:gd name="T63" fmla="*/ 1421 h 2364"/>
              <a:gd name="T64" fmla="*/ 2478 w 2725"/>
              <a:gd name="T65" fmla="*/ 1321 h 2364"/>
              <a:gd name="T66" fmla="*/ 2572 w 2725"/>
              <a:gd name="T67" fmla="*/ 1142 h 2364"/>
              <a:gd name="T68" fmla="*/ 2713 w 2725"/>
              <a:gd name="T69" fmla="*/ 939 h 2364"/>
              <a:gd name="T70" fmla="*/ 2582 w 2725"/>
              <a:gd name="T71" fmla="*/ 1385 h 2364"/>
              <a:gd name="T72" fmla="*/ 2660 w 2725"/>
              <a:gd name="T73" fmla="*/ 1202 h 2364"/>
              <a:gd name="T74" fmla="*/ 2475 w 2725"/>
              <a:gd name="T75" fmla="*/ 1015 h 2364"/>
              <a:gd name="T76" fmla="*/ 2357 w 2725"/>
              <a:gd name="T77" fmla="*/ 844 h 2364"/>
              <a:gd name="T78" fmla="*/ 2377 w 2725"/>
              <a:gd name="T79" fmla="*/ 493 h 2364"/>
              <a:gd name="T80" fmla="*/ 2357 w 2725"/>
              <a:gd name="T81" fmla="*/ 537 h 2364"/>
              <a:gd name="T82" fmla="*/ 2273 w 2725"/>
              <a:gd name="T83" fmla="*/ 557 h 2364"/>
              <a:gd name="T84" fmla="*/ 2353 w 2725"/>
              <a:gd name="T85" fmla="*/ 1162 h 2364"/>
              <a:gd name="T86" fmla="*/ 2296 w 2725"/>
              <a:gd name="T87" fmla="*/ 732 h 2364"/>
              <a:gd name="T88" fmla="*/ 2249 w 2725"/>
              <a:gd name="T89" fmla="*/ 700 h 2364"/>
              <a:gd name="T90" fmla="*/ 2276 w 2725"/>
              <a:gd name="T91" fmla="*/ 1182 h 2364"/>
              <a:gd name="T92" fmla="*/ 2209 w 2725"/>
              <a:gd name="T93" fmla="*/ 1449 h 2364"/>
              <a:gd name="T94" fmla="*/ 2222 w 2725"/>
              <a:gd name="T95" fmla="*/ 525 h 2364"/>
              <a:gd name="T96" fmla="*/ 2199 w 2725"/>
              <a:gd name="T97" fmla="*/ 1429 h 2364"/>
              <a:gd name="T98" fmla="*/ 2088 w 2725"/>
              <a:gd name="T99" fmla="*/ 406 h 2364"/>
              <a:gd name="T100" fmla="*/ 2067 w 2725"/>
              <a:gd name="T101" fmla="*/ 513 h 2364"/>
              <a:gd name="T102" fmla="*/ 2040 w 2725"/>
              <a:gd name="T103" fmla="*/ 334 h 2364"/>
              <a:gd name="T104" fmla="*/ 1997 w 2725"/>
              <a:gd name="T105" fmla="*/ 1994 h 2364"/>
              <a:gd name="T106" fmla="*/ 1899 w 2725"/>
              <a:gd name="T107" fmla="*/ 2114 h 2364"/>
              <a:gd name="T108" fmla="*/ 1593 w 2725"/>
              <a:gd name="T109" fmla="*/ 2157 h 2364"/>
              <a:gd name="T110" fmla="*/ 1253 w 2725"/>
              <a:gd name="T111" fmla="*/ 2161 h 2364"/>
              <a:gd name="T112" fmla="*/ 1041 w 2725"/>
              <a:gd name="T113" fmla="*/ 159 h 2364"/>
              <a:gd name="T114" fmla="*/ 728 w 2725"/>
              <a:gd name="T115" fmla="*/ 457 h 2364"/>
              <a:gd name="T116" fmla="*/ 624 w 2725"/>
              <a:gd name="T117" fmla="*/ 577 h 2364"/>
              <a:gd name="T118" fmla="*/ 594 w 2725"/>
              <a:gd name="T119" fmla="*/ 541 h 2364"/>
              <a:gd name="T120" fmla="*/ 520 w 2725"/>
              <a:gd name="T121" fmla="*/ 1664 h 2364"/>
              <a:gd name="T122" fmla="*/ 489 w 2725"/>
              <a:gd name="T123" fmla="*/ 1751 h 2364"/>
              <a:gd name="T124" fmla="*/ 136 w 2725"/>
              <a:gd name="T125" fmla="*/ 903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5" h="2364">
                <a:moveTo>
                  <a:pt x="2545" y="1425"/>
                </a:moveTo>
                <a:cubicBezTo>
                  <a:pt x="2545" y="1418"/>
                  <a:pt x="2543" y="1415"/>
                  <a:pt x="2539" y="1413"/>
                </a:cubicBezTo>
                <a:cubicBezTo>
                  <a:pt x="2499" y="1426"/>
                  <a:pt x="2508" y="1451"/>
                  <a:pt x="2491" y="1485"/>
                </a:cubicBezTo>
                <a:cubicBezTo>
                  <a:pt x="2495" y="1494"/>
                  <a:pt x="2508" y="1478"/>
                  <a:pt x="2508" y="1497"/>
                </a:cubicBezTo>
                <a:cubicBezTo>
                  <a:pt x="2496" y="1489"/>
                  <a:pt x="2502" y="1491"/>
                  <a:pt x="2488" y="1497"/>
                </a:cubicBezTo>
                <a:cubicBezTo>
                  <a:pt x="2488" y="1487"/>
                  <a:pt x="2489" y="1477"/>
                  <a:pt x="2485" y="1473"/>
                </a:cubicBezTo>
                <a:cubicBezTo>
                  <a:pt x="2454" y="1496"/>
                  <a:pt x="2417" y="1512"/>
                  <a:pt x="2387" y="1536"/>
                </a:cubicBezTo>
                <a:cubicBezTo>
                  <a:pt x="2389" y="1540"/>
                  <a:pt x="2395" y="1540"/>
                  <a:pt x="2394" y="1548"/>
                </a:cubicBezTo>
                <a:cubicBezTo>
                  <a:pt x="2366" y="1551"/>
                  <a:pt x="2321" y="1554"/>
                  <a:pt x="2310" y="1600"/>
                </a:cubicBezTo>
                <a:cubicBezTo>
                  <a:pt x="2300" y="1580"/>
                  <a:pt x="2284" y="1607"/>
                  <a:pt x="2273" y="1588"/>
                </a:cubicBezTo>
                <a:cubicBezTo>
                  <a:pt x="2238" y="1604"/>
                  <a:pt x="2191" y="1626"/>
                  <a:pt x="2182" y="1668"/>
                </a:cubicBezTo>
                <a:cubicBezTo>
                  <a:pt x="2143" y="1671"/>
                  <a:pt x="2119" y="1679"/>
                  <a:pt x="2118" y="1715"/>
                </a:cubicBezTo>
                <a:cubicBezTo>
                  <a:pt x="2082" y="1721"/>
                  <a:pt x="2062" y="1775"/>
                  <a:pt x="2037" y="1807"/>
                </a:cubicBezTo>
                <a:cubicBezTo>
                  <a:pt x="2056" y="1830"/>
                  <a:pt x="2013" y="1847"/>
                  <a:pt x="2017" y="1867"/>
                </a:cubicBezTo>
                <a:cubicBezTo>
                  <a:pt x="1995" y="1864"/>
                  <a:pt x="2001" y="1879"/>
                  <a:pt x="1997" y="1891"/>
                </a:cubicBezTo>
                <a:cubicBezTo>
                  <a:pt x="2013" y="1899"/>
                  <a:pt x="2024" y="1867"/>
                  <a:pt x="2044" y="1867"/>
                </a:cubicBezTo>
                <a:cubicBezTo>
                  <a:pt x="2035" y="1888"/>
                  <a:pt x="2013" y="1894"/>
                  <a:pt x="2003" y="1915"/>
                </a:cubicBezTo>
                <a:cubicBezTo>
                  <a:pt x="2010" y="1924"/>
                  <a:pt x="2028" y="1915"/>
                  <a:pt x="2034" y="1911"/>
                </a:cubicBezTo>
                <a:cubicBezTo>
                  <a:pt x="2041" y="1919"/>
                  <a:pt x="2019" y="1925"/>
                  <a:pt x="2017" y="1934"/>
                </a:cubicBezTo>
                <a:cubicBezTo>
                  <a:pt x="2020" y="1949"/>
                  <a:pt x="2027" y="1937"/>
                  <a:pt x="2037" y="1938"/>
                </a:cubicBezTo>
                <a:cubicBezTo>
                  <a:pt x="2037" y="1952"/>
                  <a:pt x="2017" y="1941"/>
                  <a:pt x="2017" y="1954"/>
                </a:cubicBezTo>
                <a:cubicBezTo>
                  <a:pt x="2043" y="1958"/>
                  <a:pt x="2064" y="1920"/>
                  <a:pt x="2084" y="1903"/>
                </a:cubicBezTo>
                <a:cubicBezTo>
                  <a:pt x="2084" y="1894"/>
                  <a:pt x="2076" y="1894"/>
                  <a:pt x="2067" y="1895"/>
                </a:cubicBezTo>
                <a:cubicBezTo>
                  <a:pt x="2068" y="1882"/>
                  <a:pt x="2087" y="1892"/>
                  <a:pt x="2084" y="1875"/>
                </a:cubicBezTo>
                <a:cubicBezTo>
                  <a:pt x="2087" y="1882"/>
                  <a:pt x="2098" y="1883"/>
                  <a:pt x="2091" y="1891"/>
                </a:cubicBezTo>
                <a:cubicBezTo>
                  <a:pt x="2107" y="1887"/>
                  <a:pt x="2109" y="1867"/>
                  <a:pt x="2121" y="1859"/>
                </a:cubicBezTo>
                <a:cubicBezTo>
                  <a:pt x="2118" y="1850"/>
                  <a:pt x="2111" y="1870"/>
                  <a:pt x="2101" y="1867"/>
                </a:cubicBezTo>
                <a:cubicBezTo>
                  <a:pt x="2100" y="1860"/>
                  <a:pt x="2104" y="1860"/>
                  <a:pt x="2104" y="1855"/>
                </a:cubicBezTo>
                <a:cubicBezTo>
                  <a:pt x="2085" y="1858"/>
                  <a:pt x="2076" y="1887"/>
                  <a:pt x="2057" y="1879"/>
                </a:cubicBezTo>
                <a:cubicBezTo>
                  <a:pt x="2086" y="1851"/>
                  <a:pt x="2131" y="1841"/>
                  <a:pt x="2145" y="1795"/>
                </a:cubicBezTo>
                <a:cubicBezTo>
                  <a:pt x="2164" y="1790"/>
                  <a:pt x="2177" y="1798"/>
                  <a:pt x="2182" y="1771"/>
                </a:cubicBezTo>
                <a:cubicBezTo>
                  <a:pt x="2176" y="1771"/>
                  <a:pt x="2175" y="1776"/>
                  <a:pt x="2168" y="1775"/>
                </a:cubicBezTo>
                <a:cubicBezTo>
                  <a:pt x="2179" y="1785"/>
                  <a:pt x="2171" y="1779"/>
                  <a:pt x="2165" y="1787"/>
                </a:cubicBezTo>
                <a:cubicBezTo>
                  <a:pt x="2165" y="1770"/>
                  <a:pt x="2169" y="1721"/>
                  <a:pt x="2205" y="1735"/>
                </a:cubicBezTo>
                <a:cubicBezTo>
                  <a:pt x="2210" y="1727"/>
                  <a:pt x="2216" y="1722"/>
                  <a:pt x="2219" y="1712"/>
                </a:cubicBezTo>
                <a:cubicBezTo>
                  <a:pt x="2205" y="1710"/>
                  <a:pt x="2212" y="1707"/>
                  <a:pt x="2219" y="1692"/>
                </a:cubicBezTo>
                <a:cubicBezTo>
                  <a:pt x="2211" y="1668"/>
                  <a:pt x="2197" y="1700"/>
                  <a:pt x="2192" y="1692"/>
                </a:cubicBezTo>
                <a:cubicBezTo>
                  <a:pt x="2201" y="1657"/>
                  <a:pt x="2243" y="1662"/>
                  <a:pt x="2259" y="1636"/>
                </a:cubicBezTo>
                <a:cubicBezTo>
                  <a:pt x="2262" y="1650"/>
                  <a:pt x="2243" y="1673"/>
                  <a:pt x="2229" y="1680"/>
                </a:cubicBezTo>
                <a:cubicBezTo>
                  <a:pt x="2235" y="1676"/>
                  <a:pt x="2247" y="1679"/>
                  <a:pt x="2256" y="1692"/>
                </a:cubicBezTo>
                <a:cubicBezTo>
                  <a:pt x="2276" y="1666"/>
                  <a:pt x="2291" y="1615"/>
                  <a:pt x="2316" y="1608"/>
                </a:cubicBezTo>
                <a:cubicBezTo>
                  <a:pt x="2324" y="1610"/>
                  <a:pt x="2304" y="1633"/>
                  <a:pt x="2313" y="1636"/>
                </a:cubicBezTo>
                <a:cubicBezTo>
                  <a:pt x="2283" y="1644"/>
                  <a:pt x="2275" y="1699"/>
                  <a:pt x="2249" y="1700"/>
                </a:cubicBezTo>
                <a:cubicBezTo>
                  <a:pt x="2251" y="1703"/>
                  <a:pt x="2252" y="1707"/>
                  <a:pt x="2256" y="1708"/>
                </a:cubicBezTo>
                <a:cubicBezTo>
                  <a:pt x="2253" y="1710"/>
                  <a:pt x="2242" y="1708"/>
                  <a:pt x="2246" y="1727"/>
                </a:cubicBezTo>
                <a:cubicBezTo>
                  <a:pt x="2232" y="1739"/>
                  <a:pt x="2226" y="1732"/>
                  <a:pt x="2226" y="1747"/>
                </a:cubicBezTo>
                <a:cubicBezTo>
                  <a:pt x="2202" y="1747"/>
                  <a:pt x="2192" y="1760"/>
                  <a:pt x="2182" y="1775"/>
                </a:cubicBezTo>
                <a:cubicBezTo>
                  <a:pt x="2219" y="1784"/>
                  <a:pt x="2228" y="1735"/>
                  <a:pt x="2259" y="1731"/>
                </a:cubicBezTo>
                <a:cubicBezTo>
                  <a:pt x="2262" y="1742"/>
                  <a:pt x="2253" y="1739"/>
                  <a:pt x="2252" y="1747"/>
                </a:cubicBezTo>
                <a:cubicBezTo>
                  <a:pt x="2258" y="1744"/>
                  <a:pt x="2261" y="1736"/>
                  <a:pt x="2273" y="1739"/>
                </a:cubicBezTo>
                <a:cubicBezTo>
                  <a:pt x="2270" y="1753"/>
                  <a:pt x="2278" y="1755"/>
                  <a:pt x="2276" y="1767"/>
                </a:cubicBezTo>
                <a:cubicBezTo>
                  <a:pt x="2266" y="1768"/>
                  <a:pt x="2264" y="1776"/>
                  <a:pt x="2259" y="1783"/>
                </a:cubicBezTo>
                <a:cubicBezTo>
                  <a:pt x="2251" y="1782"/>
                  <a:pt x="2263" y="1773"/>
                  <a:pt x="2263" y="1767"/>
                </a:cubicBezTo>
                <a:cubicBezTo>
                  <a:pt x="2262" y="1763"/>
                  <a:pt x="2256" y="1765"/>
                  <a:pt x="2256" y="1759"/>
                </a:cubicBezTo>
                <a:cubicBezTo>
                  <a:pt x="2248" y="1766"/>
                  <a:pt x="2248" y="1782"/>
                  <a:pt x="2239" y="1787"/>
                </a:cubicBezTo>
                <a:cubicBezTo>
                  <a:pt x="2234" y="1780"/>
                  <a:pt x="2238" y="1768"/>
                  <a:pt x="2246" y="1759"/>
                </a:cubicBezTo>
                <a:cubicBezTo>
                  <a:pt x="2233" y="1766"/>
                  <a:pt x="2219" y="1771"/>
                  <a:pt x="2209" y="1779"/>
                </a:cubicBezTo>
                <a:cubicBezTo>
                  <a:pt x="2208" y="1790"/>
                  <a:pt x="2217" y="1791"/>
                  <a:pt x="2226" y="1791"/>
                </a:cubicBezTo>
                <a:cubicBezTo>
                  <a:pt x="2226" y="1821"/>
                  <a:pt x="2220" y="1883"/>
                  <a:pt x="2185" y="1879"/>
                </a:cubicBezTo>
                <a:cubicBezTo>
                  <a:pt x="2183" y="1868"/>
                  <a:pt x="2192" y="1871"/>
                  <a:pt x="2192" y="1863"/>
                </a:cubicBezTo>
                <a:cubicBezTo>
                  <a:pt x="2181" y="1862"/>
                  <a:pt x="2178" y="1870"/>
                  <a:pt x="2165" y="1867"/>
                </a:cubicBezTo>
                <a:cubicBezTo>
                  <a:pt x="2149" y="1892"/>
                  <a:pt x="2124" y="1906"/>
                  <a:pt x="2101" y="1923"/>
                </a:cubicBezTo>
                <a:cubicBezTo>
                  <a:pt x="2104" y="1926"/>
                  <a:pt x="2107" y="1929"/>
                  <a:pt x="2111" y="1930"/>
                </a:cubicBezTo>
                <a:cubicBezTo>
                  <a:pt x="2100" y="1947"/>
                  <a:pt x="2083" y="1934"/>
                  <a:pt x="2074" y="1950"/>
                </a:cubicBezTo>
                <a:cubicBezTo>
                  <a:pt x="2066" y="1945"/>
                  <a:pt x="2084" y="1939"/>
                  <a:pt x="2084" y="1930"/>
                </a:cubicBezTo>
                <a:cubicBezTo>
                  <a:pt x="2059" y="1944"/>
                  <a:pt x="2035" y="1960"/>
                  <a:pt x="2017" y="1982"/>
                </a:cubicBezTo>
                <a:cubicBezTo>
                  <a:pt x="2031" y="1982"/>
                  <a:pt x="2035" y="1969"/>
                  <a:pt x="2047" y="1966"/>
                </a:cubicBezTo>
                <a:cubicBezTo>
                  <a:pt x="2055" y="1965"/>
                  <a:pt x="2045" y="1984"/>
                  <a:pt x="2057" y="1978"/>
                </a:cubicBezTo>
                <a:cubicBezTo>
                  <a:pt x="2047" y="1993"/>
                  <a:pt x="2026" y="1988"/>
                  <a:pt x="2030" y="2010"/>
                </a:cubicBezTo>
                <a:cubicBezTo>
                  <a:pt x="2017" y="2001"/>
                  <a:pt x="1997" y="2003"/>
                  <a:pt x="1997" y="2030"/>
                </a:cubicBezTo>
                <a:cubicBezTo>
                  <a:pt x="2036" y="2029"/>
                  <a:pt x="2077" y="1995"/>
                  <a:pt x="2125" y="1982"/>
                </a:cubicBezTo>
                <a:cubicBezTo>
                  <a:pt x="2100" y="2008"/>
                  <a:pt x="2044" y="2028"/>
                  <a:pt x="2030" y="2042"/>
                </a:cubicBezTo>
                <a:cubicBezTo>
                  <a:pt x="2030" y="2048"/>
                  <a:pt x="2025" y="2059"/>
                  <a:pt x="2024" y="2074"/>
                </a:cubicBezTo>
                <a:cubicBezTo>
                  <a:pt x="2005" y="2077"/>
                  <a:pt x="1989" y="2070"/>
                  <a:pt x="1987" y="2098"/>
                </a:cubicBezTo>
                <a:cubicBezTo>
                  <a:pt x="2016" y="2078"/>
                  <a:pt x="2062" y="2078"/>
                  <a:pt x="2094" y="2062"/>
                </a:cubicBezTo>
                <a:cubicBezTo>
                  <a:pt x="2080" y="2086"/>
                  <a:pt x="2035" y="2074"/>
                  <a:pt x="2027" y="2106"/>
                </a:cubicBezTo>
                <a:cubicBezTo>
                  <a:pt x="2022" y="2093"/>
                  <a:pt x="1991" y="2100"/>
                  <a:pt x="1990" y="2118"/>
                </a:cubicBezTo>
                <a:cubicBezTo>
                  <a:pt x="1969" y="2115"/>
                  <a:pt x="1959" y="2123"/>
                  <a:pt x="1940" y="2122"/>
                </a:cubicBezTo>
                <a:cubicBezTo>
                  <a:pt x="1940" y="2132"/>
                  <a:pt x="1938" y="2145"/>
                  <a:pt x="1946" y="2145"/>
                </a:cubicBezTo>
                <a:cubicBezTo>
                  <a:pt x="1935" y="2171"/>
                  <a:pt x="1905" y="2148"/>
                  <a:pt x="1896" y="2173"/>
                </a:cubicBezTo>
                <a:cubicBezTo>
                  <a:pt x="1896" y="2178"/>
                  <a:pt x="1899" y="2176"/>
                  <a:pt x="1899" y="2173"/>
                </a:cubicBezTo>
                <a:cubicBezTo>
                  <a:pt x="1897" y="2197"/>
                  <a:pt x="1861" y="2186"/>
                  <a:pt x="1842" y="2189"/>
                </a:cubicBezTo>
                <a:cubicBezTo>
                  <a:pt x="1815" y="2194"/>
                  <a:pt x="1789" y="2211"/>
                  <a:pt x="1775" y="2209"/>
                </a:cubicBezTo>
                <a:cubicBezTo>
                  <a:pt x="1772" y="2205"/>
                  <a:pt x="1762" y="2208"/>
                  <a:pt x="1765" y="2197"/>
                </a:cubicBezTo>
                <a:cubicBezTo>
                  <a:pt x="1755" y="2206"/>
                  <a:pt x="1743" y="2199"/>
                  <a:pt x="1738" y="2205"/>
                </a:cubicBezTo>
                <a:cubicBezTo>
                  <a:pt x="1740" y="2209"/>
                  <a:pt x="1737" y="2177"/>
                  <a:pt x="1728" y="2193"/>
                </a:cubicBezTo>
                <a:cubicBezTo>
                  <a:pt x="1739" y="2174"/>
                  <a:pt x="1786" y="2197"/>
                  <a:pt x="1808" y="2177"/>
                </a:cubicBezTo>
                <a:cubicBezTo>
                  <a:pt x="1790" y="2138"/>
                  <a:pt x="1745" y="2177"/>
                  <a:pt x="1701" y="2181"/>
                </a:cubicBezTo>
                <a:cubicBezTo>
                  <a:pt x="1704" y="2174"/>
                  <a:pt x="1712" y="2174"/>
                  <a:pt x="1717" y="2169"/>
                </a:cubicBezTo>
                <a:cubicBezTo>
                  <a:pt x="1710" y="2158"/>
                  <a:pt x="1693" y="2170"/>
                  <a:pt x="1684" y="2169"/>
                </a:cubicBezTo>
                <a:cubicBezTo>
                  <a:pt x="1674" y="2173"/>
                  <a:pt x="1689" y="2180"/>
                  <a:pt x="1680" y="2185"/>
                </a:cubicBezTo>
                <a:cubicBezTo>
                  <a:pt x="1627" y="2187"/>
                  <a:pt x="1600" y="2198"/>
                  <a:pt x="1566" y="2225"/>
                </a:cubicBezTo>
                <a:cubicBezTo>
                  <a:pt x="1568" y="2233"/>
                  <a:pt x="1576" y="2233"/>
                  <a:pt x="1569" y="2241"/>
                </a:cubicBezTo>
                <a:cubicBezTo>
                  <a:pt x="1553" y="2259"/>
                  <a:pt x="1508" y="2243"/>
                  <a:pt x="1499" y="2269"/>
                </a:cubicBezTo>
                <a:cubicBezTo>
                  <a:pt x="1504" y="2271"/>
                  <a:pt x="1504" y="2271"/>
                  <a:pt x="1509" y="2281"/>
                </a:cubicBezTo>
                <a:cubicBezTo>
                  <a:pt x="1502" y="2297"/>
                  <a:pt x="1487" y="2282"/>
                  <a:pt x="1468" y="2281"/>
                </a:cubicBezTo>
                <a:cubicBezTo>
                  <a:pt x="1468" y="2265"/>
                  <a:pt x="1474" y="2282"/>
                  <a:pt x="1479" y="2273"/>
                </a:cubicBezTo>
                <a:cubicBezTo>
                  <a:pt x="1475" y="2263"/>
                  <a:pt x="1437" y="2258"/>
                  <a:pt x="1435" y="2273"/>
                </a:cubicBezTo>
                <a:cubicBezTo>
                  <a:pt x="1361" y="2257"/>
                  <a:pt x="1287" y="2263"/>
                  <a:pt x="1216" y="2249"/>
                </a:cubicBezTo>
                <a:cubicBezTo>
                  <a:pt x="1222" y="2240"/>
                  <a:pt x="1242" y="2248"/>
                  <a:pt x="1253" y="2245"/>
                </a:cubicBezTo>
                <a:cubicBezTo>
                  <a:pt x="1219" y="2210"/>
                  <a:pt x="1157" y="2232"/>
                  <a:pt x="1125" y="2193"/>
                </a:cubicBezTo>
                <a:cubicBezTo>
                  <a:pt x="1174" y="2214"/>
                  <a:pt x="1209" y="2203"/>
                  <a:pt x="1260" y="2221"/>
                </a:cubicBezTo>
                <a:cubicBezTo>
                  <a:pt x="1263" y="2207"/>
                  <a:pt x="1243" y="2219"/>
                  <a:pt x="1250" y="2201"/>
                </a:cubicBezTo>
                <a:cubicBezTo>
                  <a:pt x="1349" y="2202"/>
                  <a:pt x="1452" y="2255"/>
                  <a:pt x="1542" y="2213"/>
                </a:cubicBezTo>
                <a:cubicBezTo>
                  <a:pt x="1516" y="2208"/>
                  <a:pt x="1510" y="2182"/>
                  <a:pt x="1482" y="2193"/>
                </a:cubicBezTo>
                <a:cubicBezTo>
                  <a:pt x="1474" y="2175"/>
                  <a:pt x="1524" y="2191"/>
                  <a:pt x="1526" y="2169"/>
                </a:cubicBezTo>
                <a:cubicBezTo>
                  <a:pt x="1542" y="2173"/>
                  <a:pt x="1539" y="2180"/>
                  <a:pt x="1542" y="2193"/>
                </a:cubicBezTo>
                <a:cubicBezTo>
                  <a:pt x="1545" y="2191"/>
                  <a:pt x="1548" y="2189"/>
                  <a:pt x="1553" y="2189"/>
                </a:cubicBezTo>
                <a:cubicBezTo>
                  <a:pt x="1551" y="2186"/>
                  <a:pt x="1550" y="2182"/>
                  <a:pt x="1546" y="2181"/>
                </a:cubicBezTo>
                <a:cubicBezTo>
                  <a:pt x="1555" y="2179"/>
                  <a:pt x="1567" y="2170"/>
                  <a:pt x="1586" y="2169"/>
                </a:cubicBezTo>
                <a:cubicBezTo>
                  <a:pt x="1564" y="2158"/>
                  <a:pt x="1548" y="2172"/>
                  <a:pt x="1519" y="2161"/>
                </a:cubicBezTo>
                <a:cubicBezTo>
                  <a:pt x="1545" y="2155"/>
                  <a:pt x="1572" y="2152"/>
                  <a:pt x="1590" y="2153"/>
                </a:cubicBezTo>
                <a:cubicBezTo>
                  <a:pt x="1587" y="2144"/>
                  <a:pt x="1563" y="2134"/>
                  <a:pt x="1559" y="2149"/>
                </a:cubicBezTo>
                <a:cubicBezTo>
                  <a:pt x="1557" y="2143"/>
                  <a:pt x="1549" y="2144"/>
                  <a:pt x="1549" y="2134"/>
                </a:cubicBezTo>
                <a:cubicBezTo>
                  <a:pt x="1559" y="2131"/>
                  <a:pt x="1567" y="2128"/>
                  <a:pt x="1576" y="2126"/>
                </a:cubicBezTo>
                <a:cubicBezTo>
                  <a:pt x="1507" y="2119"/>
                  <a:pt x="1431" y="2134"/>
                  <a:pt x="1357" y="2126"/>
                </a:cubicBezTo>
                <a:cubicBezTo>
                  <a:pt x="1382" y="2135"/>
                  <a:pt x="1409" y="2147"/>
                  <a:pt x="1442" y="2157"/>
                </a:cubicBezTo>
                <a:cubicBezTo>
                  <a:pt x="1436" y="2202"/>
                  <a:pt x="1363" y="2200"/>
                  <a:pt x="1341" y="2177"/>
                </a:cubicBezTo>
                <a:cubicBezTo>
                  <a:pt x="1348" y="2165"/>
                  <a:pt x="1358" y="2183"/>
                  <a:pt x="1371" y="2177"/>
                </a:cubicBezTo>
                <a:cubicBezTo>
                  <a:pt x="1370" y="2173"/>
                  <a:pt x="1365" y="2174"/>
                  <a:pt x="1361" y="2173"/>
                </a:cubicBezTo>
                <a:cubicBezTo>
                  <a:pt x="1360" y="2167"/>
                  <a:pt x="1363" y="2166"/>
                  <a:pt x="1367" y="2165"/>
                </a:cubicBezTo>
                <a:cubicBezTo>
                  <a:pt x="1339" y="2150"/>
                  <a:pt x="1304" y="2169"/>
                  <a:pt x="1270" y="2177"/>
                </a:cubicBezTo>
                <a:cubicBezTo>
                  <a:pt x="1243" y="2161"/>
                  <a:pt x="1200" y="2162"/>
                  <a:pt x="1182" y="2134"/>
                </a:cubicBezTo>
                <a:cubicBezTo>
                  <a:pt x="1174" y="2134"/>
                  <a:pt x="1172" y="2141"/>
                  <a:pt x="1166" y="2134"/>
                </a:cubicBezTo>
                <a:cubicBezTo>
                  <a:pt x="1179" y="2129"/>
                  <a:pt x="1167" y="2120"/>
                  <a:pt x="1186" y="2122"/>
                </a:cubicBezTo>
                <a:cubicBezTo>
                  <a:pt x="1152" y="2095"/>
                  <a:pt x="1108" y="2081"/>
                  <a:pt x="1065" y="2066"/>
                </a:cubicBezTo>
                <a:cubicBezTo>
                  <a:pt x="1069" y="2076"/>
                  <a:pt x="1082" y="2077"/>
                  <a:pt x="1092" y="2082"/>
                </a:cubicBezTo>
                <a:cubicBezTo>
                  <a:pt x="1076" y="2094"/>
                  <a:pt x="1064" y="2067"/>
                  <a:pt x="1048" y="2078"/>
                </a:cubicBezTo>
                <a:cubicBezTo>
                  <a:pt x="1072" y="2104"/>
                  <a:pt x="1118" y="2104"/>
                  <a:pt x="1145" y="2126"/>
                </a:cubicBezTo>
                <a:cubicBezTo>
                  <a:pt x="1065" y="2142"/>
                  <a:pt x="1002" y="2070"/>
                  <a:pt x="930" y="2050"/>
                </a:cubicBezTo>
                <a:cubicBezTo>
                  <a:pt x="932" y="2071"/>
                  <a:pt x="954" y="2069"/>
                  <a:pt x="954" y="2094"/>
                </a:cubicBezTo>
                <a:cubicBezTo>
                  <a:pt x="945" y="2088"/>
                  <a:pt x="938" y="2080"/>
                  <a:pt x="930" y="2074"/>
                </a:cubicBezTo>
                <a:cubicBezTo>
                  <a:pt x="927" y="2074"/>
                  <a:pt x="927" y="2079"/>
                  <a:pt x="927" y="2082"/>
                </a:cubicBezTo>
                <a:cubicBezTo>
                  <a:pt x="934" y="2080"/>
                  <a:pt x="943" y="2092"/>
                  <a:pt x="954" y="2098"/>
                </a:cubicBezTo>
                <a:cubicBezTo>
                  <a:pt x="936" y="2119"/>
                  <a:pt x="975" y="2119"/>
                  <a:pt x="984" y="2134"/>
                </a:cubicBezTo>
                <a:cubicBezTo>
                  <a:pt x="971" y="2149"/>
                  <a:pt x="989" y="2147"/>
                  <a:pt x="991" y="2165"/>
                </a:cubicBezTo>
                <a:cubicBezTo>
                  <a:pt x="1067" y="2187"/>
                  <a:pt x="1129" y="2225"/>
                  <a:pt x="1203" y="2249"/>
                </a:cubicBezTo>
                <a:cubicBezTo>
                  <a:pt x="1125" y="2262"/>
                  <a:pt x="1053" y="2200"/>
                  <a:pt x="977" y="2185"/>
                </a:cubicBezTo>
                <a:cubicBezTo>
                  <a:pt x="967" y="2169"/>
                  <a:pt x="949" y="2163"/>
                  <a:pt x="930" y="2157"/>
                </a:cubicBezTo>
                <a:cubicBezTo>
                  <a:pt x="942" y="2168"/>
                  <a:pt x="950" y="2181"/>
                  <a:pt x="967" y="2185"/>
                </a:cubicBezTo>
                <a:cubicBezTo>
                  <a:pt x="925" y="2201"/>
                  <a:pt x="889" y="2163"/>
                  <a:pt x="849" y="2145"/>
                </a:cubicBezTo>
                <a:cubicBezTo>
                  <a:pt x="855" y="2166"/>
                  <a:pt x="889" y="2188"/>
                  <a:pt x="920" y="2193"/>
                </a:cubicBezTo>
                <a:cubicBezTo>
                  <a:pt x="926" y="2203"/>
                  <a:pt x="930" y="2216"/>
                  <a:pt x="940" y="2221"/>
                </a:cubicBezTo>
                <a:cubicBezTo>
                  <a:pt x="941" y="2204"/>
                  <a:pt x="987" y="2244"/>
                  <a:pt x="994" y="2245"/>
                </a:cubicBezTo>
                <a:cubicBezTo>
                  <a:pt x="997" y="2248"/>
                  <a:pt x="999" y="2258"/>
                  <a:pt x="991" y="2261"/>
                </a:cubicBezTo>
                <a:cubicBezTo>
                  <a:pt x="1018" y="2281"/>
                  <a:pt x="1051" y="2296"/>
                  <a:pt x="1088" y="2305"/>
                </a:cubicBezTo>
                <a:cubicBezTo>
                  <a:pt x="1089" y="2297"/>
                  <a:pt x="1088" y="2292"/>
                  <a:pt x="1081" y="2293"/>
                </a:cubicBezTo>
                <a:cubicBezTo>
                  <a:pt x="1091" y="2292"/>
                  <a:pt x="1117" y="2282"/>
                  <a:pt x="1118" y="2301"/>
                </a:cubicBezTo>
                <a:cubicBezTo>
                  <a:pt x="1114" y="2295"/>
                  <a:pt x="1101" y="2297"/>
                  <a:pt x="1092" y="2297"/>
                </a:cubicBezTo>
                <a:cubicBezTo>
                  <a:pt x="1088" y="2311"/>
                  <a:pt x="1106" y="2301"/>
                  <a:pt x="1108" y="2309"/>
                </a:cubicBezTo>
                <a:cubicBezTo>
                  <a:pt x="1101" y="2320"/>
                  <a:pt x="1084" y="2308"/>
                  <a:pt x="1075" y="2309"/>
                </a:cubicBezTo>
                <a:cubicBezTo>
                  <a:pt x="1103" y="2333"/>
                  <a:pt x="1151" y="2343"/>
                  <a:pt x="1172" y="2364"/>
                </a:cubicBezTo>
                <a:cubicBezTo>
                  <a:pt x="1157" y="2357"/>
                  <a:pt x="1112" y="2353"/>
                  <a:pt x="1102" y="2329"/>
                </a:cubicBezTo>
                <a:cubicBezTo>
                  <a:pt x="1059" y="2334"/>
                  <a:pt x="1043" y="2308"/>
                  <a:pt x="1011" y="2301"/>
                </a:cubicBezTo>
                <a:cubicBezTo>
                  <a:pt x="1014" y="2287"/>
                  <a:pt x="1017" y="2299"/>
                  <a:pt x="1028" y="2297"/>
                </a:cubicBezTo>
                <a:cubicBezTo>
                  <a:pt x="1013" y="2280"/>
                  <a:pt x="985" y="2278"/>
                  <a:pt x="964" y="2269"/>
                </a:cubicBezTo>
                <a:cubicBezTo>
                  <a:pt x="960" y="2270"/>
                  <a:pt x="961" y="2276"/>
                  <a:pt x="960" y="2281"/>
                </a:cubicBezTo>
                <a:cubicBezTo>
                  <a:pt x="909" y="2268"/>
                  <a:pt x="872" y="2216"/>
                  <a:pt x="826" y="2221"/>
                </a:cubicBezTo>
                <a:cubicBezTo>
                  <a:pt x="816" y="2224"/>
                  <a:pt x="829" y="2230"/>
                  <a:pt x="826" y="2237"/>
                </a:cubicBezTo>
                <a:cubicBezTo>
                  <a:pt x="809" y="2218"/>
                  <a:pt x="757" y="2220"/>
                  <a:pt x="755" y="2197"/>
                </a:cubicBezTo>
                <a:cubicBezTo>
                  <a:pt x="743" y="2205"/>
                  <a:pt x="735" y="2191"/>
                  <a:pt x="721" y="2189"/>
                </a:cubicBezTo>
                <a:cubicBezTo>
                  <a:pt x="722" y="2220"/>
                  <a:pt x="790" y="2223"/>
                  <a:pt x="782" y="2265"/>
                </a:cubicBezTo>
                <a:cubicBezTo>
                  <a:pt x="771" y="2259"/>
                  <a:pt x="763" y="2251"/>
                  <a:pt x="755" y="2241"/>
                </a:cubicBezTo>
                <a:cubicBezTo>
                  <a:pt x="745" y="2238"/>
                  <a:pt x="749" y="2252"/>
                  <a:pt x="738" y="2249"/>
                </a:cubicBezTo>
                <a:cubicBezTo>
                  <a:pt x="702" y="2204"/>
                  <a:pt x="665" y="2161"/>
                  <a:pt x="617" y="2130"/>
                </a:cubicBezTo>
                <a:cubicBezTo>
                  <a:pt x="619" y="2115"/>
                  <a:pt x="632" y="2128"/>
                  <a:pt x="637" y="2134"/>
                </a:cubicBezTo>
                <a:cubicBezTo>
                  <a:pt x="645" y="2133"/>
                  <a:pt x="645" y="2124"/>
                  <a:pt x="644" y="2114"/>
                </a:cubicBezTo>
                <a:cubicBezTo>
                  <a:pt x="631" y="2120"/>
                  <a:pt x="641" y="2115"/>
                  <a:pt x="641" y="2114"/>
                </a:cubicBezTo>
                <a:cubicBezTo>
                  <a:pt x="640" y="2093"/>
                  <a:pt x="613" y="2055"/>
                  <a:pt x="617" y="2038"/>
                </a:cubicBezTo>
                <a:cubicBezTo>
                  <a:pt x="628" y="2034"/>
                  <a:pt x="624" y="2045"/>
                  <a:pt x="627" y="2026"/>
                </a:cubicBezTo>
                <a:cubicBezTo>
                  <a:pt x="644" y="2022"/>
                  <a:pt x="639" y="2044"/>
                  <a:pt x="651" y="2046"/>
                </a:cubicBezTo>
                <a:cubicBezTo>
                  <a:pt x="656" y="2029"/>
                  <a:pt x="650" y="2030"/>
                  <a:pt x="664" y="2042"/>
                </a:cubicBezTo>
                <a:cubicBezTo>
                  <a:pt x="665" y="2020"/>
                  <a:pt x="644" y="2024"/>
                  <a:pt x="634" y="2014"/>
                </a:cubicBezTo>
                <a:cubicBezTo>
                  <a:pt x="636" y="2007"/>
                  <a:pt x="640" y="2014"/>
                  <a:pt x="644" y="2014"/>
                </a:cubicBezTo>
                <a:cubicBezTo>
                  <a:pt x="644" y="1994"/>
                  <a:pt x="630" y="1991"/>
                  <a:pt x="617" y="1986"/>
                </a:cubicBezTo>
                <a:cubicBezTo>
                  <a:pt x="634" y="1988"/>
                  <a:pt x="626" y="1932"/>
                  <a:pt x="600" y="1923"/>
                </a:cubicBezTo>
                <a:cubicBezTo>
                  <a:pt x="614" y="1906"/>
                  <a:pt x="588" y="1896"/>
                  <a:pt x="583" y="1879"/>
                </a:cubicBezTo>
                <a:cubicBezTo>
                  <a:pt x="584" y="1873"/>
                  <a:pt x="593" y="1877"/>
                  <a:pt x="594" y="1871"/>
                </a:cubicBezTo>
                <a:cubicBezTo>
                  <a:pt x="582" y="1862"/>
                  <a:pt x="574" y="1863"/>
                  <a:pt x="563" y="1859"/>
                </a:cubicBezTo>
                <a:cubicBezTo>
                  <a:pt x="571" y="1845"/>
                  <a:pt x="567" y="1847"/>
                  <a:pt x="560" y="1835"/>
                </a:cubicBezTo>
                <a:cubicBezTo>
                  <a:pt x="544" y="1856"/>
                  <a:pt x="536" y="1811"/>
                  <a:pt x="520" y="1807"/>
                </a:cubicBezTo>
                <a:cubicBezTo>
                  <a:pt x="508" y="1833"/>
                  <a:pt x="540" y="1841"/>
                  <a:pt x="540" y="1867"/>
                </a:cubicBezTo>
                <a:cubicBezTo>
                  <a:pt x="521" y="1867"/>
                  <a:pt x="533" y="1878"/>
                  <a:pt x="530" y="1883"/>
                </a:cubicBezTo>
                <a:cubicBezTo>
                  <a:pt x="510" y="1870"/>
                  <a:pt x="503" y="1843"/>
                  <a:pt x="482" y="1831"/>
                </a:cubicBezTo>
                <a:cubicBezTo>
                  <a:pt x="479" y="1834"/>
                  <a:pt x="491" y="1853"/>
                  <a:pt x="496" y="1859"/>
                </a:cubicBezTo>
                <a:cubicBezTo>
                  <a:pt x="494" y="1865"/>
                  <a:pt x="493" y="1858"/>
                  <a:pt x="489" y="1859"/>
                </a:cubicBezTo>
                <a:cubicBezTo>
                  <a:pt x="494" y="1878"/>
                  <a:pt x="507" y="1888"/>
                  <a:pt x="513" y="1907"/>
                </a:cubicBezTo>
                <a:cubicBezTo>
                  <a:pt x="489" y="1895"/>
                  <a:pt x="497" y="1956"/>
                  <a:pt x="472" y="1950"/>
                </a:cubicBezTo>
                <a:cubicBezTo>
                  <a:pt x="474" y="1970"/>
                  <a:pt x="491" y="1971"/>
                  <a:pt x="496" y="1986"/>
                </a:cubicBezTo>
                <a:cubicBezTo>
                  <a:pt x="504" y="1986"/>
                  <a:pt x="506" y="1979"/>
                  <a:pt x="516" y="1982"/>
                </a:cubicBezTo>
                <a:cubicBezTo>
                  <a:pt x="517" y="1997"/>
                  <a:pt x="533" y="1994"/>
                  <a:pt x="533" y="2010"/>
                </a:cubicBezTo>
                <a:cubicBezTo>
                  <a:pt x="518" y="2014"/>
                  <a:pt x="522" y="1997"/>
                  <a:pt x="509" y="1998"/>
                </a:cubicBezTo>
                <a:cubicBezTo>
                  <a:pt x="502" y="2009"/>
                  <a:pt x="519" y="2016"/>
                  <a:pt x="523" y="2026"/>
                </a:cubicBezTo>
                <a:cubicBezTo>
                  <a:pt x="499" y="2024"/>
                  <a:pt x="479" y="1983"/>
                  <a:pt x="456" y="1966"/>
                </a:cubicBezTo>
                <a:cubicBezTo>
                  <a:pt x="452" y="1969"/>
                  <a:pt x="452" y="1975"/>
                  <a:pt x="445" y="1974"/>
                </a:cubicBezTo>
                <a:cubicBezTo>
                  <a:pt x="447" y="1966"/>
                  <a:pt x="443" y="1964"/>
                  <a:pt x="442" y="1958"/>
                </a:cubicBezTo>
                <a:cubicBezTo>
                  <a:pt x="439" y="1960"/>
                  <a:pt x="437" y="1963"/>
                  <a:pt x="432" y="1962"/>
                </a:cubicBezTo>
                <a:cubicBezTo>
                  <a:pt x="449" y="2022"/>
                  <a:pt x="505" y="2035"/>
                  <a:pt x="526" y="2090"/>
                </a:cubicBezTo>
                <a:cubicBezTo>
                  <a:pt x="467" y="2039"/>
                  <a:pt x="424" y="1969"/>
                  <a:pt x="368" y="1915"/>
                </a:cubicBezTo>
                <a:cubicBezTo>
                  <a:pt x="361" y="1914"/>
                  <a:pt x="367" y="1929"/>
                  <a:pt x="365" y="1934"/>
                </a:cubicBezTo>
                <a:cubicBezTo>
                  <a:pt x="305" y="1901"/>
                  <a:pt x="304" y="1847"/>
                  <a:pt x="281" y="1775"/>
                </a:cubicBezTo>
                <a:cubicBezTo>
                  <a:pt x="294" y="1785"/>
                  <a:pt x="299" y="1806"/>
                  <a:pt x="314" y="1815"/>
                </a:cubicBezTo>
                <a:cubicBezTo>
                  <a:pt x="314" y="1802"/>
                  <a:pt x="305" y="1800"/>
                  <a:pt x="308" y="1783"/>
                </a:cubicBezTo>
                <a:cubicBezTo>
                  <a:pt x="314" y="1788"/>
                  <a:pt x="319" y="1796"/>
                  <a:pt x="321" y="1807"/>
                </a:cubicBezTo>
                <a:cubicBezTo>
                  <a:pt x="331" y="1802"/>
                  <a:pt x="317" y="1793"/>
                  <a:pt x="321" y="1783"/>
                </a:cubicBezTo>
                <a:cubicBezTo>
                  <a:pt x="350" y="1806"/>
                  <a:pt x="356" y="1856"/>
                  <a:pt x="382" y="1883"/>
                </a:cubicBezTo>
                <a:cubicBezTo>
                  <a:pt x="376" y="1841"/>
                  <a:pt x="354" y="1819"/>
                  <a:pt x="348" y="1779"/>
                </a:cubicBezTo>
                <a:cubicBezTo>
                  <a:pt x="354" y="1781"/>
                  <a:pt x="354" y="1776"/>
                  <a:pt x="355" y="1771"/>
                </a:cubicBezTo>
                <a:cubicBezTo>
                  <a:pt x="361" y="1774"/>
                  <a:pt x="356" y="1791"/>
                  <a:pt x="368" y="1787"/>
                </a:cubicBezTo>
                <a:cubicBezTo>
                  <a:pt x="373" y="1759"/>
                  <a:pt x="351" y="1728"/>
                  <a:pt x="341" y="1704"/>
                </a:cubicBezTo>
                <a:cubicBezTo>
                  <a:pt x="360" y="1698"/>
                  <a:pt x="366" y="1693"/>
                  <a:pt x="382" y="1715"/>
                </a:cubicBezTo>
                <a:cubicBezTo>
                  <a:pt x="382" y="1704"/>
                  <a:pt x="374" y="1703"/>
                  <a:pt x="375" y="1692"/>
                </a:cubicBezTo>
                <a:cubicBezTo>
                  <a:pt x="384" y="1703"/>
                  <a:pt x="393" y="1715"/>
                  <a:pt x="402" y="1727"/>
                </a:cubicBezTo>
                <a:cubicBezTo>
                  <a:pt x="409" y="1729"/>
                  <a:pt x="408" y="1722"/>
                  <a:pt x="408" y="1715"/>
                </a:cubicBezTo>
                <a:cubicBezTo>
                  <a:pt x="426" y="1754"/>
                  <a:pt x="450" y="1783"/>
                  <a:pt x="472" y="1815"/>
                </a:cubicBezTo>
                <a:cubicBezTo>
                  <a:pt x="469" y="1793"/>
                  <a:pt x="451" y="1787"/>
                  <a:pt x="452" y="1759"/>
                </a:cubicBezTo>
                <a:cubicBezTo>
                  <a:pt x="458" y="1758"/>
                  <a:pt x="458" y="1763"/>
                  <a:pt x="462" y="1763"/>
                </a:cubicBezTo>
                <a:cubicBezTo>
                  <a:pt x="436" y="1717"/>
                  <a:pt x="460" y="1655"/>
                  <a:pt x="425" y="1620"/>
                </a:cubicBezTo>
                <a:cubicBezTo>
                  <a:pt x="434" y="1599"/>
                  <a:pt x="416" y="1589"/>
                  <a:pt x="412" y="1572"/>
                </a:cubicBezTo>
                <a:cubicBezTo>
                  <a:pt x="404" y="1581"/>
                  <a:pt x="411" y="1605"/>
                  <a:pt x="415" y="1612"/>
                </a:cubicBezTo>
                <a:cubicBezTo>
                  <a:pt x="410" y="1618"/>
                  <a:pt x="398" y="1598"/>
                  <a:pt x="398" y="1584"/>
                </a:cubicBezTo>
                <a:cubicBezTo>
                  <a:pt x="385" y="1579"/>
                  <a:pt x="392" y="1597"/>
                  <a:pt x="378" y="1592"/>
                </a:cubicBezTo>
                <a:cubicBezTo>
                  <a:pt x="380" y="1573"/>
                  <a:pt x="364" y="1543"/>
                  <a:pt x="361" y="1516"/>
                </a:cubicBezTo>
                <a:cubicBezTo>
                  <a:pt x="365" y="1516"/>
                  <a:pt x="368" y="1516"/>
                  <a:pt x="371" y="1516"/>
                </a:cubicBezTo>
                <a:cubicBezTo>
                  <a:pt x="376" y="1486"/>
                  <a:pt x="343" y="1482"/>
                  <a:pt x="351" y="1461"/>
                </a:cubicBezTo>
                <a:cubicBezTo>
                  <a:pt x="356" y="1462"/>
                  <a:pt x="352" y="1473"/>
                  <a:pt x="358" y="1473"/>
                </a:cubicBezTo>
                <a:cubicBezTo>
                  <a:pt x="357" y="1458"/>
                  <a:pt x="350" y="1425"/>
                  <a:pt x="368" y="1409"/>
                </a:cubicBezTo>
                <a:cubicBezTo>
                  <a:pt x="366" y="1405"/>
                  <a:pt x="362" y="1403"/>
                  <a:pt x="358" y="1401"/>
                </a:cubicBezTo>
                <a:cubicBezTo>
                  <a:pt x="359" y="1393"/>
                  <a:pt x="371" y="1397"/>
                  <a:pt x="371" y="1389"/>
                </a:cubicBezTo>
                <a:cubicBezTo>
                  <a:pt x="371" y="1384"/>
                  <a:pt x="361" y="1384"/>
                  <a:pt x="361" y="1389"/>
                </a:cubicBezTo>
                <a:cubicBezTo>
                  <a:pt x="352" y="1384"/>
                  <a:pt x="370" y="1379"/>
                  <a:pt x="368" y="1369"/>
                </a:cubicBezTo>
                <a:cubicBezTo>
                  <a:pt x="358" y="1369"/>
                  <a:pt x="359" y="1360"/>
                  <a:pt x="351" y="1349"/>
                </a:cubicBezTo>
                <a:cubicBezTo>
                  <a:pt x="358" y="1339"/>
                  <a:pt x="359" y="1321"/>
                  <a:pt x="378" y="1325"/>
                </a:cubicBezTo>
                <a:cubicBezTo>
                  <a:pt x="378" y="1355"/>
                  <a:pt x="388" y="1373"/>
                  <a:pt x="395" y="1393"/>
                </a:cubicBezTo>
                <a:cubicBezTo>
                  <a:pt x="438" y="1381"/>
                  <a:pt x="421" y="1344"/>
                  <a:pt x="435" y="1313"/>
                </a:cubicBezTo>
                <a:cubicBezTo>
                  <a:pt x="433" y="1315"/>
                  <a:pt x="430" y="1318"/>
                  <a:pt x="425" y="1317"/>
                </a:cubicBezTo>
                <a:cubicBezTo>
                  <a:pt x="435" y="1312"/>
                  <a:pt x="431" y="1293"/>
                  <a:pt x="442" y="1289"/>
                </a:cubicBezTo>
                <a:cubicBezTo>
                  <a:pt x="443" y="1280"/>
                  <a:pt x="427" y="1292"/>
                  <a:pt x="432" y="1278"/>
                </a:cubicBezTo>
                <a:cubicBezTo>
                  <a:pt x="435" y="1278"/>
                  <a:pt x="439" y="1278"/>
                  <a:pt x="442" y="1278"/>
                </a:cubicBezTo>
                <a:cubicBezTo>
                  <a:pt x="429" y="1258"/>
                  <a:pt x="440" y="1243"/>
                  <a:pt x="445" y="1226"/>
                </a:cubicBezTo>
                <a:cubicBezTo>
                  <a:pt x="436" y="1223"/>
                  <a:pt x="439" y="1234"/>
                  <a:pt x="435" y="1238"/>
                </a:cubicBezTo>
                <a:cubicBezTo>
                  <a:pt x="424" y="1187"/>
                  <a:pt x="453" y="1170"/>
                  <a:pt x="439" y="1118"/>
                </a:cubicBezTo>
                <a:cubicBezTo>
                  <a:pt x="447" y="1101"/>
                  <a:pt x="442" y="1085"/>
                  <a:pt x="456" y="1071"/>
                </a:cubicBezTo>
                <a:cubicBezTo>
                  <a:pt x="453" y="1066"/>
                  <a:pt x="448" y="1066"/>
                  <a:pt x="449" y="1059"/>
                </a:cubicBezTo>
                <a:cubicBezTo>
                  <a:pt x="443" y="1057"/>
                  <a:pt x="442" y="1062"/>
                  <a:pt x="442" y="1067"/>
                </a:cubicBezTo>
                <a:cubicBezTo>
                  <a:pt x="437" y="1067"/>
                  <a:pt x="437" y="1042"/>
                  <a:pt x="442" y="1043"/>
                </a:cubicBezTo>
                <a:cubicBezTo>
                  <a:pt x="442" y="1035"/>
                  <a:pt x="431" y="1040"/>
                  <a:pt x="432" y="1031"/>
                </a:cubicBezTo>
                <a:cubicBezTo>
                  <a:pt x="420" y="1048"/>
                  <a:pt x="435" y="1055"/>
                  <a:pt x="429" y="1074"/>
                </a:cubicBezTo>
                <a:cubicBezTo>
                  <a:pt x="416" y="1066"/>
                  <a:pt x="418" y="1040"/>
                  <a:pt x="412" y="1023"/>
                </a:cubicBezTo>
                <a:cubicBezTo>
                  <a:pt x="398" y="1026"/>
                  <a:pt x="405" y="1055"/>
                  <a:pt x="398" y="1067"/>
                </a:cubicBezTo>
                <a:cubicBezTo>
                  <a:pt x="391" y="1065"/>
                  <a:pt x="392" y="1056"/>
                  <a:pt x="388" y="1051"/>
                </a:cubicBezTo>
                <a:cubicBezTo>
                  <a:pt x="397" y="1035"/>
                  <a:pt x="393" y="1025"/>
                  <a:pt x="395" y="1007"/>
                </a:cubicBezTo>
                <a:cubicBezTo>
                  <a:pt x="387" y="1005"/>
                  <a:pt x="388" y="1014"/>
                  <a:pt x="378" y="1011"/>
                </a:cubicBezTo>
                <a:cubicBezTo>
                  <a:pt x="380" y="1034"/>
                  <a:pt x="372" y="1046"/>
                  <a:pt x="375" y="1071"/>
                </a:cubicBezTo>
                <a:cubicBezTo>
                  <a:pt x="369" y="1065"/>
                  <a:pt x="368" y="1055"/>
                  <a:pt x="361" y="1051"/>
                </a:cubicBezTo>
                <a:cubicBezTo>
                  <a:pt x="356" y="1063"/>
                  <a:pt x="348" y="1072"/>
                  <a:pt x="351" y="1094"/>
                </a:cubicBezTo>
                <a:cubicBezTo>
                  <a:pt x="344" y="1083"/>
                  <a:pt x="327" y="1083"/>
                  <a:pt x="328" y="1063"/>
                </a:cubicBezTo>
                <a:cubicBezTo>
                  <a:pt x="316" y="1067"/>
                  <a:pt x="317" y="1068"/>
                  <a:pt x="308" y="1071"/>
                </a:cubicBezTo>
                <a:cubicBezTo>
                  <a:pt x="310" y="1083"/>
                  <a:pt x="304" y="1085"/>
                  <a:pt x="304" y="1094"/>
                </a:cubicBezTo>
                <a:cubicBezTo>
                  <a:pt x="288" y="1081"/>
                  <a:pt x="308" y="1023"/>
                  <a:pt x="284" y="1019"/>
                </a:cubicBezTo>
                <a:cubicBezTo>
                  <a:pt x="297" y="1022"/>
                  <a:pt x="299" y="985"/>
                  <a:pt x="301" y="963"/>
                </a:cubicBezTo>
                <a:cubicBezTo>
                  <a:pt x="287" y="962"/>
                  <a:pt x="294" y="984"/>
                  <a:pt x="287" y="991"/>
                </a:cubicBezTo>
                <a:cubicBezTo>
                  <a:pt x="273" y="977"/>
                  <a:pt x="278" y="960"/>
                  <a:pt x="284" y="939"/>
                </a:cubicBezTo>
                <a:cubicBezTo>
                  <a:pt x="282" y="925"/>
                  <a:pt x="270" y="961"/>
                  <a:pt x="271" y="939"/>
                </a:cubicBezTo>
                <a:cubicBezTo>
                  <a:pt x="266" y="944"/>
                  <a:pt x="264" y="953"/>
                  <a:pt x="264" y="963"/>
                </a:cubicBezTo>
                <a:cubicBezTo>
                  <a:pt x="256" y="964"/>
                  <a:pt x="260" y="952"/>
                  <a:pt x="254" y="951"/>
                </a:cubicBezTo>
                <a:cubicBezTo>
                  <a:pt x="256" y="979"/>
                  <a:pt x="237" y="1002"/>
                  <a:pt x="237" y="1039"/>
                </a:cubicBezTo>
                <a:cubicBezTo>
                  <a:pt x="226" y="1034"/>
                  <a:pt x="227" y="1036"/>
                  <a:pt x="223" y="1047"/>
                </a:cubicBezTo>
                <a:cubicBezTo>
                  <a:pt x="204" y="1032"/>
                  <a:pt x="243" y="995"/>
                  <a:pt x="217" y="983"/>
                </a:cubicBezTo>
                <a:cubicBezTo>
                  <a:pt x="214" y="965"/>
                  <a:pt x="228" y="967"/>
                  <a:pt x="230" y="955"/>
                </a:cubicBezTo>
                <a:cubicBezTo>
                  <a:pt x="195" y="940"/>
                  <a:pt x="227" y="1033"/>
                  <a:pt x="200" y="1059"/>
                </a:cubicBezTo>
                <a:cubicBezTo>
                  <a:pt x="204" y="1020"/>
                  <a:pt x="187" y="1016"/>
                  <a:pt x="190" y="987"/>
                </a:cubicBezTo>
                <a:cubicBezTo>
                  <a:pt x="175" y="990"/>
                  <a:pt x="181" y="1019"/>
                  <a:pt x="180" y="1039"/>
                </a:cubicBezTo>
                <a:cubicBezTo>
                  <a:pt x="164" y="1027"/>
                  <a:pt x="181" y="981"/>
                  <a:pt x="176" y="963"/>
                </a:cubicBezTo>
                <a:cubicBezTo>
                  <a:pt x="169" y="969"/>
                  <a:pt x="172" y="987"/>
                  <a:pt x="166" y="995"/>
                </a:cubicBezTo>
                <a:cubicBezTo>
                  <a:pt x="155" y="981"/>
                  <a:pt x="148" y="981"/>
                  <a:pt x="136" y="983"/>
                </a:cubicBezTo>
                <a:cubicBezTo>
                  <a:pt x="136" y="971"/>
                  <a:pt x="138" y="949"/>
                  <a:pt x="139" y="927"/>
                </a:cubicBezTo>
                <a:cubicBezTo>
                  <a:pt x="134" y="940"/>
                  <a:pt x="130" y="953"/>
                  <a:pt x="129" y="971"/>
                </a:cubicBezTo>
                <a:cubicBezTo>
                  <a:pt x="125" y="969"/>
                  <a:pt x="122" y="966"/>
                  <a:pt x="122" y="959"/>
                </a:cubicBezTo>
                <a:cubicBezTo>
                  <a:pt x="106" y="961"/>
                  <a:pt x="124" y="991"/>
                  <a:pt x="129" y="979"/>
                </a:cubicBezTo>
                <a:cubicBezTo>
                  <a:pt x="136" y="1021"/>
                  <a:pt x="129" y="1055"/>
                  <a:pt x="136" y="1094"/>
                </a:cubicBezTo>
                <a:cubicBezTo>
                  <a:pt x="122" y="1102"/>
                  <a:pt x="115" y="1098"/>
                  <a:pt x="109" y="1118"/>
                </a:cubicBezTo>
                <a:cubicBezTo>
                  <a:pt x="95" y="1108"/>
                  <a:pt x="77" y="1134"/>
                  <a:pt x="79" y="1166"/>
                </a:cubicBezTo>
                <a:cubicBezTo>
                  <a:pt x="74" y="1166"/>
                  <a:pt x="70" y="1166"/>
                  <a:pt x="65" y="1166"/>
                </a:cubicBezTo>
                <a:cubicBezTo>
                  <a:pt x="59" y="1161"/>
                  <a:pt x="65" y="1142"/>
                  <a:pt x="55" y="1142"/>
                </a:cubicBezTo>
                <a:cubicBezTo>
                  <a:pt x="44" y="1137"/>
                  <a:pt x="53" y="1155"/>
                  <a:pt x="42" y="1150"/>
                </a:cubicBezTo>
                <a:cubicBezTo>
                  <a:pt x="0" y="1101"/>
                  <a:pt x="30" y="973"/>
                  <a:pt x="15" y="895"/>
                </a:cubicBezTo>
                <a:cubicBezTo>
                  <a:pt x="21" y="894"/>
                  <a:pt x="23" y="887"/>
                  <a:pt x="32" y="887"/>
                </a:cubicBezTo>
                <a:cubicBezTo>
                  <a:pt x="29" y="938"/>
                  <a:pt x="18" y="986"/>
                  <a:pt x="28" y="1023"/>
                </a:cubicBezTo>
                <a:cubicBezTo>
                  <a:pt x="40" y="962"/>
                  <a:pt x="32" y="890"/>
                  <a:pt x="62" y="844"/>
                </a:cubicBezTo>
                <a:cubicBezTo>
                  <a:pt x="83" y="870"/>
                  <a:pt x="85" y="815"/>
                  <a:pt x="102" y="812"/>
                </a:cubicBezTo>
                <a:cubicBezTo>
                  <a:pt x="93" y="849"/>
                  <a:pt x="97" y="876"/>
                  <a:pt x="99" y="935"/>
                </a:cubicBezTo>
                <a:cubicBezTo>
                  <a:pt x="121" y="922"/>
                  <a:pt x="114" y="876"/>
                  <a:pt x="126" y="852"/>
                </a:cubicBezTo>
                <a:cubicBezTo>
                  <a:pt x="133" y="851"/>
                  <a:pt x="127" y="866"/>
                  <a:pt x="129" y="871"/>
                </a:cubicBezTo>
                <a:cubicBezTo>
                  <a:pt x="170" y="816"/>
                  <a:pt x="164" y="705"/>
                  <a:pt x="213" y="660"/>
                </a:cubicBezTo>
                <a:cubicBezTo>
                  <a:pt x="222" y="661"/>
                  <a:pt x="209" y="667"/>
                  <a:pt x="213" y="676"/>
                </a:cubicBezTo>
                <a:cubicBezTo>
                  <a:pt x="217" y="676"/>
                  <a:pt x="219" y="677"/>
                  <a:pt x="220" y="680"/>
                </a:cubicBezTo>
                <a:cubicBezTo>
                  <a:pt x="241" y="660"/>
                  <a:pt x="242" y="630"/>
                  <a:pt x="267" y="625"/>
                </a:cubicBezTo>
                <a:cubicBezTo>
                  <a:pt x="264" y="643"/>
                  <a:pt x="265" y="652"/>
                  <a:pt x="257" y="672"/>
                </a:cubicBezTo>
                <a:cubicBezTo>
                  <a:pt x="285" y="636"/>
                  <a:pt x="312" y="597"/>
                  <a:pt x="345" y="565"/>
                </a:cubicBezTo>
                <a:cubicBezTo>
                  <a:pt x="319" y="576"/>
                  <a:pt x="305" y="601"/>
                  <a:pt x="284" y="617"/>
                </a:cubicBezTo>
                <a:cubicBezTo>
                  <a:pt x="305" y="578"/>
                  <a:pt x="326" y="551"/>
                  <a:pt x="371" y="525"/>
                </a:cubicBezTo>
                <a:cubicBezTo>
                  <a:pt x="368" y="502"/>
                  <a:pt x="380" y="499"/>
                  <a:pt x="388" y="489"/>
                </a:cubicBezTo>
                <a:cubicBezTo>
                  <a:pt x="363" y="497"/>
                  <a:pt x="317" y="514"/>
                  <a:pt x="294" y="537"/>
                </a:cubicBezTo>
                <a:cubicBezTo>
                  <a:pt x="287" y="524"/>
                  <a:pt x="331" y="497"/>
                  <a:pt x="318" y="489"/>
                </a:cubicBezTo>
                <a:cubicBezTo>
                  <a:pt x="318" y="486"/>
                  <a:pt x="321" y="485"/>
                  <a:pt x="321" y="481"/>
                </a:cubicBezTo>
                <a:cubicBezTo>
                  <a:pt x="325" y="482"/>
                  <a:pt x="327" y="480"/>
                  <a:pt x="328" y="477"/>
                </a:cubicBezTo>
                <a:cubicBezTo>
                  <a:pt x="338" y="480"/>
                  <a:pt x="324" y="486"/>
                  <a:pt x="328" y="493"/>
                </a:cubicBezTo>
                <a:cubicBezTo>
                  <a:pt x="348" y="498"/>
                  <a:pt x="376" y="474"/>
                  <a:pt x="392" y="489"/>
                </a:cubicBezTo>
                <a:cubicBezTo>
                  <a:pt x="412" y="464"/>
                  <a:pt x="453" y="463"/>
                  <a:pt x="466" y="430"/>
                </a:cubicBezTo>
                <a:cubicBezTo>
                  <a:pt x="453" y="427"/>
                  <a:pt x="446" y="442"/>
                  <a:pt x="439" y="433"/>
                </a:cubicBezTo>
                <a:cubicBezTo>
                  <a:pt x="438" y="403"/>
                  <a:pt x="465" y="416"/>
                  <a:pt x="482" y="402"/>
                </a:cubicBezTo>
                <a:cubicBezTo>
                  <a:pt x="492" y="411"/>
                  <a:pt x="469" y="414"/>
                  <a:pt x="469" y="426"/>
                </a:cubicBezTo>
                <a:cubicBezTo>
                  <a:pt x="483" y="426"/>
                  <a:pt x="488" y="416"/>
                  <a:pt x="496" y="410"/>
                </a:cubicBezTo>
                <a:cubicBezTo>
                  <a:pt x="514" y="426"/>
                  <a:pt x="480" y="431"/>
                  <a:pt x="479" y="449"/>
                </a:cubicBezTo>
                <a:cubicBezTo>
                  <a:pt x="441" y="462"/>
                  <a:pt x="412" y="486"/>
                  <a:pt x="385" y="513"/>
                </a:cubicBezTo>
                <a:cubicBezTo>
                  <a:pt x="386" y="516"/>
                  <a:pt x="388" y="517"/>
                  <a:pt x="388" y="521"/>
                </a:cubicBezTo>
                <a:cubicBezTo>
                  <a:pt x="399" y="524"/>
                  <a:pt x="395" y="510"/>
                  <a:pt x="405" y="513"/>
                </a:cubicBezTo>
                <a:cubicBezTo>
                  <a:pt x="391" y="536"/>
                  <a:pt x="361" y="540"/>
                  <a:pt x="348" y="565"/>
                </a:cubicBezTo>
                <a:cubicBezTo>
                  <a:pt x="375" y="559"/>
                  <a:pt x="388" y="538"/>
                  <a:pt x="419" y="537"/>
                </a:cubicBezTo>
                <a:cubicBezTo>
                  <a:pt x="416" y="544"/>
                  <a:pt x="410" y="549"/>
                  <a:pt x="408" y="557"/>
                </a:cubicBezTo>
                <a:cubicBezTo>
                  <a:pt x="437" y="551"/>
                  <a:pt x="456" y="557"/>
                  <a:pt x="469" y="537"/>
                </a:cubicBezTo>
                <a:cubicBezTo>
                  <a:pt x="479" y="541"/>
                  <a:pt x="465" y="548"/>
                  <a:pt x="466" y="553"/>
                </a:cubicBezTo>
                <a:cubicBezTo>
                  <a:pt x="479" y="556"/>
                  <a:pt x="485" y="549"/>
                  <a:pt x="496" y="549"/>
                </a:cubicBezTo>
                <a:cubicBezTo>
                  <a:pt x="504" y="558"/>
                  <a:pt x="491" y="556"/>
                  <a:pt x="493" y="569"/>
                </a:cubicBezTo>
                <a:cubicBezTo>
                  <a:pt x="506" y="574"/>
                  <a:pt x="521" y="554"/>
                  <a:pt x="533" y="557"/>
                </a:cubicBezTo>
                <a:cubicBezTo>
                  <a:pt x="521" y="546"/>
                  <a:pt x="539" y="540"/>
                  <a:pt x="526" y="537"/>
                </a:cubicBezTo>
                <a:cubicBezTo>
                  <a:pt x="555" y="514"/>
                  <a:pt x="588" y="534"/>
                  <a:pt x="627" y="517"/>
                </a:cubicBezTo>
                <a:cubicBezTo>
                  <a:pt x="626" y="524"/>
                  <a:pt x="630" y="525"/>
                  <a:pt x="634" y="525"/>
                </a:cubicBezTo>
                <a:cubicBezTo>
                  <a:pt x="633" y="533"/>
                  <a:pt x="619" y="526"/>
                  <a:pt x="620" y="537"/>
                </a:cubicBezTo>
                <a:cubicBezTo>
                  <a:pt x="641" y="539"/>
                  <a:pt x="682" y="530"/>
                  <a:pt x="688" y="501"/>
                </a:cubicBezTo>
                <a:cubicBezTo>
                  <a:pt x="680" y="502"/>
                  <a:pt x="675" y="507"/>
                  <a:pt x="664" y="505"/>
                </a:cubicBezTo>
                <a:cubicBezTo>
                  <a:pt x="666" y="508"/>
                  <a:pt x="668" y="512"/>
                  <a:pt x="668" y="517"/>
                </a:cubicBezTo>
                <a:cubicBezTo>
                  <a:pt x="657" y="510"/>
                  <a:pt x="660" y="511"/>
                  <a:pt x="644" y="513"/>
                </a:cubicBezTo>
                <a:cubicBezTo>
                  <a:pt x="653" y="503"/>
                  <a:pt x="639" y="510"/>
                  <a:pt x="641" y="497"/>
                </a:cubicBezTo>
                <a:cubicBezTo>
                  <a:pt x="645" y="494"/>
                  <a:pt x="650" y="492"/>
                  <a:pt x="657" y="493"/>
                </a:cubicBezTo>
                <a:cubicBezTo>
                  <a:pt x="662" y="480"/>
                  <a:pt x="647" y="490"/>
                  <a:pt x="651" y="477"/>
                </a:cubicBezTo>
                <a:cubicBezTo>
                  <a:pt x="667" y="479"/>
                  <a:pt x="679" y="463"/>
                  <a:pt x="671" y="437"/>
                </a:cubicBezTo>
                <a:cubicBezTo>
                  <a:pt x="677" y="436"/>
                  <a:pt x="679" y="429"/>
                  <a:pt x="688" y="430"/>
                </a:cubicBezTo>
                <a:cubicBezTo>
                  <a:pt x="679" y="419"/>
                  <a:pt x="672" y="425"/>
                  <a:pt x="681" y="410"/>
                </a:cubicBezTo>
                <a:cubicBezTo>
                  <a:pt x="680" y="406"/>
                  <a:pt x="678" y="406"/>
                  <a:pt x="678" y="402"/>
                </a:cubicBezTo>
                <a:cubicBezTo>
                  <a:pt x="667" y="401"/>
                  <a:pt x="663" y="409"/>
                  <a:pt x="651" y="406"/>
                </a:cubicBezTo>
                <a:cubicBezTo>
                  <a:pt x="653" y="393"/>
                  <a:pt x="663" y="391"/>
                  <a:pt x="674" y="390"/>
                </a:cubicBezTo>
                <a:cubicBezTo>
                  <a:pt x="655" y="379"/>
                  <a:pt x="640" y="388"/>
                  <a:pt x="614" y="386"/>
                </a:cubicBezTo>
                <a:cubicBezTo>
                  <a:pt x="616" y="373"/>
                  <a:pt x="607" y="373"/>
                  <a:pt x="614" y="366"/>
                </a:cubicBezTo>
                <a:cubicBezTo>
                  <a:pt x="636" y="391"/>
                  <a:pt x="667" y="341"/>
                  <a:pt x="691" y="370"/>
                </a:cubicBezTo>
                <a:cubicBezTo>
                  <a:pt x="704" y="366"/>
                  <a:pt x="707" y="351"/>
                  <a:pt x="721" y="350"/>
                </a:cubicBezTo>
                <a:cubicBezTo>
                  <a:pt x="717" y="338"/>
                  <a:pt x="720" y="332"/>
                  <a:pt x="732" y="330"/>
                </a:cubicBezTo>
                <a:cubicBezTo>
                  <a:pt x="734" y="341"/>
                  <a:pt x="725" y="338"/>
                  <a:pt x="725" y="346"/>
                </a:cubicBezTo>
                <a:cubicBezTo>
                  <a:pt x="742" y="347"/>
                  <a:pt x="729" y="327"/>
                  <a:pt x="735" y="322"/>
                </a:cubicBezTo>
                <a:cubicBezTo>
                  <a:pt x="749" y="321"/>
                  <a:pt x="752" y="308"/>
                  <a:pt x="765" y="306"/>
                </a:cubicBezTo>
                <a:cubicBezTo>
                  <a:pt x="753" y="336"/>
                  <a:pt x="733" y="353"/>
                  <a:pt x="725" y="378"/>
                </a:cubicBezTo>
                <a:cubicBezTo>
                  <a:pt x="773" y="381"/>
                  <a:pt x="794" y="351"/>
                  <a:pt x="822" y="310"/>
                </a:cubicBezTo>
                <a:cubicBezTo>
                  <a:pt x="805" y="314"/>
                  <a:pt x="800" y="323"/>
                  <a:pt x="782" y="318"/>
                </a:cubicBezTo>
                <a:cubicBezTo>
                  <a:pt x="792" y="297"/>
                  <a:pt x="820" y="297"/>
                  <a:pt x="819" y="262"/>
                </a:cubicBezTo>
                <a:cubicBezTo>
                  <a:pt x="831" y="265"/>
                  <a:pt x="836" y="258"/>
                  <a:pt x="853" y="250"/>
                </a:cubicBezTo>
                <a:cubicBezTo>
                  <a:pt x="854" y="244"/>
                  <a:pt x="834" y="244"/>
                  <a:pt x="836" y="250"/>
                </a:cubicBezTo>
                <a:cubicBezTo>
                  <a:pt x="855" y="205"/>
                  <a:pt x="905" y="232"/>
                  <a:pt x="940" y="195"/>
                </a:cubicBezTo>
                <a:cubicBezTo>
                  <a:pt x="940" y="183"/>
                  <a:pt x="915" y="200"/>
                  <a:pt x="920" y="183"/>
                </a:cubicBezTo>
                <a:cubicBezTo>
                  <a:pt x="890" y="196"/>
                  <a:pt x="845" y="192"/>
                  <a:pt x="832" y="234"/>
                </a:cubicBezTo>
                <a:cubicBezTo>
                  <a:pt x="800" y="221"/>
                  <a:pt x="799" y="252"/>
                  <a:pt x="775" y="258"/>
                </a:cubicBezTo>
                <a:cubicBezTo>
                  <a:pt x="777" y="272"/>
                  <a:pt x="784" y="263"/>
                  <a:pt x="779" y="278"/>
                </a:cubicBezTo>
                <a:cubicBezTo>
                  <a:pt x="770" y="256"/>
                  <a:pt x="762" y="278"/>
                  <a:pt x="748" y="282"/>
                </a:cubicBezTo>
                <a:cubicBezTo>
                  <a:pt x="757" y="261"/>
                  <a:pt x="780" y="256"/>
                  <a:pt x="785" y="230"/>
                </a:cubicBezTo>
                <a:cubicBezTo>
                  <a:pt x="773" y="211"/>
                  <a:pt x="769" y="245"/>
                  <a:pt x="748" y="238"/>
                </a:cubicBezTo>
                <a:cubicBezTo>
                  <a:pt x="767" y="211"/>
                  <a:pt x="801" y="182"/>
                  <a:pt x="819" y="167"/>
                </a:cubicBezTo>
                <a:cubicBezTo>
                  <a:pt x="810" y="148"/>
                  <a:pt x="835" y="147"/>
                  <a:pt x="836" y="127"/>
                </a:cubicBezTo>
                <a:cubicBezTo>
                  <a:pt x="848" y="146"/>
                  <a:pt x="869" y="120"/>
                  <a:pt x="873" y="103"/>
                </a:cubicBezTo>
                <a:cubicBezTo>
                  <a:pt x="883" y="106"/>
                  <a:pt x="870" y="112"/>
                  <a:pt x="873" y="119"/>
                </a:cubicBezTo>
                <a:cubicBezTo>
                  <a:pt x="883" y="113"/>
                  <a:pt x="895" y="108"/>
                  <a:pt x="900" y="95"/>
                </a:cubicBezTo>
                <a:cubicBezTo>
                  <a:pt x="921" y="111"/>
                  <a:pt x="955" y="84"/>
                  <a:pt x="964" y="59"/>
                </a:cubicBezTo>
                <a:cubicBezTo>
                  <a:pt x="979" y="62"/>
                  <a:pt x="984" y="54"/>
                  <a:pt x="997" y="55"/>
                </a:cubicBezTo>
                <a:cubicBezTo>
                  <a:pt x="998" y="71"/>
                  <a:pt x="982" y="66"/>
                  <a:pt x="981" y="79"/>
                </a:cubicBezTo>
                <a:cubicBezTo>
                  <a:pt x="994" y="81"/>
                  <a:pt x="993" y="65"/>
                  <a:pt x="1004" y="63"/>
                </a:cubicBezTo>
                <a:cubicBezTo>
                  <a:pt x="996" y="72"/>
                  <a:pt x="1010" y="76"/>
                  <a:pt x="1021" y="75"/>
                </a:cubicBezTo>
                <a:cubicBezTo>
                  <a:pt x="1015" y="80"/>
                  <a:pt x="1012" y="88"/>
                  <a:pt x="1011" y="99"/>
                </a:cubicBezTo>
                <a:cubicBezTo>
                  <a:pt x="1028" y="90"/>
                  <a:pt x="1046" y="82"/>
                  <a:pt x="1065" y="75"/>
                </a:cubicBezTo>
                <a:cubicBezTo>
                  <a:pt x="1067" y="64"/>
                  <a:pt x="1060" y="65"/>
                  <a:pt x="1061" y="55"/>
                </a:cubicBezTo>
                <a:cubicBezTo>
                  <a:pt x="1065" y="52"/>
                  <a:pt x="1070" y="50"/>
                  <a:pt x="1078" y="51"/>
                </a:cubicBezTo>
                <a:cubicBezTo>
                  <a:pt x="1075" y="58"/>
                  <a:pt x="1070" y="63"/>
                  <a:pt x="1068" y="71"/>
                </a:cubicBezTo>
                <a:cubicBezTo>
                  <a:pt x="1072" y="77"/>
                  <a:pt x="1085" y="60"/>
                  <a:pt x="1092" y="55"/>
                </a:cubicBezTo>
                <a:cubicBezTo>
                  <a:pt x="1101" y="60"/>
                  <a:pt x="1086" y="67"/>
                  <a:pt x="1085" y="71"/>
                </a:cubicBezTo>
                <a:cubicBezTo>
                  <a:pt x="1111" y="84"/>
                  <a:pt x="1125" y="60"/>
                  <a:pt x="1159" y="63"/>
                </a:cubicBezTo>
                <a:cubicBezTo>
                  <a:pt x="1158" y="45"/>
                  <a:pt x="1137" y="61"/>
                  <a:pt x="1129" y="59"/>
                </a:cubicBezTo>
                <a:cubicBezTo>
                  <a:pt x="1133" y="40"/>
                  <a:pt x="1173" y="44"/>
                  <a:pt x="1162" y="67"/>
                </a:cubicBezTo>
                <a:cubicBezTo>
                  <a:pt x="1164" y="76"/>
                  <a:pt x="1167" y="62"/>
                  <a:pt x="1172" y="71"/>
                </a:cubicBezTo>
                <a:cubicBezTo>
                  <a:pt x="1159" y="89"/>
                  <a:pt x="1141" y="66"/>
                  <a:pt x="1122" y="79"/>
                </a:cubicBezTo>
                <a:cubicBezTo>
                  <a:pt x="1137" y="86"/>
                  <a:pt x="1109" y="101"/>
                  <a:pt x="1102" y="91"/>
                </a:cubicBezTo>
                <a:cubicBezTo>
                  <a:pt x="1092" y="93"/>
                  <a:pt x="1092" y="106"/>
                  <a:pt x="1088" y="115"/>
                </a:cubicBezTo>
                <a:cubicBezTo>
                  <a:pt x="1111" y="111"/>
                  <a:pt x="1128" y="98"/>
                  <a:pt x="1152" y="107"/>
                </a:cubicBezTo>
                <a:cubicBezTo>
                  <a:pt x="1150" y="92"/>
                  <a:pt x="1142" y="109"/>
                  <a:pt x="1135" y="99"/>
                </a:cubicBezTo>
                <a:cubicBezTo>
                  <a:pt x="1140" y="91"/>
                  <a:pt x="1151" y="91"/>
                  <a:pt x="1152" y="79"/>
                </a:cubicBezTo>
                <a:cubicBezTo>
                  <a:pt x="1158" y="85"/>
                  <a:pt x="1171" y="83"/>
                  <a:pt x="1176" y="91"/>
                </a:cubicBezTo>
                <a:cubicBezTo>
                  <a:pt x="1198" y="67"/>
                  <a:pt x="1237" y="59"/>
                  <a:pt x="1277" y="59"/>
                </a:cubicBezTo>
                <a:cubicBezTo>
                  <a:pt x="1264" y="67"/>
                  <a:pt x="1276" y="74"/>
                  <a:pt x="1287" y="67"/>
                </a:cubicBezTo>
                <a:cubicBezTo>
                  <a:pt x="1281" y="100"/>
                  <a:pt x="1221" y="79"/>
                  <a:pt x="1193" y="79"/>
                </a:cubicBezTo>
                <a:cubicBezTo>
                  <a:pt x="1192" y="86"/>
                  <a:pt x="1197" y="88"/>
                  <a:pt x="1196" y="95"/>
                </a:cubicBezTo>
                <a:cubicBezTo>
                  <a:pt x="1204" y="80"/>
                  <a:pt x="1209" y="101"/>
                  <a:pt x="1196" y="103"/>
                </a:cubicBezTo>
                <a:cubicBezTo>
                  <a:pt x="1223" y="112"/>
                  <a:pt x="1235" y="96"/>
                  <a:pt x="1263" y="107"/>
                </a:cubicBezTo>
                <a:cubicBezTo>
                  <a:pt x="1265" y="108"/>
                  <a:pt x="1257" y="113"/>
                  <a:pt x="1256" y="111"/>
                </a:cubicBezTo>
                <a:cubicBezTo>
                  <a:pt x="1258" y="129"/>
                  <a:pt x="1327" y="120"/>
                  <a:pt x="1341" y="103"/>
                </a:cubicBezTo>
                <a:cubicBezTo>
                  <a:pt x="1353" y="118"/>
                  <a:pt x="1364" y="110"/>
                  <a:pt x="1374" y="127"/>
                </a:cubicBezTo>
                <a:cubicBezTo>
                  <a:pt x="1397" y="114"/>
                  <a:pt x="1413" y="114"/>
                  <a:pt x="1448" y="123"/>
                </a:cubicBezTo>
                <a:cubicBezTo>
                  <a:pt x="1434" y="125"/>
                  <a:pt x="1450" y="135"/>
                  <a:pt x="1462" y="139"/>
                </a:cubicBezTo>
                <a:cubicBezTo>
                  <a:pt x="1475" y="113"/>
                  <a:pt x="1430" y="111"/>
                  <a:pt x="1415" y="103"/>
                </a:cubicBezTo>
                <a:cubicBezTo>
                  <a:pt x="1428" y="114"/>
                  <a:pt x="1413" y="107"/>
                  <a:pt x="1408" y="115"/>
                </a:cubicBezTo>
                <a:cubicBezTo>
                  <a:pt x="1403" y="109"/>
                  <a:pt x="1399" y="101"/>
                  <a:pt x="1391" y="99"/>
                </a:cubicBezTo>
                <a:cubicBezTo>
                  <a:pt x="1391" y="95"/>
                  <a:pt x="1395" y="96"/>
                  <a:pt x="1398" y="95"/>
                </a:cubicBezTo>
                <a:cubicBezTo>
                  <a:pt x="1384" y="77"/>
                  <a:pt x="1373" y="77"/>
                  <a:pt x="1344" y="75"/>
                </a:cubicBezTo>
                <a:cubicBezTo>
                  <a:pt x="1347" y="48"/>
                  <a:pt x="1304" y="53"/>
                  <a:pt x="1290" y="59"/>
                </a:cubicBezTo>
                <a:cubicBezTo>
                  <a:pt x="1287" y="42"/>
                  <a:pt x="1259" y="53"/>
                  <a:pt x="1256" y="35"/>
                </a:cubicBezTo>
                <a:cubicBezTo>
                  <a:pt x="1261" y="24"/>
                  <a:pt x="1274" y="35"/>
                  <a:pt x="1273" y="43"/>
                </a:cubicBezTo>
                <a:cubicBezTo>
                  <a:pt x="1281" y="42"/>
                  <a:pt x="1281" y="33"/>
                  <a:pt x="1273" y="31"/>
                </a:cubicBezTo>
                <a:cubicBezTo>
                  <a:pt x="1294" y="27"/>
                  <a:pt x="1304" y="25"/>
                  <a:pt x="1334" y="27"/>
                </a:cubicBezTo>
                <a:cubicBezTo>
                  <a:pt x="1331" y="32"/>
                  <a:pt x="1329" y="38"/>
                  <a:pt x="1330" y="47"/>
                </a:cubicBezTo>
                <a:cubicBezTo>
                  <a:pt x="1352" y="41"/>
                  <a:pt x="1366" y="51"/>
                  <a:pt x="1384" y="43"/>
                </a:cubicBezTo>
                <a:cubicBezTo>
                  <a:pt x="1382" y="29"/>
                  <a:pt x="1350" y="24"/>
                  <a:pt x="1367" y="11"/>
                </a:cubicBezTo>
                <a:cubicBezTo>
                  <a:pt x="1353" y="14"/>
                  <a:pt x="1361" y="27"/>
                  <a:pt x="1344" y="19"/>
                </a:cubicBezTo>
                <a:cubicBezTo>
                  <a:pt x="1341" y="10"/>
                  <a:pt x="1359" y="7"/>
                  <a:pt x="1347" y="0"/>
                </a:cubicBezTo>
                <a:cubicBezTo>
                  <a:pt x="1368" y="3"/>
                  <a:pt x="1398" y="30"/>
                  <a:pt x="1421" y="23"/>
                </a:cubicBezTo>
                <a:cubicBezTo>
                  <a:pt x="1408" y="37"/>
                  <a:pt x="1429" y="29"/>
                  <a:pt x="1435" y="39"/>
                </a:cubicBezTo>
                <a:cubicBezTo>
                  <a:pt x="1425" y="48"/>
                  <a:pt x="1438" y="60"/>
                  <a:pt x="1418" y="59"/>
                </a:cubicBezTo>
                <a:cubicBezTo>
                  <a:pt x="1430" y="69"/>
                  <a:pt x="1438" y="70"/>
                  <a:pt x="1455" y="67"/>
                </a:cubicBezTo>
                <a:cubicBezTo>
                  <a:pt x="1452" y="75"/>
                  <a:pt x="1442" y="76"/>
                  <a:pt x="1431" y="75"/>
                </a:cubicBezTo>
                <a:cubicBezTo>
                  <a:pt x="1450" y="89"/>
                  <a:pt x="1468" y="76"/>
                  <a:pt x="1495" y="87"/>
                </a:cubicBezTo>
                <a:cubicBezTo>
                  <a:pt x="1485" y="79"/>
                  <a:pt x="1469" y="70"/>
                  <a:pt x="1465" y="67"/>
                </a:cubicBezTo>
                <a:cubicBezTo>
                  <a:pt x="1466" y="53"/>
                  <a:pt x="1495" y="67"/>
                  <a:pt x="1505" y="67"/>
                </a:cubicBezTo>
                <a:cubicBezTo>
                  <a:pt x="1505" y="57"/>
                  <a:pt x="1493" y="61"/>
                  <a:pt x="1489" y="55"/>
                </a:cubicBezTo>
                <a:cubicBezTo>
                  <a:pt x="1489" y="48"/>
                  <a:pt x="1494" y="46"/>
                  <a:pt x="1502" y="47"/>
                </a:cubicBezTo>
                <a:cubicBezTo>
                  <a:pt x="1503" y="37"/>
                  <a:pt x="1495" y="37"/>
                  <a:pt x="1489" y="35"/>
                </a:cubicBezTo>
                <a:cubicBezTo>
                  <a:pt x="1498" y="26"/>
                  <a:pt x="1522" y="37"/>
                  <a:pt x="1529" y="51"/>
                </a:cubicBezTo>
                <a:cubicBezTo>
                  <a:pt x="1559" y="43"/>
                  <a:pt x="1596" y="48"/>
                  <a:pt x="1593" y="79"/>
                </a:cubicBezTo>
                <a:cubicBezTo>
                  <a:pt x="1584" y="75"/>
                  <a:pt x="1575" y="71"/>
                  <a:pt x="1563" y="71"/>
                </a:cubicBezTo>
                <a:cubicBezTo>
                  <a:pt x="1561" y="75"/>
                  <a:pt x="1562" y="97"/>
                  <a:pt x="1556" y="107"/>
                </a:cubicBezTo>
                <a:cubicBezTo>
                  <a:pt x="1549" y="92"/>
                  <a:pt x="1520" y="91"/>
                  <a:pt x="1512" y="107"/>
                </a:cubicBezTo>
                <a:cubicBezTo>
                  <a:pt x="1502" y="106"/>
                  <a:pt x="1498" y="97"/>
                  <a:pt x="1492" y="91"/>
                </a:cubicBezTo>
                <a:cubicBezTo>
                  <a:pt x="1491" y="104"/>
                  <a:pt x="1461" y="94"/>
                  <a:pt x="1442" y="95"/>
                </a:cubicBezTo>
                <a:cubicBezTo>
                  <a:pt x="1455" y="124"/>
                  <a:pt x="1486" y="115"/>
                  <a:pt x="1509" y="123"/>
                </a:cubicBezTo>
                <a:cubicBezTo>
                  <a:pt x="1514" y="121"/>
                  <a:pt x="1507" y="118"/>
                  <a:pt x="1509" y="111"/>
                </a:cubicBezTo>
                <a:cubicBezTo>
                  <a:pt x="1516" y="108"/>
                  <a:pt x="1520" y="122"/>
                  <a:pt x="1519" y="107"/>
                </a:cubicBezTo>
                <a:cubicBezTo>
                  <a:pt x="1531" y="125"/>
                  <a:pt x="1533" y="131"/>
                  <a:pt x="1563" y="131"/>
                </a:cubicBezTo>
                <a:cubicBezTo>
                  <a:pt x="1563" y="117"/>
                  <a:pt x="1545" y="125"/>
                  <a:pt x="1546" y="111"/>
                </a:cubicBezTo>
                <a:cubicBezTo>
                  <a:pt x="1550" y="114"/>
                  <a:pt x="1555" y="116"/>
                  <a:pt x="1563" y="115"/>
                </a:cubicBezTo>
                <a:cubicBezTo>
                  <a:pt x="1552" y="128"/>
                  <a:pt x="1572" y="124"/>
                  <a:pt x="1576" y="131"/>
                </a:cubicBezTo>
                <a:cubicBezTo>
                  <a:pt x="1572" y="103"/>
                  <a:pt x="1597" y="145"/>
                  <a:pt x="1600" y="115"/>
                </a:cubicBezTo>
                <a:cubicBezTo>
                  <a:pt x="1608" y="115"/>
                  <a:pt x="1630" y="142"/>
                  <a:pt x="1630" y="115"/>
                </a:cubicBezTo>
                <a:cubicBezTo>
                  <a:pt x="1641" y="125"/>
                  <a:pt x="1650" y="147"/>
                  <a:pt x="1670" y="135"/>
                </a:cubicBezTo>
                <a:cubicBezTo>
                  <a:pt x="1668" y="138"/>
                  <a:pt x="1666" y="142"/>
                  <a:pt x="1670" y="143"/>
                </a:cubicBezTo>
                <a:cubicBezTo>
                  <a:pt x="1672" y="151"/>
                  <a:pt x="1666" y="150"/>
                  <a:pt x="1660" y="151"/>
                </a:cubicBezTo>
                <a:cubicBezTo>
                  <a:pt x="1675" y="155"/>
                  <a:pt x="1671" y="152"/>
                  <a:pt x="1684" y="159"/>
                </a:cubicBezTo>
                <a:cubicBezTo>
                  <a:pt x="1691" y="155"/>
                  <a:pt x="1676" y="145"/>
                  <a:pt x="1680" y="131"/>
                </a:cubicBezTo>
                <a:cubicBezTo>
                  <a:pt x="1694" y="129"/>
                  <a:pt x="1687" y="152"/>
                  <a:pt x="1701" y="151"/>
                </a:cubicBezTo>
                <a:cubicBezTo>
                  <a:pt x="1707" y="146"/>
                  <a:pt x="1693" y="147"/>
                  <a:pt x="1701" y="135"/>
                </a:cubicBezTo>
                <a:cubicBezTo>
                  <a:pt x="1707" y="144"/>
                  <a:pt x="1724" y="157"/>
                  <a:pt x="1731" y="143"/>
                </a:cubicBezTo>
                <a:cubicBezTo>
                  <a:pt x="1750" y="163"/>
                  <a:pt x="1772" y="169"/>
                  <a:pt x="1791" y="163"/>
                </a:cubicBezTo>
                <a:cubicBezTo>
                  <a:pt x="1798" y="185"/>
                  <a:pt x="1808" y="205"/>
                  <a:pt x="1828" y="211"/>
                </a:cubicBezTo>
                <a:cubicBezTo>
                  <a:pt x="1827" y="195"/>
                  <a:pt x="1815" y="192"/>
                  <a:pt x="1805" y="187"/>
                </a:cubicBezTo>
                <a:cubicBezTo>
                  <a:pt x="1811" y="168"/>
                  <a:pt x="1823" y="192"/>
                  <a:pt x="1832" y="195"/>
                </a:cubicBezTo>
                <a:cubicBezTo>
                  <a:pt x="1837" y="248"/>
                  <a:pt x="1886" y="250"/>
                  <a:pt x="1919" y="270"/>
                </a:cubicBezTo>
                <a:cubicBezTo>
                  <a:pt x="1914" y="258"/>
                  <a:pt x="1895" y="262"/>
                  <a:pt x="1896" y="242"/>
                </a:cubicBezTo>
                <a:cubicBezTo>
                  <a:pt x="1915" y="259"/>
                  <a:pt x="1933" y="254"/>
                  <a:pt x="1956" y="266"/>
                </a:cubicBezTo>
                <a:cubicBezTo>
                  <a:pt x="1961" y="262"/>
                  <a:pt x="1960" y="253"/>
                  <a:pt x="1950" y="250"/>
                </a:cubicBezTo>
                <a:cubicBezTo>
                  <a:pt x="1952" y="241"/>
                  <a:pt x="1969" y="249"/>
                  <a:pt x="1977" y="246"/>
                </a:cubicBezTo>
                <a:cubicBezTo>
                  <a:pt x="1974" y="243"/>
                  <a:pt x="1972" y="239"/>
                  <a:pt x="1977" y="238"/>
                </a:cubicBezTo>
                <a:cubicBezTo>
                  <a:pt x="1964" y="227"/>
                  <a:pt x="1952" y="214"/>
                  <a:pt x="1936" y="207"/>
                </a:cubicBezTo>
                <a:cubicBezTo>
                  <a:pt x="1938" y="203"/>
                  <a:pt x="1976" y="224"/>
                  <a:pt x="1987" y="215"/>
                </a:cubicBezTo>
                <a:cubicBezTo>
                  <a:pt x="1975" y="221"/>
                  <a:pt x="1988" y="236"/>
                  <a:pt x="2003" y="242"/>
                </a:cubicBezTo>
                <a:cubicBezTo>
                  <a:pt x="2005" y="236"/>
                  <a:pt x="1999" y="232"/>
                  <a:pt x="2007" y="218"/>
                </a:cubicBezTo>
                <a:cubicBezTo>
                  <a:pt x="2001" y="213"/>
                  <a:pt x="1998" y="205"/>
                  <a:pt x="1987" y="207"/>
                </a:cubicBezTo>
                <a:cubicBezTo>
                  <a:pt x="1999" y="197"/>
                  <a:pt x="2014" y="219"/>
                  <a:pt x="2027" y="222"/>
                </a:cubicBezTo>
                <a:cubicBezTo>
                  <a:pt x="2029" y="231"/>
                  <a:pt x="2022" y="230"/>
                  <a:pt x="2017" y="230"/>
                </a:cubicBezTo>
                <a:cubicBezTo>
                  <a:pt x="2015" y="243"/>
                  <a:pt x="2029" y="236"/>
                  <a:pt x="2020" y="246"/>
                </a:cubicBezTo>
                <a:cubicBezTo>
                  <a:pt x="2041" y="267"/>
                  <a:pt x="2059" y="268"/>
                  <a:pt x="2088" y="282"/>
                </a:cubicBezTo>
                <a:cubicBezTo>
                  <a:pt x="2093" y="270"/>
                  <a:pt x="2065" y="261"/>
                  <a:pt x="2071" y="246"/>
                </a:cubicBezTo>
                <a:cubicBezTo>
                  <a:pt x="2041" y="250"/>
                  <a:pt x="2042" y="217"/>
                  <a:pt x="2020" y="211"/>
                </a:cubicBezTo>
                <a:cubicBezTo>
                  <a:pt x="2022" y="185"/>
                  <a:pt x="2049" y="213"/>
                  <a:pt x="2057" y="195"/>
                </a:cubicBezTo>
                <a:cubicBezTo>
                  <a:pt x="2063" y="215"/>
                  <a:pt x="2077" y="227"/>
                  <a:pt x="2098" y="230"/>
                </a:cubicBezTo>
                <a:cubicBezTo>
                  <a:pt x="2076" y="243"/>
                  <a:pt x="2102" y="253"/>
                  <a:pt x="2118" y="254"/>
                </a:cubicBezTo>
                <a:cubicBezTo>
                  <a:pt x="2116" y="279"/>
                  <a:pt x="2132" y="282"/>
                  <a:pt x="2148" y="286"/>
                </a:cubicBezTo>
                <a:cubicBezTo>
                  <a:pt x="2152" y="298"/>
                  <a:pt x="2141" y="293"/>
                  <a:pt x="2135" y="294"/>
                </a:cubicBezTo>
                <a:cubicBezTo>
                  <a:pt x="2133" y="322"/>
                  <a:pt x="2165" y="311"/>
                  <a:pt x="2175" y="326"/>
                </a:cubicBezTo>
                <a:cubicBezTo>
                  <a:pt x="2173" y="334"/>
                  <a:pt x="2154" y="330"/>
                  <a:pt x="2152" y="326"/>
                </a:cubicBezTo>
                <a:cubicBezTo>
                  <a:pt x="2144" y="327"/>
                  <a:pt x="2152" y="341"/>
                  <a:pt x="2155" y="342"/>
                </a:cubicBezTo>
                <a:cubicBezTo>
                  <a:pt x="2136" y="352"/>
                  <a:pt x="2121" y="351"/>
                  <a:pt x="2118" y="370"/>
                </a:cubicBezTo>
                <a:cubicBezTo>
                  <a:pt x="2122" y="380"/>
                  <a:pt x="2134" y="380"/>
                  <a:pt x="2131" y="398"/>
                </a:cubicBezTo>
                <a:cubicBezTo>
                  <a:pt x="2145" y="390"/>
                  <a:pt x="2160" y="397"/>
                  <a:pt x="2168" y="406"/>
                </a:cubicBezTo>
                <a:cubicBezTo>
                  <a:pt x="2167" y="391"/>
                  <a:pt x="2153" y="392"/>
                  <a:pt x="2155" y="374"/>
                </a:cubicBezTo>
                <a:cubicBezTo>
                  <a:pt x="2163" y="375"/>
                  <a:pt x="2168" y="380"/>
                  <a:pt x="2178" y="378"/>
                </a:cubicBezTo>
                <a:cubicBezTo>
                  <a:pt x="2180" y="384"/>
                  <a:pt x="2183" y="388"/>
                  <a:pt x="2185" y="394"/>
                </a:cubicBezTo>
                <a:cubicBezTo>
                  <a:pt x="2183" y="406"/>
                  <a:pt x="2178" y="414"/>
                  <a:pt x="2165" y="414"/>
                </a:cubicBezTo>
                <a:cubicBezTo>
                  <a:pt x="2169" y="425"/>
                  <a:pt x="2178" y="430"/>
                  <a:pt x="2185" y="437"/>
                </a:cubicBezTo>
                <a:cubicBezTo>
                  <a:pt x="2190" y="432"/>
                  <a:pt x="2192" y="425"/>
                  <a:pt x="2199" y="433"/>
                </a:cubicBezTo>
                <a:cubicBezTo>
                  <a:pt x="2200" y="422"/>
                  <a:pt x="2191" y="421"/>
                  <a:pt x="2192" y="410"/>
                </a:cubicBezTo>
                <a:cubicBezTo>
                  <a:pt x="2204" y="408"/>
                  <a:pt x="2201" y="426"/>
                  <a:pt x="2215" y="422"/>
                </a:cubicBezTo>
                <a:cubicBezTo>
                  <a:pt x="2210" y="401"/>
                  <a:pt x="2174" y="397"/>
                  <a:pt x="2185" y="370"/>
                </a:cubicBezTo>
                <a:cubicBezTo>
                  <a:pt x="2190" y="376"/>
                  <a:pt x="2195" y="382"/>
                  <a:pt x="2199" y="390"/>
                </a:cubicBezTo>
                <a:cubicBezTo>
                  <a:pt x="2210" y="382"/>
                  <a:pt x="2221" y="386"/>
                  <a:pt x="2222" y="402"/>
                </a:cubicBezTo>
                <a:cubicBezTo>
                  <a:pt x="2225" y="394"/>
                  <a:pt x="2231" y="391"/>
                  <a:pt x="2232" y="382"/>
                </a:cubicBezTo>
                <a:cubicBezTo>
                  <a:pt x="2246" y="383"/>
                  <a:pt x="2253" y="398"/>
                  <a:pt x="2259" y="398"/>
                </a:cubicBezTo>
                <a:cubicBezTo>
                  <a:pt x="2264" y="396"/>
                  <a:pt x="2262" y="388"/>
                  <a:pt x="2263" y="382"/>
                </a:cubicBezTo>
                <a:cubicBezTo>
                  <a:pt x="2259" y="374"/>
                  <a:pt x="2245" y="379"/>
                  <a:pt x="2249" y="362"/>
                </a:cubicBezTo>
                <a:cubicBezTo>
                  <a:pt x="2243" y="394"/>
                  <a:pt x="2212" y="354"/>
                  <a:pt x="2209" y="382"/>
                </a:cubicBezTo>
                <a:cubicBezTo>
                  <a:pt x="2206" y="381"/>
                  <a:pt x="2205" y="378"/>
                  <a:pt x="2202" y="378"/>
                </a:cubicBezTo>
                <a:cubicBezTo>
                  <a:pt x="2203" y="374"/>
                  <a:pt x="2201" y="374"/>
                  <a:pt x="2199" y="374"/>
                </a:cubicBezTo>
                <a:cubicBezTo>
                  <a:pt x="2205" y="365"/>
                  <a:pt x="2229" y="362"/>
                  <a:pt x="2239" y="370"/>
                </a:cubicBezTo>
                <a:cubicBezTo>
                  <a:pt x="2240" y="361"/>
                  <a:pt x="2238" y="355"/>
                  <a:pt x="2236" y="350"/>
                </a:cubicBezTo>
                <a:cubicBezTo>
                  <a:pt x="2232" y="351"/>
                  <a:pt x="2233" y="357"/>
                  <a:pt x="2232" y="362"/>
                </a:cubicBezTo>
                <a:cubicBezTo>
                  <a:pt x="2226" y="357"/>
                  <a:pt x="2216" y="357"/>
                  <a:pt x="2219" y="342"/>
                </a:cubicBezTo>
                <a:cubicBezTo>
                  <a:pt x="2227" y="357"/>
                  <a:pt x="2246" y="332"/>
                  <a:pt x="2263" y="346"/>
                </a:cubicBezTo>
                <a:cubicBezTo>
                  <a:pt x="2268" y="343"/>
                  <a:pt x="2267" y="333"/>
                  <a:pt x="2269" y="326"/>
                </a:cubicBezTo>
                <a:cubicBezTo>
                  <a:pt x="2274" y="330"/>
                  <a:pt x="2285" y="342"/>
                  <a:pt x="2283" y="322"/>
                </a:cubicBezTo>
                <a:cubicBezTo>
                  <a:pt x="2297" y="326"/>
                  <a:pt x="2303" y="321"/>
                  <a:pt x="2310" y="338"/>
                </a:cubicBezTo>
                <a:cubicBezTo>
                  <a:pt x="2325" y="313"/>
                  <a:pt x="2355" y="346"/>
                  <a:pt x="2370" y="330"/>
                </a:cubicBezTo>
                <a:cubicBezTo>
                  <a:pt x="2363" y="345"/>
                  <a:pt x="2386" y="370"/>
                  <a:pt x="2397" y="362"/>
                </a:cubicBezTo>
                <a:cubicBezTo>
                  <a:pt x="2399" y="363"/>
                  <a:pt x="2391" y="386"/>
                  <a:pt x="2384" y="390"/>
                </a:cubicBezTo>
                <a:cubicBezTo>
                  <a:pt x="2386" y="409"/>
                  <a:pt x="2412" y="401"/>
                  <a:pt x="2411" y="426"/>
                </a:cubicBezTo>
                <a:cubicBezTo>
                  <a:pt x="2414" y="423"/>
                  <a:pt x="2417" y="421"/>
                  <a:pt x="2417" y="426"/>
                </a:cubicBezTo>
                <a:cubicBezTo>
                  <a:pt x="2422" y="424"/>
                  <a:pt x="2420" y="416"/>
                  <a:pt x="2421" y="410"/>
                </a:cubicBezTo>
                <a:cubicBezTo>
                  <a:pt x="2429" y="415"/>
                  <a:pt x="2432" y="426"/>
                  <a:pt x="2448" y="422"/>
                </a:cubicBezTo>
                <a:cubicBezTo>
                  <a:pt x="2447" y="427"/>
                  <a:pt x="2447" y="433"/>
                  <a:pt x="2451" y="433"/>
                </a:cubicBezTo>
                <a:cubicBezTo>
                  <a:pt x="2446" y="451"/>
                  <a:pt x="2439" y="424"/>
                  <a:pt x="2434" y="441"/>
                </a:cubicBezTo>
                <a:cubicBezTo>
                  <a:pt x="2421" y="442"/>
                  <a:pt x="2418" y="429"/>
                  <a:pt x="2404" y="430"/>
                </a:cubicBezTo>
                <a:cubicBezTo>
                  <a:pt x="2399" y="443"/>
                  <a:pt x="2384" y="443"/>
                  <a:pt x="2380" y="457"/>
                </a:cubicBezTo>
                <a:cubicBezTo>
                  <a:pt x="2381" y="469"/>
                  <a:pt x="2388" y="472"/>
                  <a:pt x="2394" y="477"/>
                </a:cubicBezTo>
                <a:cubicBezTo>
                  <a:pt x="2402" y="476"/>
                  <a:pt x="2389" y="470"/>
                  <a:pt x="2394" y="461"/>
                </a:cubicBezTo>
                <a:cubicBezTo>
                  <a:pt x="2397" y="464"/>
                  <a:pt x="2409" y="477"/>
                  <a:pt x="2414" y="465"/>
                </a:cubicBezTo>
                <a:cubicBezTo>
                  <a:pt x="2420" y="472"/>
                  <a:pt x="2428" y="475"/>
                  <a:pt x="2427" y="489"/>
                </a:cubicBezTo>
                <a:cubicBezTo>
                  <a:pt x="2440" y="478"/>
                  <a:pt x="2432" y="473"/>
                  <a:pt x="2451" y="469"/>
                </a:cubicBezTo>
                <a:cubicBezTo>
                  <a:pt x="2452" y="460"/>
                  <a:pt x="2450" y="454"/>
                  <a:pt x="2444" y="453"/>
                </a:cubicBezTo>
                <a:cubicBezTo>
                  <a:pt x="2463" y="442"/>
                  <a:pt x="2461" y="490"/>
                  <a:pt x="2485" y="485"/>
                </a:cubicBezTo>
                <a:cubicBezTo>
                  <a:pt x="2497" y="514"/>
                  <a:pt x="2499" y="510"/>
                  <a:pt x="2518" y="533"/>
                </a:cubicBezTo>
                <a:cubicBezTo>
                  <a:pt x="2507" y="544"/>
                  <a:pt x="2493" y="513"/>
                  <a:pt x="2475" y="509"/>
                </a:cubicBezTo>
                <a:cubicBezTo>
                  <a:pt x="2472" y="524"/>
                  <a:pt x="2482" y="524"/>
                  <a:pt x="2481" y="537"/>
                </a:cubicBezTo>
                <a:cubicBezTo>
                  <a:pt x="2471" y="531"/>
                  <a:pt x="2469" y="536"/>
                  <a:pt x="2458" y="537"/>
                </a:cubicBezTo>
                <a:cubicBezTo>
                  <a:pt x="2449" y="515"/>
                  <a:pt x="2440" y="494"/>
                  <a:pt x="2414" y="493"/>
                </a:cubicBezTo>
                <a:cubicBezTo>
                  <a:pt x="2418" y="509"/>
                  <a:pt x="2419" y="505"/>
                  <a:pt x="2421" y="521"/>
                </a:cubicBezTo>
                <a:cubicBezTo>
                  <a:pt x="2413" y="509"/>
                  <a:pt x="2405" y="498"/>
                  <a:pt x="2397" y="485"/>
                </a:cubicBezTo>
                <a:cubicBezTo>
                  <a:pt x="2390" y="495"/>
                  <a:pt x="2406" y="519"/>
                  <a:pt x="2397" y="533"/>
                </a:cubicBezTo>
                <a:cubicBezTo>
                  <a:pt x="2420" y="515"/>
                  <a:pt x="2427" y="559"/>
                  <a:pt x="2448" y="545"/>
                </a:cubicBezTo>
                <a:cubicBezTo>
                  <a:pt x="2446" y="559"/>
                  <a:pt x="2426" y="549"/>
                  <a:pt x="2438" y="569"/>
                </a:cubicBezTo>
                <a:cubicBezTo>
                  <a:pt x="2427" y="572"/>
                  <a:pt x="2425" y="565"/>
                  <a:pt x="2421" y="561"/>
                </a:cubicBezTo>
                <a:cubicBezTo>
                  <a:pt x="2432" y="560"/>
                  <a:pt x="2424" y="551"/>
                  <a:pt x="2414" y="545"/>
                </a:cubicBezTo>
                <a:cubicBezTo>
                  <a:pt x="2417" y="562"/>
                  <a:pt x="2416" y="578"/>
                  <a:pt x="2431" y="589"/>
                </a:cubicBezTo>
                <a:cubicBezTo>
                  <a:pt x="2435" y="588"/>
                  <a:pt x="2434" y="581"/>
                  <a:pt x="2434" y="577"/>
                </a:cubicBezTo>
                <a:cubicBezTo>
                  <a:pt x="2440" y="591"/>
                  <a:pt x="2443" y="631"/>
                  <a:pt x="2468" y="621"/>
                </a:cubicBezTo>
                <a:cubicBezTo>
                  <a:pt x="2464" y="634"/>
                  <a:pt x="2471" y="653"/>
                  <a:pt x="2478" y="664"/>
                </a:cubicBezTo>
                <a:cubicBezTo>
                  <a:pt x="2467" y="659"/>
                  <a:pt x="2442" y="677"/>
                  <a:pt x="2427" y="664"/>
                </a:cubicBezTo>
                <a:cubicBezTo>
                  <a:pt x="2425" y="676"/>
                  <a:pt x="2432" y="675"/>
                  <a:pt x="2431" y="684"/>
                </a:cubicBezTo>
                <a:cubicBezTo>
                  <a:pt x="2447" y="657"/>
                  <a:pt x="2463" y="739"/>
                  <a:pt x="2478" y="700"/>
                </a:cubicBezTo>
                <a:cubicBezTo>
                  <a:pt x="2488" y="726"/>
                  <a:pt x="2489" y="738"/>
                  <a:pt x="2495" y="768"/>
                </a:cubicBezTo>
                <a:cubicBezTo>
                  <a:pt x="2491" y="763"/>
                  <a:pt x="2477" y="760"/>
                  <a:pt x="2481" y="776"/>
                </a:cubicBezTo>
                <a:cubicBezTo>
                  <a:pt x="2476" y="748"/>
                  <a:pt x="2440" y="732"/>
                  <a:pt x="2434" y="692"/>
                </a:cubicBezTo>
                <a:cubicBezTo>
                  <a:pt x="2427" y="729"/>
                  <a:pt x="2434" y="766"/>
                  <a:pt x="2444" y="800"/>
                </a:cubicBezTo>
                <a:cubicBezTo>
                  <a:pt x="2441" y="797"/>
                  <a:pt x="2441" y="791"/>
                  <a:pt x="2434" y="792"/>
                </a:cubicBezTo>
                <a:cubicBezTo>
                  <a:pt x="2429" y="813"/>
                  <a:pt x="2438" y="829"/>
                  <a:pt x="2441" y="856"/>
                </a:cubicBezTo>
                <a:cubicBezTo>
                  <a:pt x="2435" y="857"/>
                  <a:pt x="2435" y="852"/>
                  <a:pt x="2431" y="852"/>
                </a:cubicBezTo>
                <a:cubicBezTo>
                  <a:pt x="2433" y="874"/>
                  <a:pt x="2438" y="893"/>
                  <a:pt x="2448" y="907"/>
                </a:cubicBezTo>
                <a:cubicBezTo>
                  <a:pt x="2444" y="919"/>
                  <a:pt x="2439" y="903"/>
                  <a:pt x="2434" y="903"/>
                </a:cubicBezTo>
                <a:cubicBezTo>
                  <a:pt x="2428" y="922"/>
                  <a:pt x="2451" y="962"/>
                  <a:pt x="2444" y="999"/>
                </a:cubicBezTo>
                <a:cubicBezTo>
                  <a:pt x="2463" y="982"/>
                  <a:pt x="2459" y="940"/>
                  <a:pt x="2454" y="915"/>
                </a:cubicBezTo>
                <a:cubicBezTo>
                  <a:pt x="2481" y="930"/>
                  <a:pt x="2464" y="974"/>
                  <a:pt x="2471" y="1011"/>
                </a:cubicBezTo>
                <a:cubicBezTo>
                  <a:pt x="2490" y="996"/>
                  <a:pt x="2475" y="941"/>
                  <a:pt x="2485" y="915"/>
                </a:cubicBezTo>
                <a:cubicBezTo>
                  <a:pt x="2499" y="934"/>
                  <a:pt x="2496" y="974"/>
                  <a:pt x="2508" y="995"/>
                </a:cubicBezTo>
                <a:cubicBezTo>
                  <a:pt x="2499" y="995"/>
                  <a:pt x="2501" y="988"/>
                  <a:pt x="2495" y="995"/>
                </a:cubicBezTo>
                <a:cubicBezTo>
                  <a:pt x="2493" y="1014"/>
                  <a:pt x="2505" y="1017"/>
                  <a:pt x="2505" y="1035"/>
                </a:cubicBezTo>
                <a:cubicBezTo>
                  <a:pt x="2497" y="1019"/>
                  <a:pt x="2499" y="1037"/>
                  <a:pt x="2491" y="1043"/>
                </a:cubicBezTo>
                <a:cubicBezTo>
                  <a:pt x="2494" y="1047"/>
                  <a:pt x="2499" y="1047"/>
                  <a:pt x="2498" y="1055"/>
                </a:cubicBezTo>
                <a:cubicBezTo>
                  <a:pt x="2494" y="1050"/>
                  <a:pt x="2493" y="1053"/>
                  <a:pt x="2488" y="1055"/>
                </a:cubicBezTo>
                <a:cubicBezTo>
                  <a:pt x="2494" y="1068"/>
                  <a:pt x="2483" y="1072"/>
                  <a:pt x="2481" y="1086"/>
                </a:cubicBezTo>
                <a:cubicBezTo>
                  <a:pt x="2485" y="1098"/>
                  <a:pt x="2496" y="1085"/>
                  <a:pt x="2501" y="1086"/>
                </a:cubicBezTo>
                <a:cubicBezTo>
                  <a:pt x="2500" y="1133"/>
                  <a:pt x="2473" y="1148"/>
                  <a:pt x="2458" y="1178"/>
                </a:cubicBezTo>
                <a:cubicBezTo>
                  <a:pt x="2457" y="1156"/>
                  <a:pt x="2482" y="1130"/>
                  <a:pt x="2485" y="1098"/>
                </a:cubicBezTo>
                <a:cubicBezTo>
                  <a:pt x="2465" y="1125"/>
                  <a:pt x="2453" y="1161"/>
                  <a:pt x="2438" y="1194"/>
                </a:cubicBezTo>
                <a:cubicBezTo>
                  <a:pt x="2442" y="1206"/>
                  <a:pt x="2454" y="1177"/>
                  <a:pt x="2458" y="1198"/>
                </a:cubicBezTo>
                <a:cubicBezTo>
                  <a:pt x="2461" y="1212"/>
                  <a:pt x="2443" y="1202"/>
                  <a:pt x="2441" y="1210"/>
                </a:cubicBezTo>
                <a:cubicBezTo>
                  <a:pt x="2452" y="1216"/>
                  <a:pt x="2460" y="1235"/>
                  <a:pt x="2471" y="1234"/>
                </a:cubicBezTo>
                <a:cubicBezTo>
                  <a:pt x="2475" y="1241"/>
                  <a:pt x="2468" y="1246"/>
                  <a:pt x="2468" y="1258"/>
                </a:cubicBezTo>
                <a:cubicBezTo>
                  <a:pt x="2469" y="1266"/>
                  <a:pt x="2486" y="1261"/>
                  <a:pt x="2485" y="1254"/>
                </a:cubicBezTo>
                <a:cubicBezTo>
                  <a:pt x="2483" y="1274"/>
                  <a:pt x="2441" y="1299"/>
                  <a:pt x="2444" y="1325"/>
                </a:cubicBezTo>
                <a:cubicBezTo>
                  <a:pt x="2430" y="1328"/>
                  <a:pt x="2426" y="1344"/>
                  <a:pt x="2411" y="1345"/>
                </a:cubicBezTo>
                <a:cubicBezTo>
                  <a:pt x="2417" y="1340"/>
                  <a:pt x="2423" y="1321"/>
                  <a:pt x="2431" y="1329"/>
                </a:cubicBezTo>
                <a:cubicBezTo>
                  <a:pt x="2419" y="1320"/>
                  <a:pt x="2442" y="1312"/>
                  <a:pt x="2431" y="1305"/>
                </a:cubicBezTo>
                <a:cubicBezTo>
                  <a:pt x="2431" y="1306"/>
                  <a:pt x="2456" y="1299"/>
                  <a:pt x="2438" y="1293"/>
                </a:cubicBezTo>
                <a:cubicBezTo>
                  <a:pt x="2445" y="1290"/>
                  <a:pt x="2457" y="1294"/>
                  <a:pt x="2461" y="1278"/>
                </a:cubicBezTo>
                <a:cubicBezTo>
                  <a:pt x="2451" y="1264"/>
                  <a:pt x="2462" y="1237"/>
                  <a:pt x="2441" y="1230"/>
                </a:cubicBezTo>
                <a:cubicBezTo>
                  <a:pt x="2436" y="1235"/>
                  <a:pt x="2438" y="1247"/>
                  <a:pt x="2424" y="1242"/>
                </a:cubicBezTo>
                <a:cubicBezTo>
                  <a:pt x="2428" y="1231"/>
                  <a:pt x="2428" y="1214"/>
                  <a:pt x="2427" y="1198"/>
                </a:cubicBezTo>
                <a:cubicBezTo>
                  <a:pt x="2401" y="1209"/>
                  <a:pt x="2413" y="1229"/>
                  <a:pt x="2404" y="1250"/>
                </a:cubicBezTo>
                <a:cubicBezTo>
                  <a:pt x="2390" y="1233"/>
                  <a:pt x="2390" y="1212"/>
                  <a:pt x="2387" y="1190"/>
                </a:cubicBezTo>
                <a:cubicBezTo>
                  <a:pt x="2394" y="1185"/>
                  <a:pt x="2407" y="1187"/>
                  <a:pt x="2407" y="1174"/>
                </a:cubicBezTo>
                <a:cubicBezTo>
                  <a:pt x="2414" y="1176"/>
                  <a:pt x="2420" y="1180"/>
                  <a:pt x="2417" y="1194"/>
                </a:cubicBezTo>
                <a:cubicBezTo>
                  <a:pt x="2427" y="1180"/>
                  <a:pt x="2432" y="1168"/>
                  <a:pt x="2427" y="1146"/>
                </a:cubicBezTo>
                <a:cubicBezTo>
                  <a:pt x="2442" y="1134"/>
                  <a:pt x="2460" y="1105"/>
                  <a:pt x="2451" y="1078"/>
                </a:cubicBezTo>
                <a:cubicBezTo>
                  <a:pt x="2441" y="1095"/>
                  <a:pt x="2453" y="1115"/>
                  <a:pt x="2427" y="1126"/>
                </a:cubicBezTo>
                <a:cubicBezTo>
                  <a:pt x="2428" y="1099"/>
                  <a:pt x="2445" y="1091"/>
                  <a:pt x="2441" y="1059"/>
                </a:cubicBezTo>
                <a:cubicBezTo>
                  <a:pt x="2433" y="1080"/>
                  <a:pt x="2422" y="1100"/>
                  <a:pt x="2424" y="1122"/>
                </a:cubicBezTo>
                <a:cubicBezTo>
                  <a:pt x="2418" y="1123"/>
                  <a:pt x="2417" y="1117"/>
                  <a:pt x="2411" y="1118"/>
                </a:cubicBezTo>
                <a:cubicBezTo>
                  <a:pt x="2412" y="1122"/>
                  <a:pt x="2414" y="1125"/>
                  <a:pt x="2417" y="1126"/>
                </a:cubicBezTo>
                <a:cubicBezTo>
                  <a:pt x="2395" y="1140"/>
                  <a:pt x="2383" y="1168"/>
                  <a:pt x="2374" y="1198"/>
                </a:cubicBezTo>
                <a:cubicBezTo>
                  <a:pt x="2362" y="1187"/>
                  <a:pt x="2352" y="1205"/>
                  <a:pt x="2353" y="1222"/>
                </a:cubicBezTo>
                <a:cubicBezTo>
                  <a:pt x="2336" y="1194"/>
                  <a:pt x="2342" y="1235"/>
                  <a:pt x="2337" y="1254"/>
                </a:cubicBezTo>
                <a:cubicBezTo>
                  <a:pt x="2332" y="1232"/>
                  <a:pt x="2314" y="1250"/>
                  <a:pt x="2306" y="1258"/>
                </a:cubicBezTo>
                <a:cubicBezTo>
                  <a:pt x="2310" y="1270"/>
                  <a:pt x="2330" y="1263"/>
                  <a:pt x="2320" y="1282"/>
                </a:cubicBezTo>
                <a:cubicBezTo>
                  <a:pt x="2327" y="1283"/>
                  <a:pt x="2326" y="1276"/>
                  <a:pt x="2327" y="1270"/>
                </a:cubicBezTo>
                <a:cubicBezTo>
                  <a:pt x="2333" y="1285"/>
                  <a:pt x="2344" y="1303"/>
                  <a:pt x="2343" y="1325"/>
                </a:cubicBezTo>
                <a:cubicBezTo>
                  <a:pt x="2339" y="1329"/>
                  <a:pt x="2333" y="1318"/>
                  <a:pt x="2327" y="1333"/>
                </a:cubicBezTo>
                <a:cubicBezTo>
                  <a:pt x="2318" y="1329"/>
                  <a:pt x="2328" y="1302"/>
                  <a:pt x="2320" y="1297"/>
                </a:cubicBezTo>
                <a:cubicBezTo>
                  <a:pt x="2314" y="1313"/>
                  <a:pt x="2317" y="1339"/>
                  <a:pt x="2296" y="1337"/>
                </a:cubicBezTo>
                <a:cubicBezTo>
                  <a:pt x="2300" y="1353"/>
                  <a:pt x="2308" y="1338"/>
                  <a:pt x="2320" y="1341"/>
                </a:cubicBezTo>
                <a:cubicBezTo>
                  <a:pt x="2308" y="1353"/>
                  <a:pt x="2314" y="1351"/>
                  <a:pt x="2330" y="1349"/>
                </a:cubicBezTo>
                <a:cubicBezTo>
                  <a:pt x="2329" y="1356"/>
                  <a:pt x="2334" y="1358"/>
                  <a:pt x="2333" y="1365"/>
                </a:cubicBezTo>
                <a:cubicBezTo>
                  <a:pt x="2331" y="1363"/>
                  <a:pt x="2328" y="1361"/>
                  <a:pt x="2323" y="1361"/>
                </a:cubicBezTo>
                <a:cubicBezTo>
                  <a:pt x="2331" y="1384"/>
                  <a:pt x="2319" y="1400"/>
                  <a:pt x="2320" y="1425"/>
                </a:cubicBezTo>
                <a:cubicBezTo>
                  <a:pt x="2331" y="1428"/>
                  <a:pt x="2333" y="1419"/>
                  <a:pt x="2343" y="1421"/>
                </a:cubicBezTo>
                <a:cubicBezTo>
                  <a:pt x="2350" y="1429"/>
                  <a:pt x="2337" y="1437"/>
                  <a:pt x="2337" y="1449"/>
                </a:cubicBezTo>
                <a:cubicBezTo>
                  <a:pt x="2325" y="1446"/>
                  <a:pt x="2322" y="1456"/>
                  <a:pt x="2316" y="1449"/>
                </a:cubicBezTo>
                <a:cubicBezTo>
                  <a:pt x="2307" y="1461"/>
                  <a:pt x="2305" y="1481"/>
                  <a:pt x="2286" y="1481"/>
                </a:cubicBezTo>
                <a:cubicBezTo>
                  <a:pt x="2288" y="1489"/>
                  <a:pt x="2303" y="1482"/>
                  <a:pt x="2310" y="1485"/>
                </a:cubicBezTo>
                <a:cubicBezTo>
                  <a:pt x="2310" y="1504"/>
                  <a:pt x="2308" y="1520"/>
                  <a:pt x="2300" y="1528"/>
                </a:cubicBezTo>
                <a:cubicBezTo>
                  <a:pt x="2290" y="1525"/>
                  <a:pt x="2306" y="1514"/>
                  <a:pt x="2296" y="1508"/>
                </a:cubicBezTo>
                <a:cubicBezTo>
                  <a:pt x="2292" y="1516"/>
                  <a:pt x="2273" y="1507"/>
                  <a:pt x="2273" y="1520"/>
                </a:cubicBezTo>
                <a:cubicBezTo>
                  <a:pt x="2274" y="1526"/>
                  <a:pt x="2277" y="1519"/>
                  <a:pt x="2283" y="1520"/>
                </a:cubicBezTo>
                <a:cubicBezTo>
                  <a:pt x="2268" y="1526"/>
                  <a:pt x="2255" y="1552"/>
                  <a:pt x="2236" y="1540"/>
                </a:cubicBezTo>
                <a:cubicBezTo>
                  <a:pt x="2233" y="1527"/>
                  <a:pt x="2247" y="1535"/>
                  <a:pt x="2249" y="1528"/>
                </a:cubicBezTo>
                <a:cubicBezTo>
                  <a:pt x="2224" y="1515"/>
                  <a:pt x="2210" y="1549"/>
                  <a:pt x="2202" y="1572"/>
                </a:cubicBezTo>
                <a:cubicBezTo>
                  <a:pt x="2205" y="1584"/>
                  <a:pt x="2213" y="1570"/>
                  <a:pt x="2219" y="1572"/>
                </a:cubicBezTo>
                <a:cubicBezTo>
                  <a:pt x="2219" y="1580"/>
                  <a:pt x="2210" y="1577"/>
                  <a:pt x="2212" y="1588"/>
                </a:cubicBezTo>
                <a:cubicBezTo>
                  <a:pt x="2227" y="1588"/>
                  <a:pt x="2228" y="1572"/>
                  <a:pt x="2242" y="1572"/>
                </a:cubicBezTo>
                <a:cubicBezTo>
                  <a:pt x="2244" y="1563"/>
                  <a:pt x="2227" y="1574"/>
                  <a:pt x="2232" y="1560"/>
                </a:cubicBezTo>
                <a:cubicBezTo>
                  <a:pt x="2242" y="1545"/>
                  <a:pt x="2271" y="1578"/>
                  <a:pt x="2293" y="1560"/>
                </a:cubicBezTo>
                <a:cubicBezTo>
                  <a:pt x="2295" y="1548"/>
                  <a:pt x="2281" y="1550"/>
                  <a:pt x="2289" y="1540"/>
                </a:cubicBezTo>
                <a:cubicBezTo>
                  <a:pt x="2317" y="1539"/>
                  <a:pt x="2327" y="1518"/>
                  <a:pt x="2347" y="1508"/>
                </a:cubicBezTo>
                <a:cubicBezTo>
                  <a:pt x="2341" y="1501"/>
                  <a:pt x="2348" y="1486"/>
                  <a:pt x="2350" y="1477"/>
                </a:cubicBezTo>
                <a:cubicBezTo>
                  <a:pt x="2356" y="1483"/>
                  <a:pt x="2370" y="1480"/>
                  <a:pt x="2380" y="1481"/>
                </a:cubicBezTo>
                <a:cubicBezTo>
                  <a:pt x="2376" y="1486"/>
                  <a:pt x="2376" y="1491"/>
                  <a:pt x="2380" y="1497"/>
                </a:cubicBezTo>
                <a:cubicBezTo>
                  <a:pt x="2390" y="1494"/>
                  <a:pt x="2394" y="1487"/>
                  <a:pt x="2404" y="1485"/>
                </a:cubicBezTo>
                <a:cubicBezTo>
                  <a:pt x="2405" y="1493"/>
                  <a:pt x="2401" y="1497"/>
                  <a:pt x="2394" y="1497"/>
                </a:cubicBezTo>
                <a:cubicBezTo>
                  <a:pt x="2412" y="1507"/>
                  <a:pt x="2429" y="1483"/>
                  <a:pt x="2448" y="1481"/>
                </a:cubicBezTo>
                <a:cubicBezTo>
                  <a:pt x="2435" y="1475"/>
                  <a:pt x="2477" y="1448"/>
                  <a:pt x="2488" y="1433"/>
                </a:cubicBezTo>
                <a:cubicBezTo>
                  <a:pt x="2485" y="1427"/>
                  <a:pt x="2477" y="1428"/>
                  <a:pt x="2475" y="1421"/>
                </a:cubicBezTo>
                <a:cubicBezTo>
                  <a:pt x="2480" y="1406"/>
                  <a:pt x="2496" y="1404"/>
                  <a:pt x="2501" y="1389"/>
                </a:cubicBezTo>
                <a:cubicBezTo>
                  <a:pt x="2476" y="1402"/>
                  <a:pt x="2445" y="1444"/>
                  <a:pt x="2407" y="1457"/>
                </a:cubicBezTo>
                <a:cubicBezTo>
                  <a:pt x="2438" y="1432"/>
                  <a:pt x="2465" y="1402"/>
                  <a:pt x="2498" y="1381"/>
                </a:cubicBezTo>
                <a:cubicBezTo>
                  <a:pt x="2498" y="1374"/>
                  <a:pt x="2498" y="1368"/>
                  <a:pt x="2498" y="1361"/>
                </a:cubicBezTo>
                <a:cubicBezTo>
                  <a:pt x="2506" y="1356"/>
                  <a:pt x="2511" y="1347"/>
                  <a:pt x="2525" y="1349"/>
                </a:cubicBezTo>
                <a:cubicBezTo>
                  <a:pt x="2521" y="1360"/>
                  <a:pt x="2518" y="1362"/>
                  <a:pt x="2508" y="1357"/>
                </a:cubicBezTo>
                <a:cubicBezTo>
                  <a:pt x="2516" y="1363"/>
                  <a:pt x="2515" y="1365"/>
                  <a:pt x="2512" y="1377"/>
                </a:cubicBezTo>
                <a:cubicBezTo>
                  <a:pt x="2525" y="1370"/>
                  <a:pt x="2533" y="1357"/>
                  <a:pt x="2549" y="1353"/>
                </a:cubicBezTo>
                <a:cubicBezTo>
                  <a:pt x="2542" y="1332"/>
                  <a:pt x="2558" y="1343"/>
                  <a:pt x="2569" y="1329"/>
                </a:cubicBezTo>
                <a:cubicBezTo>
                  <a:pt x="2563" y="1304"/>
                  <a:pt x="2586" y="1285"/>
                  <a:pt x="2592" y="1262"/>
                </a:cubicBezTo>
                <a:cubicBezTo>
                  <a:pt x="2579" y="1244"/>
                  <a:pt x="2571" y="1281"/>
                  <a:pt x="2555" y="1270"/>
                </a:cubicBezTo>
                <a:cubicBezTo>
                  <a:pt x="2547" y="1277"/>
                  <a:pt x="2542" y="1288"/>
                  <a:pt x="2542" y="1305"/>
                </a:cubicBezTo>
                <a:cubicBezTo>
                  <a:pt x="2533" y="1304"/>
                  <a:pt x="2527" y="1307"/>
                  <a:pt x="2528" y="1317"/>
                </a:cubicBezTo>
                <a:cubicBezTo>
                  <a:pt x="2518" y="1311"/>
                  <a:pt x="2531" y="1300"/>
                  <a:pt x="2528" y="1289"/>
                </a:cubicBezTo>
                <a:cubicBezTo>
                  <a:pt x="2511" y="1290"/>
                  <a:pt x="2493" y="1300"/>
                  <a:pt x="2481" y="1321"/>
                </a:cubicBezTo>
                <a:cubicBezTo>
                  <a:pt x="2482" y="1330"/>
                  <a:pt x="2490" y="1330"/>
                  <a:pt x="2498" y="1329"/>
                </a:cubicBezTo>
                <a:cubicBezTo>
                  <a:pt x="2496" y="1338"/>
                  <a:pt x="2491" y="1342"/>
                  <a:pt x="2488" y="1349"/>
                </a:cubicBezTo>
                <a:cubicBezTo>
                  <a:pt x="2502" y="1343"/>
                  <a:pt x="2510" y="1330"/>
                  <a:pt x="2522" y="1321"/>
                </a:cubicBezTo>
                <a:cubicBezTo>
                  <a:pt x="2520" y="1335"/>
                  <a:pt x="2497" y="1358"/>
                  <a:pt x="2481" y="1369"/>
                </a:cubicBezTo>
                <a:cubicBezTo>
                  <a:pt x="2492" y="1347"/>
                  <a:pt x="2468" y="1346"/>
                  <a:pt x="2478" y="1321"/>
                </a:cubicBezTo>
                <a:cubicBezTo>
                  <a:pt x="2465" y="1327"/>
                  <a:pt x="2454" y="1332"/>
                  <a:pt x="2444" y="1349"/>
                </a:cubicBezTo>
                <a:cubicBezTo>
                  <a:pt x="2452" y="1304"/>
                  <a:pt x="2508" y="1260"/>
                  <a:pt x="2512" y="1210"/>
                </a:cubicBezTo>
                <a:cubicBezTo>
                  <a:pt x="2509" y="1221"/>
                  <a:pt x="2502" y="1228"/>
                  <a:pt x="2498" y="1238"/>
                </a:cubicBezTo>
                <a:cubicBezTo>
                  <a:pt x="2485" y="1234"/>
                  <a:pt x="2500" y="1213"/>
                  <a:pt x="2501" y="1202"/>
                </a:cubicBezTo>
                <a:cubicBezTo>
                  <a:pt x="2530" y="1211"/>
                  <a:pt x="2543" y="1160"/>
                  <a:pt x="2549" y="1118"/>
                </a:cubicBezTo>
                <a:cubicBezTo>
                  <a:pt x="2531" y="1113"/>
                  <a:pt x="2533" y="1132"/>
                  <a:pt x="2518" y="1130"/>
                </a:cubicBezTo>
                <a:cubicBezTo>
                  <a:pt x="2521" y="1106"/>
                  <a:pt x="2529" y="1064"/>
                  <a:pt x="2528" y="1027"/>
                </a:cubicBezTo>
                <a:cubicBezTo>
                  <a:pt x="2537" y="1033"/>
                  <a:pt x="2537" y="1049"/>
                  <a:pt x="2545" y="1047"/>
                </a:cubicBezTo>
                <a:cubicBezTo>
                  <a:pt x="2545" y="1065"/>
                  <a:pt x="2530" y="1065"/>
                  <a:pt x="2532" y="1086"/>
                </a:cubicBezTo>
                <a:cubicBezTo>
                  <a:pt x="2538" y="1086"/>
                  <a:pt x="2546" y="1095"/>
                  <a:pt x="2539" y="1110"/>
                </a:cubicBezTo>
                <a:cubicBezTo>
                  <a:pt x="2572" y="1111"/>
                  <a:pt x="2548" y="1045"/>
                  <a:pt x="2569" y="1031"/>
                </a:cubicBezTo>
                <a:cubicBezTo>
                  <a:pt x="2562" y="1090"/>
                  <a:pt x="2554" y="1139"/>
                  <a:pt x="2542" y="1202"/>
                </a:cubicBezTo>
                <a:cubicBezTo>
                  <a:pt x="2543" y="1212"/>
                  <a:pt x="2565" y="1198"/>
                  <a:pt x="2559" y="1218"/>
                </a:cubicBezTo>
                <a:cubicBezTo>
                  <a:pt x="2566" y="1213"/>
                  <a:pt x="2568" y="1190"/>
                  <a:pt x="2579" y="1202"/>
                </a:cubicBezTo>
                <a:cubicBezTo>
                  <a:pt x="2581" y="1181"/>
                  <a:pt x="2583" y="1162"/>
                  <a:pt x="2592" y="1150"/>
                </a:cubicBezTo>
                <a:cubicBezTo>
                  <a:pt x="2600" y="1148"/>
                  <a:pt x="2597" y="1158"/>
                  <a:pt x="2602" y="1158"/>
                </a:cubicBezTo>
                <a:cubicBezTo>
                  <a:pt x="2600" y="1177"/>
                  <a:pt x="2591" y="1187"/>
                  <a:pt x="2589" y="1206"/>
                </a:cubicBezTo>
                <a:cubicBezTo>
                  <a:pt x="2613" y="1195"/>
                  <a:pt x="2619" y="1136"/>
                  <a:pt x="2609" y="1110"/>
                </a:cubicBezTo>
                <a:cubicBezTo>
                  <a:pt x="2595" y="1115"/>
                  <a:pt x="2609" y="1127"/>
                  <a:pt x="2609" y="1138"/>
                </a:cubicBezTo>
                <a:cubicBezTo>
                  <a:pt x="2592" y="1135"/>
                  <a:pt x="2589" y="1128"/>
                  <a:pt x="2572" y="1142"/>
                </a:cubicBezTo>
                <a:cubicBezTo>
                  <a:pt x="2564" y="1130"/>
                  <a:pt x="2582" y="1103"/>
                  <a:pt x="2569" y="1106"/>
                </a:cubicBezTo>
                <a:cubicBezTo>
                  <a:pt x="2570" y="1093"/>
                  <a:pt x="2573" y="1041"/>
                  <a:pt x="2576" y="1027"/>
                </a:cubicBezTo>
                <a:cubicBezTo>
                  <a:pt x="2575" y="981"/>
                  <a:pt x="2581" y="1024"/>
                  <a:pt x="2579" y="1047"/>
                </a:cubicBezTo>
                <a:cubicBezTo>
                  <a:pt x="2583" y="1052"/>
                  <a:pt x="2586" y="1048"/>
                  <a:pt x="2596" y="1047"/>
                </a:cubicBezTo>
                <a:cubicBezTo>
                  <a:pt x="2598" y="1059"/>
                  <a:pt x="2590" y="1058"/>
                  <a:pt x="2592" y="1071"/>
                </a:cubicBezTo>
                <a:cubicBezTo>
                  <a:pt x="2599" y="1073"/>
                  <a:pt x="2600" y="1063"/>
                  <a:pt x="2596" y="1063"/>
                </a:cubicBezTo>
                <a:cubicBezTo>
                  <a:pt x="2599" y="1049"/>
                  <a:pt x="2603" y="1062"/>
                  <a:pt x="2609" y="1055"/>
                </a:cubicBezTo>
                <a:cubicBezTo>
                  <a:pt x="2607" y="1032"/>
                  <a:pt x="2614" y="1021"/>
                  <a:pt x="2613" y="999"/>
                </a:cubicBezTo>
                <a:cubicBezTo>
                  <a:pt x="2618" y="998"/>
                  <a:pt x="2621" y="1006"/>
                  <a:pt x="2623" y="999"/>
                </a:cubicBezTo>
                <a:cubicBezTo>
                  <a:pt x="2630" y="1000"/>
                  <a:pt x="2624" y="1016"/>
                  <a:pt x="2629" y="1019"/>
                </a:cubicBezTo>
                <a:cubicBezTo>
                  <a:pt x="2649" y="1008"/>
                  <a:pt x="2661" y="1001"/>
                  <a:pt x="2676" y="995"/>
                </a:cubicBezTo>
                <a:cubicBezTo>
                  <a:pt x="2672" y="990"/>
                  <a:pt x="2673" y="978"/>
                  <a:pt x="2673" y="967"/>
                </a:cubicBezTo>
                <a:cubicBezTo>
                  <a:pt x="2670" y="955"/>
                  <a:pt x="2668" y="976"/>
                  <a:pt x="2660" y="971"/>
                </a:cubicBezTo>
                <a:cubicBezTo>
                  <a:pt x="2660" y="960"/>
                  <a:pt x="2661" y="948"/>
                  <a:pt x="2656" y="943"/>
                </a:cubicBezTo>
                <a:cubicBezTo>
                  <a:pt x="2644" y="946"/>
                  <a:pt x="2657" y="956"/>
                  <a:pt x="2653" y="971"/>
                </a:cubicBezTo>
                <a:cubicBezTo>
                  <a:pt x="2645" y="956"/>
                  <a:pt x="2624" y="957"/>
                  <a:pt x="2623" y="935"/>
                </a:cubicBezTo>
                <a:cubicBezTo>
                  <a:pt x="2633" y="932"/>
                  <a:pt x="2627" y="948"/>
                  <a:pt x="2636" y="947"/>
                </a:cubicBezTo>
                <a:cubicBezTo>
                  <a:pt x="2647" y="900"/>
                  <a:pt x="2630" y="885"/>
                  <a:pt x="2633" y="848"/>
                </a:cubicBezTo>
                <a:cubicBezTo>
                  <a:pt x="2642" y="843"/>
                  <a:pt x="2670" y="870"/>
                  <a:pt x="2673" y="844"/>
                </a:cubicBezTo>
                <a:cubicBezTo>
                  <a:pt x="2724" y="845"/>
                  <a:pt x="2695" y="915"/>
                  <a:pt x="2713" y="939"/>
                </a:cubicBezTo>
                <a:cubicBezTo>
                  <a:pt x="2713" y="957"/>
                  <a:pt x="2709" y="971"/>
                  <a:pt x="2693" y="971"/>
                </a:cubicBezTo>
                <a:cubicBezTo>
                  <a:pt x="2694" y="934"/>
                  <a:pt x="2710" y="896"/>
                  <a:pt x="2680" y="883"/>
                </a:cubicBezTo>
                <a:cubicBezTo>
                  <a:pt x="2677" y="884"/>
                  <a:pt x="2676" y="887"/>
                  <a:pt x="2673" y="887"/>
                </a:cubicBezTo>
                <a:cubicBezTo>
                  <a:pt x="2677" y="908"/>
                  <a:pt x="2677" y="933"/>
                  <a:pt x="2690" y="943"/>
                </a:cubicBezTo>
                <a:cubicBezTo>
                  <a:pt x="2676" y="950"/>
                  <a:pt x="2697" y="974"/>
                  <a:pt x="2676" y="975"/>
                </a:cubicBezTo>
                <a:cubicBezTo>
                  <a:pt x="2692" y="1001"/>
                  <a:pt x="2679" y="1010"/>
                  <a:pt x="2676" y="1043"/>
                </a:cubicBezTo>
                <a:cubicBezTo>
                  <a:pt x="2679" y="1046"/>
                  <a:pt x="2683" y="1049"/>
                  <a:pt x="2687" y="1051"/>
                </a:cubicBezTo>
                <a:cubicBezTo>
                  <a:pt x="2694" y="1041"/>
                  <a:pt x="2688" y="1015"/>
                  <a:pt x="2690" y="999"/>
                </a:cubicBezTo>
                <a:cubicBezTo>
                  <a:pt x="2725" y="1017"/>
                  <a:pt x="2683" y="1056"/>
                  <a:pt x="2680" y="1078"/>
                </a:cubicBezTo>
                <a:cubicBezTo>
                  <a:pt x="2696" y="1064"/>
                  <a:pt x="2707" y="1081"/>
                  <a:pt x="2710" y="1063"/>
                </a:cubicBezTo>
                <a:cubicBezTo>
                  <a:pt x="2724" y="1073"/>
                  <a:pt x="2707" y="1133"/>
                  <a:pt x="2683" y="1122"/>
                </a:cubicBezTo>
                <a:cubicBezTo>
                  <a:pt x="2681" y="1138"/>
                  <a:pt x="2688" y="1143"/>
                  <a:pt x="2693" y="1150"/>
                </a:cubicBezTo>
                <a:cubicBezTo>
                  <a:pt x="2688" y="1160"/>
                  <a:pt x="2688" y="1175"/>
                  <a:pt x="2680" y="1182"/>
                </a:cubicBezTo>
                <a:cubicBezTo>
                  <a:pt x="2695" y="1226"/>
                  <a:pt x="2642" y="1243"/>
                  <a:pt x="2653" y="1293"/>
                </a:cubicBezTo>
                <a:cubicBezTo>
                  <a:pt x="2638" y="1301"/>
                  <a:pt x="2643" y="1309"/>
                  <a:pt x="2636" y="1325"/>
                </a:cubicBezTo>
                <a:cubicBezTo>
                  <a:pt x="2613" y="1327"/>
                  <a:pt x="2597" y="1316"/>
                  <a:pt x="2582" y="1329"/>
                </a:cubicBezTo>
                <a:cubicBezTo>
                  <a:pt x="2591" y="1339"/>
                  <a:pt x="2605" y="1342"/>
                  <a:pt x="2616" y="1349"/>
                </a:cubicBezTo>
                <a:cubicBezTo>
                  <a:pt x="2619" y="1350"/>
                  <a:pt x="2619" y="1348"/>
                  <a:pt x="2619" y="1345"/>
                </a:cubicBezTo>
                <a:cubicBezTo>
                  <a:pt x="2603" y="1366"/>
                  <a:pt x="2576" y="1408"/>
                  <a:pt x="2545" y="1425"/>
                </a:cubicBezTo>
                <a:close/>
                <a:moveTo>
                  <a:pt x="2582" y="1385"/>
                </a:moveTo>
                <a:cubicBezTo>
                  <a:pt x="2577" y="1379"/>
                  <a:pt x="2563" y="1384"/>
                  <a:pt x="2565" y="1369"/>
                </a:cubicBezTo>
                <a:cubicBezTo>
                  <a:pt x="2548" y="1386"/>
                  <a:pt x="2538" y="1384"/>
                  <a:pt x="2522" y="1401"/>
                </a:cubicBezTo>
                <a:cubicBezTo>
                  <a:pt x="2543" y="1412"/>
                  <a:pt x="2569" y="1396"/>
                  <a:pt x="2582" y="1385"/>
                </a:cubicBezTo>
                <a:close/>
                <a:moveTo>
                  <a:pt x="681" y="525"/>
                </a:moveTo>
                <a:cubicBezTo>
                  <a:pt x="698" y="527"/>
                  <a:pt x="717" y="511"/>
                  <a:pt x="708" y="497"/>
                </a:cubicBezTo>
                <a:cubicBezTo>
                  <a:pt x="708" y="499"/>
                  <a:pt x="705" y="502"/>
                  <a:pt x="705" y="497"/>
                </a:cubicBezTo>
                <a:cubicBezTo>
                  <a:pt x="693" y="502"/>
                  <a:pt x="687" y="513"/>
                  <a:pt x="681" y="525"/>
                </a:cubicBezTo>
                <a:close/>
                <a:moveTo>
                  <a:pt x="917" y="159"/>
                </a:moveTo>
                <a:cubicBezTo>
                  <a:pt x="922" y="158"/>
                  <a:pt x="929" y="160"/>
                  <a:pt x="930" y="155"/>
                </a:cubicBezTo>
                <a:cubicBezTo>
                  <a:pt x="918" y="149"/>
                  <a:pt x="938" y="149"/>
                  <a:pt x="933" y="139"/>
                </a:cubicBezTo>
                <a:cubicBezTo>
                  <a:pt x="905" y="161"/>
                  <a:pt x="853" y="163"/>
                  <a:pt x="843" y="199"/>
                </a:cubicBezTo>
                <a:cubicBezTo>
                  <a:pt x="865" y="182"/>
                  <a:pt x="898" y="197"/>
                  <a:pt x="917" y="159"/>
                </a:cubicBezTo>
                <a:close/>
                <a:moveTo>
                  <a:pt x="2088" y="378"/>
                </a:moveTo>
                <a:cubicBezTo>
                  <a:pt x="2101" y="375"/>
                  <a:pt x="2107" y="382"/>
                  <a:pt x="2118" y="382"/>
                </a:cubicBezTo>
                <a:cubicBezTo>
                  <a:pt x="2120" y="358"/>
                  <a:pt x="2090" y="357"/>
                  <a:pt x="2088" y="378"/>
                </a:cubicBezTo>
                <a:close/>
                <a:moveTo>
                  <a:pt x="2673" y="1146"/>
                </a:moveTo>
                <a:cubicBezTo>
                  <a:pt x="2679" y="1138"/>
                  <a:pt x="2677" y="1121"/>
                  <a:pt x="2680" y="1110"/>
                </a:cubicBezTo>
                <a:cubicBezTo>
                  <a:pt x="2672" y="1112"/>
                  <a:pt x="2658" y="1143"/>
                  <a:pt x="2673" y="1146"/>
                </a:cubicBezTo>
                <a:close/>
                <a:moveTo>
                  <a:pt x="2660" y="1182"/>
                </a:moveTo>
                <a:cubicBezTo>
                  <a:pt x="2657" y="1190"/>
                  <a:pt x="2648" y="1199"/>
                  <a:pt x="2660" y="1202"/>
                </a:cubicBezTo>
                <a:cubicBezTo>
                  <a:pt x="2662" y="1194"/>
                  <a:pt x="2671" y="1185"/>
                  <a:pt x="2660" y="1182"/>
                </a:cubicBezTo>
                <a:close/>
                <a:moveTo>
                  <a:pt x="2646" y="856"/>
                </a:moveTo>
                <a:cubicBezTo>
                  <a:pt x="2650" y="881"/>
                  <a:pt x="2641" y="899"/>
                  <a:pt x="2653" y="911"/>
                </a:cubicBezTo>
                <a:cubicBezTo>
                  <a:pt x="2654" y="908"/>
                  <a:pt x="2656" y="907"/>
                  <a:pt x="2660" y="907"/>
                </a:cubicBezTo>
                <a:cubicBezTo>
                  <a:pt x="2658" y="882"/>
                  <a:pt x="2663" y="867"/>
                  <a:pt x="2646" y="856"/>
                </a:cubicBezTo>
                <a:close/>
                <a:moveTo>
                  <a:pt x="2646" y="1106"/>
                </a:moveTo>
                <a:cubicBezTo>
                  <a:pt x="2633" y="1109"/>
                  <a:pt x="2627" y="1153"/>
                  <a:pt x="2623" y="1178"/>
                </a:cubicBezTo>
                <a:cubicBezTo>
                  <a:pt x="2634" y="1161"/>
                  <a:pt x="2649" y="1128"/>
                  <a:pt x="2646" y="1106"/>
                </a:cubicBezTo>
                <a:close/>
                <a:moveTo>
                  <a:pt x="2609" y="1222"/>
                </a:moveTo>
                <a:cubicBezTo>
                  <a:pt x="2614" y="1215"/>
                  <a:pt x="2631" y="1187"/>
                  <a:pt x="2619" y="1186"/>
                </a:cubicBezTo>
                <a:cubicBezTo>
                  <a:pt x="2619" y="1199"/>
                  <a:pt x="2600" y="1211"/>
                  <a:pt x="2609" y="1222"/>
                </a:cubicBezTo>
                <a:close/>
                <a:moveTo>
                  <a:pt x="2542" y="1242"/>
                </a:moveTo>
                <a:cubicBezTo>
                  <a:pt x="2526" y="1240"/>
                  <a:pt x="2528" y="1260"/>
                  <a:pt x="2525" y="1274"/>
                </a:cubicBezTo>
                <a:cubicBezTo>
                  <a:pt x="2533" y="1268"/>
                  <a:pt x="2538" y="1284"/>
                  <a:pt x="2539" y="1274"/>
                </a:cubicBezTo>
                <a:cubicBezTo>
                  <a:pt x="2538" y="1268"/>
                  <a:pt x="2541" y="1255"/>
                  <a:pt x="2542" y="1242"/>
                </a:cubicBezTo>
                <a:close/>
                <a:moveTo>
                  <a:pt x="2501" y="1266"/>
                </a:moveTo>
                <a:cubicBezTo>
                  <a:pt x="2512" y="1255"/>
                  <a:pt x="2527" y="1251"/>
                  <a:pt x="2528" y="1230"/>
                </a:cubicBezTo>
                <a:cubicBezTo>
                  <a:pt x="2518" y="1237"/>
                  <a:pt x="2499" y="1256"/>
                  <a:pt x="2501" y="1266"/>
                </a:cubicBezTo>
                <a:close/>
                <a:moveTo>
                  <a:pt x="2461" y="1035"/>
                </a:moveTo>
                <a:cubicBezTo>
                  <a:pt x="2472" y="1036"/>
                  <a:pt x="2469" y="1020"/>
                  <a:pt x="2475" y="1015"/>
                </a:cubicBezTo>
                <a:cubicBezTo>
                  <a:pt x="2465" y="1016"/>
                  <a:pt x="2455" y="1027"/>
                  <a:pt x="2461" y="1035"/>
                </a:cubicBezTo>
                <a:close/>
                <a:moveTo>
                  <a:pt x="2397" y="720"/>
                </a:moveTo>
                <a:cubicBezTo>
                  <a:pt x="2407" y="726"/>
                  <a:pt x="2402" y="748"/>
                  <a:pt x="2417" y="748"/>
                </a:cubicBezTo>
                <a:cubicBezTo>
                  <a:pt x="2422" y="743"/>
                  <a:pt x="2421" y="731"/>
                  <a:pt x="2421" y="720"/>
                </a:cubicBezTo>
                <a:cubicBezTo>
                  <a:pt x="2411" y="717"/>
                  <a:pt x="2412" y="726"/>
                  <a:pt x="2404" y="724"/>
                </a:cubicBezTo>
                <a:cubicBezTo>
                  <a:pt x="2403" y="720"/>
                  <a:pt x="2398" y="715"/>
                  <a:pt x="2397" y="720"/>
                </a:cubicBezTo>
                <a:close/>
                <a:moveTo>
                  <a:pt x="2380" y="788"/>
                </a:moveTo>
                <a:cubicBezTo>
                  <a:pt x="2388" y="757"/>
                  <a:pt x="2354" y="733"/>
                  <a:pt x="2350" y="696"/>
                </a:cubicBezTo>
                <a:cubicBezTo>
                  <a:pt x="2334" y="695"/>
                  <a:pt x="2332" y="718"/>
                  <a:pt x="2320" y="700"/>
                </a:cubicBezTo>
                <a:cubicBezTo>
                  <a:pt x="2311" y="732"/>
                  <a:pt x="2340" y="760"/>
                  <a:pt x="2353" y="764"/>
                </a:cubicBezTo>
                <a:cubicBezTo>
                  <a:pt x="2350" y="763"/>
                  <a:pt x="2342" y="749"/>
                  <a:pt x="2350" y="748"/>
                </a:cubicBezTo>
                <a:cubicBezTo>
                  <a:pt x="2376" y="774"/>
                  <a:pt x="2385" y="827"/>
                  <a:pt x="2414" y="859"/>
                </a:cubicBezTo>
                <a:cubicBezTo>
                  <a:pt x="2406" y="832"/>
                  <a:pt x="2398" y="804"/>
                  <a:pt x="2380" y="788"/>
                </a:cubicBezTo>
                <a:close/>
                <a:moveTo>
                  <a:pt x="2377" y="871"/>
                </a:moveTo>
                <a:cubicBezTo>
                  <a:pt x="2381" y="896"/>
                  <a:pt x="2390" y="914"/>
                  <a:pt x="2407" y="923"/>
                </a:cubicBezTo>
                <a:cubicBezTo>
                  <a:pt x="2417" y="895"/>
                  <a:pt x="2392" y="884"/>
                  <a:pt x="2384" y="867"/>
                </a:cubicBezTo>
                <a:cubicBezTo>
                  <a:pt x="2374" y="849"/>
                  <a:pt x="2378" y="825"/>
                  <a:pt x="2364" y="804"/>
                </a:cubicBezTo>
                <a:cubicBezTo>
                  <a:pt x="2362" y="817"/>
                  <a:pt x="2365" y="826"/>
                  <a:pt x="2367" y="836"/>
                </a:cubicBezTo>
                <a:cubicBezTo>
                  <a:pt x="2358" y="835"/>
                  <a:pt x="2362" y="820"/>
                  <a:pt x="2353" y="820"/>
                </a:cubicBezTo>
                <a:cubicBezTo>
                  <a:pt x="2351" y="832"/>
                  <a:pt x="2359" y="831"/>
                  <a:pt x="2357" y="844"/>
                </a:cubicBezTo>
                <a:cubicBezTo>
                  <a:pt x="2364" y="849"/>
                  <a:pt x="2369" y="833"/>
                  <a:pt x="2370" y="844"/>
                </a:cubicBezTo>
                <a:cubicBezTo>
                  <a:pt x="2362" y="863"/>
                  <a:pt x="2369" y="899"/>
                  <a:pt x="2377" y="871"/>
                </a:cubicBezTo>
                <a:close/>
                <a:moveTo>
                  <a:pt x="2370" y="887"/>
                </a:moveTo>
                <a:cubicBezTo>
                  <a:pt x="2372" y="905"/>
                  <a:pt x="2366" y="912"/>
                  <a:pt x="2360" y="919"/>
                </a:cubicBezTo>
                <a:cubicBezTo>
                  <a:pt x="2351" y="907"/>
                  <a:pt x="2361" y="895"/>
                  <a:pt x="2350" y="887"/>
                </a:cubicBezTo>
                <a:cubicBezTo>
                  <a:pt x="2350" y="892"/>
                  <a:pt x="2349" y="897"/>
                  <a:pt x="2343" y="895"/>
                </a:cubicBezTo>
                <a:cubicBezTo>
                  <a:pt x="2342" y="921"/>
                  <a:pt x="2367" y="936"/>
                  <a:pt x="2364" y="951"/>
                </a:cubicBezTo>
                <a:cubicBezTo>
                  <a:pt x="2359" y="951"/>
                  <a:pt x="2360" y="944"/>
                  <a:pt x="2357" y="943"/>
                </a:cubicBezTo>
                <a:cubicBezTo>
                  <a:pt x="2355" y="951"/>
                  <a:pt x="2347" y="950"/>
                  <a:pt x="2350" y="963"/>
                </a:cubicBezTo>
                <a:cubicBezTo>
                  <a:pt x="2366" y="952"/>
                  <a:pt x="2372" y="958"/>
                  <a:pt x="2377" y="979"/>
                </a:cubicBezTo>
                <a:cubicBezTo>
                  <a:pt x="2385" y="973"/>
                  <a:pt x="2390" y="989"/>
                  <a:pt x="2390" y="979"/>
                </a:cubicBezTo>
                <a:cubicBezTo>
                  <a:pt x="2381" y="957"/>
                  <a:pt x="2392" y="908"/>
                  <a:pt x="2370" y="887"/>
                </a:cubicBezTo>
                <a:close/>
                <a:moveTo>
                  <a:pt x="2384" y="676"/>
                </a:moveTo>
                <a:cubicBezTo>
                  <a:pt x="2385" y="692"/>
                  <a:pt x="2387" y="707"/>
                  <a:pt x="2401" y="708"/>
                </a:cubicBezTo>
                <a:cubicBezTo>
                  <a:pt x="2399" y="692"/>
                  <a:pt x="2394" y="681"/>
                  <a:pt x="2384" y="676"/>
                </a:cubicBezTo>
                <a:close/>
                <a:moveTo>
                  <a:pt x="2390" y="844"/>
                </a:moveTo>
                <a:cubicBezTo>
                  <a:pt x="2389" y="856"/>
                  <a:pt x="2395" y="860"/>
                  <a:pt x="2401" y="863"/>
                </a:cubicBezTo>
                <a:cubicBezTo>
                  <a:pt x="2400" y="853"/>
                  <a:pt x="2400" y="843"/>
                  <a:pt x="2390" y="844"/>
                </a:cubicBezTo>
                <a:close/>
                <a:moveTo>
                  <a:pt x="2377" y="473"/>
                </a:moveTo>
                <a:cubicBezTo>
                  <a:pt x="2377" y="480"/>
                  <a:pt x="2377" y="487"/>
                  <a:pt x="2377" y="493"/>
                </a:cubicBezTo>
                <a:cubicBezTo>
                  <a:pt x="2383" y="492"/>
                  <a:pt x="2384" y="498"/>
                  <a:pt x="2390" y="497"/>
                </a:cubicBezTo>
                <a:cubicBezTo>
                  <a:pt x="2389" y="485"/>
                  <a:pt x="2385" y="478"/>
                  <a:pt x="2377" y="473"/>
                </a:cubicBezTo>
                <a:close/>
                <a:moveTo>
                  <a:pt x="2364" y="1520"/>
                </a:moveTo>
                <a:cubicBezTo>
                  <a:pt x="2376" y="1519"/>
                  <a:pt x="2387" y="1516"/>
                  <a:pt x="2390" y="1504"/>
                </a:cubicBezTo>
                <a:cubicBezTo>
                  <a:pt x="2378" y="1505"/>
                  <a:pt x="2369" y="1511"/>
                  <a:pt x="2364" y="1520"/>
                </a:cubicBezTo>
                <a:close/>
                <a:moveTo>
                  <a:pt x="2377" y="569"/>
                </a:moveTo>
                <a:cubicBezTo>
                  <a:pt x="2370" y="568"/>
                  <a:pt x="2370" y="574"/>
                  <a:pt x="2367" y="577"/>
                </a:cubicBezTo>
                <a:cubicBezTo>
                  <a:pt x="2363" y="576"/>
                  <a:pt x="2359" y="570"/>
                  <a:pt x="2357" y="577"/>
                </a:cubicBezTo>
                <a:cubicBezTo>
                  <a:pt x="2366" y="582"/>
                  <a:pt x="2369" y="595"/>
                  <a:pt x="2384" y="593"/>
                </a:cubicBezTo>
                <a:cubicBezTo>
                  <a:pt x="2387" y="578"/>
                  <a:pt x="2375" y="581"/>
                  <a:pt x="2377" y="569"/>
                </a:cubicBezTo>
                <a:close/>
                <a:moveTo>
                  <a:pt x="2370" y="517"/>
                </a:moveTo>
                <a:cubicBezTo>
                  <a:pt x="2371" y="512"/>
                  <a:pt x="2376" y="513"/>
                  <a:pt x="2380" y="513"/>
                </a:cubicBezTo>
                <a:cubicBezTo>
                  <a:pt x="2382" y="499"/>
                  <a:pt x="2363" y="490"/>
                  <a:pt x="2360" y="505"/>
                </a:cubicBezTo>
                <a:cubicBezTo>
                  <a:pt x="2364" y="507"/>
                  <a:pt x="2368" y="509"/>
                  <a:pt x="2370" y="513"/>
                </a:cubicBezTo>
                <a:cubicBezTo>
                  <a:pt x="2365" y="513"/>
                  <a:pt x="2368" y="525"/>
                  <a:pt x="2370" y="517"/>
                </a:cubicBezTo>
                <a:close/>
                <a:moveTo>
                  <a:pt x="2347" y="621"/>
                </a:moveTo>
                <a:cubicBezTo>
                  <a:pt x="2362" y="621"/>
                  <a:pt x="2361" y="641"/>
                  <a:pt x="2374" y="645"/>
                </a:cubicBezTo>
                <a:cubicBezTo>
                  <a:pt x="2377" y="626"/>
                  <a:pt x="2370" y="620"/>
                  <a:pt x="2377" y="605"/>
                </a:cubicBezTo>
                <a:cubicBezTo>
                  <a:pt x="2368" y="589"/>
                  <a:pt x="2345" y="589"/>
                  <a:pt x="2343" y="565"/>
                </a:cubicBezTo>
                <a:cubicBezTo>
                  <a:pt x="2350" y="558"/>
                  <a:pt x="2358" y="553"/>
                  <a:pt x="2357" y="537"/>
                </a:cubicBezTo>
                <a:cubicBezTo>
                  <a:pt x="2349" y="535"/>
                  <a:pt x="2339" y="534"/>
                  <a:pt x="2340" y="521"/>
                </a:cubicBezTo>
                <a:cubicBezTo>
                  <a:pt x="2347" y="530"/>
                  <a:pt x="2350" y="519"/>
                  <a:pt x="2360" y="521"/>
                </a:cubicBezTo>
                <a:cubicBezTo>
                  <a:pt x="2351" y="497"/>
                  <a:pt x="2352" y="483"/>
                  <a:pt x="2337" y="465"/>
                </a:cubicBezTo>
                <a:cubicBezTo>
                  <a:pt x="2338" y="474"/>
                  <a:pt x="2344" y="487"/>
                  <a:pt x="2333" y="489"/>
                </a:cubicBezTo>
                <a:cubicBezTo>
                  <a:pt x="2321" y="477"/>
                  <a:pt x="2301" y="474"/>
                  <a:pt x="2289" y="461"/>
                </a:cubicBezTo>
                <a:cubicBezTo>
                  <a:pt x="2285" y="476"/>
                  <a:pt x="2299" y="469"/>
                  <a:pt x="2296" y="481"/>
                </a:cubicBezTo>
                <a:cubicBezTo>
                  <a:pt x="2287" y="471"/>
                  <a:pt x="2280" y="483"/>
                  <a:pt x="2273" y="485"/>
                </a:cubicBezTo>
                <a:cubicBezTo>
                  <a:pt x="2269" y="483"/>
                  <a:pt x="2265" y="481"/>
                  <a:pt x="2263" y="477"/>
                </a:cubicBezTo>
                <a:cubicBezTo>
                  <a:pt x="2268" y="477"/>
                  <a:pt x="2274" y="478"/>
                  <a:pt x="2273" y="469"/>
                </a:cubicBezTo>
                <a:cubicBezTo>
                  <a:pt x="2257" y="455"/>
                  <a:pt x="2228" y="434"/>
                  <a:pt x="2215" y="430"/>
                </a:cubicBezTo>
                <a:cubicBezTo>
                  <a:pt x="2227" y="447"/>
                  <a:pt x="2245" y="455"/>
                  <a:pt x="2256" y="473"/>
                </a:cubicBezTo>
                <a:cubicBezTo>
                  <a:pt x="2251" y="468"/>
                  <a:pt x="2243" y="465"/>
                  <a:pt x="2236" y="461"/>
                </a:cubicBezTo>
                <a:cubicBezTo>
                  <a:pt x="2237" y="482"/>
                  <a:pt x="2250" y="490"/>
                  <a:pt x="2256" y="505"/>
                </a:cubicBezTo>
                <a:cubicBezTo>
                  <a:pt x="2236" y="491"/>
                  <a:pt x="2224" y="445"/>
                  <a:pt x="2202" y="445"/>
                </a:cubicBezTo>
                <a:cubicBezTo>
                  <a:pt x="2220" y="475"/>
                  <a:pt x="2232" y="510"/>
                  <a:pt x="2252" y="537"/>
                </a:cubicBezTo>
                <a:cubicBezTo>
                  <a:pt x="2279" y="522"/>
                  <a:pt x="2306" y="582"/>
                  <a:pt x="2333" y="581"/>
                </a:cubicBezTo>
                <a:cubicBezTo>
                  <a:pt x="2320" y="577"/>
                  <a:pt x="2323" y="592"/>
                  <a:pt x="2320" y="601"/>
                </a:cubicBezTo>
                <a:cubicBezTo>
                  <a:pt x="2324" y="612"/>
                  <a:pt x="2336" y="616"/>
                  <a:pt x="2340" y="629"/>
                </a:cubicBezTo>
                <a:cubicBezTo>
                  <a:pt x="2325" y="618"/>
                  <a:pt x="2309" y="607"/>
                  <a:pt x="2296" y="593"/>
                </a:cubicBezTo>
                <a:cubicBezTo>
                  <a:pt x="2296" y="572"/>
                  <a:pt x="2288" y="560"/>
                  <a:pt x="2273" y="557"/>
                </a:cubicBezTo>
                <a:cubicBezTo>
                  <a:pt x="2273" y="569"/>
                  <a:pt x="2290" y="582"/>
                  <a:pt x="2283" y="589"/>
                </a:cubicBezTo>
                <a:cubicBezTo>
                  <a:pt x="2275" y="588"/>
                  <a:pt x="2277" y="575"/>
                  <a:pt x="2266" y="577"/>
                </a:cubicBezTo>
                <a:cubicBezTo>
                  <a:pt x="2266" y="594"/>
                  <a:pt x="2273" y="603"/>
                  <a:pt x="2276" y="617"/>
                </a:cubicBezTo>
                <a:cubicBezTo>
                  <a:pt x="2282" y="611"/>
                  <a:pt x="2281" y="596"/>
                  <a:pt x="2293" y="597"/>
                </a:cubicBezTo>
                <a:cubicBezTo>
                  <a:pt x="2294" y="614"/>
                  <a:pt x="2307" y="617"/>
                  <a:pt x="2310" y="633"/>
                </a:cubicBezTo>
                <a:cubicBezTo>
                  <a:pt x="2303" y="631"/>
                  <a:pt x="2301" y="624"/>
                  <a:pt x="2293" y="625"/>
                </a:cubicBezTo>
                <a:cubicBezTo>
                  <a:pt x="2306" y="649"/>
                  <a:pt x="2323" y="669"/>
                  <a:pt x="2333" y="696"/>
                </a:cubicBezTo>
                <a:cubicBezTo>
                  <a:pt x="2338" y="684"/>
                  <a:pt x="2332" y="682"/>
                  <a:pt x="2333" y="664"/>
                </a:cubicBezTo>
                <a:cubicBezTo>
                  <a:pt x="2338" y="664"/>
                  <a:pt x="2343" y="681"/>
                  <a:pt x="2347" y="668"/>
                </a:cubicBezTo>
                <a:cubicBezTo>
                  <a:pt x="2340" y="654"/>
                  <a:pt x="2310" y="649"/>
                  <a:pt x="2316" y="633"/>
                </a:cubicBezTo>
                <a:cubicBezTo>
                  <a:pt x="2329" y="642"/>
                  <a:pt x="2333" y="638"/>
                  <a:pt x="2347" y="648"/>
                </a:cubicBezTo>
                <a:cubicBezTo>
                  <a:pt x="2357" y="641"/>
                  <a:pt x="2339" y="624"/>
                  <a:pt x="2347" y="621"/>
                </a:cubicBezTo>
                <a:close/>
                <a:moveTo>
                  <a:pt x="2343" y="1182"/>
                </a:moveTo>
                <a:cubicBezTo>
                  <a:pt x="2359" y="1177"/>
                  <a:pt x="2366" y="1161"/>
                  <a:pt x="2370" y="1142"/>
                </a:cubicBezTo>
                <a:cubicBezTo>
                  <a:pt x="2349" y="1147"/>
                  <a:pt x="2371" y="1127"/>
                  <a:pt x="2360" y="1122"/>
                </a:cubicBezTo>
                <a:cubicBezTo>
                  <a:pt x="2359" y="1145"/>
                  <a:pt x="2348" y="1155"/>
                  <a:pt x="2333" y="1162"/>
                </a:cubicBezTo>
                <a:cubicBezTo>
                  <a:pt x="2332" y="1150"/>
                  <a:pt x="2316" y="1155"/>
                  <a:pt x="2306" y="1154"/>
                </a:cubicBezTo>
                <a:cubicBezTo>
                  <a:pt x="2312" y="1173"/>
                  <a:pt x="2301" y="1176"/>
                  <a:pt x="2306" y="1186"/>
                </a:cubicBezTo>
                <a:cubicBezTo>
                  <a:pt x="2311" y="1182"/>
                  <a:pt x="2326" y="1200"/>
                  <a:pt x="2333" y="1206"/>
                </a:cubicBezTo>
                <a:cubicBezTo>
                  <a:pt x="2347" y="1192"/>
                  <a:pt x="2334" y="1170"/>
                  <a:pt x="2353" y="1162"/>
                </a:cubicBezTo>
                <a:cubicBezTo>
                  <a:pt x="2353" y="1173"/>
                  <a:pt x="2343" y="1171"/>
                  <a:pt x="2343" y="1182"/>
                </a:cubicBezTo>
                <a:close/>
                <a:moveTo>
                  <a:pt x="2323" y="422"/>
                </a:moveTo>
                <a:cubicBezTo>
                  <a:pt x="2324" y="414"/>
                  <a:pt x="2319" y="414"/>
                  <a:pt x="2316" y="410"/>
                </a:cubicBezTo>
                <a:cubicBezTo>
                  <a:pt x="2327" y="399"/>
                  <a:pt x="2337" y="414"/>
                  <a:pt x="2347" y="418"/>
                </a:cubicBezTo>
                <a:cubicBezTo>
                  <a:pt x="2351" y="408"/>
                  <a:pt x="2339" y="398"/>
                  <a:pt x="2347" y="398"/>
                </a:cubicBezTo>
                <a:cubicBezTo>
                  <a:pt x="2350" y="403"/>
                  <a:pt x="2352" y="410"/>
                  <a:pt x="2360" y="410"/>
                </a:cubicBezTo>
                <a:cubicBezTo>
                  <a:pt x="2363" y="392"/>
                  <a:pt x="2350" y="392"/>
                  <a:pt x="2350" y="378"/>
                </a:cubicBezTo>
                <a:cubicBezTo>
                  <a:pt x="2357" y="377"/>
                  <a:pt x="2357" y="383"/>
                  <a:pt x="2360" y="386"/>
                </a:cubicBezTo>
                <a:cubicBezTo>
                  <a:pt x="2363" y="373"/>
                  <a:pt x="2355" y="373"/>
                  <a:pt x="2353" y="366"/>
                </a:cubicBezTo>
                <a:cubicBezTo>
                  <a:pt x="2333" y="379"/>
                  <a:pt x="2314" y="365"/>
                  <a:pt x="2296" y="366"/>
                </a:cubicBezTo>
                <a:cubicBezTo>
                  <a:pt x="2290" y="368"/>
                  <a:pt x="2296" y="385"/>
                  <a:pt x="2289" y="386"/>
                </a:cubicBezTo>
                <a:cubicBezTo>
                  <a:pt x="2283" y="377"/>
                  <a:pt x="2280" y="365"/>
                  <a:pt x="2266" y="366"/>
                </a:cubicBezTo>
                <a:cubicBezTo>
                  <a:pt x="2264" y="373"/>
                  <a:pt x="2270" y="399"/>
                  <a:pt x="2279" y="406"/>
                </a:cubicBezTo>
                <a:cubicBezTo>
                  <a:pt x="2281" y="386"/>
                  <a:pt x="2281" y="410"/>
                  <a:pt x="2289" y="406"/>
                </a:cubicBezTo>
                <a:cubicBezTo>
                  <a:pt x="2296" y="405"/>
                  <a:pt x="2292" y="392"/>
                  <a:pt x="2300" y="394"/>
                </a:cubicBezTo>
                <a:cubicBezTo>
                  <a:pt x="2297" y="399"/>
                  <a:pt x="2310" y="436"/>
                  <a:pt x="2316" y="430"/>
                </a:cubicBezTo>
                <a:cubicBezTo>
                  <a:pt x="2306" y="425"/>
                  <a:pt x="2318" y="411"/>
                  <a:pt x="2323" y="422"/>
                </a:cubicBezTo>
                <a:close/>
                <a:moveTo>
                  <a:pt x="2300" y="720"/>
                </a:moveTo>
                <a:cubicBezTo>
                  <a:pt x="2300" y="723"/>
                  <a:pt x="2300" y="725"/>
                  <a:pt x="2300" y="728"/>
                </a:cubicBezTo>
                <a:cubicBezTo>
                  <a:pt x="2298" y="728"/>
                  <a:pt x="2296" y="729"/>
                  <a:pt x="2296" y="732"/>
                </a:cubicBezTo>
                <a:cubicBezTo>
                  <a:pt x="2318" y="737"/>
                  <a:pt x="2314" y="772"/>
                  <a:pt x="2333" y="788"/>
                </a:cubicBezTo>
                <a:cubicBezTo>
                  <a:pt x="2332" y="764"/>
                  <a:pt x="2324" y="729"/>
                  <a:pt x="2300" y="720"/>
                </a:cubicBezTo>
                <a:close/>
                <a:moveTo>
                  <a:pt x="2286" y="1409"/>
                </a:moveTo>
                <a:cubicBezTo>
                  <a:pt x="2298" y="1410"/>
                  <a:pt x="2306" y="1406"/>
                  <a:pt x="2310" y="1397"/>
                </a:cubicBezTo>
                <a:cubicBezTo>
                  <a:pt x="2299" y="1391"/>
                  <a:pt x="2291" y="1398"/>
                  <a:pt x="2286" y="1409"/>
                </a:cubicBezTo>
                <a:close/>
                <a:moveTo>
                  <a:pt x="2269" y="645"/>
                </a:moveTo>
                <a:cubicBezTo>
                  <a:pt x="2276" y="652"/>
                  <a:pt x="2281" y="684"/>
                  <a:pt x="2296" y="668"/>
                </a:cubicBezTo>
                <a:cubicBezTo>
                  <a:pt x="2286" y="666"/>
                  <a:pt x="2267" y="636"/>
                  <a:pt x="2269" y="645"/>
                </a:cubicBezTo>
                <a:close/>
                <a:moveTo>
                  <a:pt x="2259" y="716"/>
                </a:moveTo>
                <a:cubicBezTo>
                  <a:pt x="2255" y="732"/>
                  <a:pt x="2269" y="726"/>
                  <a:pt x="2269" y="736"/>
                </a:cubicBezTo>
                <a:cubicBezTo>
                  <a:pt x="2263" y="740"/>
                  <a:pt x="2258" y="724"/>
                  <a:pt x="2256" y="736"/>
                </a:cubicBezTo>
                <a:cubicBezTo>
                  <a:pt x="2265" y="740"/>
                  <a:pt x="2272" y="746"/>
                  <a:pt x="2279" y="752"/>
                </a:cubicBezTo>
                <a:cubicBezTo>
                  <a:pt x="2280" y="755"/>
                  <a:pt x="2279" y="760"/>
                  <a:pt x="2283" y="760"/>
                </a:cubicBezTo>
                <a:cubicBezTo>
                  <a:pt x="2283" y="754"/>
                  <a:pt x="2282" y="746"/>
                  <a:pt x="2289" y="748"/>
                </a:cubicBezTo>
                <a:cubicBezTo>
                  <a:pt x="2286" y="733"/>
                  <a:pt x="2288" y="713"/>
                  <a:pt x="2273" y="712"/>
                </a:cubicBezTo>
                <a:cubicBezTo>
                  <a:pt x="2283" y="706"/>
                  <a:pt x="2284" y="715"/>
                  <a:pt x="2293" y="708"/>
                </a:cubicBezTo>
                <a:cubicBezTo>
                  <a:pt x="2295" y="694"/>
                  <a:pt x="2277" y="695"/>
                  <a:pt x="2286" y="684"/>
                </a:cubicBezTo>
                <a:cubicBezTo>
                  <a:pt x="2272" y="678"/>
                  <a:pt x="2286" y="705"/>
                  <a:pt x="2276" y="704"/>
                </a:cubicBezTo>
                <a:cubicBezTo>
                  <a:pt x="2275" y="688"/>
                  <a:pt x="2253" y="676"/>
                  <a:pt x="2246" y="680"/>
                </a:cubicBezTo>
                <a:cubicBezTo>
                  <a:pt x="2250" y="683"/>
                  <a:pt x="2244" y="691"/>
                  <a:pt x="2249" y="700"/>
                </a:cubicBezTo>
                <a:cubicBezTo>
                  <a:pt x="2244" y="711"/>
                  <a:pt x="2235" y="693"/>
                  <a:pt x="2232" y="704"/>
                </a:cubicBezTo>
                <a:cubicBezTo>
                  <a:pt x="2240" y="707"/>
                  <a:pt x="2241" y="717"/>
                  <a:pt x="2249" y="720"/>
                </a:cubicBezTo>
                <a:cubicBezTo>
                  <a:pt x="2248" y="714"/>
                  <a:pt x="2254" y="709"/>
                  <a:pt x="2256" y="716"/>
                </a:cubicBezTo>
                <a:cubicBezTo>
                  <a:pt x="2251" y="718"/>
                  <a:pt x="2255" y="721"/>
                  <a:pt x="2259" y="716"/>
                </a:cubicBezTo>
                <a:close/>
                <a:moveTo>
                  <a:pt x="2289" y="1365"/>
                </a:moveTo>
                <a:cubicBezTo>
                  <a:pt x="2287" y="1354"/>
                  <a:pt x="2294" y="1355"/>
                  <a:pt x="2293" y="1345"/>
                </a:cubicBezTo>
                <a:cubicBezTo>
                  <a:pt x="2280" y="1344"/>
                  <a:pt x="2275" y="1364"/>
                  <a:pt x="2289" y="1365"/>
                </a:cubicBezTo>
                <a:close/>
                <a:moveTo>
                  <a:pt x="2236" y="430"/>
                </a:moveTo>
                <a:cubicBezTo>
                  <a:pt x="2241" y="434"/>
                  <a:pt x="2244" y="441"/>
                  <a:pt x="2249" y="445"/>
                </a:cubicBezTo>
                <a:cubicBezTo>
                  <a:pt x="2258" y="435"/>
                  <a:pt x="2280" y="465"/>
                  <a:pt x="2289" y="453"/>
                </a:cubicBezTo>
                <a:cubicBezTo>
                  <a:pt x="2272" y="443"/>
                  <a:pt x="2246" y="426"/>
                  <a:pt x="2236" y="430"/>
                </a:cubicBezTo>
                <a:close/>
                <a:moveTo>
                  <a:pt x="2269" y="808"/>
                </a:moveTo>
                <a:cubicBezTo>
                  <a:pt x="2280" y="806"/>
                  <a:pt x="2283" y="817"/>
                  <a:pt x="2286" y="804"/>
                </a:cubicBezTo>
                <a:cubicBezTo>
                  <a:pt x="2280" y="793"/>
                  <a:pt x="2275" y="803"/>
                  <a:pt x="2269" y="796"/>
                </a:cubicBezTo>
                <a:cubicBezTo>
                  <a:pt x="2278" y="784"/>
                  <a:pt x="2261" y="776"/>
                  <a:pt x="2263" y="760"/>
                </a:cubicBezTo>
                <a:cubicBezTo>
                  <a:pt x="2236" y="761"/>
                  <a:pt x="2254" y="733"/>
                  <a:pt x="2229" y="732"/>
                </a:cubicBezTo>
                <a:cubicBezTo>
                  <a:pt x="2228" y="745"/>
                  <a:pt x="2238" y="745"/>
                  <a:pt x="2236" y="760"/>
                </a:cubicBezTo>
                <a:cubicBezTo>
                  <a:pt x="2280" y="774"/>
                  <a:pt x="2252" y="848"/>
                  <a:pt x="2286" y="875"/>
                </a:cubicBezTo>
                <a:cubicBezTo>
                  <a:pt x="2289" y="844"/>
                  <a:pt x="2276" y="823"/>
                  <a:pt x="2269" y="808"/>
                </a:cubicBezTo>
                <a:close/>
                <a:moveTo>
                  <a:pt x="2276" y="1182"/>
                </a:moveTo>
                <a:cubicBezTo>
                  <a:pt x="2276" y="1187"/>
                  <a:pt x="2277" y="1193"/>
                  <a:pt x="2273" y="1194"/>
                </a:cubicBezTo>
                <a:cubicBezTo>
                  <a:pt x="2265" y="1193"/>
                  <a:pt x="2262" y="1197"/>
                  <a:pt x="2263" y="1206"/>
                </a:cubicBezTo>
                <a:cubicBezTo>
                  <a:pt x="2280" y="1215"/>
                  <a:pt x="2275" y="1204"/>
                  <a:pt x="2289" y="1214"/>
                </a:cubicBezTo>
                <a:cubicBezTo>
                  <a:pt x="2284" y="1200"/>
                  <a:pt x="2295" y="1184"/>
                  <a:pt x="2276" y="1182"/>
                </a:cubicBezTo>
                <a:close/>
                <a:moveTo>
                  <a:pt x="2259" y="1504"/>
                </a:moveTo>
                <a:cubicBezTo>
                  <a:pt x="2271" y="1503"/>
                  <a:pt x="2274" y="1490"/>
                  <a:pt x="2283" y="1485"/>
                </a:cubicBezTo>
                <a:cubicBezTo>
                  <a:pt x="2271" y="1486"/>
                  <a:pt x="2264" y="1495"/>
                  <a:pt x="2259" y="1504"/>
                </a:cubicBezTo>
                <a:close/>
                <a:moveTo>
                  <a:pt x="2252" y="1457"/>
                </a:moveTo>
                <a:cubicBezTo>
                  <a:pt x="2257" y="1445"/>
                  <a:pt x="2264" y="1436"/>
                  <a:pt x="2269" y="1425"/>
                </a:cubicBezTo>
                <a:cubicBezTo>
                  <a:pt x="2265" y="1425"/>
                  <a:pt x="2260" y="1425"/>
                  <a:pt x="2256" y="1425"/>
                </a:cubicBezTo>
                <a:cubicBezTo>
                  <a:pt x="2252" y="1437"/>
                  <a:pt x="2250" y="1452"/>
                  <a:pt x="2242" y="1461"/>
                </a:cubicBezTo>
                <a:cubicBezTo>
                  <a:pt x="2250" y="1460"/>
                  <a:pt x="2255" y="1462"/>
                  <a:pt x="2256" y="1469"/>
                </a:cubicBezTo>
                <a:cubicBezTo>
                  <a:pt x="2247" y="1458"/>
                  <a:pt x="2240" y="1470"/>
                  <a:pt x="2236" y="1477"/>
                </a:cubicBezTo>
                <a:cubicBezTo>
                  <a:pt x="2237" y="1451"/>
                  <a:pt x="2226" y="1440"/>
                  <a:pt x="2242" y="1429"/>
                </a:cubicBezTo>
                <a:cubicBezTo>
                  <a:pt x="2241" y="1410"/>
                  <a:pt x="2236" y="1404"/>
                  <a:pt x="2236" y="1393"/>
                </a:cubicBezTo>
                <a:cubicBezTo>
                  <a:pt x="2230" y="1401"/>
                  <a:pt x="2228" y="1413"/>
                  <a:pt x="2219" y="1417"/>
                </a:cubicBezTo>
                <a:cubicBezTo>
                  <a:pt x="2217" y="1404"/>
                  <a:pt x="2226" y="1401"/>
                  <a:pt x="2219" y="1393"/>
                </a:cubicBezTo>
                <a:cubicBezTo>
                  <a:pt x="2207" y="1392"/>
                  <a:pt x="2208" y="1407"/>
                  <a:pt x="2202" y="1413"/>
                </a:cubicBezTo>
                <a:cubicBezTo>
                  <a:pt x="2206" y="1415"/>
                  <a:pt x="2210" y="1417"/>
                  <a:pt x="2212" y="1421"/>
                </a:cubicBezTo>
                <a:cubicBezTo>
                  <a:pt x="2205" y="1427"/>
                  <a:pt x="2195" y="1441"/>
                  <a:pt x="2209" y="1449"/>
                </a:cubicBezTo>
                <a:cubicBezTo>
                  <a:pt x="2202" y="1450"/>
                  <a:pt x="2201" y="1444"/>
                  <a:pt x="2195" y="1445"/>
                </a:cubicBezTo>
                <a:cubicBezTo>
                  <a:pt x="2194" y="1465"/>
                  <a:pt x="2186" y="1474"/>
                  <a:pt x="2182" y="1481"/>
                </a:cubicBezTo>
                <a:cubicBezTo>
                  <a:pt x="2195" y="1479"/>
                  <a:pt x="2205" y="1473"/>
                  <a:pt x="2212" y="1465"/>
                </a:cubicBezTo>
                <a:cubicBezTo>
                  <a:pt x="2209" y="1486"/>
                  <a:pt x="2234" y="1473"/>
                  <a:pt x="2239" y="1485"/>
                </a:cubicBezTo>
                <a:cubicBezTo>
                  <a:pt x="2229" y="1481"/>
                  <a:pt x="2233" y="1493"/>
                  <a:pt x="2232" y="1500"/>
                </a:cubicBezTo>
                <a:cubicBezTo>
                  <a:pt x="2251" y="1497"/>
                  <a:pt x="2256" y="1478"/>
                  <a:pt x="2269" y="1469"/>
                </a:cubicBezTo>
                <a:cubicBezTo>
                  <a:pt x="2265" y="1463"/>
                  <a:pt x="2253" y="1467"/>
                  <a:pt x="2252" y="1457"/>
                </a:cubicBezTo>
                <a:close/>
                <a:moveTo>
                  <a:pt x="2246" y="1393"/>
                </a:moveTo>
                <a:cubicBezTo>
                  <a:pt x="2248" y="1384"/>
                  <a:pt x="2253" y="1377"/>
                  <a:pt x="2252" y="1365"/>
                </a:cubicBezTo>
                <a:cubicBezTo>
                  <a:pt x="2244" y="1364"/>
                  <a:pt x="2240" y="1390"/>
                  <a:pt x="2246" y="1393"/>
                </a:cubicBezTo>
                <a:close/>
                <a:moveTo>
                  <a:pt x="2246" y="597"/>
                </a:moveTo>
                <a:cubicBezTo>
                  <a:pt x="2234" y="593"/>
                  <a:pt x="2241" y="609"/>
                  <a:pt x="2239" y="617"/>
                </a:cubicBezTo>
                <a:cubicBezTo>
                  <a:pt x="2251" y="615"/>
                  <a:pt x="2248" y="606"/>
                  <a:pt x="2246" y="597"/>
                </a:cubicBezTo>
                <a:close/>
                <a:moveTo>
                  <a:pt x="2239" y="537"/>
                </a:moveTo>
                <a:cubicBezTo>
                  <a:pt x="2232" y="510"/>
                  <a:pt x="2200" y="512"/>
                  <a:pt x="2199" y="477"/>
                </a:cubicBezTo>
                <a:cubicBezTo>
                  <a:pt x="2179" y="472"/>
                  <a:pt x="2166" y="457"/>
                  <a:pt x="2148" y="449"/>
                </a:cubicBezTo>
                <a:cubicBezTo>
                  <a:pt x="2141" y="479"/>
                  <a:pt x="2166" y="482"/>
                  <a:pt x="2178" y="497"/>
                </a:cubicBezTo>
                <a:cubicBezTo>
                  <a:pt x="2185" y="496"/>
                  <a:pt x="2177" y="491"/>
                  <a:pt x="2182" y="489"/>
                </a:cubicBezTo>
                <a:cubicBezTo>
                  <a:pt x="2186" y="493"/>
                  <a:pt x="2191" y="494"/>
                  <a:pt x="2199" y="493"/>
                </a:cubicBezTo>
                <a:cubicBezTo>
                  <a:pt x="2197" y="516"/>
                  <a:pt x="2218" y="510"/>
                  <a:pt x="2222" y="525"/>
                </a:cubicBezTo>
                <a:cubicBezTo>
                  <a:pt x="2212" y="530"/>
                  <a:pt x="2214" y="519"/>
                  <a:pt x="2209" y="517"/>
                </a:cubicBezTo>
                <a:cubicBezTo>
                  <a:pt x="2215" y="528"/>
                  <a:pt x="2222" y="560"/>
                  <a:pt x="2236" y="549"/>
                </a:cubicBezTo>
                <a:cubicBezTo>
                  <a:pt x="2232" y="546"/>
                  <a:pt x="2223" y="530"/>
                  <a:pt x="2229" y="529"/>
                </a:cubicBezTo>
                <a:cubicBezTo>
                  <a:pt x="2230" y="534"/>
                  <a:pt x="2233" y="537"/>
                  <a:pt x="2239" y="537"/>
                </a:cubicBezTo>
                <a:close/>
                <a:moveTo>
                  <a:pt x="2202" y="577"/>
                </a:moveTo>
                <a:cubicBezTo>
                  <a:pt x="2212" y="585"/>
                  <a:pt x="2211" y="606"/>
                  <a:pt x="2232" y="601"/>
                </a:cubicBezTo>
                <a:cubicBezTo>
                  <a:pt x="2233" y="591"/>
                  <a:pt x="2227" y="588"/>
                  <a:pt x="2226" y="581"/>
                </a:cubicBezTo>
                <a:cubicBezTo>
                  <a:pt x="2213" y="588"/>
                  <a:pt x="2205" y="569"/>
                  <a:pt x="2202" y="577"/>
                </a:cubicBezTo>
                <a:close/>
                <a:moveTo>
                  <a:pt x="2178" y="1811"/>
                </a:moveTo>
                <a:cubicBezTo>
                  <a:pt x="2189" y="1806"/>
                  <a:pt x="2201" y="1801"/>
                  <a:pt x="2205" y="1787"/>
                </a:cubicBezTo>
                <a:cubicBezTo>
                  <a:pt x="2190" y="1787"/>
                  <a:pt x="2189" y="1805"/>
                  <a:pt x="2178" y="1811"/>
                </a:cubicBezTo>
                <a:close/>
                <a:moveTo>
                  <a:pt x="2175" y="577"/>
                </a:moveTo>
                <a:cubicBezTo>
                  <a:pt x="2182" y="598"/>
                  <a:pt x="2179" y="620"/>
                  <a:pt x="2202" y="629"/>
                </a:cubicBezTo>
                <a:cubicBezTo>
                  <a:pt x="2201" y="602"/>
                  <a:pt x="2189" y="588"/>
                  <a:pt x="2175" y="577"/>
                </a:cubicBezTo>
                <a:close/>
                <a:moveTo>
                  <a:pt x="2178" y="1425"/>
                </a:moveTo>
                <a:cubicBezTo>
                  <a:pt x="2175" y="1421"/>
                  <a:pt x="2159" y="1413"/>
                  <a:pt x="2158" y="1421"/>
                </a:cubicBezTo>
                <a:cubicBezTo>
                  <a:pt x="2163" y="1429"/>
                  <a:pt x="2122" y="1482"/>
                  <a:pt x="2138" y="1445"/>
                </a:cubicBezTo>
                <a:cubicBezTo>
                  <a:pt x="2128" y="1447"/>
                  <a:pt x="2119" y="1451"/>
                  <a:pt x="2118" y="1465"/>
                </a:cubicBezTo>
                <a:cubicBezTo>
                  <a:pt x="2142" y="1466"/>
                  <a:pt x="2110" y="1481"/>
                  <a:pt x="2121" y="1489"/>
                </a:cubicBezTo>
                <a:cubicBezTo>
                  <a:pt x="2152" y="1467"/>
                  <a:pt x="2169" y="1444"/>
                  <a:pt x="2199" y="1429"/>
                </a:cubicBezTo>
                <a:cubicBezTo>
                  <a:pt x="2197" y="1421"/>
                  <a:pt x="2203" y="1403"/>
                  <a:pt x="2195" y="1401"/>
                </a:cubicBezTo>
                <a:cubicBezTo>
                  <a:pt x="2191" y="1418"/>
                  <a:pt x="2188" y="1413"/>
                  <a:pt x="2178" y="1425"/>
                </a:cubicBezTo>
                <a:close/>
                <a:moveTo>
                  <a:pt x="2162" y="1493"/>
                </a:moveTo>
                <a:cubicBezTo>
                  <a:pt x="2171" y="1492"/>
                  <a:pt x="2176" y="1486"/>
                  <a:pt x="2175" y="1473"/>
                </a:cubicBezTo>
                <a:cubicBezTo>
                  <a:pt x="2166" y="1474"/>
                  <a:pt x="2164" y="1483"/>
                  <a:pt x="2162" y="1493"/>
                </a:cubicBezTo>
                <a:close/>
                <a:moveTo>
                  <a:pt x="2128" y="541"/>
                </a:moveTo>
                <a:cubicBezTo>
                  <a:pt x="2120" y="544"/>
                  <a:pt x="2114" y="548"/>
                  <a:pt x="2115" y="561"/>
                </a:cubicBezTo>
                <a:cubicBezTo>
                  <a:pt x="2127" y="570"/>
                  <a:pt x="2146" y="593"/>
                  <a:pt x="2162" y="585"/>
                </a:cubicBezTo>
                <a:cubicBezTo>
                  <a:pt x="2152" y="569"/>
                  <a:pt x="2115" y="571"/>
                  <a:pt x="2128" y="541"/>
                </a:cubicBezTo>
                <a:close/>
                <a:moveTo>
                  <a:pt x="2108" y="1883"/>
                </a:moveTo>
                <a:cubicBezTo>
                  <a:pt x="2112" y="1893"/>
                  <a:pt x="2106" y="1895"/>
                  <a:pt x="2111" y="1899"/>
                </a:cubicBezTo>
                <a:cubicBezTo>
                  <a:pt x="2128" y="1883"/>
                  <a:pt x="2128" y="1869"/>
                  <a:pt x="2141" y="1855"/>
                </a:cubicBezTo>
                <a:cubicBezTo>
                  <a:pt x="2127" y="1860"/>
                  <a:pt x="2120" y="1875"/>
                  <a:pt x="2108" y="1883"/>
                </a:cubicBezTo>
                <a:close/>
                <a:moveTo>
                  <a:pt x="2104" y="477"/>
                </a:moveTo>
                <a:cubicBezTo>
                  <a:pt x="2100" y="441"/>
                  <a:pt x="2085" y="415"/>
                  <a:pt x="2057" y="406"/>
                </a:cubicBezTo>
                <a:cubicBezTo>
                  <a:pt x="2064" y="419"/>
                  <a:pt x="2045" y="422"/>
                  <a:pt x="2044" y="414"/>
                </a:cubicBezTo>
                <a:cubicBezTo>
                  <a:pt x="2046" y="414"/>
                  <a:pt x="2048" y="410"/>
                  <a:pt x="2044" y="410"/>
                </a:cubicBezTo>
                <a:cubicBezTo>
                  <a:pt x="2028" y="458"/>
                  <a:pt x="2089" y="457"/>
                  <a:pt x="2104" y="477"/>
                </a:cubicBezTo>
                <a:close/>
                <a:moveTo>
                  <a:pt x="2118" y="461"/>
                </a:moveTo>
                <a:cubicBezTo>
                  <a:pt x="2122" y="437"/>
                  <a:pt x="2110" y="410"/>
                  <a:pt x="2088" y="406"/>
                </a:cubicBezTo>
                <a:cubicBezTo>
                  <a:pt x="2101" y="420"/>
                  <a:pt x="2095" y="458"/>
                  <a:pt x="2118" y="461"/>
                </a:cubicBezTo>
                <a:close/>
                <a:moveTo>
                  <a:pt x="2067" y="310"/>
                </a:moveTo>
                <a:cubicBezTo>
                  <a:pt x="2077" y="326"/>
                  <a:pt x="2097" y="324"/>
                  <a:pt x="2111" y="334"/>
                </a:cubicBezTo>
                <a:cubicBezTo>
                  <a:pt x="2109" y="322"/>
                  <a:pt x="2123" y="329"/>
                  <a:pt x="2118" y="314"/>
                </a:cubicBezTo>
                <a:cubicBezTo>
                  <a:pt x="2101" y="314"/>
                  <a:pt x="2090" y="307"/>
                  <a:pt x="2081" y="298"/>
                </a:cubicBezTo>
                <a:cubicBezTo>
                  <a:pt x="2086" y="298"/>
                  <a:pt x="2083" y="287"/>
                  <a:pt x="2081" y="294"/>
                </a:cubicBezTo>
                <a:cubicBezTo>
                  <a:pt x="2078" y="301"/>
                  <a:pt x="2068" y="301"/>
                  <a:pt x="2067" y="310"/>
                </a:cubicBezTo>
                <a:close/>
                <a:moveTo>
                  <a:pt x="2091" y="525"/>
                </a:moveTo>
                <a:cubicBezTo>
                  <a:pt x="2101" y="521"/>
                  <a:pt x="2097" y="534"/>
                  <a:pt x="2098" y="541"/>
                </a:cubicBezTo>
                <a:cubicBezTo>
                  <a:pt x="2106" y="541"/>
                  <a:pt x="2111" y="535"/>
                  <a:pt x="2111" y="525"/>
                </a:cubicBezTo>
                <a:cubicBezTo>
                  <a:pt x="2109" y="522"/>
                  <a:pt x="2092" y="516"/>
                  <a:pt x="2091" y="525"/>
                </a:cubicBezTo>
                <a:close/>
                <a:moveTo>
                  <a:pt x="2081" y="1927"/>
                </a:moveTo>
                <a:cubicBezTo>
                  <a:pt x="2083" y="1927"/>
                  <a:pt x="2085" y="1927"/>
                  <a:pt x="2088" y="1927"/>
                </a:cubicBezTo>
                <a:cubicBezTo>
                  <a:pt x="2088" y="1929"/>
                  <a:pt x="2088" y="1931"/>
                  <a:pt x="2091" y="1930"/>
                </a:cubicBezTo>
                <a:cubicBezTo>
                  <a:pt x="2089" y="1914"/>
                  <a:pt x="2105" y="1921"/>
                  <a:pt x="2104" y="1907"/>
                </a:cubicBezTo>
                <a:cubicBezTo>
                  <a:pt x="2096" y="1913"/>
                  <a:pt x="2082" y="1911"/>
                  <a:pt x="2081" y="1927"/>
                </a:cubicBezTo>
                <a:close/>
                <a:moveTo>
                  <a:pt x="2057" y="1759"/>
                </a:moveTo>
                <a:cubicBezTo>
                  <a:pt x="2059" y="1749"/>
                  <a:pt x="2079" y="1740"/>
                  <a:pt x="2071" y="1731"/>
                </a:cubicBezTo>
                <a:cubicBezTo>
                  <a:pt x="2066" y="1738"/>
                  <a:pt x="2045" y="1745"/>
                  <a:pt x="2057" y="1759"/>
                </a:cubicBezTo>
                <a:close/>
                <a:moveTo>
                  <a:pt x="2067" y="513"/>
                </a:moveTo>
                <a:cubicBezTo>
                  <a:pt x="2061" y="512"/>
                  <a:pt x="2061" y="518"/>
                  <a:pt x="2057" y="521"/>
                </a:cubicBezTo>
                <a:cubicBezTo>
                  <a:pt x="2052" y="511"/>
                  <a:pt x="2038" y="510"/>
                  <a:pt x="2047" y="493"/>
                </a:cubicBezTo>
                <a:cubicBezTo>
                  <a:pt x="2038" y="489"/>
                  <a:pt x="2033" y="489"/>
                  <a:pt x="2024" y="493"/>
                </a:cubicBezTo>
                <a:cubicBezTo>
                  <a:pt x="2024" y="488"/>
                  <a:pt x="2029" y="485"/>
                  <a:pt x="2020" y="485"/>
                </a:cubicBezTo>
                <a:cubicBezTo>
                  <a:pt x="2019" y="515"/>
                  <a:pt x="2036" y="523"/>
                  <a:pt x="2040" y="545"/>
                </a:cubicBezTo>
                <a:cubicBezTo>
                  <a:pt x="2052" y="540"/>
                  <a:pt x="2053" y="536"/>
                  <a:pt x="2067" y="541"/>
                </a:cubicBezTo>
                <a:cubicBezTo>
                  <a:pt x="2055" y="523"/>
                  <a:pt x="2073" y="527"/>
                  <a:pt x="2067" y="513"/>
                </a:cubicBezTo>
                <a:close/>
                <a:moveTo>
                  <a:pt x="2027" y="441"/>
                </a:moveTo>
                <a:cubicBezTo>
                  <a:pt x="2035" y="427"/>
                  <a:pt x="2026" y="411"/>
                  <a:pt x="2010" y="406"/>
                </a:cubicBezTo>
                <a:cubicBezTo>
                  <a:pt x="2011" y="425"/>
                  <a:pt x="2022" y="407"/>
                  <a:pt x="2024" y="426"/>
                </a:cubicBezTo>
                <a:cubicBezTo>
                  <a:pt x="2003" y="443"/>
                  <a:pt x="2020" y="475"/>
                  <a:pt x="2040" y="477"/>
                </a:cubicBezTo>
                <a:cubicBezTo>
                  <a:pt x="2045" y="468"/>
                  <a:pt x="2032" y="462"/>
                  <a:pt x="2040" y="461"/>
                </a:cubicBezTo>
                <a:cubicBezTo>
                  <a:pt x="2050" y="470"/>
                  <a:pt x="2055" y="484"/>
                  <a:pt x="2067" y="489"/>
                </a:cubicBezTo>
                <a:cubicBezTo>
                  <a:pt x="2056" y="472"/>
                  <a:pt x="2040" y="444"/>
                  <a:pt x="2027" y="441"/>
                </a:cubicBezTo>
                <a:close/>
                <a:moveTo>
                  <a:pt x="2040" y="306"/>
                </a:moveTo>
                <a:cubicBezTo>
                  <a:pt x="2038" y="322"/>
                  <a:pt x="2057" y="331"/>
                  <a:pt x="2061" y="326"/>
                </a:cubicBezTo>
                <a:cubicBezTo>
                  <a:pt x="2050" y="324"/>
                  <a:pt x="2058" y="300"/>
                  <a:pt x="2040" y="306"/>
                </a:cubicBezTo>
                <a:close/>
                <a:moveTo>
                  <a:pt x="2040" y="334"/>
                </a:moveTo>
                <a:cubicBezTo>
                  <a:pt x="2039" y="346"/>
                  <a:pt x="2043" y="352"/>
                  <a:pt x="2054" y="350"/>
                </a:cubicBezTo>
                <a:cubicBezTo>
                  <a:pt x="2056" y="337"/>
                  <a:pt x="2045" y="339"/>
                  <a:pt x="2040" y="334"/>
                </a:cubicBezTo>
                <a:close/>
                <a:moveTo>
                  <a:pt x="2024" y="266"/>
                </a:moveTo>
                <a:cubicBezTo>
                  <a:pt x="2021" y="265"/>
                  <a:pt x="2020" y="263"/>
                  <a:pt x="2020" y="258"/>
                </a:cubicBezTo>
                <a:cubicBezTo>
                  <a:pt x="1999" y="254"/>
                  <a:pt x="1995" y="257"/>
                  <a:pt x="1980" y="266"/>
                </a:cubicBezTo>
                <a:cubicBezTo>
                  <a:pt x="1989" y="294"/>
                  <a:pt x="2017" y="268"/>
                  <a:pt x="2030" y="298"/>
                </a:cubicBezTo>
                <a:cubicBezTo>
                  <a:pt x="2030" y="283"/>
                  <a:pt x="2009" y="275"/>
                  <a:pt x="2024" y="266"/>
                </a:cubicBezTo>
                <a:close/>
                <a:moveTo>
                  <a:pt x="1970" y="1879"/>
                </a:moveTo>
                <a:cubicBezTo>
                  <a:pt x="1980" y="1860"/>
                  <a:pt x="2020" y="1855"/>
                  <a:pt x="2017" y="1835"/>
                </a:cubicBezTo>
                <a:cubicBezTo>
                  <a:pt x="2007" y="1838"/>
                  <a:pt x="1960" y="1849"/>
                  <a:pt x="1970" y="1879"/>
                </a:cubicBezTo>
                <a:close/>
                <a:moveTo>
                  <a:pt x="2010" y="1807"/>
                </a:moveTo>
                <a:cubicBezTo>
                  <a:pt x="2000" y="1809"/>
                  <a:pt x="1994" y="1814"/>
                  <a:pt x="1990" y="1823"/>
                </a:cubicBezTo>
                <a:cubicBezTo>
                  <a:pt x="2001" y="1823"/>
                  <a:pt x="2008" y="1818"/>
                  <a:pt x="2010" y="1807"/>
                </a:cubicBezTo>
                <a:close/>
                <a:moveTo>
                  <a:pt x="1956" y="310"/>
                </a:moveTo>
                <a:cubicBezTo>
                  <a:pt x="1965" y="305"/>
                  <a:pt x="1974" y="334"/>
                  <a:pt x="1997" y="326"/>
                </a:cubicBezTo>
                <a:cubicBezTo>
                  <a:pt x="1987" y="307"/>
                  <a:pt x="1973" y="293"/>
                  <a:pt x="1960" y="278"/>
                </a:cubicBezTo>
                <a:cubicBezTo>
                  <a:pt x="1957" y="292"/>
                  <a:pt x="1951" y="279"/>
                  <a:pt x="1940" y="282"/>
                </a:cubicBezTo>
                <a:cubicBezTo>
                  <a:pt x="1937" y="300"/>
                  <a:pt x="1957" y="291"/>
                  <a:pt x="1960" y="302"/>
                </a:cubicBezTo>
                <a:cubicBezTo>
                  <a:pt x="1956" y="303"/>
                  <a:pt x="1952" y="309"/>
                  <a:pt x="1956" y="310"/>
                </a:cubicBezTo>
                <a:close/>
                <a:moveTo>
                  <a:pt x="1970" y="2002"/>
                </a:moveTo>
                <a:cubicBezTo>
                  <a:pt x="1972" y="2003"/>
                  <a:pt x="1974" y="2006"/>
                  <a:pt x="1973" y="2010"/>
                </a:cubicBezTo>
                <a:cubicBezTo>
                  <a:pt x="1978" y="2001"/>
                  <a:pt x="1995" y="2007"/>
                  <a:pt x="1997" y="1994"/>
                </a:cubicBezTo>
                <a:cubicBezTo>
                  <a:pt x="1987" y="1999"/>
                  <a:pt x="1974" y="2000"/>
                  <a:pt x="1970" y="2002"/>
                </a:cubicBezTo>
                <a:close/>
                <a:moveTo>
                  <a:pt x="1980" y="1891"/>
                </a:moveTo>
                <a:cubicBezTo>
                  <a:pt x="1960" y="1897"/>
                  <a:pt x="1976" y="1892"/>
                  <a:pt x="1970" y="1883"/>
                </a:cubicBezTo>
                <a:cubicBezTo>
                  <a:pt x="1969" y="1887"/>
                  <a:pt x="1965" y="1887"/>
                  <a:pt x="1960" y="1887"/>
                </a:cubicBezTo>
                <a:cubicBezTo>
                  <a:pt x="1957" y="1915"/>
                  <a:pt x="1918" y="1901"/>
                  <a:pt x="1913" y="1927"/>
                </a:cubicBezTo>
                <a:cubicBezTo>
                  <a:pt x="1932" y="1911"/>
                  <a:pt x="1972" y="1919"/>
                  <a:pt x="1980" y="1891"/>
                </a:cubicBezTo>
                <a:close/>
                <a:moveTo>
                  <a:pt x="1990" y="1895"/>
                </a:moveTo>
                <a:cubicBezTo>
                  <a:pt x="1977" y="1902"/>
                  <a:pt x="1967" y="1912"/>
                  <a:pt x="1956" y="1923"/>
                </a:cubicBezTo>
                <a:cubicBezTo>
                  <a:pt x="1972" y="1918"/>
                  <a:pt x="1982" y="1908"/>
                  <a:pt x="1990" y="1895"/>
                </a:cubicBezTo>
                <a:close/>
                <a:moveTo>
                  <a:pt x="1919" y="2102"/>
                </a:moveTo>
                <a:cubicBezTo>
                  <a:pt x="1925" y="2126"/>
                  <a:pt x="1962" y="2117"/>
                  <a:pt x="1963" y="2094"/>
                </a:cubicBezTo>
                <a:cubicBezTo>
                  <a:pt x="1949" y="2097"/>
                  <a:pt x="1934" y="2099"/>
                  <a:pt x="1919" y="2102"/>
                </a:cubicBezTo>
                <a:close/>
                <a:moveTo>
                  <a:pt x="1903" y="1978"/>
                </a:moveTo>
                <a:cubicBezTo>
                  <a:pt x="1902" y="1993"/>
                  <a:pt x="1919" y="1992"/>
                  <a:pt x="1923" y="1982"/>
                </a:cubicBezTo>
                <a:cubicBezTo>
                  <a:pt x="1919" y="1978"/>
                  <a:pt x="1911" y="1978"/>
                  <a:pt x="1903" y="1978"/>
                </a:cubicBezTo>
                <a:close/>
                <a:moveTo>
                  <a:pt x="1899" y="2114"/>
                </a:moveTo>
                <a:cubicBezTo>
                  <a:pt x="1883" y="2113"/>
                  <a:pt x="1865" y="2131"/>
                  <a:pt x="1852" y="2122"/>
                </a:cubicBezTo>
                <a:cubicBezTo>
                  <a:pt x="1858" y="2123"/>
                  <a:pt x="1861" y="2116"/>
                  <a:pt x="1855" y="2114"/>
                </a:cubicBezTo>
                <a:cubicBezTo>
                  <a:pt x="1834" y="2133"/>
                  <a:pt x="1804" y="2117"/>
                  <a:pt x="1788" y="2141"/>
                </a:cubicBezTo>
                <a:cubicBezTo>
                  <a:pt x="1822" y="2125"/>
                  <a:pt x="1864" y="2145"/>
                  <a:pt x="1899" y="2114"/>
                </a:cubicBezTo>
                <a:close/>
                <a:moveTo>
                  <a:pt x="1818" y="2169"/>
                </a:moveTo>
                <a:cubicBezTo>
                  <a:pt x="1824" y="2182"/>
                  <a:pt x="1827" y="2178"/>
                  <a:pt x="1828" y="2189"/>
                </a:cubicBezTo>
                <a:cubicBezTo>
                  <a:pt x="1864" y="2183"/>
                  <a:pt x="1888" y="2165"/>
                  <a:pt x="1906" y="2138"/>
                </a:cubicBezTo>
                <a:cubicBezTo>
                  <a:pt x="1901" y="2138"/>
                  <a:pt x="1898" y="2136"/>
                  <a:pt x="1896" y="2134"/>
                </a:cubicBezTo>
                <a:cubicBezTo>
                  <a:pt x="1891" y="2136"/>
                  <a:pt x="1895" y="2149"/>
                  <a:pt x="1889" y="2149"/>
                </a:cubicBezTo>
                <a:cubicBezTo>
                  <a:pt x="1871" y="2144"/>
                  <a:pt x="1852" y="2143"/>
                  <a:pt x="1842" y="2138"/>
                </a:cubicBezTo>
                <a:cubicBezTo>
                  <a:pt x="1840" y="2161"/>
                  <a:pt x="1874" y="2150"/>
                  <a:pt x="1876" y="2157"/>
                </a:cubicBezTo>
                <a:cubicBezTo>
                  <a:pt x="1857" y="2171"/>
                  <a:pt x="1839" y="2170"/>
                  <a:pt x="1818" y="2169"/>
                </a:cubicBezTo>
                <a:close/>
                <a:moveTo>
                  <a:pt x="1704" y="215"/>
                </a:moveTo>
                <a:cubicBezTo>
                  <a:pt x="1704" y="209"/>
                  <a:pt x="1708" y="209"/>
                  <a:pt x="1707" y="203"/>
                </a:cubicBezTo>
                <a:cubicBezTo>
                  <a:pt x="1690" y="199"/>
                  <a:pt x="1678" y="188"/>
                  <a:pt x="1680" y="171"/>
                </a:cubicBezTo>
                <a:cubicBezTo>
                  <a:pt x="1668" y="171"/>
                  <a:pt x="1654" y="168"/>
                  <a:pt x="1650" y="179"/>
                </a:cubicBezTo>
                <a:cubicBezTo>
                  <a:pt x="1660" y="187"/>
                  <a:pt x="1680" y="183"/>
                  <a:pt x="1680" y="203"/>
                </a:cubicBezTo>
                <a:cubicBezTo>
                  <a:pt x="1676" y="203"/>
                  <a:pt x="1671" y="202"/>
                  <a:pt x="1670" y="207"/>
                </a:cubicBezTo>
                <a:cubicBezTo>
                  <a:pt x="1674" y="214"/>
                  <a:pt x="1672" y="228"/>
                  <a:pt x="1684" y="234"/>
                </a:cubicBezTo>
                <a:cubicBezTo>
                  <a:pt x="1684" y="230"/>
                  <a:pt x="1683" y="223"/>
                  <a:pt x="1687" y="222"/>
                </a:cubicBezTo>
                <a:cubicBezTo>
                  <a:pt x="1691" y="232"/>
                  <a:pt x="1698" y="239"/>
                  <a:pt x="1711" y="238"/>
                </a:cubicBezTo>
                <a:cubicBezTo>
                  <a:pt x="1711" y="223"/>
                  <a:pt x="1694" y="229"/>
                  <a:pt x="1691" y="218"/>
                </a:cubicBezTo>
                <a:cubicBezTo>
                  <a:pt x="1704" y="217"/>
                  <a:pt x="1687" y="208"/>
                  <a:pt x="1704" y="215"/>
                </a:cubicBezTo>
                <a:close/>
                <a:moveTo>
                  <a:pt x="1593" y="2157"/>
                </a:moveTo>
                <a:cubicBezTo>
                  <a:pt x="1618" y="2157"/>
                  <a:pt x="1659" y="2158"/>
                  <a:pt x="1674" y="2134"/>
                </a:cubicBezTo>
                <a:cubicBezTo>
                  <a:pt x="1654" y="2123"/>
                  <a:pt x="1612" y="2127"/>
                  <a:pt x="1593" y="2157"/>
                </a:cubicBezTo>
                <a:close/>
                <a:moveTo>
                  <a:pt x="1415" y="59"/>
                </a:moveTo>
                <a:cubicBezTo>
                  <a:pt x="1410" y="59"/>
                  <a:pt x="1407" y="61"/>
                  <a:pt x="1405" y="63"/>
                </a:cubicBezTo>
                <a:cubicBezTo>
                  <a:pt x="1405" y="66"/>
                  <a:pt x="1405" y="69"/>
                  <a:pt x="1405" y="71"/>
                </a:cubicBezTo>
                <a:cubicBezTo>
                  <a:pt x="1414" y="72"/>
                  <a:pt x="1419" y="78"/>
                  <a:pt x="1428" y="79"/>
                </a:cubicBezTo>
                <a:cubicBezTo>
                  <a:pt x="1430" y="64"/>
                  <a:pt x="1402" y="75"/>
                  <a:pt x="1415" y="59"/>
                </a:cubicBezTo>
                <a:close/>
                <a:moveTo>
                  <a:pt x="1341" y="2145"/>
                </a:moveTo>
                <a:cubicBezTo>
                  <a:pt x="1346" y="2150"/>
                  <a:pt x="1370" y="2153"/>
                  <a:pt x="1374" y="2145"/>
                </a:cubicBezTo>
                <a:cubicBezTo>
                  <a:pt x="1365" y="2146"/>
                  <a:pt x="1348" y="2134"/>
                  <a:pt x="1341" y="2145"/>
                </a:cubicBezTo>
                <a:close/>
                <a:moveTo>
                  <a:pt x="1287" y="2149"/>
                </a:moveTo>
                <a:cubicBezTo>
                  <a:pt x="1300" y="2152"/>
                  <a:pt x="1324" y="2166"/>
                  <a:pt x="1334" y="2149"/>
                </a:cubicBezTo>
                <a:cubicBezTo>
                  <a:pt x="1315" y="2155"/>
                  <a:pt x="1298" y="2139"/>
                  <a:pt x="1287" y="2149"/>
                </a:cubicBezTo>
                <a:close/>
                <a:moveTo>
                  <a:pt x="1196" y="2118"/>
                </a:moveTo>
                <a:cubicBezTo>
                  <a:pt x="1220" y="2127"/>
                  <a:pt x="1253" y="2144"/>
                  <a:pt x="1280" y="2138"/>
                </a:cubicBezTo>
                <a:cubicBezTo>
                  <a:pt x="1280" y="2132"/>
                  <a:pt x="1284" y="2132"/>
                  <a:pt x="1283" y="2126"/>
                </a:cubicBezTo>
                <a:cubicBezTo>
                  <a:pt x="1249" y="2131"/>
                  <a:pt x="1223" y="2107"/>
                  <a:pt x="1196" y="2118"/>
                </a:cubicBezTo>
                <a:close/>
                <a:moveTo>
                  <a:pt x="1253" y="2161"/>
                </a:moveTo>
                <a:cubicBezTo>
                  <a:pt x="1259" y="2161"/>
                  <a:pt x="1278" y="2174"/>
                  <a:pt x="1277" y="2157"/>
                </a:cubicBezTo>
                <a:cubicBezTo>
                  <a:pt x="1270" y="2160"/>
                  <a:pt x="1255" y="2153"/>
                  <a:pt x="1253" y="2161"/>
                </a:cubicBezTo>
                <a:close/>
                <a:moveTo>
                  <a:pt x="1172" y="163"/>
                </a:moveTo>
                <a:cubicBezTo>
                  <a:pt x="1184" y="155"/>
                  <a:pt x="1183" y="181"/>
                  <a:pt x="1189" y="167"/>
                </a:cubicBezTo>
                <a:cubicBezTo>
                  <a:pt x="1187" y="167"/>
                  <a:pt x="1185" y="166"/>
                  <a:pt x="1186" y="163"/>
                </a:cubicBezTo>
                <a:cubicBezTo>
                  <a:pt x="1188" y="162"/>
                  <a:pt x="1192" y="163"/>
                  <a:pt x="1193" y="159"/>
                </a:cubicBezTo>
                <a:cubicBezTo>
                  <a:pt x="1187" y="152"/>
                  <a:pt x="1175" y="155"/>
                  <a:pt x="1172" y="163"/>
                </a:cubicBezTo>
                <a:close/>
                <a:moveTo>
                  <a:pt x="1166" y="107"/>
                </a:moveTo>
                <a:cubicBezTo>
                  <a:pt x="1171" y="102"/>
                  <a:pt x="1177" y="106"/>
                  <a:pt x="1189" y="107"/>
                </a:cubicBezTo>
                <a:cubicBezTo>
                  <a:pt x="1194" y="92"/>
                  <a:pt x="1150" y="98"/>
                  <a:pt x="1166" y="107"/>
                </a:cubicBezTo>
                <a:close/>
                <a:moveTo>
                  <a:pt x="1007" y="1927"/>
                </a:moveTo>
                <a:cubicBezTo>
                  <a:pt x="1044" y="1955"/>
                  <a:pt x="1085" y="1978"/>
                  <a:pt x="1132" y="1994"/>
                </a:cubicBezTo>
                <a:cubicBezTo>
                  <a:pt x="1127" y="1980"/>
                  <a:pt x="1143" y="1992"/>
                  <a:pt x="1142" y="1982"/>
                </a:cubicBezTo>
                <a:cubicBezTo>
                  <a:pt x="1089" y="1979"/>
                  <a:pt x="1058" y="1929"/>
                  <a:pt x="1007" y="1927"/>
                </a:cubicBezTo>
                <a:close/>
                <a:moveTo>
                  <a:pt x="1058" y="167"/>
                </a:moveTo>
                <a:cubicBezTo>
                  <a:pt x="1057" y="172"/>
                  <a:pt x="1053" y="174"/>
                  <a:pt x="1055" y="183"/>
                </a:cubicBezTo>
                <a:cubicBezTo>
                  <a:pt x="1082" y="167"/>
                  <a:pt x="1110" y="177"/>
                  <a:pt x="1132" y="155"/>
                </a:cubicBezTo>
                <a:cubicBezTo>
                  <a:pt x="1112" y="151"/>
                  <a:pt x="1104" y="156"/>
                  <a:pt x="1088" y="151"/>
                </a:cubicBezTo>
                <a:cubicBezTo>
                  <a:pt x="1084" y="167"/>
                  <a:pt x="1068" y="179"/>
                  <a:pt x="1058" y="167"/>
                </a:cubicBezTo>
                <a:close/>
                <a:moveTo>
                  <a:pt x="1014" y="159"/>
                </a:moveTo>
                <a:cubicBezTo>
                  <a:pt x="1011" y="163"/>
                  <a:pt x="1010" y="169"/>
                  <a:pt x="1011" y="179"/>
                </a:cubicBezTo>
                <a:cubicBezTo>
                  <a:pt x="1024" y="176"/>
                  <a:pt x="1037" y="173"/>
                  <a:pt x="1041" y="159"/>
                </a:cubicBezTo>
                <a:cubicBezTo>
                  <a:pt x="1029" y="160"/>
                  <a:pt x="1025" y="165"/>
                  <a:pt x="1014" y="159"/>
                </a:cubicBezTo>
                <a:close/>
                <a:moveTo>
                  <a:pt x="984" y="222"/>
                </a:moveTo>
                <a:cubicBezTo>
                  <a:pt x="992" y="219"/>
                  <a:pt x="1003" y="219"/>
                  <a:pt x="1004" y="207"/>
                </a:cubicBezTo>
                <a:cubicBezTo>
                  <a:pt x="992" y="205"/>
                  <a:pt x="984" y="210"/>
                  <a:pt x="984" y="222"/>
                </a:cubicBezTo>
                <a:close/>
                <a:moveTo>
                  <a:pt x="900" y="2225"/>
                </a:moveTo>
                <a:cubicBezTo>
                  <a:pt x="928" y="2229"/>
                  <a:pt x="966" y="2263"/>
                  <a:pt x="981" y="2257"/>
                </a:cubicBezTo>
                <a:cubicBezTo>
                  <a:pt x="954" y="2248"/>
                  <a:pt x="933" y="2212"/>
                  <a:pt x="900" y="2225"/>
                </a:cubicBezTo>
                <a:close/>
                <a:moveTo>
                  <a:pt x="927" y="2130"/>
                </a:moveTo>
                <a:cubicBezTo>
                  <a:pt x="943" y="2140"/>
                  <a:pt x="957" y="2153"/>
                  <a:pt x="977" y="2157"/>
                </a:cubicBezTo>
                <a:cubicBezTo>
                  <a:pt x="972" y="2137"/>
                  <a:pt x="939" y="2128"/>
                  <a:pt x="927" y="2130"/>
                </a:cubicBezTo>
                <a:close/>
                <a:moveTo>
                  <a:pt x="944" y="282"/>
                </a:moveTo>
                <a:cubicBezTo>
                  <a:pt x="955" y="283"/>
                  <a:pt x="964" y="280"/>
                  <a:pt x="967" y="270"/>
                </a:cubicBezTo>
                <a:cubicBezTo>
                  <a:pt x="958" y="273"/>
                  <a:pt x="948" y="274"/>
                  <a:pt x="944" y="282"/>
                </a:cubicBezTo>
                <a:close/>
                <a:moveTo>
                  <a:pt x="923" y="246"/>
                </a:moveTo>
                <a:cubicBezTo>
                  <a:pt x="926" y="257"/>
                  <a:pt x="917" y="254"/>
                  <a:pt x="917" y="262"/>
                </a:cubicBezTo>
                <a:cubicBezTo>
                  <a:pt x="940" y="272"/>
                  <a:pt x="938" y="236"/>
                  <a:pt x="954" y="250"/>
                </a:cubicBezTo>
                <a:cubicBezTo>
                  <a:pt x="949" y="222"/>
                  <a:pt x="934" y="259"/>
                  <a:pt x="923" y="246"/>
                </a:cubicBezTo>
                <a:close/>
                <a:moveTo>
                  <a:pt x="728" y="493"/>
                </a:moveTo>
                <a:cubicBezTo>
                  <a:pt x="722" y="488"/>
                  <a:pt x="718" y="471"/>
                  <a:pt x="735" y="477"/>
                </a:cubicBezTo>
                <a:cubicBezTo>
                  <a:pt x="737" y="465"/>
                  <a:pt x="723" y="472"/>
                  <a:pt x="728" y="457"/>
                </a:cubicBezTo>
                <a:cubicBezTo>
                  <a:pt x="739" y="470"/>
                  <a:pt x="758" y="460"/>
                  <a:pt x="752" y="445"/>
                </a:cubicBezTo>
                <a:cubicBezTo>
                  <a:pt x="740" y="442"/>
                  <a:pt x="747" y="462"/>
                  <a:pt x="735" y="457"/>
                </a:cubicBezTo>
                <a:cubicBezTo>
                  <a:pt x="737" y="437"/>
                  <a:pt x="717" y="467"/>
                  <a:pt x="715" y="453"/>
                </a:cubicBezTo>
                <a:cubicBezTo>
                  <a:pt x="730" y="432"/>
                  <a:pt x="757" y="446"/>
                  <a:pt x="769" y="426"/>
                </a:cubicBezTo>
                <a:cubicBezTo>
                  <a:pt x="764" y="421"/>
                  <a:pt x="753" y="422"/>
                  <a:pt x="755" y="410"/>
                </a:cubicBezTo>
                <a:cubicBezTo>
                  <a:pt x="759" y="409"/>
                  <a:pt x="765" y="410"/>
                  <a:pt x="765" y="406"/>
                </a:cubicBezTo>
                <a:cubicBezTo>
                  <a:pt x="757" y="405"/>
                  <a:pt x="757" y="395"/>
                  <a:pt x="762" y="390"/>
                </a:cubicBezTo>
                <a:cubicBezTo>
                  <a:pt x="739" y="401"/>
                  <a:pt x="705" y="437"/>
                  <a:pt x="715" y="461"/>
                </a:cubicBezTo>
                <a:cubicBezTo>
                  <a:pt x="713" y="474"/>
                  <a:pt x="686" y="477"/>
                  <a:pt x="698" y="493"/>
                </a:cubicBezTo>
                <a:cubicBezTo>
                  <a:pt x="707" y="487"/>
                  <a:pt x="716" y="490"/>
                  <a:pt x="728" y="493"/>
                </a:cubicBezTo>
                <a:close/>
                <a:moveTo>
                  <a:pt x="624" y="593"/>
                </a:moveTo>
                <a:cubicBezTo>
                  <a:pt x="651" y="566"/>
                  <a:pt x="707" y="581"/>
                  <a:pt x="725" y="529"/>
                </a:cubicBezTo>
                <a:cubicBezTo>
                  <a:pt x="700" y="520"/>
                  <a:pt x="655" y="540"/>
                  <a:pt x="651" y="565"/>
                </a:cubicBezTo>
                <a:cubicBezTo>
                  <a:pt x="651" y="562"/>
                  <a:pt x="662" y="553"/>
                  <a:pt x="661" y="561"/>
                </a:cubicBezTo>
                <a:cubicBezTo>
                  <a:pt x="655" y="577"/>
                  <a:pt x="621" y="580"/>
                  <a:pt x="624" y="593"/>
                </a:cubicBezTo>
                <a:close/>
                <a:moveTo>
                  <a:pt x="678" y="378"/>
                </a:moveTo>
                <a:cubicBezTo>
                  <a:pt x="688" y="373"/>
                  <a:pt x="686" y="384"/>
                  <a:pt x="691" y="386"/>
                </a:cubicBezTo>
                <a:cubicBezTo>
                  <a:pt x="691" y="379"/>
                  <a:pt x="700" y="383"/>
                  <a:pt x="698" y="374"/>
                </a:cubicBezTo>
                <a:cubicBezTo>
                  <a:pt x="692" y="376"/>
                  <a:pt x="678" y="369"/>
                  <a:pt x="678" y="378"/>
                </a:cubicBezTo>
                <a:close/>
                <a:moveTo>
                  <a:pt x="624" y="577"/>
                </a:moveTo>
                <a:cubicBezTo>
                  <a:pt x="624" y="572"/>
                  <a:pt x="624" y="566"/>
                  <a:pt x="624" y="561"/>
                </a:cubicBezTo>
                <a:cubicBezTo>
                  <a:pt x="611" y="574"/>
                  <a:pt x="611" y="556"/>
                  <a:pt x="600" y="565"/>
                </a:cubicBezTo>
                <a:cubicBezTo>
                  <a:pt x="613" y="562"/>
                  <a:pt x="605" y="581"/>
                  <a:pt x="597" y="577"/>
                </a:cubicBezTo>
                <a:cubicBezTo>
                  <a:pt x="597" y="573"/>
                  <a:pt x="597" y="569"/>
                  <a:pt x="597" y="565"/>
                </a:cubicBezTo>
                <a:cubicBezTo>
                  <a:pt x="585" y="566"/>
                  <a:pt x="580" y="577"/>
                  <a:pt x="577" y="589"/>
                </a:cubicBezTo>
                <a:cubicBezTo>
                  <a:pt x="590" y="575"/>
                  <a:pt x="601" y="584"/>
                  <a:pt x="617" y="577"/>
                </a:cubicBezTo>
                <a:cubicBezTo>
                  <a:pt x="615" y="577"/>
                  <a:pt x="613" y="574"/>
                  <a:pt x="617" y="573"/>
                </a:cubicBezTo>
                <a:cubicBezTo>
                  <a:pt x="618" y="576"/>
                  <a:pt x="620" y="577"/>
                  <a:pt x="624" y="577"/>
                </a:cubicBezTo>
                <a:close/>
                <a:moveTo>
                  <a:pt x="597" y="541"/>
                </a:moveTo>
                <a:cubicBezTo>
                  <a:pt x="601" y="549"/>
                  <a:pt x="623" y="532"/>
                  <a:pt x="614" y="525"/>
                </a:cubicBezTo>
                <a:cubicBezTo>
                  <a:pt x="614" y="537"/>
                  <a:pt x="597" y="529"/>
                  <a:pt x="597" y="541"/>
                </a:cubicBezTo>
                <a:close/>
                <a:moveTo>
                  <a:pt x="617" y="1763"/>
                </a:moveTo>
                <a:cubicBezTo>
                  <a:pt x="611" y="1764"/>
                  <a:pt x="610" y="1759"/>
                  <a:pt x="604" y="1759"/>
                </a:cubicBezTo>
                <a:cubicBezTo>
                  <a:pt x="603" y="1771"/>
                  <a:pt x="613" y="1790"/>
                  <a:pt x="617" y="1783"/>
                </a:cubicBezTo>
                <a:cubicBezTo>
                  <a:pt x="607" y="1780"/>
                  <a:pt x="619" y="1770"/>
                  <a:pt x="617" y="1763"/>
                </a:cubicBezTo>
                <a:close/>
                <a:moveTo>
                  <a:pt x="590" y="609"/>
                </a:moveTo>
                <a:cubicBezTo>
                  <a:pt x="605" y="612"/>
                  <a:pt x="604" y="595"/>
                  <a:pt x="610" y="589"/>
                </a:cubicBezTo>
                <a:cubicBezTo>
                  <a:pt x="603" y="594"/>
                  <a:pt x="589" y="592"/>
                  <a:pt x="590" y="609"/>
                </a:cubicBezTo>
                <a:close/>
                <a:moveTo>
                  <a:pt x="570" y="553"/>
                </a:moveTo>
                <a:cubicBezTo>
                  <a:pt x="582" y="554"/>
                  <a:pt x="590" y="550"/>
                  <a:pt x="594" y="541"/>
                </a:cubicBezTo>
                <a:cubicBezTo>
                  <a:pt x="585" y="544"/>
                  <a:pt x="570" y="540"/>
                  <a:pt x="570" y="553"/>
                </a:cubicBezTo>
                <a:close/>
                <a:moveTo>
                  <a:pt x="560" y="1696"/>
                </a:moveTo>
                <a:cubicBezTo>
                  <a:pt x="563" y="1717"/>
                  <a:pt x="579" y="1744"/>
                  <a:pt x="590" y="1743"/>
                </a:cubicBezTo>
                <a:cubicBezTo>
                  <a:pt x="576" y="1732"/>
                  <a:pt x="573" y="1708"/>
                  <a:pt x="560" y="1696"/>
                </a:cubicBezTo>
                <a:close/>
                <a:moveTo>
                  <a:pt x="550" y="1166"/>
                </a:moveTo>
                <a:cubicBezTo>
                  <a:pt x="548" y="1171"/>
                  <a:pt x="543" y="1173"/>
                  <a:pt x="536" y="1174"/>
                </a:cubicBezTo>
                <a:cubicBezTo>
                  <a:pt x="537" y="1169"/>
                  <a:pt x="541" y="1168"/>
                  <a:pt x="540" y="1162"/>
                </a:cubicBezTo>
                <a:cubicBezTo>
                  <a:pt x="513" y="1171"/>
                  <a:pt x="528" y="1204"/>
                  <a:pt x="536" y="1222"/>
                </a:cubicBezTo>
                <a:cubicBezTo>
                  <a:pt x="546" y="1209"/>
                  <a:pt x="554" y="1195"/>
                  <a:pt x="560" y="1178"/>
                </a:cubicBezTo>
                <a:cubicBezTo>
                  <a:pt x="546" y="1180"/>
                  <a:pt x="563" y="1167"/>
                  <a:pt x="550" y="1166"/>
                </a:cubicBezTo>
                <a:close/>
                <a:moveTo>
                  <a:pt x="536" y="1704"/>
                </a:moveTo>
                <a:cubicBezTo>
                  <a:pt x="546" y="1710"/>
                  <a:pt x="549" y="1744"/>
                  <a:pt x="560" y="1735"/>
                </a:cubicBezTo>
                <a:cubicBezTo>
                  <a:pt x="551" y="1730"/>
                  <a:pt x="554" y="1710"/>
                  <a:pt x="550" y="1700"/>
                </a:cubicBezTo>
                <a:cubicBezTo>
                  <a:pt x="541" y="1705"/>
                  <a:pt x="539" y="1698"/>
                  <a:pt x="536" y="1704"/>
                </a:cubicBezTo>
                <a:close/>
                <a:moveTo>
                  <a:pt x="543" y="1668"/>
                </a:moveTo>
                <a:cubicBezTo>
                  <a:pt x="540" y="1674"/>
                  <a:pt x="542" y="1699"/>
                  <a:pt x="557" y="1696"/>
                </a:cubicBezTo>
                <a:cubicBezTo>
                  <a:pt x="557" y="1681"/>
                  <a:pt x="551" y="1673"/>
                  <a:pt x="543" y="1668"/>
                </a:cubicBezTo>
                <a:close/>
                <a:moveTo>
                  <a:pt x="520" y="1664"/>
                </a:moveTo>
                <a:cubicBezTo>
                  <a:pt x="519" y="1677"/>
                  <a:pt x="529" y="1700"/>
                  <a:pt x="536" y="1692"/>
                </a:cubicBezTo>
                <a:cubicBezTo>
                  <a:pt x="528" y="1685"/>
                  <a:pt x="527" y="1671"/>
                  <a:pt x="520" y="1664"/>
                </a:cubicBezTo>
                <a:close/>
                <a:moveTo>
                  <a:pt x="526" y="1114"/>
                </a:moveTo>
                <a:cubicBezTo>
                  <a:pt x="514" y="1110"/>
                  <a:pt x="517" y="1124"/>
                  <a:pt x="506" y="1122"/>
                </a:cubicBezTo>
                <a:cubicBezTo>
                  <a:pt x="506" y="1117"/>
                  <a:pt x="520" y="1110"/>
                  <a:pt x="509" y="1106"/>
                </a:cubicBezTo>
                <a:cubicBezTo>
                  <a:pt x="509" y="1111"/>
                  <a:pt x="505" y="1109"/>
                  <a:pt x="506" y="1102"/>
                </a:cubicBezTo>
                <a:cubicBezTo>
                  <a:pt x="501" y="1102"/>
                  <a:pt x="499" y="1104"/>
                  <a:pt x="496" y="1106"/>
                </a:cubicBezTo>
                <a:cubicBezTo>
                  <a:pt x="500" y="1101"/>
                  <a:pt x="498" y="1094"/>
                  <a:pt x="493" y="1090"/>
                </a:cubicBezTo>
                <a:cubicBezTo>
                  <a:pt x="482" y="1132"/>
                  <a:pt x="510" y="1152"/>
                  <a:pt x="499" y="1182"/>
                </a:cubicBezTo>
                <a:cubicBezTo>
                  <a:pt x="514" y="1179"/>
                  <a:pt x="502" y="1160"/>
                  <a:pt x="523" y="1158"/>
                </a:cubicBezTo>
                <a:cubicBezTo>
                  <a:pt x="517" y="1156"/>
                  <a:pt x="524" y="1153"/>
                  <a:pt x="523" y="1146"/>
                </a:cubicBezTo>
                <a:cubicBezTo>
                  <a:pt x="515" y="1141"/>
                  <a:pt x="507" y="1155"/>
                  <a:pt x="506" y="1146"/>
                </a:cubicBezTo>
                <a:cubicBezTo>
                  <a:pt x="510" y="1133"/>
                  <a:pt x="520" y="1125"/>
                  <a:pt x="526" y="1114"/>
                </a:cubicBezTo>
                <a:close/>
                <a:moveTo>
                  <a:pt x="496" y="1831"/>
                </a:moveTo>
                <a:cubicBezTo>
                  <a:pt x="503" y="1834"/>
                  <a:pt x="509" y="1857"/>
                  <a:pt x="516" y="1847"/>
                </a:cubicBezTo>
                <a:cubicBezTo>
                  <a:pt x="507" y="1847"/>
                  <a:pt x="505" y="1818"/>
                  <a:pt x="496" y="1831"/>
                </a:cubicBezTo>
                <a:close/>
                <a:moveTo>
                  <a:pt x="499" y="1047"/>
                </a:moveTo>
                <a:cubicBezTo>
                  <a:pt x="491" y="1058"/>
                  <a:pt x="493" y="1077"/>
                  <a:pt x="496" y="1086"/>
                </a:cubicBezTo>
                <a:cubicBezTo>
                  <a:pt x="498" y="1081"/>
                  <a:pt x="501" y="1076"/>
                  <a:pt x="503" y="1071"/>
                </a:cubicBezTo>
                <a:cubicBezTo>
                  <a:pt x="485" y="1073"/>
                  <a:pt x="513" y="1052"/>
                  <a:pt x="499" y="1047"/>
                </a:cubicBezTo>
                <a:close/>
                <a:moveTo>
                  <a:pt x="466" y="1719"/>
                </a:moveTo>
                <a:cubicBezTo>
                  <a:pt x="472" y="1732"/>
                  <a:pt x="479" y="1744"/>
                  <a:pt x="489" y="1751"/>
                </a:cubicBezTo>
                <a:cubicBezTo>
                  <a:pt x="488" y="1735"/>
                  <a:pt x="479" y="1708"/>
                  <a:pt x="466" y="1719"/>
                </a:cubicBezTo>
                <a:close/>
                <a:moveTo>
                  <a:pt x="469" y="1055"/>
                </a:moveTo>
                <a:cubicBezTo>
                  <a:pt x="464" y="1054"/>
                  <a:pt x="462" y="1056"/>
                  <a:pt x="459" y="1059"/>
                </a:cubicBezTo>
                <a:cubicBezTo>
                  <a:pt x="466" y="1078"/>
                  <a:pt x="463" y="1085"/>
                  <a:pt x="459" y="1106"/>
                </a:cubicBezTo>
                <a:cubicBezTo>
                  <a:pt x="481" y="1106"/>
                  <a:pt x="471" y="1072"/>
                  <a:pt x="469" y="1055"/>
                </a:cubicBezTo>
                <a:close/>
                <a:moveTo>
                  <a:pt x="452" y="1680"/>
                </a:moveTo>
                <a:cubicBezTo>
                  <a:pt x="454" y="1690"/>
                  <a:pt x="459" y="1698"/>
                  <a:pt x="466" y="1704"/>
                </a:cubicBezTo>
                <a:cubicBezTo>
                  <a:pt x="465" y="1691"/>
                  <a:pt x="461" y="1682"/>
                  <a:pt x="452" y="1680"/>
                </a:cubicBezTo>
                <a:close/>
                <a:moveTo>
                  <a:pt x="405" y="1405"/>
                </a:moveTo>
                <a:cubicBezTo>
                  <a:pt x="399" y="1427"/>
                  <a:pt x="412" y="1427"/>
                  <a:pt x="425" y="1433"/>
                </a:cubicBezTo>
                <a:cubicBezTo>
                  <a:pt x="429" y="1423"/>
                  <a:pt x="431" y="1410"/>
                  <a:pt x="439" y="1405"/>
                </a:cubicBezTo>
                <a:cubicBezTo>
                  <a:pt x="431" y="1397"/>
                  <a:pt x="413" y="1401"/>
                  <a:pt x="405" y="1405"/>
                </a:cubicBezTo>
                <a:close/>
                <a:moveTo>
                  <a:pt x="378" y="979"/>
                </a:moveTo>
                <a:cubicBezTo>
                  <a:pt x="384" y="979"/>
                  <a:pt x="380" y="990"/>
                  <a:pt x="385" y="991"/>
                </a:cubicBezTo>
                <a:cubicBezTo>
                  <a:pt x="392" y="982"/>
                  <a:pt x="402" y="976"/>
                  <a:pt x="402" y="959"/>
                </a:cubicBezTo>
                <a:cubicBezTo>
                  <a:pt x="387" y="966"/>
                  <a:pt x="388" y="967"/>
                  <a:pt x="378" y="979"/>
                </a:cubicBezTo>
                <a:close/>
                <a:moveTo>
                  <a:pt x="186" y="983"/>
                </a:moveTo>
                <a:cubicBezTo>
                  <a:pt x="191" y="966"/>
                  <a:pt x="204" y="937"/>
                  <a:pt x="193" y="915"/>
                </a:cubicBezTo>
                <a:cubicBezTo>
                  <a:pt x="190" y="935"/>
                  <a:pt x="176" y="961"/>
                  <a:pt x="186" y="983"/>
                </a:cubicBezTo>
                <a:close/>
                <a:moveTo>
                  <a:pt x="136" y="903"/>
                </a:moveTo>
                <a:cubicBezTo>
                  <a:pt x="148" y="906"/>
                  <a:pt x="146" y="892"/>
                  <a:pt x="146" y="879"/>
                </a:cubicBezTo>
                <a:cubicBezTo>
                  <a:pt x="136" y="879"/>
                  <a:pt x="136" y="891"/>
                  <a:pt x="136" y="903"/>
                </a:cubicBezTo>
                <a:close/>
                <a:moveTo>
                  <a:pt x="96" y="967"/>
                </a:moveTo>
                <a:cubicBezTo>
                  <a:pt x="96" y="999"/>
                  <a:pt x="89" y="1031"/>
                  <a:pt x="102" y="1055"/>
                </a:cubicBezTo>
                <a:cubicBezTo>
                  <a:pt x="116" y="1036"/>
                  <a:pt x="116" y="1016"/>
                  <a:pt x="116" y="987"/>
                </a:cubicBezTo>
                <a:cubicBezTo>
                  <a:pt x="104" y="989"/>
                  <a:pt x="103" y="979"/>
                  <a:pt x="96" y="967"/>
                </a:cubicBezTo>
                <a:close/>
                <a:moveTo>
                  <a:pt x="62" y="887"/>
                </a:moveTo>
                <a:cubicBezTo>
                  <a:pt x="65" y="920"/>
                  <a:pt x="55" y="926"/>
                  <a:pt x="48" y="939"/>
                </a:cubicBezTo>
                <a:cubicBezTo>
                  <a:pt x="51" y="945"/>
                  <a:pt x="57" y="948"/>
                  <a:pt x="65" y="947"/>
                </a:cubicBezTo>
                <a:cubicBezTo>
                  <a:pt x="67" y="929"/>
                  <a:pt x="79" y="894"/>
                  <a:pt x="62" y="887"/>
                </a:cubicBezTo>
                <a:close/>
                <a:moveTo>
                  <a:pt x="59" y="1011"/>
                </a:moveTo>
                <a:cubicBezTo>
                  <a:pt x="52" y="1022"/>
                  <a:pt x="56" y="1049"/>
                  <a:pt x="65" y="1055"/>
                </a:cubicBezTo>
                <a:cubicBezTo>
                  <a:pt x="75" y="1043"/>
                  <a:pt x="74" y="1015"/>
                  <a:pt x="59" y="1011"/>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 name="文本框 1"/>
          <p:cNvSpPr txBox="1"/>
          <p:nvPr/>
        </p:nvSpPr>
        <p:spPr>
          <a:xfrm>
            <a:off x="984020" y="2364153"/>
            <a:ext cx="5863213" cy="891719"/>
          </a:xfrm>
          <a:prstGeom prst="rect">
            <a:avLst/>
          </a:prstGeom>
          <a:noFill/>
        </p:spPr>
        <p:txBody>
          <a:bodyPr wrap="square" rtlCol="0">
            <a:spAutoFit/>
          </a:bodyPr>
          <a:lstStyle/>
          <a:p>
            <a:pPr>
              <a:lnSpc>
                <a:spcPct val="150000"/>
              </a:lnSpc>
            </a:pPr>
            <a:r>
              <a:rPr lang="zh-CN" altLang="en-US" sz="1200" kern="0" dirty="0">
                <a:latin typeface="楷体" panose="02010609060101010101" charset="-122"/>
                <a:ea typeface="楷体" panose="02010609060101010101"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zh-CN" altLang="en-US" sz="1200" dirty="0"/>
          </a:p>
        </p:txBody>
      </p:sp>
      <p:sp>
        <p:nvSpPr>
          <p:cNvPr id="5" name="文本框 4"/>
          <p:cNvSpPr txBox="1"/>
          <p:nvPr/>
        </p:nvSpPr>
        <p:spPr>
          <a:xfrm>
            <a:off x="984020" y="1791134"/>
            <a:ext cx="4783132" cy="583814"/>
          </a:xfrm>
          <a:prstGeom prst="rect">
            <a:avLst/>
          </a:prstGeom>
          <a:noFill/>
        </p:spPr>
        <p:txBody>
          <a:bodyPr wrap="square" rtlCol="0">
            <a:spAutoFit/>
          </a:bodyPr>
          <a:lstStyle/>
          <a:p>
            <a:pPr>
              <a:lnSpc>
                <a:spcPct val="150000"/>
              </a:lnSpc>
            </a:pPr>
            <a:r>
              <a:rPr lang="zh-CN" altLang="en-US" sz="2400" b="1" kern="0" dirty="0">
                <a:latin typeface="楷体" panose="02010609060101010101" charset="-122"/>
                <a:ea typeface="楷体" panose="02010609060101010101" charset="-122"/>
              </a:rPr>
              <a:t>点击添加标题</a:t>
            </a:r>
            <a:endParaRPr lang="zh-CN" altLang="en-US" sz="2400" b="1" dirty="0"/>
          </a:p>
        </p:txBody>
      </p:sp>
      <p:sp>
        <p:nvSpPr>
          <p:cNvPr id="6" name="文本框 5"/>
          <p:cNvSpPr txBox="1"/>
          <p:nvPr/>
        </p:nvSpPr>
        <p:spPr>
          <a:xfrm>
            <a:off x="984020" y="4312644"/>
            <a:ext cx="5863213" cy="891719"/>
          </a:xfrm>
          <a:prstGeom prst="rect">
            <a:avLst/>
          </a:prstGeom>
          <a:noFill/>
        </p:spPr>
        <p:txBody>
          <a:bodyPr wrap="square" rtlCol="0">
            <a:spAutoFit/>
          </a:bodyPr>
          <a:lstStyle/>
          <a:p>
            <a:pPr>
              <a:lnSpc>
                <a:spcPct val="150000"/>
              </a:lnSpc>
            </a:pPr>
            <a:r>
              <a:rPr lang="zh-CN" altLang="en-US" sz="1200" kern="0" dirty="0">
                <a:latin typeface="楷体" panose="02010609060101010101" charset="-122"/>
                <a:ea typeface="楷体" panose="02010609060101010101"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zh-CN" altLang="en-US" sz="1200" dirty="0"/>
          </a:p>
        </p:txBody>
      </p:sp>
      <p:sp>
        <p:nvSpPr>
          <p:cNvPr id="11" name="文本框 10"/>
          <p:cNvSpPr txBox="1"/>
          <p:nvPr/>
        </p:nvSpPr>
        <p:spPr>
          <a:xfrm>
            <a:off x="984020" y="3729465"/>
            <a:ext cx="4783132" cy="583814"/>
          </a:xfrm>
          <a:prstGeom prst="rect">
            <a:avLst/>
          </a:prstGeom>
          <a:noFill/>
        </p:spPr>
        <p:txBody>
          <a:bodyPr wrap="square" rtlCol="0">
            <a:spAutoFit/>
          </a:bodyPr>
          <a:lstStyle/>
          <a:p>
            <a:pPr>
              <a:lnSpc>
                <a:spcPct val="150000"/>
              </a:lnSpc>
            </a:pPr>
            <a:r>
              <a:rPr lang="zh-CN" altLang="en-US" sz="2400" b="1" kern="0" dirty="0">
                <a:latin typeface="楷体" panose="02010609060101010101" charset="-122"/>
                <a:ea typeface="楷体" panose="02010609060101010101" charset="-122"/>
              </a:rPr>
              <a:t>点击添加标题</a:t>
            </a:r>
            <a:endParaRPr lang="zh-CN" altLang="en-US" sz="24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3" presetClass="entr" presetSubtype="1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5" name="图片 4"/>
          <p:cNvPicPr>
            <a:picLocks noChangeAspect="1"/>
          </p:cNvPicPr>
          <p:nvPr/>
        </p:nvPicPr>
        <p:blipFill>
          <a:blip r:embed="rId3"/>
          <a:stretch>
            <a:fillRect/>
          </a:stretch>
        </p:blipFill>
        <p:spPr>
          <a:xfrm>
            <a:off x="426323" y="1825976"/>
            <a:ext cx="3731295" cy="3731295"/>
          </a:xfrm>
          <a:prstGeom prst="rect">
            <a:avLst/>
          </a:prstGeom>
        </p:spPr>
      </p:pic>
      <p:sp>
        <p:nvSpPr>
          <p:cNvPr id="13" name="矩形 12"/>
          <p:cNvSpPr/>
          <p:nvPr/>
        </p:nvSpPr>
        <p:spPr>
          <a:xfrm>
            <a:off x="10884937" y="1964929"/>
            <a:ext cx="658322" cy="665480"/>
          </a:xfrm>
          <a:prstGeom prst="rect">
            <a:avLst/>
          </a:prstGeom>
        </p:spPr>
        <p:txBody>
          <a:bodyPr wrap="square">
            <a:spAutoFit/>
          </a:bodyPr>
          <a:lstStyle/>
          <a:p>
            <a:r>
              <a:rPr lang="zh-CN" altLang="en-US" sz="1865" dirty="0">
                <a:solidFill>
                  <a:srgbClr val="63A239"/>
                </a:solidFill>
                <a:latin typeface="楷体" panose="02010609060101010101" charset="-122"/>
                <a:ea typeface="楷体" panose="02010609060101010101" charset="-122"/>
              </a:rPr>
              <a:t>输入标题</a:t>
            </a:r>
          </a:p>
        </p:txBody>
      </p:sp>
      <p:sp>
        <p:nvSpPr>
          <p:cNvPr id="14" name="TextBox 28"/>
          <p:cNvSpPr txBox="1"/>
          <p:nvPr/>
        </p:nvSpPr>
        <p:spPr>
          <a:xfrm>
            <a:off x="9749024" y="2623016"/>
            <a:ext cx="1030667" cy="2665072"/>
          </a:xfrm>
          <a:prstGeom prst="rect">
            <a:avLst/>
          </a:prstGeom>
          <a:noFill/>
        </p:spPr>
        <p:txBody>
          <a:bodyPr vert="eaVert" wrap="square" rtlCol="0">
            <a:spAutoFit/>
          </a:bodyPr>
          <a:lstStyle/>
          <a:p>
            <a:pPr algn="ctr">
              <a:lnSpc>
                <a:spcPct val="125000"/>
              </a:lnSpc>
            </a:pPr>
            <a:r>
              <a:rPr lang="zh-CN" altLang="en-US" sz="1465" dirty="0">
                <a:solidFill>
                  <a:schemeClr val="tx1">
                    <a:lumMod val="75000"/>
                    <a:lumOff val="25000"/>
                  </a:schemeClr>
                </a:solidFill>
                <a:latin typeface="楷体" panose="02010609060101010101" charset="-122"/>
                <a:ea typeface="楷体" panose="02010609060101010101" charset="-122"/>
              </a:rPr>
              <a:t>点此输入文字点此输入文字点此输入文字点此输入文字</a:t>
            </a:r>
          </a:p>
          <a:p>
            <a:pPr algn="ctr">
              <a:lnSpc>
                <a:spcPct val="125000"/>
              </a:lnSpc>
            </a:pPr>
            <a:endParaRPr lang="zh-CN" altLang="en-US" sz="1465" dirty="0">
              <a:solidFill>
                <a:schemeClr val="tx1">
                  <a:lumMod val="75000"/>
                  <a:lumOff val="25000"/>
                </a:schemeClr>
              </a:solidFill>
              <a:latin typeface="楷体" panose="02010609060101010101" charset="-122"/>
              <a:ea typeface="楷体" panose="02010609060101010101" charset="-122"/>
            </a:endParaRPr>
          </a:p>
        </p:txBody>
      </p:sp>
      <p:cxnSp>
        <p:nvCxnSpPr>
          <p:cNvPr id="16" name="直接连接符 15"/>
          <p:cNvCxnSpPr/>
          <p:nvPr/>
        </p:nvCxnSpPr>
        <p:spPr>
          <a:xfrm>
            <a:off x="10779678" y="2095272"/>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018396" y="1964929"/>
            <a:ext cx="658322" cy="666593"/>
          </a:xfrm>
          <a:prstGeom prst="rect">
            <a:avLst/>
          </a:prstGeom>
        </p:spPr>
        <p:txBody>
          <a:bodyPr wrap="square">
            <a:spAutoFit/>
          </a:bodyPr>
          <a:lstStyle/>
          <a:p>
            <a:r>
              <a:rPr lang="zh-CN" altLang="en-US" sz="1865" dirty="0">
                <a:solidFill>
                  <a:srgbClr val="63A239"/>
                </a:solidFill>
                <a:latin typeface="楷体" panose="02010609060101010101" charset="-122"/>
                <a:ea typeface="楷体" panose="02010609060101010101" charset="-122"/>
              </a:rPr>
              <a:t>输入标题</a:t>
            </a:r>
          </a:p>
        </p:txBody>
      </p:sp>
      <p:sp>
        <p:nvSpPr>
          <p:cNvPr id="18" name="TextBox 28"/>
          <p:cNvSpPr txBox="1"/>
          <p:nvPr/>
        </p:nvSpPr>
        <p:spPr>
          <a:xfrm>
            <a:off x="7882482" y="2623016"/>
            <a:ext cx="1030667" cy="2665072"/>
          </a:xfrm>
          <a:prstGeom prst="rect">
            <a:avLst/>
          </a:prstGeom>
          <a:noFill/>
        </p:spPr>
        <p:txBody>
          <a:bodyPr vert="eaVert" wrap="square" rtlCol="0">
            <a:spAutoFit/>
          </a:bodyPr>
          <a:lstStyle/>
          <a:p>
            <a:pPr algn="ctr">
              <a:lnSpc>
                <a:spcPct val="125000"/>
              </a:lnSpc>
            </a:pPr>
            <a:r>
              <a:rPr lang="zh-CN" altLang="en-US" sz="1465" dirty="0">
                <a:solidFill>
                  <a:schemeClr val="tx1">
                    <a:lumMod val="75000"/>
                    <a:lumOff val="25000"/>
                  </a:schemeClr>
                </a:solidFill>
                <a:latin typeface="楷体" panose="02010609060101010101" charset="-122"/>
                <a:ea typeface="楷体" panose="02010609060101010101" charset="-122"/>
              </a:rPr>
              <a:t>点此输入文字点此输入文字点此输入文字点此输入文字</a:t>
            </a:r>
          </a:p>
          <a:p>
            <a:pPr algn="ctr">
              <a:lnSpc>
                <a:spcPct val="125000"/>
              </a:lnSpc>
            </a:pPr>
            <a:endParaRPr lang="zh-CN" altLang="en-US" sz="1465" dirty="0">
              <a:solidFill>
                <a:schemeClr val="tx1">
                  <a:lumMod val="75000"/>
                  <a:lumOff val="25000"/>
                </a:schemeClr>
              </a:solidFill>
              <a:latin typeface="楷体" panose="02010609060101010101" charset="-122"/>
              <a:ea typeface="楷体" panose="02010609060101010101" charset="-122"/>
            </a:endParaRPr>
          </a:p>
        </p:txBody>
      </p:sp>
      <p:cxnSp>
        <p:nvCxnSpPr>
          <p:cNvPr id="19" name="直接连接符 18"/>
          <p:cNvCxnSpPr/>
          <p:nvPr/>
        </p:nvCxnSpPr>
        <p:spPr>
          <a:xfrm>
            <a:off x="8913136" y="2095272"/>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80416" y="1964929"/>
            <a:ext cx="658322" cy="666593"/>
          </a:xfrm>
          <a:prstGeom prst="rect">
            <a:avLst/>
          </a:prstGeom>
        </p:spPr>
        <p:txBody>
          <a:bodyPr wrap="square">
            <a:spAutoFit/>
          </a:bodyPr>
          <a:lstStyle/>
          <a:p>
            <a:r>
              <a:rPr lang="zh-CN" altLang="en-US" sz="1865" dirty="0">
                <a:solidFill>
                  <a:srgbClr val="63A239"/>
                </a:solidFill>
                <a:latin typeface="楷体" panose="02010609060101010101" charset="-122"/>
                <a:ea typeface="楷体" panose="02010609060101010101" charset="-122"/>
              </a:rPr>
              <a:t>输入标题</a:t>
            </a:r>
          </a:p>
        </p:txBody>
      </p:sp>
      <p:sp>
        <p:nvSpPr>
          <p:cNvPr id="21" name="TextBox 28"/>
          <p:cNvSpPr txBox="1"/>
          <p:nvPr/>
        </p:nvSpPr>
        <p:spPr>
          <a:xfrm>
            <a:off x="6144504" y="2623016"/>
            <a:ext cx="1030667" cy="2665072"/>
          </a:xfrm>
          <a:prstGeom prst="rect">
            <a:avLst/>
          </a:prstGeom>
          <a:noFill/>
        </p:spPr>
        <p:txBody>
          <a:bodyPr vert="eaVert" wrap="square" rtlCol="0">
            <a:spAutoFit/>
          </a:bodyPr>
          <a:lstStyle/>
          <a:p>
            <a:pPr algn="ctr">
              <a:lnSpc>
                <a:spcPct val="125000"/>
              </a:lnSpc>
            </a:pPr>
            <a:r>
              <a:rPr lang="zh-CN" altLang="en-US" sz="1465" dirty="0">
                <a:solidFill>
                  <a:schemeClr val="tx1">
                    <a:lumMod val="75000"/>
                    <a:lumOff val="25000"/>
                  </a:schemeClr>
                </a:solidFill>
                <a:latin typeface="楷体" panose="02010609060101010101" charset="-122"/>
                <a:ea typeface="楷体" panose="02010609060101010101" charset="-122"/>
              </a:rPr>
              <a:t>点此输入文字点此输入文字点此输入文字点此输入文字</a:t>
            </a:r>
          </a:p>
          <a:p>
            <a:pPr algn="ctr">
              <a:lnSpc>
                <a:spcPct val="125000"/>
              </a:lnSpc>
            </a:pPr>
            <a:endParaRPr lang="zh-CN" altLang="en-US" sz="1465" dirty="0">
              <a:solidFill>
                <a:schemeClr val="tx1">
                  <a:lumMod val="75000"/>
                  <a:lumOff val="25000"/>
                </a:schemeClr>
              </a:solidFill>
              <a:latin typeface="楷体" panose="02010609060101010101" charset="-122"/>
              <a:ea typeface="楷体" panose="02010609060101010101" charset="-122"/>
            </a:endParaRPr>
          </a:p>
        </p:txBody>
      </p:sp>
      <p:cxnSp>
        <p:nvCxnSpPr>
          <p:cNvPr id="22" name="直接连接符 21"/>
          <p:cNvCxnSpPr/>
          <p:nvPr/>
        </p:nvCxnSpPr>
        <p:spPr>
          <a:xfrm>
            <a:off x="7175158" y="2095272"/>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445227" y="1964929"/>
            <a:ext cx="658322" cy="666593"/>
          </a:xfrm>
          <a:prstGeom prst="rect">
            <a:avLst/>
          </a:prstGeom>
        </p:spPr>
        <p:txBody>
          <a:bodyPr wrap="square">
            <a:spAutoFit/>
          </a:bodyPr>
          <a:lstStyle/>
          <a:p>
            <a:r>
              <a:rPr lang="zh-CN" altLang="en-US" sz="1865" dirty="0">
                <a:solidFill>
                  <a:srgbClr val="63A239"/>
                </a:solidFill>
                <a:latin typeface="楷体" panose="02010609060101010101" charset="-122"/>
                <a:ea typeface="楷体" panose="02010609060101010101" charset="-122"/>
              </a:rPr>
              <a:t>输入标题</a:t>
            </a:r>
          </a:p>
        </p:txBody>
      </p:sp>
      <p:sp>
        <p:nvSpPr>
          <p:cNvPr id="24" name="TextBox 28"/>
          <p:cNvSpPr txBox="1"/>
          <p:nvPr/>
        </p:nvSpPr>
        <p:spPr>
          <a:xfrm>
            <a:off x="4309313" y="2623016"/>
            <a:ext cx="1030667" cy="2665072"/>
          </a:xfrm>
          <a:prstGeom prst="rect">
            <a:avLst/>
          </a:prstGeom>
          <a:noFill/>
        </p:spPr>
        <p:txBody>
          <a:bodyPr vert="eaVert" wrap="square" rtlCol="0">
            <a:spAutoFit/>
          </a:bodyPr>
          <a:lstStyle/>
          <a:p>
            <a:pPr algn="ctr">
              <a:lnSpc>
                <a:spcPct val="125000"/>
              </a:lnSpc>
            </a:pPr>
            <a:r>
              <a:rPr lang="zh-CN" altLang="en-US" sz="1465" dirty="0">
                <a:solidFill>
                  <a:schemeClr val="tx1">
                    <a:lumMod val="75000"/>
                    <a:lumOff val="25000"/>
                  </a:schemeClr>
                </a:solidFill>
                <a:latin typeface="楷体" panose="02010609060101010101" charset="-122"/>
                <a:ea typeface="楷体" panose="02010609060101010101" charset="-122"/>
              </a:rPr>
              <a:t>点此输入文字点此输入文字点此输入文字点此输入文字</a:t>
            </a:r>
          </a:p>
          <a:p>
            <a:pPr algn="ctr">
              <a:lnSpc>
                <a:spcPct val="125000"/>
              </a:lnSpc>
            </a:pPr>
            <a:endParaRPr lang="zh-CN" altLang="en-US" sz="1465" dirty="0">
              <a:solidFill>
                <a:schemeClr val="tx1">
                  <a:lumMod val="75000"/>
                  <a:lumOff val="25000"/>
                </a:schemeClr>
              </a:solidFill>
              <a:latin typeface="楷体" panose="02010609060101010101" charset="-122"/>
              <a:ea typeface="楷体" panose="02010609060101010101" charset="-122"/>
            </a:endParaRPr>
          </a:p>
        </p:txBody>
      </p:sp>
      <p:cxnSp>
        <p:nvCxnSpPr>
          <p:cNvPr id="25" name="直接连接符 24"/>
          <p:cNvCxnSpPr/>
          <p:nvPr/>
        </p:nvCxnSpPr>
        <p:spPr>
          <a:xfrm>
            <a:off x="5339969" y="2095272"/>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22" presetClass="entr" presetSubtype="1"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750"/>
                                        <p:tgtEl>
                                          <p:spTgt spid="2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22" presetClass="entr" presetSubtype="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0" grpId="0"/>
      <p:bldP spid="21"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sp>
        <p:nvSpPr>
          <p:cNvPr id="2" name="Rectangle 22"/>
          <p:cNvSpPr>
            <a:spLocks noChangeArrowheads="1"/>
          </p:cNvSpPr>
          <p:nvPr/>
        </p:nvSpPr>
        <p:spPr bwMode="auto">
          <a:xfrm>
            <a:off x="5230183" y="1935882"/>
            <a:ext cx="1853203"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4" name="Line 23"/>
          <p:cNvSpPr>
            <a:spLocks noChangeShapeType="1"/>
          </p:cNvSpPr>
          <p:nvPr/>
        </p:nvSpPr>
        <p:spPr bwMode="auto">
          <a:xfrm flipV="1">
            <a:off x="5218879" y="2039351"/>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5" name="Rectangle 24"/>
          <p:cNvSpPr>
            <a:spLocks noChangeArrowheads="1"/>
          </p:cNvSpPr>
          <p:nvPr/>
        </p:nvSpPr>
        <p:spPr bwMode="auto">
          <a:xfrm>
            <a:off x="7547745" y="1863874"/>
            <a:ext cx="185320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6" name="Line 25"/>
          <p:cNvSpPr>
            <a:spLocks noChangeShapeType="1"/>
          </p:cNvSpPr>
          <p:nvPr/>
        </p:nvSpPr>
        <p:spPr bwMode="auto">
          <a:xfrm flipH="1" flipV="1">
            <a:off x="7547737" y="1965796"/>
            <a:ext cx="7" cy="141252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8" name="Rectangle 26"/>
          <p:cNvSpPr>
            <a:spLocks noChangeArrowheads="1"/>
          </p:cNvSpPr>
          <p:nvPr/>
        </p:nvSpPr>
        <p:spPr bwMode="auto">
          <a:xfrm>
            <a:off x="3612634" y="4816202"/>
            <a:ext cx="1853203" cy="9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9" name="Line 27"/>
          <p:cNvSpPr>
            <a:spLocks noChangeShapeType="1"/>
          </p:cNvSpPr>
          <p:nvPr/>
        </p:nvSpPr>
        <p:spPr bwMode="auto">
          <a:xfrm>
            <a:off x="3541689" y="4783128"/>
            <a:ext cx="0" cy="89717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0" name="Rectangle 28"/>
          <p:cNvSpPr>
            <a:spLocks noChangeArrowheads="1"/>
          </p:cNvSpPr>
          <p:nvPr/>
        </p:nvSpPr>
        <p:spPr bwMode="auto">
          <a:xfrm>
            <a:off x="6041901" y="4945194"/>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11" name="Line 29"/>
          <p:cNvSpPr>
            <a:spLocks noChangeShapeType="1"/>
          </p:cNvSpPr>
          <p:nvPr/>
        </p:nvSpPr>
        <p:spPr bwMode="auto">
          <a:xfrm>
            <a:off x="6051159" y="4378422"/>
            <a:ext cx="0" cy="130187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2" name="Rectangle 30"/>
          <p:cNvSpPr>
            <a:spLocks noChangeArrowheads="1"/>
          </p:cNvSpPr>
          <p:nvPr/>
        </p:nvSpPr>
        <p:spPr bwMode="auto">
          <a:xfrm>
            <a:off x="8474346" y="4833222"/>
            <a:ext cx="185320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13" name="Line 31"/>
          <p:cNvSpPr>
            <a:spLocks noChangeShapeType="1"/>
          </p:cNvSpPr>
          <p:nvPr/>
        </p:nvSpPr>
        <p:spPr bwMode="auto">
          <a:xfrm>
            <a:off x="8474346" y="3880099"/>
            <a:ext cx="9258" cy="168823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sp>
        <p:nvSpPr>
          <p:cNvPr id="14" name="Rectangle 20"/>
          <p:cNvSpPr>
            <a:spLocks noChangeArrowheads="1"/>
          </p:cNvSpPr>
          <p:nvPr/>
        </p:nvSpPr>
        <p:spPr bwMode="auto">
          <a:xfrm>
            <a:off x="2351762" y="2145910"/>
            <a:ext cx="181793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effectLst/>
                <a:uLnTx/>
                <a:uFillTx/>
                <a:latin typeface="楷体" panose="02010609060101010101" charset="-122"/>
                <a:ea typeface="楷体" panose="02010609060101010101" charset="-122"/>
              </a:rPr>
              <a:t>单击此处添加文字</a:t>
            </a:r>
          </a:p>
        </p:txBody>
      </p:sp>
      <p:sp>
        <p:nvSpPr>
          <p:cNvPr id="15" name="Line 21"/>
          <p:cNvSpPr>
            <a:spLocks noChangeShapeType="1"/>
          </p:cNvSpPr>
          <p:nvPr/>
        </p:nvSpPr>
        <p:spPr bwMode="auto">
          <a:xfrm flipV="1">
            <a:off x="2343225" y="2236805"/>
            <a:ext cx="0" cy="11392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pic>
        <p:nvPicPr>
          <p:cNvPr id="16" name="Picture 6" descr="E:\水墨图表素材\01.png"/>
          <p:cNvPicPr>
            <a:picLocks noChangeAspect="1" noChangeArrowheads="1"/>
          </p:cNvPicPr>
          <p:nvPr/>
        </p:nvPicPr>
        <p:blipFill>
          <a:blip r:embed="rId3"/>
          <a:srcRect/>
          <a:stretch>
            <a:fillRect/>
          </a:stretch>
        </p:blipFill>
        <p:spPr bwMode="auto">
          <a:xfrm>
            <a:off x="2081461" y="3088010"/>
            <a:ext cx="7967402" cy="1494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2" presetClass="entr" presetSubtype="4" fill="hold" grpId="0" nodeType="withEffect">
                                  <p:stCondLst>
                                    <p:cond delay="1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1" fill="hold" grpId="0" nodeType="withEffect">
                                  <p:stCondLst>
                                    <p:cond delay="1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ppt_y</p:attrName>
                                        </p:attrNameLst>
                                      </p:cBhvr>
                                      <p:tavLst>
                                        <p:tav tm="0">
                                          <p:val>
                                            <p:strVal val="#ppt_y-#ppt_h*1.125000"/>
                                          </p:val>
                                        </p:tav>
                                        <p:tav tm="100000">
                                          <p:val>
                                            <p:strVal val="#ppt_y"/>
                                          </p:val>
                                        </p:tav>
                                      </p:tavLst>
                                    </p:anim>
                                    <p:animEffect transition="in" filter="wipe(down)">
                                      <p:cBhvr>
                                        <p:cTn id="24" dur="500"/>
                                        <p:tgtEl>
                                          <p:spTgt spid="2"/>
                                        </p:tgtEl>
                                      </p:cBhvr>
                                    </p:animEffect>
                                  </p:childTnLst>
                                </p:cTn>
                              </p:par>
                              <p:par>
                                <p:cTn id="25" presetID="12" presetClass="entr" presetSubtype="4" fill="hold" grpId="0" nodeType="withEffect">
                                  <p:stCondLst>
                                    <p:cond delay="13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par>
                                <p:cTn id="29" presetID="22" presetClass="entr" presetSubtype="1" fill="hold" grpId="0" nodeType="withEffect">
                                  <p:stCondLst>
                                    <p:cond delay="14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grpId="0" nodeType="withEffect">
                                  <p:stCondLst>
                                    <p:cond delay="14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grpId="0" nodeType="withEffect">
                                  <p:stCondLst>
                                    <p:cond delay="140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53" presetClass="entr" presetSubtype="16" fill="hold" grpId="0" nodeType="withEffect">
                                  <p:stCondLst>
                                    <p:cond delay="16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18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20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p:bldP spid="6" grpId="0" bldLvl="0" animBg="1"/>
      <p:bldP spid="8" grpId="0"/>
      <p:bldP spid="9" grpId="0" bldLvl="0" animBg="1"/>
      <p:bldP spid="10" grpId="0"/>
      <p:bldP spid="11" grpId="0" bldLvl="0" animBg="1"/>
      <p:bldP spid="12" grpId="0"/>
      <p:bldP spid="13" grpId="0" bldLvl="0" animBg="1"/>
      <p:bldP spid="14" grpId="0"/>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5" name="图片 4"/>
          <p:cNvPicPr>
            <a:picLocks noChangeAspect="1"/>
          </p:cNvPicPr>
          <p:nvPr/>
        </p:nvPicPr>
        <p:blipFill rotWithShape="1">
          <a:blip r:embed="rId3" cstate="screen"/>
          <a:srcRect l="16100" r="16100"/>
          <a:stretch>
            <a:fillRect/>
          </a:stretch>
        </p:blipFill>
        <p:spPr>
          <a:xfrm rot="5400000">
            <a:off x="7018496" y="1866657"/>
            <a:ext cx="3734555" cy="3641075"/>
          </a:xfrm>
          <a:prstGeom prst="rect">
            <a:avLst/>
          </a:prstGeom>
        </p:spPr>
      </p:pic>
      <p:sp>
        <p:nvSpPr>
          <p:cNvPr id="2" name="文本框 1"/>
          <p:cNvSpPr txBox="1"/>
          <p:nvPr/>
        </p:nvSpPr>
        <p:spPr>
          <a:xfrm>
            <a:off x="4936367" y="986797"/>
            <a:ext cx="3097161" cy="5400675"/>
          </a:xfrm>
          <a:prstGeom prst="rect">
            <a:avLst/>
          </a:prstGeom>
          <a:noFill/>
        </p:spPr>
        <p:txBody>
          <a:bodyPr wrap="square" rtlCol="0">
            <a:spAutoFit/>
          </a:bodyPr>
          <a:lstStyle/>
          <a:p>
            <a:r>
              <a:rPr lang="zh-CN" altLang="en-US" sz="11500" dirty="0">
                <a:latin typeface="楷体" panose="02010609060101010101" charset="-122"/>
                <a:ea typeface="楷体" panose="02010609060101010101" charset="-122"/>
              </a:rPr>
              <a:t>粽子节</a:t>
            </a:r>
          </a:p>
        </p:txBody>
      </p:sp>
      <p:sp>
        <p:nvSpPr>
          <p:cNvPr id="4" name="矩形 3"/>
          <p:cNvSpPr>
            <a:spLocks noChangeArrowheads="1"/>
          </p:cNvSpPr>
          <p:nvPr/>
        </p:nvSpPr>
        <p:spPr bwMode="auto">
          <a:xfrm>
            <a:off x="977252" y="2705351"/>
            <a:ext cx="4465620" cy="270700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p>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p>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p>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p>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p>
          <a:p>
            <a:pPr algn="just">
              <a:lnSpc>
                <a:spcPct val="150000"/>
              </a:lnSpc>
            </a:pPr>
            <a:r>
              <a:rPr lang="zh-CN"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点击增加文本内容    点击增加文本内容</a:t>
            </a:r>
            <a:endParaRPr lang="zh-CN" altLang="en-US" sz="1600" dirty="0">
              <a:solidFill>
                <a:schemeClr val="bg1">
                  <a:lumMod val="50000"/>
                </a:schemeClr>
              </a:solidFill>
              <a:latin typeface="微软雅黑" panose="020B0503020204020204" charset="-122"/>
              <a:ea typeface="微软雅黑" panose="020B0503020204020204" charset="-122"/>
            </a:endParaRPr>
          </a:p>
          <a:p>
            <a:pPr algn="just">
              <a:lnSpc>
                <a:spcPct val="150000"/>
              </a:lnSpc>
            </a:pPr>
            <a:endParaRPr lang="zh-CN" altLang="en-US" sz="1600" dirty="0">
              <a:solidFill>
                <a:schemeClr val="bg1">
                  <a:lumMod val="50000"/>
                </a:schemeClr>
              </a:solidFill>
              <a:latin typeface="微软雅黑" panose="020B0503020204020204" charset="-122"/>
              <a:ea typeface="微软雅黑" panose="020B0503020204020204" charset="-122"/>
            </a:endParaRPr>
          </a:p>
        </p:txBody>
      </p:sp>
      <p:sp>
        <p:nvSpPr>
          <p:cNvPr id="6" name="文本框 5"/>
          <p:cNvSpPr txBox="1"/>
          <p:nvPr/>
        </p:nvSpPr>
        <p:spPr>
          <a:xfrm>
            <a:off x="1837690" y="1824990"/>
            <a:ext cx="2011680" cy="829945"/>
          </a:xfrm>
          <a:prstGeom prst="rect">
            <a:avLst/>
          </a:prstGeom>
          <a:noFill/>
        </p:spPr>
        <p:txBody>
          <a:bodyPr wrap="none" rtlCol="0" anchor="t">
            <a:spAutoFit/>
          </a:bodyPr>
          <a:lstStyle/>
          <a:p>
            <a:r>
              <a:rPr lang="zh-CN" altLang="en-US" sz="4800">
                <a:solidFill>
                  <a:schemeClr val="tx1">
                    <a:lumMod val="75000"/>
                    <a:lumOff val="25000"/>
                  </a:schemeClr>
                </a:solidFill>
                <a:latin typeface="仿宋" panose="02010609060101010101" charset="-122"/>
                <a:ea typeface="仿宋" panose="02010609060101010101" charset="-122"/>
                <a:sym typeface="+mn-ea"/>
              </a:rPr>
              <a:t>粽子节</a:t>
            </a:r>
          </a:p>
        </p:txBody>
      </p:sp>
      <p:sp>
        <p:nvSpPr>
          <p:cNvPr id="12" name="L 形 11"/>
          <p:cNvSpPr/>
          <p:nvPr/>
        </p:nvSpPr>
        <p:spPr>
          <a:xfrm rot="5400000">
            <a:off x="726126" y="2680366"/>
            <a:ext cx="457385" cy="407148"/>
          </a:xfrm>
          <a:prstGeom prst="corner">
            <a:avLst>
              <a:gd name="adj1" fmla="val 25014"/>
              <a:gd name="adj2" fmla="val 23544"/>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3" name="L 形 12"/>
          <p:cNvSpPr/>
          <p:nvPr/>
        </p:nvSpPr>
        <p:spPr>
          <a:xfrm rot="16200000">
            <a:off x="4644940" y="4850566"/>
            <a:ext cx="457385" cy="407148"/>
          </a:xfrm>
          <a:prstGeom prst="corner">
            <a:avLst>
              <a:gd name="adj1" fmla="val 25014"/>
              <a:gd name="adj2" fmla="val 23544"/>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9"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 presetClass="entr" presetSubtype="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2" grpId="0" bldLvl="0" animBg="1"/>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1060217" y="2551966"/>
            <a:ext cx="3347136" cy="2486940"/>
          </a:xfrm>
          <a:prstGeom prst="rect">
            <a:avLst/>
          </a:prstGeom>
        </p:spPr>
      </p:pic>
      <p:grpSp>
        <p:nvGrpSpPr>
          <p:cNvPr id="30" name="组合 29"/>
          <p:cNvGrpSpPr/>
          <p:nvPr/>
        </p:nvGrpSpPr>
        <p:grpSpPr>
          <a:xfrm>
            <a:off x="5672458" y="1362080"/>
            <a:ext cx="2983229" cy="1753234"/>
            <a:chOff x="2619527" y="2288955"/>
            <a:chExt cx="518562" cy="304645"/>
          </a:xfrm>
        </p:grpSpPr>
        <p:sp>
          <p:nvSpPr>
            <p:cNvPr id="31" name="六边形 30"/>
            <p:cNvSpPr/>
            <p:nvPr/>
          </p:nvSpPr>
          <p:spPr>
            <a:xfrm>
              <a:off x="2619527" y="2369405"/>
              <a:ext cx="218110" cy="190445"/>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p>
          </p:txBody>
        </p:sp>
        <p:sp>
          <p:nvSpPr>
            <p:cNvPr id="32" name="TextBox 9"/>
            <p:cNvSpPr txBox="1"/>
            <p:nvPr/>
          </p:nvSpPr>
          <p:spPr>
            <a:xfrm>
              <a:off x="2635169" y="2288955"/>
              <a:ext cx="502920" cy="304645"/>
            </a:xfrm>
            <a:prstGeom prst="rect">
              <a:avLst/>
            </a:prstGeom>
            <a:noFill/>
          </p:spPr>
          <p:txBody>
            <a:bodyPr vert="horz" wrap="square" rtlCol="0">
              <a:spAutoFit/>
            </a:bodyPr>
            <a:lstStyle/>
            <a:p>
              <a:pPr algn="just">
                <a:lnSpc>
                  <a:spcPct val="150000"/>
                </a:lnSpc>
                <a:spcBef>
                  <a:spcPct val="0"/>
                </a:spcBef>
                <a:defRPr/>
              </a:pPr>
              <a:r>
                <a:rPr lang="zh-CN" altLang="en-US" sz="7200" dirty="0" smtClean="0">
                  <a:solidFill>
                    <a:schemeClr val="bg1"/>
                  </a:solidFill>
                  <a:latin typeface="楷体" panose="02010609060101010101" charset="-122"/>
                  <a:ea typeface="楷体" panose="02010609060101010101" charset="-122"/>
                </a:rPr>
                <a:t>叁</a:t>
              </a:r>
            </a:p>
          </p:txBody>
        </p:sp>
      </p:grpSp>
      <p:sp>
        <p:nvSpPr>
          <p:cNvPr id="2" name="文本框 1"/>
          <p:cNvSpPr txBox="1"/>
          <p:nvPr/>
        </p:nvSpPr>
        <p:spPr>
          <a:xfrm>
            <a:off x="4674235" y="3369945"/>
            <a:ext cx="4215765" cy="829945"/>
          </a:xfrm>
          <a:prstGeom prst="rect">
            <a:avLst/>
          </a:prstGeom>
          <a:noFill/>
        </p:spPr>
        <p:txBody>
          <a:bodyPr wrap="square" rtlCol="0">
            <a:spAutoFit/>
          </a:bodyPr>
          <a:lstStyle/>
          <a:p>
            <a:pPr algn="dist"/>
            <a:r>
              <a:rPr lang="zh-CN" altLang="en-US" sz="4800">
                <a:solidFill>
                  <a:srgbClr val="007E45"/>
                </a:solidFill>
                <a:latin typeface="楷体" panose="02010609060101010101" charset="-122"/>
                <a:ea typeface="楷体" panose="02010609060101010101" charset="-122"/>
              </a:rPr>
              <a:t>输入标题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22" name="Picture 2" descr="C:\Users\Thinkpad\Desktop\PNG\1_0000_图层-11-副本.png"/>
          <p:cNvPicPr>
            <a:picLocks noChangeAspect="1" noChangeArrowheads="1"/>
          </p:cNvPicPr>
          <p:nvPr/>
        </p:nvPicPr>
        <p:blipFill>
          <a:blip r:embed="rId3" cstate="screen"/>
          <a:srcRect/>
          <a:stretch>
            <a:fillRect/>
          </a:stretch>
        </p:blipFill>
        <p:spPr bwMode="auto">
          <a:xfrm>
            <a:off x="4182557" y="1837338"/>
            <a:ext cx="2541333" cy="206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Users\Thinkpad\Desktop\PNG\1_0001_图层-11.png"/>
          <p:cNvPicPr>
            <a:picLocks noChangeAspect="1" noChangeArrowheads="1"/>
          </p:cNvPicPr>
          <p:nvPr/>
        </p:nvPicPr>
        <p:blipFill>
          <a:blip r:embed="rId4" cstate="screen"/>
          <a:srcRect/>
          <a:stretch>
            <a:fillRect/>
          </a:stretch>
        </p:blipFill>
        <p:spPr bwMode="auto">
          <a:xfrm>
            <a:off x="6127174" y="1837338"/>
            <a:ext cx="2541332" cy="206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53"/>
          <p:cNvSpPr txBox="1">
            <a:spLocks noChangeArrowheads="1"/>
          </p:cNvSpPr>
          <p:nvPr/>
        </p:nvSpPr>
        <p:spPr bwMode="auto">
          <a:xfrm>
            <a:off x="4715793" y="1699797"/>
            <a:ext cx="746125" cy="178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8795" b="1" dirty="0">
                <a:solidFill>
                  <a:srgbClr val="000000"/>
                </a:solidFill>
                <a:latin typeface="楷体" panose="02010609060101010101" charset="-122"/>
                <a:ea typeface="楷体" panose="02010609060101010101" charset="-122"/>
              </a:rPr>
              <a:t>1</a:t>
            </a:r>
          </a:p>
        </p:txBody>
      </p:sp>
      <p:sp>
        <p:nvSpPr>
          <p:cNvPr id="25" name="Text Box 53"/>
          <p:cNvSpPr txBox="1">
            <a:spLocks noChangeArrowheads="1"/>
          </p:cNvSpPr>
          <p:nvPr/>
        </p:nvSpPr>
        <p:spPr bwMode="auto">
          <a:xfrm>
            <a:off x="7303678" y="1756930"/>
            <a:ext cx="739305" cy="16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8795" b="1">
                <a:solidFill>
                  <a:srgbClr val="000000"/>
                </a:solidFill>
                <a:latin typeface="楷体" panose="02010609060101010101" charset="-122"/>
                <a:ea typeface="楷体" panose="02010609060101010101" charset="-122"/>
              </a:rPr>
              <a:t>2</a:t>
            </a:r>
          </a:p>
        </p:txBody>
      </p:sp>
      <p:sp>
        <p:nvSpPr>
          <p:cNvPr id="26" name="圆角矩形 25"/>
          <p:cNvSpPr>
            <a:spLocks noChangeArrowheads="1"/>
          </p:cNvSpPr>
          <p:nvPr/>
        </p:nvSpPr>
        <p:spPr bwMode="auto">
          <a:xfrm>
            <a:off x="1603137" y="2260542"/>
            <a:ext cx="2439763" cy="1424076"/>
          </a:xfrm>
          <a:prstGeom prst="roundRect">
            <a:avLst>
              <a:gd name="adj" fmla="val 16667"/>
            </a:avLst>
          </a:prstGeom>
          <a:noFill/>
          <a:ln w="9525" algn="ctr">
            <a:solidFill>
              <a:srgbClr val="000000"/>
            </a:solidFill>
            <a:prstDash val="dash"/>
            <a:round/>
          </a:ln>
          <a:extLst>
            <a:ext uri="{909E8E84-426E-40DD-AFC4-6F175D3DCCD1}">
              <a14:hiddenFill xmlns:a14="http://schemas.microsoft.com/office/drawing/2010/main">
                <a:solidFill>
                  <a:srgbClr val="FFFFFF"/>
                </a:solidFill>
              </a14:hiddenFill>
            </a:ext>
          </a:extLst>
        </p:spPr>
        <p:txBody>
          <a:bodyPr anchor="ctr"/>
          <a:lstStyle/>
          <a:p>
            <a:pPr>
              <a:defRPr/>
            </a:pPr>
            <a:endParaRPr lang="zh-CN" altLang="en-US" sz="2400">
              <a:solidFill>
                <a:schemeClr val="lt1"/>
              </a:solidFill>
              <a:latin typeface="楷体" panose="02010609060101010101" charset="-122"/>
              <a:ea typeface="楷体" panose="02010609060101010101" charset="-122"/>
            </a:endParaRPr>
          </a:p>
        </p:txBody>
      </p:sp>
      <p:grpSp>
        <p:nvGrpSpPr>
          <p:cNvPr id="27" name="组合 26"/>
          <p:cNvGrpSpPr/>
          <p:nvPr/>
        </p:nvGrpSpPr>
        <p:grpSpPr bwMode="auto">
          <a:xfrm>
            <a:off x="1395767" y="1568604"/>
            <a:ext cx="914118" cy="947974"/>
            <a:chOff x="611560" y="1470114"/>
            <a:chExt cx="864096" cy="895175"/>
          </a:xfrm>
        </p:grpSpPr>
        <p:pic>
          <p:nvPicPr>
            <p:cNvPr id="28"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53"/>
            <p:cNvSpPr txBox="1">
              <a:spLocks noChangeArrowheads="1"/>
            </p:cNvSpPr>
            <p:nvPr/>
          </p:nvSpPr>
          <p:spPr bwMode="auto">
            <a:xfrm>
              <a:off x="755577" y="1470114"/>
              <a:ext cx="429128" cy="82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4265" b="1">
                  <a:solidFill>
                    <a:srgbClr val="FFFFFF"/>
                  </a:solidFill>
                  <a:latin typeface="楷体" panose="02010609060101010101" charset="-122"/>
                  <a:ea typeface="楷体" panose="02010609060101010101" charset="-122"/>
                </a:rPr>
                <a:t>1</a:t>
              </a:r>
            </a:p>
          </p:txBody>
        </p:sp>
      </p:grpSp>
      <p:sp>
        <p:nvSpPr>
          <p:cNvPr id="30" name="TextBox 29"/>
          <p:cNvSpPr txBox="1"/>
          <p:nvPr/>
        </p:nvSpPr>
        <p:spPr>
          <a:xfrm>
            <a:off x="1888798" y="2387502"/>
            <a:ext cx="2295875"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pPr>
              <a:defRPr/>
            </a:pPr>
            <a:r>
              <a:rPr lang="zh-CN" altLang="en-US" sz="1865" b="1" dirty="0">
                <a:solidFill>
                  <a:srgbClr val="454545"/>
                </a:solidFill>
              </a:rPr>
              <a:t>此处添加标题</a:t>
            </a:r>
            <a:endParaRPr lang="en-US" altLang="zh-CN" sz="1865" b="1" dirty="0">
              <a:solidFill>
                <a:srgbClr val="454545"/>
              </a:solidFill>
            </a:endParaRPr>
          </a:p>
          <a:p>
            <a:pPr>
              <a:defRPr/>
            </a:pPr>
            <a:r>
              <a:rPr lang="zh-CN" altLang="en-US" sz="1865" dirty="0">
                <a:solidFill>
                  <a:srgbClr val="454545"/>
                </a:solidFill>
              </a:rPr>
              <a:t>点击此处添加文本</a:t>
            </a:r>
          </a:p>
          <a:p>
            <a:pPr>
              <a:defRPr/>
            </a:pPr>
            <a:r>
              <a:rPr lang="zh-CN" altLang="en-US" sz="1865" dirty="0">
                <a:solidFill>
                  <a:srgbClr val="454545"/>
                </a:solidFill>
              </a:rPr>
              <a:t>点击此处添加文本</a:t>
            </a:r>
          </a:p>
        </p:txBody>
      </p:sp>
      <p:sp>
        <p:nvSpPr>
          <p:cNvPr id="31" name="圆角矩形 30"/>
          <p:cNvSpPr>
            <a:spLocks noChangeArrowheads="1"/>
          </p:cNvSpPr>
          <p:nvPr/>
        </p:nvSpPr>
        <p:spPr bwMode="auto">
          <a:xfrm>
            <a:off x="8873759" y="2260542"/>
            <a:ext cx="2437648" cy="1424076"/>
          </a:xfrm>
          <a:prstGeom prst="roundRect">
            <a:avLst>
              <a:gd name="adj" fmla="val 16667"/>
            </a:avLst>
          </a:prstGeom>
          <a:noFill/>
          <a:ln w="9525" algn="ctr">
            <a:solidFill>
              <a:srgbClr val="000000"/>
            </a:solidFill>
            <a:prstDash val="dash"/>
            <a:round/>
          </a:ln>
          <a:extLst>
            <a:ext uri="{909E8E84-426E-40DD-AFC4-6F175D3DCCD1}">
              <a14:hiddenFill xmlns:a14="http://schemas.microsoft.com/office/drawing/2010/main">
                <a:solidFill>
                  <a:srgbClr val="FFFFFF"/>
                </a:solidFill>
              </a14:hiddenFill>
            </a:ext>
          </a:extLst>
        </p:spPr>
        <p:txBody>
          <a:bodyPr anchor="ctr"/>
          <a:lstStyle/>
          <a:p>
            <a:pPr>
              <a:defRPr/>
            </a:pPr>
            <a:endParaRPr lang="zh-CN" altLang="en-US" sz="2400">
              <a:solidFill>
                <a:schemeClr val="lt1"/>
              </a:solidFill>
              <a:latin typeface="楷体" panose="02010609060101010101" charset="-122"/>
              <a:ea typeface="楷体" panose="02010609060101010101" charset="-122"/>
            </a:endParaRPr>
          </a:p>
        </p:txBody>
      </p:sp>
      <p:grpSp>
        <p:nvGrpSpPr>
          <p:cNvPr id="32" name="组合 31"/>
          <p:cNvGrpSpPr/>
          <p:nvPr/>
        </p:nvGrpSpPr>
        <p:grpSpPr bwMode="auto">
          <a:xfrm>
            <a:off x="8666390" y="1568604"/>
            <a:ext cx="914118" cy="947974"/>
            <a:chOff x="611560" y="1470114"/>
            <a:chExt cx="864096" cy="895175"/>
          </a:xfrm>
        </p:grpSpPr>
        <p:pic>
          <p:nvPicPr>
            <p:cNvPr id="35"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3"/>
            <p:cNvSpPr txBox="1">
              <a:spLocks noChangeArrowheads="1"/>
            </p:cNvSpPr>
            <p:nvPr/>
          </p:nvSpPr>
          <p:spPr bwMode="auto">
            <a:xfrm>
              <a:off x="755577" y="1470114"/>
              <a:ext cx="429128" cy="82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4265" b="1">
                  <a:solidFill>
                    <a:srgbClr val="FFFFFF"/>
                  </a:solidFill>
                  <a:latin typeface="楷体" panose="02010609060101010101" charset="-122"/>
                  <a:ea typeface="楷体" panose="02010609060101010101" charset="-122"/>
                </a:rPr>
                <a:t>2</a:t>
              </a:r>
            </a:p>
          </p:txBody>
        </p:sp>
      </p:grpSp>
      <p:sp>
        <p:nvSpPr>
          <p:cNvPr id="37" name="TextBox 36"/>
          <p:cNvSpPr txBox="1"/>
          <p:nvPr/>
        </p:nvSpPr>
        <p:spPr>
          <a:xfrm>
            <a:off x="9157306" y="2387502"/>
            <a:ext cx="2340311"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pPr>
              <a:defRPr/>
            </a:pPr>
            <a:r>
              <a:rPr lang="zh-CN" altLang="en-US" sz="1865" b="1" dirty="0">
                <a:solidFill>
                  <a:srgbClr val="454545"/>
                </a:solidFill>
              </a:rPr>
              <a:t>此处添加标题</a:t>
            </a:r>
            <a:endParaRPr lang="en-US" altLang="zh-CN" sz="1865" b="1" dirty="0">
              <a:solidFill>
                <a:srgbClr val="454545"/>
              </a:solidFill>
            </a:endParaRPr>
          </a:p>
          <a:p>
            <a:pPr>
              <a:defRPr/>
            </a:pPr>
            <a:r>
              <a:rPr lang="zh-CN" altLang="en-US" sz="1865" dirty="0">
                <a:solidFill>
                  <a:srgbClr val="454545"/>
                </a:solidFill>
              </a:rPr>
              <a:t>点击此处添加文本</a:t>
            </a:r>
          </a:p>
          <a:p>
            <a:pPr>
              <a:defRPr/>
            </a:pPr>
            <a:r>
              <a:rPr lang="zh-CN" altLang="en-US" sz="1865" dirty="0">
                <a:solidFill>
                  <a:srgbClr val="454545"/>
                </a:solidFill>
              </a:rPr>
              <a:t>点击此处添加文本</a:t>
            </a:r>
          </a:p>
        </p:txBody>
      </p:sp>
      <p:pic>
        <p:nvPicPr>
          <p:cNvPr id="16" name="Picture 4" descr="C:\Users\Administrator\Desktop\225787.png"/>
          <p:cNvPicPr>
            <a:picLocks noChangeAspect="1" noChangeArrowheads="1"/>
          </p:cNvPicPr>
          <p:nvPr/>
        </p:nvPicPr>
        <p:blipFill>
          <a:blip r:embed="rId6"/>
          <a:srcRect/>
          <a:stretch>
            <a:fillRect/>
          </a:stretch>
        </p:blipFill>
        <p:spPr bwMode="auto">
          <a:xfrm>
            <a:off x="1239182" y="2990565"/>
            <a:ext cx="9714618" cy="3730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2000" fill="hold"/>
                                        <p:tgtEl>
                                          <p:spTgt spid="23"/>
                                        </p:tgtEl>
                                        <p:attrNameLst>
                                          <p:attrName>ppt_w</p:attrName>
                                        </p:attrNameLst>
                                      </p:cBhvr>
                                      <p:tavLst>
                                        <p:tav tm="0">
                                          <p:val>
                                            <p:fltVal val="0"/>
                                          </p:val>
                                        </p:tav>
                                        <p:tav tm="100000">
                                          <p:val>
                                            <p:strVal val="#ppt_w"/>
                                          </p:val>
                                        </p:tav>
                                      </p:tavLst>
                                    </p:anim>
                                    <p:anim calcmode="lin" valueType="num">
                                      <p:cBhvr>
                                        <p:cTn id="14" dur="2000" fill="hold"/>
                                        <p:tgtEl>
                                          <p:spTgt spid="23"/>
                                        </p:tgtEl>
                                        <p:attrNameLst>
                                          <p:attrName>ppt_h</p:attrName>
                                        </p:attrNameLst>
                                      </p:cBhvr>
                                      <p:tavLst>
                                        <p:tav tm="0">
                                          <p:val>
                                            <p:fltVal val="0"/>
                                          </p:val>
                                        </p:tav>
                                        <p:tav tm="100000">
                                          <p:val>
                                            <p:strVal val="#ppt_h"/>
                                          </p:val>
                                        </p:tav>
                                      </p:tavLst>
                                    </p:anim>
                                    <p:anim calcmode="lin" valueType="num">
                                      <p:cBhvr>
                                        <p:cTn id="15" dur="2000" fill="hold"/>
                                        <p:tgtEl>
                                          <p:spTgt spid="23"/>
                                        </p:tgtEl>
                                        <p:attrNameLst>
                                          <p:attrName>style.rotation</p:attrName>
                                        </p:attrNameLst>
                                      </p:cBhvr>
                                      <p:tavLst>
                                        <p:tav tm="0">
                                          <p:val>
                                            <p:fltVal val="90"/>
                                          </p:val>
                                        </p:tav>
                                        <p:tav tm="100000">
                                          <p:val>
                                            <p:fltVal val="0"/>
                                          </p:val>
                                        </p:tav>
                                      </p:tavLst>
                                    </p:anim>
                                    <p:animEffect transition="in" filter="fade">
                                      <p:cBhvr>
                                        <p:cTn id="16" dur="2000"/>
                                        <p:tgtEl>
                                          <p:spTgt spid="23"/>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2000" fill="hold"/>
                                        <p:tgtEl>
                                          <p:spTgt spid="22"/>
                                        </p:tgtEl>
                                        <p:attrNameLst>
                                          <p:attrName>ppt_w</p:attrName>
                                        </p:attrNameLst>
                                      </p:cBhvr>
                                      <p:tavLst>
                                        <p:tav tm="0">
                                          <p:val>
                                            <p:fltVal val="0"/>
                                          </p:val>
                                        </p:tav>
                                        <p:tav tm="100000">
                                          <p:val>
                                            <p:strVal val="#ppt_w"/>
                                          </p:val>
                                        </p:tav>
                                      </p:tavLst>
                                    </p:anim>
                                    <p:anim calcmode="lin" valueType="num">
                                      <p:cBhvr>
                                        <p:cTn id="20" dur="2000" fill="hold"/>
                                        <p:tgtEl>
                                          <p:spTgt spid="22"/>
                                        </p:tgtEl>
                                        <p:attrNameLst>
                                          <p:attrName>ppt_h</p:attrName>
                                        </p:attrNameLst>
                                      </p:cBhvr>
                                      <p:tavLst>
                                        <p:tav tm="0">
                                          <p:val>
                                            <p:fltVal val="0"/>
                                          </p:val>
                                        </p:tav>
                                        <p:tav tm="100000">
                                          <p:val>
                                            <p:strVal val="#ppt_h"/>
                                          </p:val>
                                        </p:tav>
                                      </p:tavLst>
                                    </p:anim>
                                    <p:anim calcmode="lin" valueType="num">
                                      <p:cBhvr>
                                        <p:cTn id="21" dur="2000" fill="hold"/>
                                        <p:tgtEl>
                                          <p:spTgt spid="22"/>
                                        </p:tgtEl>
                                        <p:attrNameLst>
                                          <p:attrName>style.rotation</p:attrName>
                                        </p:attrNameLst>
                                      </p:cBhvr>
                                      <p:tavLst>
                                        <p:tav tm="0">
                                          <p:val>
                                            <p:fltVal val="90"/>
                                          </p:val>
                                        </p:tav>
                                        <p:tav tm="100000">
                                          <p:val>
                                            <p:fltVal val="0"/>
                                          </p:val>
                                        </p:tav>
                                      </p:tavLst>
                                    </p:anim>
                                    <p:animEffect transition="in" filter="fade">
                                      <p:cBhvr>
                                        <p:cTn id="22" dur="2000"/>
                                        <p:tgtEl>
                                          <p:spTgt spid="22"/>
                                        </p:tgtEl>
                                      </p:cBhvr>
                                    </p:animEffect>
                                  </p:childTnLst>
                                </p:cTn>
                              </p:par>
                              <p:par>
                                <p:cTn id="23" presetID="3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200" decel="100000"/>
                                        <p:tgtEl>
                                          <p:spTgt spid="23"/>
                                        </p:tgtEl>
                                      </p:cBhvr>
                                    </p:animEffect>
                                    <p:anim calcmode="lin" valueType="num">
                                      <p:cBhvr>
                                        <p:cTn id="26" dur="1200" decel="100000" fill="hold"/>
                                        <p:tgtEl>
                                          <p:spTgt spid="23"/>
                                        </p:tgtEl>
                                        <p:attrNameLst>
                                          <p:attrName>style.rotation</p:attrName>
                                        </p:attrNameLst>
                                      </p:cBhvr>
                                      <p:tavLst>
                                        <p:tav tm="0">
                                          <p:val>
                                            <p:fltVal val="-90"/>
                                          </p:val>
                                        </p:tav>
                                        <p:tav tm="100000">
                                          <p:val>
                                            <p:fltVal val="0"/>
                                          </p:val>
                                        </p:tav>
                                      </p:tavLst>
                                    </p:anim>
                                    <p:anim calcmode="lin" valueType="num">
                                      <p:cBhvr>
                                        <p:cTn id="27" dur="1200" decel="100000" fill="hold"/>
                                        <p:tgtEl>
                                          <p:spTgt spid="23"/>
                                        </p:tgtEl>
                                        <p:attrNameLst>
                                          <p:attrName>ppt_x</p:attrName>
                                        </p:attrNameLst>
                                      </p:cBhvr>
                                      <p:tavLst>
                                        <p:tav tm="0">
                                          <p:val>
                                            <p:strVal val="#ppt_x+0.4"/>
                                          </p:val>
                                        </p:tav>
                                        <p:tav tm="100000">
                                          <p:val>
                                            <p:strVal val="#ppt_x-0.05"/>
                                          </p:val>
                                        </p:tav>
                                      </p:tavLst>
                                    </p:anim>
                                    <p:anim calcmode="lin" valueType="num">
                                      <p:cBhvr>
                                        <p:cTn id="28" dur="1200" decel="100000" fill="hold"/>
                                        <p:tgtEl>
                                          <p:spTgt spid="23"/>
                                        </p:tgtEl>
                                        <p:attrNameLst>
                                          <p:attrName>ppt_y</p:attrName>
                                        </p:attrNameLst>
                                      </p:cBhvr>
                                      <p:tavLst>
                                        <p:tav tm="0">
                                          <p:val>
                                            <p:strVal val="#ppt_y-0.4"/>
                                          </p:val>
                                        </p:tav>
                                        <p:tav tm="100000">
                                          <p:val>
                                            <p:strVal val="#ppt_y+0.1"/>
                                          </p:val>
                                        </p:tav>
                                      </p:tavLst>
                                    </p:anim>
                                    <p:anim calcmode="lin" valueType="num">
                                      <p:cBhvr>
                                        <p:cTn id="29" dur="300" accel="100000" fill="hold">
                                          <p:stCondLst>
                                            <p:cond delay="1200"/>
                                          </p:stCondLst>
                                        </p:cTn>
                                        <p:tgtEl>
                                          <p:spTgt spid="23"/>
                                        </p:tgtEl>
                                        <p:attrNameLst>
                                          <p:attrName>ppt_x</p:attrName>
                                        </p:attrNameLst>
                                      </p:cBhvr>
                                      <p:tavLst>
                                        <p:tav tm="0">
                                          <p:val>
                                            <p:strVal val="#ppt_x-0.05"/>
                                          </p:val>
                                        </p:tav>
                                        <p:tav tm="100000">
                                          <p:val>
                                            <p:strVal val="#ppt_x"/>
                                          </p:val>
                                        </p:tav>
                                      </p:tavLst>
                                    </p:anim>
                                    <p:anim calcmode="lin" valueType="num">
                                      <p:cBhvr>
                                        <p:cTn id="30" dur="300" accel="100000" fill="hold">
                                          <p:stCondLst>
                                            <p:cond delay="1200"/>
                                          </p:stCondLst>
                                        </p:cTn>
                                        <p:tgtEl>
                                          <p:spTgt spid="23"/>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200" decel="100000"/>
                                        <p:tgtEl>
                                          <p:spTgt spid="22"/>
                                        </p:tgtEl>
                                      </p:cBhvr>
                                    </p:animEffect>
                                    <p:anim calcmode="lin" valueType="num">
                                      <p:cBhvr>
                                        <p:cTn id="34" dur="1200" decel="100000" fill="hold"/>
                                        <p:tgtEl>
                                          <p:spTgt spid="22"/>
                                        </p:tgtEl>
                                        <p:attrNameLst>
                                          <p:attrName>style.rotation</p:attrName>
                                        </p:attrNameLst>
                                      </p:cBhvr>
                                      <p:tavLst>
                                        <p:tav tm="0">
                                          <p:val>
                                            <p:fltVal val="-90"/>
                                          </p:val>
                                        </p:tav>
                                        <p:tav tm="100000">
                                          <p:val>
                                            <p:fltVal val="0"/>
                                          </p:val>
                                        </p:tav>
                                      </p:tavLst>
                                    </p:anim>
                                    <p:anim calcmode="lin" valueType="num">
                                      <p:cBhvr>
                                        <p:cTn id="35" dur="1200" decel="100000" fill="hold"/>
                                        <p:tgtEl>
                                          <p:spTgt spid="22"/>
                                        </p:tgtEl>
                                        <p:attrNameLst>
                                          <p:attrName>ppt_x</p:attrName>
                                        </p:attrNameLst>
                                      </p:cBhvr>
                                      <p:tavLst>
                                        <p:tav tm="0">
                                          <p:val>
                                            <p:strVal val="#ppt_x+0.4"/>
                                          </p:val>
                                        </p:tav>
                                        <p:tav tm="100000">
                                          <p:val>
                                            <p:strVal val="#ppt_x-0.05"/>
                                          </p:val>
                                        </p:tav>
                                      </p:tavLst>
                                    </p:anim>
                                    <p:anim calcmode="lin" valueType="num">
                                      <p:cBhvr>
                                        <p:cTn id="36" dur="1200" decel="100000" fill="hold"/>
                                        <p:tgtEl>
                                          <p:spTgt spid="22"/>
                                        </p:tgtEl>
                                        <p:attrNameLst>
                                          <p:attrName>ppt_y</p:attrName>
                                        </p:attrNameLst>
                                      </p:cBhvr>
                                      <p:tavLst>
                                        <p:tav tm="0">
                                          <p:val>
                                            <p:strVal val="#ppt_y-0.4"/>
                                          </p:val>
                                        </p:tav>
                                        <p:tav tm="100000">
                                          <p:val>
                                            <p:strVal val="#ppt_y+0.1"/>
                                          </p:val>
                                        </p:tav>
                                      </p:tavLst>
                                    </p:anim>
                                    <p:anim calcmode="lin" valueType="num">
                                      <p:cBhvr>
                                        <p:cTn id="37" dur="300" accel="100000" fill="hold">
                                          <p:stCondLst>
                                            <p:cond delay="1200"/>
                                          </p:stCondLst>
                                        </p:cTn>
                                        <p:tgtEl>
                                          <p:spTgt spid="22"/>
                                        </p:tgtEl>
                                        <p:attrNameLst>
                                          <p:attrName>ppt_x</p:attrName>
                                        </p:attrNameLst>
                                      </p:cBhvr>
                                      <p:tavLst>
                                        <p:tav tm="0">
                                          <p:val>
                                            <p:strVal val="#ppt_x-0.05"/>
                                          </p:val>
                                        </p:tav>
                                        <p:tav tm="100000">
                                          <p:val>
                                            <p:strVal val="#ppt_x"/>
                                          </p:val>
                                        </p:tav>
                                      </p:tavLst>
                                    </p:anim>
                                    <p:anim calcmode="lin" valueType="num">
                                      <p:cBhvr>
                                        <p:cTn id="38" dur="300" accel="100000" fill="hold">
                                          <p:stCondLst>
                                            <p:cond delay="1200"/>
                                          </p:stCondLst>
                                        </p:cTn>
                                        <p:tgtEl>
                                          <p:spTgt spid="22"/>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4500"/>
                            </p:stCondLst>
                            <p:childTnLst>
                              <p:par>
                                <p:cTn id="68" presetID="14" presetClass="entr" presetSubtype="1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bldLvl="0" animBg="1"/>
      <p:bldP spid="30" grpId="0"/>
      <p:bldP spid="31" grpId="0" bldLvl="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6155" name="图片 13" descr="U5750P746DT20120618160259.jpg"/>
          <p:cNvPicPr>
            <a:picLocks noChangeAspect="1"/>
          </p:cNvPicPr>
          <p:nvPr/>
        </p:nvPicPr>
        <p:blipFill>
          <a:blip r:embed="rId3" cstate="screen"/>
          <a:srcRect/>
          <a:stretch>
            <a:fillRect/>
          </a:stretch>
        </p:blipFill>
        <p:spPr bwMode="auto">
          <a:xfrm>
            <a:off x="2100580" y="2337435"/>
            <a:ext cx="1631950" cy="1404620"/>
          </a:xfrm>
          <a:prstGeom prst="rect">
            <a:avLst/>
          </a:prstGeom>
          <a:noFill/>
          <a:ln w="9525">
            <a:noFill/>
            <a:miter lim="800000"/>
            <a:headEnd/>
            <a:tailEnd/>
          </a:ln>
        </p:spPr>
      </p:pic>
      <p:pic>
        <p:nvPicPr>
          <p:cNvPr id="6159" name="图片 19" descr="3b292df5e0fe99252e035beb34a85edf8db17179.jpg"/>
          <p:cNvPicPr>
            <a:picLocks noChangeAspect="1"/>
          </p:cNvPicPr>
          <p:nvPr/>
        </p:nvPicPr>
        <p:blipFill>
          <a:blip r:embed="rId4" cstate="screen"/>
          <a:srcRect/>
          <a:stretch>
            <a:fillRect/>
          </a:stretch>
        </p:blipFill>
        <p:spPr bwMode="auto">
          <a:xfrm>
            <a:off x="4161155" y="2360930"/>
            <a:ext cx="1663700" cy="1381125"/>
          </a:xfrm>
          <a:prstGeom prst="rect">
            <a:avLst/>
          </a:prstGeom>
          <a:noFill/>
          <a:ln w="9525">
            <a:noFill/>
            <a:miter lim="800000"/>
            <a:headEnd/>
            <a:tailEnd/>
          </a:ln>
        </p:spPr>
      </p:pic>
      <p:pic>
        <p:nvPicPr>
          <p:cNvPr id="6163" name="图片 24" descr="a9d3fd1f4134970a4ce01c2395cad1c8a7865d2e.jpg"/>
          <p:cNvPicPr>
            <a:picLocks noChangeAspect="1"/>
          </p:cNvPicPr>
          <p:nvPr/>
        </p:nvPicPr>
        <p:blipFill>
          <a:blip r:embed="rId5" cstate="screen"/>
          <a:srcRect/>
          <a:stretch>
            <a:fillRect/>
          </a:stretch>
        </p:blipFill>
        <p:spPr bwMode="auto">
          <a:xfrm>
            <a:off x="6304280" y="2375218"/>
            <a:ext cx="1724025" cy="1295400"/>
          </a:xfrm>
          <a:prstGeom prst="rect">
            <a:avLst/>
          </a:prstGeom>
          <a:noFill/>
          <a:ln w="9525">
            <a:noFill/>
            <a:miter lim="800000"/>
            <a:headEnd/>
            <a:tailEnd/>
          </a:ln>
        </p:spPr>
      </p:pic>
      <p:pic>
        <p:nvPicPr>
          <p:cNvPr id="6167" name="图片 29" descr="20126517025116.jpg"/>
          <p:cNvPicPr>
            <a:picLocks noChangeAspect="1"/>
          </p:cNvPicPr>
          <p:nvPr/>
        </p:nvPicPr>
        <p:blipFill>
          <a:blip r:embed="rId6" cstate="screen"/>
          <a:srcRect/>
          <a:stretch>
            <a:fillRect/>
          </a:stretch>
        </p:blipFill>
        <p:spPr bwMode="auto">
          <a:xfrm>
            <a:off x="8474075" y="2375535"/>
            <a:ext cx="1662430" cy="1294765"/>
          </a:xfrm>
          <a:prstGeom prst="rect">
            <a:avLst/>
          </a:prstGeom>
          <a:noFill/>
          <a:ln w="9525">
            <a:noFill/>
            <a:miter lim="800000"/>
            <a:headEnd/>
            <a:tailEnd/>
          </a:ln>
        </p:spPr>
      </p:pic>
      <p:sp>
        <p:nvSpPr>
          <p:cNvPr id="31" name="TextBox 30"/>
          <p:cNvSpPr txBox="1"/>
          <p:nvPr/>
        </p:nvSpPr>
        <p:spPr>
          <a:xfrm>
            <a:off x="1984764" y="423787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2" name="TextBox 30"/>
          <p:cNvSpPr txBox="1"/>
          <p:nvPr/>
        </p:nvSpPr>
        <p:spPr>
          <a:xfrm>
            <a:off x="4061849" y="423787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4" name="TextBox 30"/>
          <p:cNvSpPr txBox="1"/>
          <p:nvPr/>
        </p:nvSpPr>
        <p:spPr>
          <a:xfrm>
            <a:off x="6196719" y="423787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5" name="TextBox 30"/>
          <p:cNvSpPr txBox="1"/>
          <p:nvPr/>
        </p:nvSpPr>
        <p:spPr>
          <a:xfrm>
            <a:off x="8273804" y="423787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p:cTn id="7" dur="1000" fill="hold"/>
                                        <p:tgtEl>
                                          <p:spTgt spid="6155"/>
                                        </p:tgtEl>
                                        <p:attrNameLst>
                                          <p:attrName>ppt_w</p:attrName>
                                        </p:attrNameLst>
                                      </p:cBhvr>
                                      <p:tavLst>
                                        <p:tav tm="0">
                                          <p:val>
                                            <p:strVal val="#ppt_w*0.70"/>
                                          </p:val>
                                        </p:tav>
                                        <p:tav tm="100000">
                                          <p:val>
                                            <p:strVal val="#ppt_w"/>
                                          </p:val>
                                        </p:tav>
                                      </p:tavLst>
                                    </p:anim>
                                    <p:anim calcmode="lin" valueType="num">
                                      <p:cBhvr>
                                        <p:cTn id="8" dur="1000" fill="hold"/>
                                        <p:tgtEl>
                                          <p:spTgt spid="6155"/>
                                        </p:tgtEl>
                                        <p:attrNameLst>
                                          <p:attrName>ppt_h</p:attrName>
                                        </p:attrNameLst>
                                      </p:cBhvr>
                                      <p:tavLst>
                                        <p:tav tm="0">
                                          <p:val>
                                            <p:strVal val="#ppt_h"/>
                                          </p:val>
                                        </p:tav>
                                        <p:tav tm="100000">
                                          <p:val>
                                            <p:strVal val="#ppt_h"/>
                                          </p:val>
                                        </p:tav>
                                      </p:tavLst>
                                    </p:anim>
                                    <p:animEffect transition="in" filter="fade">
                                      <p:cBhvr>
                                        <p:cTn id="9" dur="1000"/>
                                        <p:tgtEl>
                                          <p:spTgt spid="6155"/>
                                        </p:tgtEl>
                                      </p:cBhvr>
                                    </p:animEffect>
                                  </p:childTnLst>
                                </p:cTn>
                              </p:par>
                              <p:par>
                                <p:cTn id="10" presetID="55" presetClass="entr" presetSubtype="0" fill="hold" nodeType="withEffect">
                                  <p:stCondLst>
                                    <p:cond delay="0"/>
                                  </p:stCondLst>
                                  <p:childTnLst>
                                    <p:set>
                                      <p:cBhvr>
                                        <p:cTn id="11" dur="1" fill="hold">
                                          <p:stCondLst>
                                            <p:cond delay="0"/>
                                          </p:stCondLst>
                                        </p:cTn>
                                        <p:tgtEl>
                                          <p:spTgt spid="6159"/>
                                        </p:tgtEl>
                                        <p:attrNameLst>
                                          <p:attrName>style.visibility</p:attrName>
                                        </p:attrNameLst>
                                      </p:cBhvr>
                                      <p:to>
                                        <p:strVal val="visible"/>
                                      </p:to>
                                    </p:set>
                                    <p:anim calcmode="lin" valueType="num">
                                      <p:cBhvr>
                                        <p:cTn id="12" dur="1000" fill="hold"/>
                                        <p:tgtEl>
                                          <p:spTgt spid="6159"/>
                                        </p:tgtEl>
                                        <p:attrNameLst>
                                          <p:attrName>ppt_w</p:attrName>
                                        </p:attrNameLst>
                                      </p:cBhvr>
                                      <p:tavLst>
                                        <p:tav tm="0">
                                          <p:val>
                                            <p:strVal val="#ppt_w*0.70"/>
                                          </p:val>
                                        </p:tav>
                                        <p:tav tm="100000">
                                          <p:val>
                                            <p:strVal val="#ppt_w"/>
                                          </p:val>
                                        </p:tav>
                                      </p:tavLst>
                                    </p:anim>
                                    <p:anim calcmode="lin" valueType="num">
                                      <p:cBhvr>
                                        <p:cTn id="13" dur="1000" fill="hold"/>
                                        <p:tgtEl>
                                          <p:spTgt spid="6159"/>
                                        </p:tgtEl>
                                        <p:attrNameLst>
                                          <p:attrName>ppt_h</p:attrName>
                                        </p:attrNameLst>
                                      </p:cBhvr>
                                      <p:tavLst>
                                        <p:tav tm="0">
                                          <p:val>
                                            <p:strVal val="#ppt_h"/>
                                          </p:val>
                                        </p:tav>
                                        <p:tav tm="100000">
                                          <p:val>
                                            <p:strVal val="#ppt_h"/>
                                          </p:val>
                                        </p:tav>
                                      </p:tavLst>
                                    </p:anim>
                                    <p:animEffect transition="in" filter="fade">
                                      <p:cBhvr>
                                        <p:cTn id="14" dur="1000"/>
                                        <p:tgtEl>
                                          <p:spTgt spid="6159"/>
                                        </p:tgtEl>
                                      </p:cBhvr>
                                    </p:animEffect>
                                  </p:childTnLst>
                                </p:cTn>
                              </p:par>
                              <p:par>
                                <p:cTn id="15" presetID="55" presetClass="entr" presetSubtype="0" fill="hold" nodeType="withEffect">
                                  <p:stCondLst>
                                    <p:cond delay="0"/>
                                  </p:stCondLst>
                                  <p:childTnLst>
                                    <p:set>
                                      <p:cBhvr>
                                        <p:cTn id="16" dur="1" fill="hold">
                                          <p:stCondLst>
                                            <p:cond delay="0"/>
                                          </p:stCondLst>
                                        </p:cTn>
                                        <p:tgtEl>
                                          <p:spTgt spid="6163"/>
                                        </p:tgtEl>
                                        <p:attrNameLst>
                                          <p:attrName>style.visibility</p:attrName>
                                        </p:attrNameLst>
                                      </p:cBhvr>
                                      <p:to>
                                        <p:strVal val="visible"/>
                                      </p:to>
                                    </p:set>
                                    <p:anim calcmode="lin" valueType="num">
                                      <p:cBhvr>
                                        <p:cTn id="17" dur="1000" fill="hold"/>
                                        <p:tgtEl>
                                          <p:spTgt spid="6163"/>
                                        </p:tgtEl>
                                        <p:attrNameLst>
                                          <p:attrName>ppt_w</p:attrName>
                                        </p:attrNameLst>
                                      </p:cBhvr>
                                      <p:tavLst>
                                        <p:tav tm="0">
                                          <p:val>
                                            <p:strVal val="#ppt_w*0.70"/>
                                          </p:val>
                                        </p:tav>
                                        <p:tav tm="100000">
                                          <p:val>
                                            <p:strVal val="#ppt_w"/>
                                          </p:val>
                                        </p:tav>
                                      </p:tavLst>
                                    </p:anim>
                                    <p:anim calcmode="lin" valueType="num">
                                      <p:cBhvr>
                                        <p:cTn id="18" dur="1000" fill="hold"/>
                                        <p:tgtEl>
                                          <p:spTgt spid="6163"/>
                                        </p:tgtEl>
                                        <p:attrNameLst>
                                          <p:attrName>ppt_h</p:attrName>
                                        </p:attrNameLst>
                                      </p:cBhvr>
                                      <p:tavLst>
                                        <p:tav tm="0">
                                          <p:val>
                                            <p:strVal val="#ppt_h"/>
                                          </p:val>
                                        </p:tav>
                                        <p:tav tm="100000">
                                          <p:val>
                                            <p:strVal val="#ppt_h"/>
                                          </p:val>
                                        </p:tav>
                                      </p:tavLst>
                                    </p:anim>
                                    <p:animEffect transition="in" filter="fade">
                                      <p:cBhvr>
                                        <p:cTn id="19" dur="1000"/>
                                        <p:tgtEl>
                                          <p:spTgt spid="6163"/>
                                        </p:tgtEl>
                                      </p:cBhvr>
                                    </p:animEffect>
                                  </p:childTnLst>
                                </p:cTn>
                              </p:par>
                              <p:par>
                                <p:cTn id="20" presetID="55" presetClass="entr" presetSubtype="0" fill="hold" nodeType="withEffect">
                                  <p:stCondLst>
                                    <p:cond delay="0"/>
                                  </p:stCondLst>
                                  <p:childTnLst>
                                    <p:set>
                                      <p:cBhvr>
                                        <p:cTn id="21" dur="1" fill="hold">
                                          <p:stCondLst>
                                            <p:cond delay="0"/>
                                          </p:stCondLst>
                                        </p:cTn>
                                        <p:tgtEl>
                                          <p:spTgt spid="6167"/>
                                        </p:tgtEl>
                                        <p:attrNameLst>
                                          <p:attrName>style.visibility</p:attrName>
                                        </p:attrNameLst>
                                      </p:cBhvr>
                                      <p:to>
                                        <p:strVal val="visible"/>
                                      </p:to>
                                    </p:set>
                                    <p:anim calcmode="lin" valueType="num">
                                      <p:cBhvr>
                                        <p:cTn id="22" dur="1000" fill="hold"/>
                                        <p:tgtEl>
                                          <p:spTgt spid="6167"/>
                                        </p:tgtEl>
                                        <p:attrNameLst>
                                          <p:attrName>ppt_w</p:attrName>
                                        </p:attrNameLst>
                                      </p:cBhvr>
                                      <p:tavLst>
                                        <p:tav tm="0">
                                          <p:val>
                                            <p:strVal val="#ppt_w*0.70"/>
                                          </p:val>
                                        </p:tav>
                                        <p:tav tm="100000">
                                          <p:val>
                                            <p:strVal val="#ppt_w"/>
                                          </p:val>
                                        </p:tav>
                                      </p:tavLst>
                                    </p:anim>
                                    <p:anim calcmode="lin" valueType="num">
                                      <p:cBhvr>
                                        <p:cTn id="23" dur="1000" fill="hold"/>
                                        <p:tgtEl>
                                          <p:spTgt spid="6167"/>
                                        </p:tgtEl>
                                        <p:attrNameLst>
                                          <p:attrName>ppt_h</p:attrName>
                                        </p:attrNameLst>
                                      </p:cBhvr>
                                      <p:tavLst>
                                        <p:tav tm="0">
                                          <p:val>
                                            <p:strVal val="#ppt_h"/>
                                          </p:val>
                                        </p:tav>
                                        <p:tav tm="100000">
                                          <p:val>
                                            <p:strVal val="#ppt_h"/>
                                          </p:val>
                                        </p:tav>
                                      </p:tavLst>
                                    </p:anim>
                                    <p:animEffect transition="in" filter="fade">
                                      <p:cBhvr>
                                        <p:cTn id="24" dur="1000"/>
                                        <p:tgtEl>
                                          <p:spTgt spid="616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19" name="Picture 2" descr="C:\Users\Administrator\Desktop\端午素材\245454.png"/>
          <p:cNvPicPr>
            <a:picLocks noChangeAspect="1" noChangeArrowheads="1"/>
          </p:cNvPicPr>
          <p:nvPr/>
        </p:nvPicPr>
        <p:blipFill>
          <a:blip r:embed="rId3" cstate="screen"/>
          <a:srcRect/>
          <a:stretch>
            <a:fillRect/>
          </a:stretch>
        </p:blipFill>
        <p:spPr bwMode="auto">
          <a:xfrm>
            <a:off x="2256758" y="933493"/>
            <a:ext cx="7050275" cy="4233987"/>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4" cstate="screen"/>
          <a:stretch>
            <a:fillRect/>
          </a:stretch>
        </p:blipFill>
        <p:spPr>
          <a:xfrm>
            <a:off x="1587815" y="1959171"/>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6" name="图片 25"/>
          <p:cNvPicPr>
            <a:picLocks noChangeAspect="1"/>
          </p:cNvPicPr>
          <p:nvPr/>
        </p:nvPicPr>
        <p:blipFill>
          <a:blip r:embed="rId4" cstate="screen"/>
          <a:stretch>
            <a:fillRect/>
          </a:stretch>
        </p:blipFill>
        <p:spPr>
          <a:xfrm>
            <a:off x="8697621" y="2060739"/>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7" name="图片 26"/>
          <p:cNvPicPr>
            <a:picLocks noChangeAspect="1"/>
          </p:cNvPicPr>
          <p:nvPr/>
        </p:nvPicPr>
        <p:blipFill>
          <a:blip r:embed="rId4" cstate="screen"/>
          <a:stretch>
            <a:fillRect/>
          </a:stretch>
        </p:blipFill>
        <p:spPr>
          <a:xfrm>
            <a:off x="7783503" y="3976224"/>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8" name="图片 27"/>
          <p:cNvPicPr>
            <a:picLocks noChangeAspect="1"/>
          </p:cNvPicPr>
          <p:nvPr/>
        </p:nvPicPr>
        <p:blipFill>
          <a:blip r:embed="rId4" cstate="screen"/>
          <a:stretch>
            <a:fillRect/>
          </a:stretch>
        </p:blipFill>
        <p:spPr>
          <a:xfrm>
            <a:off x="2855832" y="3976224"/>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sp>
        <p:nvSpPr>
          <p:cNvPr id="30" name="TextBox 29"/>
          <p:cNvSpPr txBox="1"/>
          <p:nvPr/>
        </p:nvSpPr>
        <p:spPr>
          <a:xfrm>
            <a:off x="673697" y="2766764"/>
            <a:ext cx="1862484" cy="582295"/>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31" name="TextBox 30"/>
          <p:cNvSpPr txBox="1"/>
          <p:nvPr/>
        </p:nvSpPr>
        <p:spPr>
          <a:xfrm>
            <a:off x="1451999" y="477889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33" name="TextBox 32"/>
          <p:cNvSpPr txBox="1"/>
          <p:nvPr/>
        </p:nvSpPr>
        <p:spPr>
          <a:xfrm>
            <a:off x="8692684" y="4772802"/>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34" name="TextBox 33"/>
          <p:cNvSpPr txBox="1"/>
          <p:nvPr/>
        </p:nvSpPr>
        <p:spPr>
          <a:xfrm>
            <a:off x="9101144" y="2761728"/>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42" presetClass="entr" presetSubtype="0"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3079" name="图片 10" descr="1.png"/>
          <p:cNvPicPr>
            <a:picLocks noChangeAspect="1"/>
          </p:cNvPicPr>
          <p:nvPr/>
        </p:nvPicPr>
        <p:blipFill>
          <a:blip r:embed="rId3"/>
          <a:srcRect/>
          <a:stretch>
            <a:fillRect/>
          </a:stretch>
        </p:blipFill>
        <p:spPr bwMode="auto">
          <a:xfrm>
            <a:off x="1243648" y="843598"/>
            <a:ext cx="3903662" cy="3659187"/>
          </a:xfrm>
          <a:prstGeom prst="rect">
            <a:avLst/>
          </a:prstGeom>
          <a:noFill/>
          <a:ln w="9525">
            <a:noFill/>
            <a:miter lim="800000"/>
            <a:headEnd/>
            <a:tailEnd/>
          </a:ln>
        </p:spPr>
      </p:pic>
      <p:pic>
        <p:nvPicPr>
          <p:cNvPr id="14" name="图片 13"/>
          <p:cNvPicPr>
            <a:picLocks noChangeAspect="1"/>
          </p:cNvPicPr>
          <p:nvPr/>
        </p:nvPicPr>
        <p:blipFill>
          <a:blip r:embed="rId4" cstate="print"/>
          <a:stretch>
            <a:fillRect/>
          </a:stretch>
        </p:blipFill>
        <p:spPr>
          <a:xfrm>
            <a:off x="2069992" y="4362279"/>
            <a:ext cx="8297193" cy="1681223"/>
          </a:xfrm>
          <a:prstGeom prst="rect">
            <a:avLst/>
          </a:prstGeom>
        </p:spPr>
      </p:pic>
      <p:sp>
        <p:nvSpPr>
          <p:cNvPr id="2" name="文本框 1"/>
          <p:cNvSpPr txBox="1"/>
          <p:nvPr/>
        </p:nvSpPr>
        <p:spPr>
          <a:xfrm>
            <a:off x="5515610" y="2617470"/>
            <a:ext cx="4970145" cy="1383665"/>
          </a:xfrm>
          <a:prstGeom prst="rect">
            <a:avLst/>
          </a:prstGeom>
          <a:noFill/>
        </p:spPr>
        <p:txBody>
          <a:bodyPr wrap="square" rtlCol="0">
            <a:spAutoFit/>
          </a:bodyPr>
          <a:lstStyle/>
          <a:p>
            <a:pPr lvl="0" indent="0">
              <a:lnSpc>
                <a:spcPct val="150000"/>
              </a:lnSpc>
              <a:buNone/>
              <a:defRPr/>
            </a:pPr>
            <a:r>
              <a:rPr lang="zh-CN" altLang="en-US" sz="1400" dirty="0">
                <a:solidFill>
                  <a:schemeClr val="tx1">
                    <a:lumMod val="65000"/>
                    <a:lumOff val="35000"/>
                  </a:schemeClr>
                </a:solidFill>
                <a:latin typeface="楷体" panose="02010609060101010101" charset="-122"/>
                <a:ea typeface="楷体" panose="02010609060101010101" charset="-122"/>
                <a:cs typeface="+mn-ea"/>
                <a:sym typeface="+mn-ea"/>
              </a:rPr>
              <a:t>您的内容打在这里，或者通过复制您的文本后，在此框中选择粘贴。您的内容打在这里，或者通过复制您的文本后，在此框中选择粘贴。您的内容打在这里，或者通过复制您的文本后，在此框中选择粘贴。</a:t>
            </a:r>
          </a:p>
        </p:txBody>
      </p:sp>
      <p:sp>
        <p:nvSpPr>
          <p:cNvPr id="11" name="文本框 10"/>
          <p:cNvSpPr txBox="1"/>
          <p:nvPr/>
        </p:nvSpPr>
        <p:spPr>
          <a:xfrm>
            <a:off x="5515610" y="2056130"/>
            <a:ext cx="2221865" cy="460375"/>
          </a:xfrm>
          <a:prstGeom prst="rect">
            <a:avLst/>
          </a:prstGeom>
          <a:noFill/>
        </p:spPr>
        <p:txBody>
          <a:bodyPr wrap="square" rtlCol="0">
            <a:spAutoFit/>
          </a:bodyPr>
          <a:lstStyle/>
          <a:p>
            <a:pPr eaLnBrk="1" hangingPunct="1">
              <a:lnSpc>
                <a:spcPct val="100000"/>
              </a:lnSpc>
              <a:spcBef>
                <a:spcPct val="0"/>
              </a:spcBef>
              <a:buFontTx/>
              <a:buNone/>
            </a:pPr>
            <a:r>
              <a:rPr lang="zh-CN" altLang="en-US" sz="2400" dirty="0">
                <a:solidFill>
                  <a:schemeClr val="tx1">
                    <a:lumMod val="65000"/>
                    <a:lumOff val="35000"/>
                  </a:schemeClr>
                </a:solidFill>
                <a:latin typeface="楷体" panose="02010609060101010101" charset="-122"/>
                <a:ea typeface="楷体" panose="02010609060101010101" charset="-122"/>
                <a:sym typeface="+mn-ea"/>
              </a:rPr>
              <a:t>标题在此输入</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1000"/>
                                        <p:tgtEl>
                                          <p:spTgt spid="3079"/>
                                        </p:tgtEl>
                                      </p:cBhvr>
                                    </p:animEffect>
                                    <p:anim calcmode="lin" valueType="num">
                                      <p:cBhvr>
                                        <p:cTn id="8" dur="1000" fill="hold"/>
                                        <p:tgtEl>
                                          <p:spTgt spid="3079"/>
                                        </p:tgtEl>
                                        <p:attrNameLst>
                                          <p:attrName>ppt_x</p:attrName>
                                        </p:attrNameLst>
                                      </p:cBhvr>
                                      <p:tavLst>
                                        <p:tav tm="0">
                                          <p:val>
                                            <p:strVal val="#ppt_x"/>
                                          </p:val>
                                        </p:tav>
                                        <p:tav tm="100000">
                                          <p:val>
                                            <p:strVal val="#ppt_x"/>
                                          </p:val>
                                        </p:tav>
                                      </p:tavLst>
                                    </p:anim>
                                    <p:anim calcmode="lin" valueType="num">
                                      <p:cBhvr>
                                        <p:cTn id="9" dur="1000" fill="hold"/>
                                        <p:tgtEl>
                                          <p:spTgt spid="307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1060217" y="2551966"/>
            <a:ext cx="3347136" cy="2486940"/>
          </a:xfrm>
          <a:prstGeom prst="rect">
            <a:avLst/>
          </a:prstGeom>
        </p:spPr>
      </p:pic>
      <p:grpSp>
        <p:nvGrpSpPr>
          <p:cNvPr id="30" name="组合 29"/>
          <p:cNvGrpSpPr/>
          <p:nvPr/>
        </p:nvGrpSpPr>
        <p:grpSpPr>
          <a:xfrm>
            <a:off x="5672458" y="1362080"/>
            <a:ext cx="2983229" cy="1753234"/>
            <a:chOff x="2619527" y="2288955"/>
            <a:chExt cx="518562" cy="304645"/>
          </a:xfrm>
        </p:grpSpPr>
        <p:sp>
          <p:nvSpPr>
            <p:cNvPr id="31" name="六边形 30"/>
            <p:cNvSpPr/>
            <p:nvPr/>
          </p:nvSpPr>
          <p:spPr>
            <a:xfrm>
              <a:off x="2619527" y="2369405"/>
              <a:ext cx="218110" cy="190445"/>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p>
          </p:txBody>
        </p:sp>
        <p:sp>
          <p:nvSpPr>
            <p:cNvPr id="32" name="TextBox 9"/>
            <p:cNvSpPr txBox="1"/>
            <p:nvPr/>
          </p:nvSpPr>
          <p:spPr>
            <a:xfrm>
              <a:off x="2635169" y="2288955"/>
              <a:ext cx="502920" cy="304645"/>
            </a:xfrm>
            <a:prstGeom prst="rect">
              <a:avLst/>
            </a:prstGeom>
            <a:noFill/>
          </p:spPr>
          <p:txBody>
            <a:bodyPr vert="horz" wrap="square" rtlCol="0">
              <a:spAutoFit/>
            </a:bodyPr>
            <a:lstStyle/>
            <a:p>
              <a:pPr algn="just">
                <a:lnSpc>
                  <a:spcPct val="150000"/>
                </a:lnSpc>
                <a:spcBef>
                  <a:spcPct val="0"/>
                </a:spcBef>
                <a:defRPr/>
              </a:pPr>
              <a:r>
                <a:rPr lang="zh-CN" altLang="en-US" sz="7200" dirty="0" smtClean="0">
                  <a:solidFill>
                    <a:schemeClr val="bg1"/>
                  </a:solidFill>
                  <a:latin typeface="楷体" panose="02010609060101010101" charset="-122"/>
                  <a:ea typeface="楷体" panose="02010609060101010101" charset="-122"/>
                </a:rPr>
                <a:t>肆</a:t>
              </a:r>
            </a:p>
          </p:txBody>
        </p:sp>
      </p:grpSp>
      <p:sp>
        <p:nvSpPr>
          <p:cNvPr id="2" name="文本框 1"/>
          <p:cNvSpPr txBox="1"/>
          <p:nvPr/>
        </p:nvSpPr>
        <p:spPr>
          <a:xfrm>
            <a:off x="4674235" y="3369945"/>
            <a:ext cx="4215765" cy="829945"/>
          </a:xfrm>
          <a:prstGeom prst="rect">
            <a:avLst/>
          </a:prstGeom>
          <a:noFill/>
        </p:spPr>
        <p:txBody>
          <a:bodyPr wrap="square" rtlCol="0">
            <a:spAutoFit/>
          </a:bodyPr>
          <a:lstStyle/>
          <a:p>
            <a:pPr algn="dist"/>
            <a:r>
              <a:rPr lang="zh-CN" altLang="en-US" sz="4800">
                <a:solidFill>
                  <a:srgbClr val="007E45"/>
                </a:solidFill>
                <a:latin typeface="楷体" panose="02010609060101010101" charset="-122"/>
                <a:ea typeface="楷体" panose="02010609060101010101" charset="-122"/>
              </a:rPr>
              <a:t>输入标题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rcRect/>
          <a:stretch>
            <a:fillRect/>
          </a:stretch>
        </p:blipFill>
        <p:spPr>
          <a:xfrm>
            <a:off x="0" y="5715"/>
            <a:ext cx="12192000" cy="6845935"/>
          </a:xfrm>
          <a:prstGeom prst="rect">
            <a:avLst/>
          </a:prstGeom>
        </p:spPr>
      </p:pic>
      <p:pic>
        <p:nvPicPr>
          <p:cNvPr id="4" name="图片 3" descr="59113fae46a5b"/>
          <p:cNvPicPr>
            <a:picLocks noChangeAspect="1"/>
          </p:cNvPicPr>
          <p:nvPr/>
        </p:nvPicPr>
        <p:blipFill>
          <a:blip r:embed="rId5" cstate="screen"/>
          <a:stretch>
            <a:fillRect/>
          </a:stretch>
        </p:blipFill>
        <p:spPr>
          <a:xfrm>
            <a:off x="-120650" y="2637790"/>
            <a:ext cx="4439920" cy="4439920"/>
          </a:xfrm>
          <a:prstGeom prst="rect">
            <a:avLst/>
          </a:prstGeom>
        </p:spPr>
      </p:pic>
      <p:sp>
        <p:nvSpPr>
          <p:cNvPr id="18" name="MH_Others_1"/>
          <p:cNvSpPr txBox="1"/>
          <p:nvPr>
            <p:custDataLst>
              <p:tags r:id="rId1"/>
            </p:custDataLst>
          </p:nvPr>
        </p:nvSpPr>
        <p:spPr>
          <a:xfrm>
            <a:off x="3102326" y="1307604"/>
            <a:ext cx="923290" cy="1989065"/>
          </a:xfrm>
          <a:prstGeom prst="rect">
            <a:avLst/>
          </a:prstGeom>
          <a:noFill/>
        </p:spPr>
        <p:txBody>
          <a:bodyPr vert="eaVert" wrap="square" lIns="0" tIns="0" rIns="0" bIns="0" rtlCol="0" anchor="ctr" anchorCtr="0">
            <a:spAutoFit/>
          </a:bodyPr>
          <a:lstStyle/>
          <a:p>
            <a:pPr algn="ctr"/>
            <a:r>
              <a:rPr lang="zh-CN" altLang="en-US" sz="6000" b="1" dirty="0">
                <a:solidFill>
                  <a:srgbClr val="007E45"/>
                </a:solidFill>
                <a:latin typeface="楷体" panose="02010609060101010101" charset="-122"/>
                <a:ea typeface="楷体" panose="02010609060101010101" charset="-122"/>
                <a:sym typeface="Arial" panose="020B0604020202020204" pitchFamily="34" charset="0"/>
              </a:rPr>
              <a:t>目录</a:t>
            </a:r>
          </a:p>
        </p:txBody>
      </p:sp>
      <p:sp>
        <p:nvSpPr>
          <p:cNvPr id="19" name="MH_Others_2"/>
          <p:cNvSpPr txBox="1"/>
          <p:nvPr>
            <p:custDataLst>
              <p:tags r:id="rId2"/>
            </p:custDataLst>
          </p:nvPr>
        </p:nvSpPr>
        <p:spPr>
          <a:xfrm rot="5400000">
            <a:off x="1678444" y="2220406"/>
            <a:ext cx="2040540" cy="408573"/>
          </a:xfrm>
          <a:prstGeom prst="rect">
            <a:avLst/>
          </a:prstGeom>
          <a:noFill/>
        </p:spPr>
        <p:txBody>
          <a:bodyPr wrap="square" lIns="0" tIns="0" rIns="0" bIns="0">
            <a:spAutoFit/>
          </a:bodyPr>
          <a:lstStyle/>
          <a:p>
            <a:pPr algn="ctr">
              <a:defRPr/>
            </a:pPr>
            <a:r>
              <a:rPr lang="en-US" altLang="zh-CN" sz="2655" b="1" dirty="0">
                <a:solidFill>
                  <a:srgbClr val="007E45"/>
                </a:solidFill>
                <a:latin typeface="楷体" panose="02010609060101010101" charset="-122"/>
                <a:ea typeface="楷体" panose="02010609060101010101" charset="-122"/>
                <a:sym typeface="Arial" panose="020B0604020202020204" pitchFamily="34" charset="0"/>
              </a:rPr>
              <a:t>CONTENTS</a:t>
            </a:r>
          </a:p>
        </p:txBody>
      </p:sp>
      <p:sp>
        <p:nvSpPr>
          <p:cNvPr id="16" name="文本框 15"/>
          <p:cNvSpPr txBox="1"/>
          <p:nvPr/>
        </p:nvSpPr>
        <p:spPr>
          <a:xfrm>
            <a:off x="4476427" y="2864302"/>
            <a:ext cx="736600" cy="1927860"/>
          </a:xfrm>
          <a:prstGeom prst="rect">
            <a:avLst/>
          </a:prstGeom>
          <a:noFill/>
        </p:spPr>
        <p:txBody>
          <a:bodyPr vert="eaVert" wrap="none" rtlCol="0">
            <a:spAutoFit/>
          </a:bodyPr>
          <a:lstStyle/>
          <a:p>
            <a:r>
              <a:rPr lang="zh-CN" altLang="en-US" sz="3600" b="1" dirty="0" smtClean="0">
                <a:solidFill>
                  <a:srgbClr val="007E45"/>
                </a:solidFill>
                <a:latin typeface="楷体" panose="02010609060101010101" charset="-122"/>
                <a:ea typeface="楷体" panose="02010609060101010101" charset="-122"/>
                <a:cs typeface="经典综艺体简" panose="02010609000101010101" pitchFamily="49" charset="-122"/>
              </a:rPr>
              <a:t>输入标题</a:t>
            </a:r>
          </a:p>
        </p:txBody>
      </p:sp>
      <p:grpSp>
        <p:nvGrpSpPr>
          <p:cNvPr id="17" name="组合 16"/>
          <p:cNvGrpSpPr/>
          <p:nvPr/>
        </p:nvGrpSpPr>
        <p:grpSpPr>
          <a:xfrm>
            <a:off x="4238515" y="2490184"/>
            <a:ext cx="1088136" cy="2662460"/>
            <a:chOff x="2093976" y="2423160"/>
            <a:chExt cx="1289304" cy="3154680"/>
          </a:xfrm>
        </p:grpSpPr>
        <p:sp>
          <p:nvSpPr>
            <p:cNvPr id="28" name="矩形 27"/>
            <p:cNvSpPr/>
            <p:nvPr/>
          </p:nvSpPr>
          <p:spPr>
            <a:xfrm>
              <a:off x="2093976" y="2423160"/>
              <a:ext cx="1289304" cy="3154680"/>
            </a:xfrm>
            <a:prstGeom prst="rect">
              <a:avLst/>
            </a:prstGeom>
            <a:noFill/>
            <a:ln w="38100">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153033" y="2494026"/>
              <a:ext cx="1155057" cy="3012948"/>
            </a:xfrm>
            <a:prstGeom prst="rect">
              <a:avLst/>
            </a:prstGeom>
            <a:noFill/>
            <a:ln w="3175">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592345" y="2219471"/>
            <a:ext cx="503109" cy="487697"/>
            <a:chOff x="2524821" y="2183691"/>
            <a:chExt cx="503109" cy="487697"/>
          </a:xfrm>
        </p:grpSpPr>
        <p:sp>
          <p:nvSpPr>
            <p:cNvPr id="31" name="六边形 30"/>
            <p:cNvSpPr/>
            <p:nvPr/>
          </p:nvSpPr>
          <p:spPr>
            <a:xfrm>
              <a:off x="2524821" y="2316664"/>
              <a:ext cx="411480" cy="354724"/>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9"/>
            <p:cNvSpPr txBox="1"/>
            <p:nvPr/>
          </p:nvSpPr>
          <p:spPr>
            <a:xfrm>
              <a:off x="2525010" y="2183691"/>
              <a:ext cx="502920" cy="418191"/>
            </a:xfrm>
            <a:prstGeom prst="rect">
              <a:avLst/>
            </a:prstGeom>
            <a:noFill/>
          </p:spPr>
          <p:txBody>
            <a:bodyPr vert="horz" wrap="square" rtlCol="0">
              <a:spAutoFit/>
            </a:bodyPr>
            <a:lstStyle/>
            <a:p>
              <a:pPr algn="just">
                <a:lnSpc>
                  <a:spcPct val="150000"/>
                </a:lnSpc>
                <a:spcBef>
                  <a:spcPct val="0"/>
                </a:spcBef>
                <a:defRPr/>
              </a:pPr>
              <a:r>
                <a:rPr lang="zh-CN" altLang="en-US" sz="1600" dirty="0" smtClean="0">
                  <a:solidFill>
                    <a:schemeClr val="bg1"/>
                  </a:solidFill>
                  <a:latin typeface="微软雅黑" panose="020B0503020204020204" charset="-122"/>
                  <a:ea typeface="微软雅黑" panose="020B0503020204020204" charset="-122"/>
                </a:rPr>
                <a:t>壹</a:t>
              </a:r>
              <a:endParaRPr lang="zh-CN" altLang="en-US" sz="1600" dirty="0">
                <a:solidFill>
                  <a:schemeClr val="bg1"/>
                </a:solidFill>
                <a:latin typeface="微软雅黑" panose="020B0503020204020204" charset="-122"/>
                <a:ea typeface="微软雅黑" panose="020B0503020204020204" charset="-122"/>
              </a:endParaRPr>
            </a:p>
          </p:txBody>
        </p:sp>
      </p:grpSp>
      <p:sp>
        <p:nvSpPr>
          <p:cNvPr id="34" name="文本框 33"/>
          <p:cNvSpPr txBox="1"/>
          <p:nvPr/>
        </p:nvSpPr>
        <p:spPr>
          <a:xfrm>
            <a:off x="6054732" y="2865131"/>
            <a:ext cx="738664" cy="1913344"/>
          </a:xfrm>
          <a:prstGeom prst="rect">
            <a:avLst/>
          </a:prstGeom>
          <a:noFill/>
        </p:spPr>
        <p:txBody>
          <a:bodyPr vert="eaVert" wrap="none" rtlCol="0">
            <a:spAutoFit/>
          </a:bodyPr>
          <a:lstStyle/>
          <a:p>
            <a:r>
              <a:rPr lang="zh-CN" altLang="en-US" sz="3600" b="1" dirty="0">
                <a:solidFill>
                  <a:srgbClr val="007E45"/>
                </a:solidFill>
                <a:latin typeface="楷体" panose="02010609060101010101" charset="-122"/>
                <a:ea typeface="楷体" panose="02010609060101010101" charset="-122"/>
                <a:cs typeface="经典综艺体简" panose="02010609000101010101" pitchFamily="49" charset="-122"/>
              </a:rPr>
              <a:t>输入标题</a:t>
            </a:r>
          </a:p>
        </p:txBody>
      </p:sp>
      <p:grpSp>
        <p:nvGrpSpPr>
          <p:cNvPr id="35" name="组合 34"/>
          <p:cNvGrpSpPr/>
          <p:nvPr/>
        </p:nvGrpSpPr>
        <p:grpSpPr>
          <a:xfrm>
            <a:off x="5818884" y="2491013"/>
            <a:ext cx="1088136" cy="2662460"/>
            <a:chOff x="2093976" y="2423160"/>
            <a:chExt cx="1289304" cy="3154680"/>
          </a:xfrm>
        </p:grpSpPr>
        <p:sp>
          <p:nvSpPr>
            <p:cNvPr id="36" name="矩形 35"/>
            <p:cNvSpPr/>
            <p:nvPr/>
          </p:nvSpPr>
          <p:spPr>
            <a:xfrm>
              <a:off x="2093976" y="2423160"/>
              <a:ext cx="1289304" cy="3154680"/>
            </a:xfrm>
            <a:prstGeom prst="rect">
              <a:avLst/>
            </a:prstGeom>
            <a:noFill/>
            <a:ln w="38100">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153033" y="2494026"/>
              <a:ext cx="1155057" cy="3012948"/>
            </a:xfrm>
            <a:prstGeom prst="rect">
              <a:avLst/>
            </a:prstGeom>
            <a:noFill/>
            <a:ln w="3175">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6172714" y="2219030"/>
            <a:ext cx="503109" cy="488967"/>
            <a:chOff x="2524821" y="2182421"/>
            <a:chExt cx="503109" cy="488967"/>
          </a:xfrm>
        </p:grpSpPr>
        <p:sp>
          <p:nvSpPr>
            <p:cNvPr id="39" name="六边形 38"/>
            <p:cNvSpPr/>
            <p:nvPr/>
          </p:nvSpPr>
          <p:spPr>
            <a:xfrm>
              <a:off x="2524821" y="2316664"/>
              <a:ext cx="411480" cy="354724"/>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9"/>
            <p:cNvSpPr txBox="1"/>
            <p:nvPr/>
          </p:nvSpPr>
          <p:spPr>
            <a:xfrm>
              <a:off x="2525010" y="2182421"/>
              <a:ext cx="502920" cy="418191"/>
            </a:xfrm>
            <a:prstGeom prst="rect">
              <a:avLst/>
            </a:prstGeom>
            <a:noFill/>
          </p:spPr>
          <p:txBody>
            <a:bodyPr vert="horz" wrap="square" rtlCol="0">
              <a:spAutoFit/>
            </a:bodyPr>
            <a:lstStyle/>
            <a:p>
              <a:pPr algn="just">
                <a:lnSpc>
                  <a:spcPct val="150000"/>
                </a:lnSpc>
                <a:spcBef>
                  <a:spcPct val="0"/>
                </a:spcBef>
                <a:defRPr/>
              </a:pPr>
              <a:r>
                <a:rPr lang="zh-CN" altLang="en-US" sz="1600" dirty="0" smtClean="0">
                  <a:solidFill>
                    <a:schemeClr val="bg1"/>
                  </a:solidFill>
                  <a:latin typeface="微软雅黑" panose="020B0503020204020204" charset="-122"/>
                  <a:ea typeface="微软雅黑" panose="020B0503020204020204" charset="-122"/>
                </a:rPr>
                <a:t>贰</a:t>
              </a:r>
              <a:endParaRPr lang="zh-CN" altLang="en-US" sz="1600" dirty="0">
                <a:solidFill>
                  <a:schemeClr val="bg1"/>
                </a:solidFill>
                <a:latin typeface="微软雅黑" panose="020B0503020204020204" charset="-122"/>
                <a:ea typeface="微软雅黑" panose="020B0503020204020204" charset="-122"/>
              </a:endParaRPr>
            </a:p>
          </p:txBody>
        </p:sp>
      </p:grpSp>
      <p:sp>
        <p:nvSpPr>
          <p:cNvPr id="42" name="文本框 41"/>
          <p:cNvSpPr txBox="1"/>
          <p:nvPr/>
        </p:nvSpPr>
        <p:spPr>
          <a:xfrm>
            <a:off x="7627564" y="2865131"/>
            <a:ext cx="738664" cy="1913344"/>
          </a:xfrm>
          <a:prstGeom prst="rect">
            <a:avLst/>
          </a:prstGeom>
          <a:noFill/>
        </p:spPr>
        <p:txBody>
          <a:bodyPr vert="eaVert" wrap="none" rtlCol="0">
            <a:spAutoFit/>
          </a:bodyPr>
          <a:lstStyle/>
          <a:p>
            <a:r>
              <a:rPr lang="zh-CN" altLang="en-US" sz="3600" b="1" dirty="0">
                <a:solidFill>
                  <a:srgbClr val="007E45"/>
                </a:solidFill>
                <a:latin typeface="楷体" panose="02010609060101010101" charset="-122"/>
                <a:ea typeface="楷体" panose="02010609060101010101" charset="-122"/>
                <a:cs typeface="经典综艺体简" panose="02010609000101010101" pitchFamily="49" charset="-122"/>
              </a:rPr>
              <a:t>输入标题</a:t>
            </a:r>
          </a:p>
        </p:txBody>
      </p:sp>
      <p:grpSp>
        <p:nvGrpSpPr>
          <p:cNvPr id="43" name="组合 42"/>
          <p:cNvGrpSpPr/>
          <p:nvPr/>
        </p:nvGrpSpPr>
        <p:grpSpPr>
          <a:xfrm>
            <a:off x="7391716" y="2491013"/>
            <a:ext cx="1088136" cy="2662460"/>
            <a:chOff x="2093976" y="2423160"/>
            <a:chExt cx="1289304" cy="3154680"/>
          </a:xfrm>
        </p:grpSpPr>
        <p:sp>
          <p:nvSpPr>
            <p:cNvPr id="44" name="矩形 43"/>
            <p:cNvSpPr/>
            <p:nvPr/>
          </p:nvSpPr>
          <p:spPr>
            <a:xfrm>
              <a:off x="2093976" y="2423160"/>
              <a:ext cx="1289304" cy="3154680"/>
            </a:xfrm>
            <a:prstGeom prst="rect">
              <a:avLst/>
            </a:prstGeom>
            <a:noFill/>
            <a:ln w="38100">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153033" y="2494026"/>
              <a:ext cx="1155057" cy="3012948"/>
            </a:xfrm>
            <a:prstGeom prst="rect">
              <a:avLst/>
            </a:prstGeom>
            <a:noFill/>
            <a:ln w="3175">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745546" y="2251415"/>
            <a:ext cx="411480" cy="460375"/>
            <a:chOff x="2524821" y="2214806"/>
            <a:chExt cx="411480" cy="460375"/>
          </a:xfrm>
        </p:grpSpPr>
        <p:sp>
          <p:nvSpPr>
            <p:cNvPr id="47" name="六边形 46"/>
            <p:cNvSpPr/>
            <p:nvPr/>
          </p:nvSpPr>
          <p:spPr>
            <a:xfrm>
              <a:off x="2524821" y="2316664"/>
              <a:ext cx="411480" cy="354724"/>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9"/>
            <p:cNvSpPr txBox="1"/>
            <p:nvPr/>
          </p:nvSpPr>
          <p:spPr>
            <a:xfrm>
              <a:off x="2527996" y="2214806"/>
              <a:ext cx="408305" cy="460375"/>
            </a:xfrm>
            <a:prstGeom prst="rect">
              <a:avLst/>
            </a:prstGeom>
            <a:noFill/>
          </p:spPr>
          <p:txBody>
            <a:bodyPr vert="horz" wrap="square" rtlCol="0">
              <a:spAutoFit/>
            </a:bodyPr>
            <a:lstStyle/>
            <a:p>
              <a:pPr algn="just">
                <a:lnSpc>
                  <a:spcPct val="150000"/>
                </a:lnSpc>
                <a:spcBef>
                  <a:spcPct val="0"/>
                </a:spcBef>
                <a:defRPr/>
              </a:pPr>
              <a:r>
                <a:rPr lang="zh-CN" altLang="en-US" sz="1600" dirty="0" smtClean="0">
                  <a:solidFill>
                    <a:schemeClr val="bg1"/>
                  </a:solidFill>
                  <a:latin typeface="微软雅黑" panose="020B0503020204020204" charset="-122"/>
                  <a:ea typeface="微软雅黑" panose="020B0503020204020204" charset="-122"/>
                </a:rPr>
                <a:t>叁</a:t>
              </a:r>
              <a:endParaRPr lang="zh-CN" altLang="en-US" sz="1600" dirty="0">
                <a:solidFill>
                  <a:schemeClr val="bg1"/>
                </a:solidFill>
                <a:latin typeface="微软雅黑" panose="020B0503020204020204" charset="-122"/>
                <a:ea typeface="微软雅黑" panose="020B0503020204020204" charset="-122"/>
              </a:endParaRPr>
            </a:p>
          </p:txBody>
        </p:sp>
      </p:grpSp>
      <p:sp>
        <p:nvSpPr>
          <p:cNvPr id="50" name="文本框 49"/>
          <p:cNvSpPr txBox="1"/>
          <p:nvPr/>
        </p:nvSpPr>
        <p:spPr>
          <a:xfrm>
            <a:off x="9182880" y="2865131"/>
            <a:ext cx="738664" cy="1913344"/>
          </a:xfrm>
          <a:prstGeom prst="rect">
            <a:avLst/>
          </a:prstGeom>
          <a:noFill/>
        </p:spPr>
        <p:txBody>
          <a:bodyPr vert="eaVert" wrap="none" rtlCol="0">
            <a:spAutoFit/>
          </a:bodyPr>
          <a:lstStyle/>
          <a:p>
            <a:r>
              <a:rPr lang="zh-CN" altLang="en-US" sz="3600" b="1" dirty="0">
                <a:solidFill>
                  <a:srgbClr val="007E45"/>
                </a:solidFill>
                <a:latin typeface="楷体" panose="02010609060101010101" charset="-122"/>
                <a:ea typeface="楷体" panose="02010609060101010101" charset="-122"/>
                <a:cs typeface="经典综艺体简" panose="02010609000101010101" pitchFamily="49" charset="-122"/>
              </a:rPr>
              <a:t>输入标题</a:t>
            </a:r>
          </a:p>
        </p:txBody>
      </p:sp>
      <p:grpSp>
        <p:nvGrpSpPr>
          <p:cNvPr id="51" name="组合 50"/>
          <p:cNvGrpSpPr/>
          <p:nvPr/>
        </p:nvGrpSpPr>
        <p:grpSpPr>
          <a:xfrm>
            <a:off x="8947032" y="2491013"/>
            <a:ext cx="1088136" cy="2662460"/>
            <a:chOff x="2093976" y="2423160"/>
            <a:chExt cx="1289304" cy="3154680"/>
          </a:xfrm>
        </p:grpSpPr>
        <p:sp>
          <p:nvSpPr>
            <p:cNvPr id="52" name="矩形 51"/>
            <p:cNvSpPr/>
            <p:nvPr/>
          </p:nvSpPr>
          <p:spPr>
            <a:xfrm>
              <a:off x="2093976" y="2423160"/>
              <a:ext cx="1289304" cy="3154680"/>
            </a:xfrm>
            <a:prstGeom prst="rect">
              <a:avLst/>
            </a:prstGeom>
            <a:noFill/>
            <a:ln w="38100">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153033" y="2494026"/>
              <a:ext cx="1155057" cy="3012948"/>
            </a:xfrm>
            <a:prstGeom prst="rect">
              <a:avLst/>
            </a:prstGeom>
            <a:noFill/>
            <a:ln w="3175">
              <a:solidFill>
                <a:srgbClr val="007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300862" y="2251415"/>
            <a:ext cx="503109" cy="456582"/>
            <a:chOff x="2524821" y="2214806"/>
            <a:chExt cx="503109" cy="456582"/>
          </a:xfrm>
        </p:grpSpPr>
        <p:sp>
          <p:nvSpPr>
            <p:cNvPr id="55" name="六边形 54"/>
            <p:cNvSpPr/>
            <p:nvPr/>
          </p:nvSpPr>
          <p:spPr>
            <a:xfrm>
              <a:off x="2524821" y="2316664"/>
              <a:ext cx="411480" cy="354724"/>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9"/>
            <p:cNvSpPr txBox="1"/>
            <p:nvPr/>
          </p:nvSpPr>
          <p:spPr>
            <a:xfrm>
              <a:off x="2525010" y="2214806"/>
              <a:ext cx="502920" cy="418191"/>
            </a:xfrm>
            <a:prstGeom prst="rect">
              <a:avLst/>
            </a:prstGeom>
            <a:noFill/>
          </p:spPr>
          <p:txBody>
            <a:bodyPr vert="horz" wrap="square" rtlCol="0">
              <a:spAutoFit/>
            </a:bodyPr>
            <a:lstStyle/>
            <a:p>
              <a:pPr algn="just">
                <a:lnSpc>
                  <a:spcPct val="150000"/>
                </a:lnSpc>
                <a:spcBef>
                  <a:spcPct val="0"/>
                </a:spcBef>
                <a:defRPr/>
              </a:pPr>
              <a:r>
                <a:rPr lang="zh-CN" altLang="en-US" sz="1600" dirty="0" smtClean="0">
                  <a:solidFill>
                    <a:schemeClr val="bg1"/>
                  </a:solidFill>
                  <a:latin typeface="微软雅黑" panose="020B0503020204020204" charset="-122"/>
                  <a:ea typeface="微软雅黑" panose="020B0503020204020204" charset="-122"/>
                </a:rPr>
                <a:t>肆</a:t>
              </a:r>
              <a:endParaRPr lang="zh-CN" altLang="en-US" sz="1600" dirty="0">
                <a:solidFill>
                  <a:schemeClr val="bg1"/>
                </a:solidFill>
                <a:latin typeface="微软雅黑" panose="020B0503020204020204" charset="-122"/>
                <a:ea typeface="微软雅黑" panose="020B050302020402020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par>
                          <p:cTn id="17" fill="hold">
                            <p:stCondLst>
                              <p:cond delay="1700"/>
                            </p:stCondLst>
                            <p:childTnLst>
                              <p:par>
                                <p:cTn id="18" presetID="21"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3" presetClass="entr" presetSubtype="36"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500" fill="hold"/>
                                        <p:tgtEl>
                                          <p:spTgt spid="30"/>
                                        </p:tgtEl>
                                        <p:attrNameLst>
                                          <p:attrName>ppt_w</p:attrName>
                                        </p:attrNameLst>
                                      </p:cBhvr>
                                      <p:tavLst>
                                        <p:tav tm="0">
                                          <p:val>
                                            <p:strVal val="(6*min(max(#ppt_w*#ppt_h,.3),1)-7.4)/-.7*#ppt_w"/>
                                          </p:val>
                                        </p:tav>
                                        <p:tav tm="100000">
                                          <p:val>
                                            <p:strVal val="#ppt_w"/>
                                          </p:val>
                                        </p:tav>
                                      </p:tavLst>
                                    </p:anim>
                                    <p:anim calcmode="lin" valueType="num">
                                      <p:cBhvr>
                                        <p:cTn id="24" dur="1500" fill="hold"/>
                                        <p:tgtEl>
                                          <p:spTgt spid="30"/>
                                        </p:tgtEl>
                                        <p:attrNameLst>
                                          <p:attrName>ppt_h</p:attrName>
                                        </p:attrNameLst>
                                      </p:cBhvr>
                                      <p:tavLst>
                                        <p:tav tm="0">
                                          <p:val>
                                            <p:strVal val="(6*min(max(#ppt_w*#ppt_h,.3),1)-7.4)/-.7*#ppt_h"/>
                                          </p:val>
                                        </p:tav>
                                        <p:tav tm="100000">
                                          <p:val>
                                            <p:strVal val="#ppt_h"/>
                                          </p:val>
                                        </p:tav>
                                      </p:tavLst>
                                    </p:anim>
                                    <p:anim calcmode="lin" valueType="num">
                                      <p:cBhvr>
                                        <p:cTn id="25" dur="1500" fill="hold"/>
                                        <p:tgtEl>
                                          <p:spTgt spid="30"/>
                                        </p:tgtEl>
                                        <p:attrNameLst>
                                          <p:attrName>ppt_x</p:attrName>
                                        </p:attrNameLst>
                                      </p:cBhvr>
                                      <p:tavLst>
                                        <p:tav tm="0">
                                          <p:val>
                                            <p:fltVal val="0.5"/>
                                          </p:val>
                                        </p:tav>
                                        <p:tav tm="100000">
                                          <p:val>
                                            <p:strVal val="#ppt_x"/>
                                          </p:val>
                                        </p:tav>
                                      </p:tavLst>
                                    </p:anim>
                                    <p:anim calcmode="lin" valueType="num">
                                      <p:cBhvr>
                                        <p:cTn id="26" dur="1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37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700"/>
                            </p:stCondLst>
                            <p:childTnLst>
                              <p:par>
                                <p:cTn id="34" presetID="21"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2000"/>
                                        <p:tgtEl>
                                          <p:spTgt spid="35"/>
                                        </p:tgtEl>
                                      </p:cBhvr>
                                    </p:animEffect>
                                  </p:childTnLst>
                                </p:cTn>
                              </p:par>
                              <p:par>
                                <p:cTn id="37" presetID="23" presetClass="entr" presetSubtype="36"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500" fill="hold"/>
                                        <p:tgtEl>
                                          <p:spTgt spid="38"/>
                                        </p:tgtEl>
                                        <p:attrNameLst>
                                          <p:attrName>ppt_w</p:attrName>
                                        </p:attrNameLst>
                                      </p:cBhvr>
                                      <p:tavLst>
                                        <p:tav tm="0">
                                          <p:val>
                                            <p:strVal val="(6*min(max(#ppt_w*#ppt_h,.3),1)-7.4)/-.7*#ppt_w"/>
                                          </p:val>
                                        </p:tav>
                                        <p:tav tm="100000">
                                          <p:val>
                                            <p:strVal val="#ppt_w"/>
                                          </p:val>
                                        </p:tav>
                                      </p:tavLst>
                                    </p:anim>
                                    <p:anim calcmode="lin" valueType="num">
                                      <p:cBhvr>
                                        <p:cTn id="40" dur="1500" fill="hold"/>
                                        <p:tgtEl>
                                          <p:spTgt spid="38"/>
                                        </p:tgtEl>
                                        <p:attrNameLst>
                                          <p:attrName>ppt_h</p:attrName>
                                        </p:attrNameLst>
                                      </p:cBhvr>
                                      <p:tavLst>
                                        <p:tav tm="0">
                                          <p:val>
                                            <p:strVal val="(6*min(max(#ppt_w*#ppt_h,.3),1)-7.4)/-.7*#ppt_h"/>
                                          </p:val>
                                        </p:tav>
                                        <p:tav tm="100000">
                                          <p:val>
                                            <p:strVal val="#ppt_h"/>
                                          </p:val>
                                        </p:tav>
                                      </p:tavLst>
                                    </p:anim>
                                    <p:anim calcmode="lin" valueType="num">
                                      <p:cBhvr>
                                        <p:cTn id="41" dur="1500" fill="hold"/>
                                        <p:tgtEl>
                                          <p:spTgt spid="38"/>
                                        </p:tgtEl>
                                        <p:attrNameLst>
                                          <p:attrName>ppt_x</p:attrName>
                                        </p:attrNameLst>
                                      </p:cBhvr>
                                      <p:tavLst>
                                        <p:tav tm="0">
                                          <p:val>
                                            <p:fltVal val="0.5"/>
                                          </p:val>
                                        </p:tav>
                                        <p:tav tm="100000">
                                          <p:val>
                                            <p:strVal val="#ppt_x"/>
                                          </p:val>
                                        </p:tav>
                                      </p:tavLst>
                                    </p:anim>
                                    <p:anim calcmode="lin" valueType="num">
                                      <p:cBhvr>
                                        <p:cTn id="42" dur="1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6700"/>
                            </p:stCondLst>
                            <p:childTnLst>
                              <p:par>
                                <p:cTn id="44" presetID="47" presetClass="entr" presetSubtype="0"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par>
                          <p:cTn id="49" fill="hold">
                            <p:stCondLst>
                              <p:cond delay="7700"/>
                            </p:stCondLst>
                            <p:childTnLst>
                              <p:par>
                                <p:cTn id="50" presetID="21"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2000"/>
                                        <p:tgtEl>
                                          <p:spTgt spid="43"/>
                                        </p:tgtEl>
                                      </p:cBhvr>
                                    </p:animEffect>
                                  </p:childTnLst>
                                </p:cTn>
                              </p:par>
                              <p:par>
                                <p:cTn id="53" presetID="23" presetClass="entr" presetSubtype="36"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500" fill="hold"/>
                                        <p:tgtEl>
                                          <p:spTgt spid="46"/>
                                        </p:tgtEl>
                                        <p:attrNameLst>
                                          <p:attrName>ppt_w</p:attrName>
                                        </p:attrNameLst>
                                      </p:cBhvr>
                                      <p:tavLst>
                                        <p:tav tm="0">
                                          <p:val>
                                            <p:strVal val="(6*min(max(#ppt_w*#ppt_h,.3),1)-7.4)/-.7*#ppt_w"/>
                                          </p:val>
                                        </p:tav>
                                        <p:tav tm="100000">
                                          <p:val>
                                            <p:strVal val="#ppt_w"/>
                                          </p:val>
                                        </p:tav>
                                      </p:tavLst>
                                    </p:anim>
                                    <p:anim calcmode="lin" valueType="num">
                                      <p:cBhvr>
                                        <p:cTn id="56" dur="1500" fill="hold"/>
                                        <p:tgtEl>
                                          <p:spTgt spid="46"/>
                                        </p:tgtEl>
                                        <p:attrNameLst>
                                          <p:attrName>ppt_h</p:attrName>
                                        </p:attrNameLst>
                                      </p:cBhvr>
                                      <p:tavLst>
                                        <p:tav tm="0">
                                          <p:val>
                                            <p:strVal val="(6*min(max(#ppt_w*#ppt_h,.3),1)-7.4)/-.7*#ppt_h"/>
                                          </p:val>
                                        </p:tav>
                                        <p:tav tm="100000">
                                          <p:val>
                                            <p:strVal val="#ppt_h"/>
                                          </p:val>
                                        </p:tav>
                                      </p:tavLst>
                                    </p:anim>
                                    <p:anim calcmode="lin" valueType="num">
                                      <p:cBhvr>
                                        <p:cTn id="57" dur="1500" fill="hold"/>
                                        <p:tgtEl>
                                          <p:spTgt spid="46"/>
                                        </p:tgtEl>
                                        <p:attrNameLst>
                                          <p:attrName>ppt_x</p:attrName>
                                        </p:attrNameLst>
                                      </p:cBhvr>
                                      <p:tavLst>
                                        <p:tav tm="0">
                                          <p:val>
                                            <p:fltVal val="0.5"/>
                                          </p:val>
                                        </p:tav>
                                        <p:tav tm="100000">
                                          <p:val>
                                            <p:strVal val="#ppt_x"/>
                                          </p:val>
                                        </p:tav>
                                      </p:tavLst>
                                    </p:anim>
                                    <p:anim calcmode="lin" valueType="num">
                                      <p:cBhvr>
                                        <p:cTn id="58" dur="1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9700"/>
                            </p:stCondLst>
                            <p:childTnLst>
                              <p:par>
                                <p:cTn id="60" presetID="47"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childTnLst>
                          </p:cTn>
                        </p:par>
                        <p:par>
                          <p:cTn id="65" fill="hold">
                            <p:stCondLst>
                              <p:cond delay="10700"/>
                            </p:stCondLst>
                            <p:childTnLst>
                              <p:par>
                                <p:cTn id="66" presetID="21" presetClass="entr" presetSubtype="1"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heel(1)">
                                      <p:cBhvr>
                                        <p:cTn id="68" dur="2000"/>
                                        <p:tgtEl>
                                          <p:spTgt spid="51"/>
                                        </p:tgtEl>
                                      </p:cBhvr>
                                    </p:animEffect>
                                  </p:childTnLst>
                                </p:cTn>
                              </p:par>
                              <p:par>
                                <p:cTn id="69" presetID="23" presetClass="entr" presetSubtype="36"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1500" fill="hold"/>
                                        <p:tgtEl>
                                          <p:spTgt spid="54"/>
                                        </p:tgtEl>
                                        <p:attrNameLst>
                                          <p:attrName>ppt_w</p:attrName>
                                        </p:attrNameLst>
                                      </p:cBhvr>
                                      <p:tavLst>
                                        <p:tav tm="0">
                                          <p:val>
                                            <p:strVal val="(6*min(max(#ppt_w*#ppt_h,.3),1)-7.4)/-.7*#ppt_w"/>
                                          </p:val>
                                        </p:tav>
                                        <p:tav tm="100000">
                                          <p:val>
                                            <p:strVal val="#ppt_w"/>
                                          </p:val>
                                        </p:tav>
                                      </p:tavLst>
                                    </p:anim>
                                    <p:anim calcmode="lin" valueType="num">
                                      <p:cBhvr>
                                        <p:cTn id="72" dur="1500" fill="hold"/>
                                        <p:tgtEl>
                                          <p:spTgt spid="54"/>
                                        </p:tgtEl>
                                        <p:attrNameLst>
                                          <p:attrName>ppt_h</p:attrName>
                                        </p:attrNameLst>
                                      </p:cBhvr>
                                      <p:tavLst>
                                        <p:tav tm="0">
                                          <p:val>
                                            <p:strVal val="(6*min(max(#ppt_w*#ppt_h,.3),1)-7.4)/-.7*#ppt_h"/>
                                          </p:val>
                                        </p:tav>
                                        <p:tav tm="100000">
                                          <p:val>
                                            <p:strVal val="#ppt_h"/>
                                          </p:val>
                                        </p:tav>
                                      </p:tavLst>
                                    </p:anim>
                                    <p:anim calcmode="lin" valueType="num">
                                      <p:cBhvr>
                                        <p:cTn id="73" dur="1500" fill="hold"/>
                                        <p:tgtEl>
                                          <p:spTgt spid="54"/>
                                        </p:tgtEl>
                                        <p:attrNameLst>
                                          <p:attrName>ppt_x</p:attrName>
                                        </p:attrNameLst>
                                      </p:cBhvr>
                                      <p:tavLst>
                                        <p:tav tm="0">
                                          <p:val>
                                            <p:fltVal val="0.5"/>
                                          </p:val>
                                        </p:tav>
                                        <p:tav tm="100000">
                                          <p:val>
                                            <p:strVal val="#ppt_x"/>
                                          </p:val>
                                        </p:tav>
                                      </p:tavLst>
                                    </p:anim>
                                    <p:anim calcmode="lin" valueType="num">
                                      <p:cBhvr>
                                        <p:cTn id="74" dur="1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12700"/>
                            </p:stCondLst>
                            <p:childTnLst>
                              <p:par>
                                <p:cTn id="76" presetID="47"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6" grpId="0"/>
      <p:bldP spid="34" grpId="0"/>
      <p:bldP spid="42"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grpSp>
        <p:nvGrpSpPr>
          <p:cNvPr id="313378" name="Group 34"/>
          <p:cNvGrpSpPr/>
          <p:nvPr/>
        </p:nvGrpSpPr>
        <p:grpSpPr bwMode="auto">
          <a:xfrm>
            <a:off x="2770426" y="1419852"/>
            <a:ext cx="1726667" cy="1502370"/>
            <a:chOff x="769" y="772"/>
            <a:chExt cx="1200" cy="1096"/>
          </a:xfrm>
        </p:grpSpPr>
        <p:pic>
          <p:nvPicPr>
            <p:cNvPr id="2" name="图片 4" descr="4.png"/>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8000"/>
                      </a14:imgEffect>
                    </a14:imgLayer>
                  </a14:imgProps>
                </a:ext>
              </a:extLst>
            </a:blip>
            <a:srcRect/>
            <a:stretch>
              <a:fillRect/>
            </a:stretch>
          </p:blipFill>
          <p:spPr bwMode="auto">
            <a:xfrm rot="5400000">
              <a:off x="1378" y="1204"/>
              <a:ext cx="9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descr="1.png"/>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8000"/>
                      </a14:imgEffect>
                    </a14:imgLayer>
                  </a14:imgProps>
                </a:ext>
              </a:extLst>
            </a:blip>
            <a:srcRect/>
            <a:stretch>
              <a:fillRect/>
            </a:stretch>
          </p:blipFill>
          <p:spPr bwMode="auto">
            <a:xfrm rot="5400000">
              <a:off x="1309" y="1207"/>
              <a:ext cx="232"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4.png"/>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8000"/>
                      </a14:imgEffect>
                    </a14:imgLayer>
                  </a14:imgProps>
                </a:ext>
              </a:extLst>
            </a:blip>
            <a:srcRect/>
            <a:stretch>
              <a:fillRect/>
            </a:stretch>
          </p:blipFill>
          <p:spPr bwMode="auto">
            <a:xfrm rot="5400000">
              <a:off x="518" y="1251"/>
              <a:ext cx="9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descr="1.png"/>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8000"/>
                      </a14:imgEffect>
                    </a14:imgLayer>
                  </a14:imgProps>
                </a:ext>
              </a:extLst>
            </a:blip>
            <a:srcRect/>
            <a:stretch>
              <a:fillRect/>
            </a:stretch>
          </p:blipFill>
          <p:spPr bwMode="auto">
            <a:xfrm rot="5400000">
              <a:off x="1214" y="327"/>
              <a:ext cx="241"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3383" name="Rectangle 39"/>
          <p:cNvSpPr>
            <a:spLocks noChangeArrowheads="1"/>
          </p:cNvSpPr>
          <p:nvPr/>
        </p:nvSpPr>
        <p:spPr bwMode="auto">
          <a:xfrm>
            <a:off x="3075132" y="1822843"/>
            <a:ext cx="1218824"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p>
            <a:pPr defTabSz="1015365"/>
            <a:r>
              <a:rPr lang="en-US" altLang="zh-CN" sz="4665" b="1" dirty="0">
                <a:solidFill>
                  <a:srgbClr val="454545"/>
                </a:solidFill>
                <a:latin typeface="楷体" panose="02010609060101010101" charset="-122"/>
                <a:ea typeface="楷体" panose="02010609060101010101" charset="-122"/>
              </a:rPr>
              <a:t>01</a:t>
            </a:r>
          </a:p>
        </p:txBody>
      </p:sp>
      <p:grpSp>
        <p:nvGrpSpPr>
          <p:cNvPr id="26" name="组合 25"/>
          <p:cNvGrpSpPr/>
          <p:nvPr/>
        </p:nvGrpSpPr>
        <p:grpSpPr bwMode="auto">
          <a:xfrm>
            <a:off x="4801799" y="1521421"/>
            <a:ext cx="4934544" cy="765997"/>
            <a:chOff x="3302491" y="1102794"/>
            <a:chExt cx="3701778" cy="574603"/>
          </a:xfrm>
        </p:grpSpPr>
        <p:pic>
          <p:nvPicPr>
            <p:cNvPr id="313391" name="Picture 3" descr="C:\Users\Thinkpad\Desktop\PNG\1_0001_渐变映射-2-副本-4.png"/>
            <p:cNvPicPr>
              <a:picLocks noChangeAspect="1" noChangeArrowheads="1"/>
            </p:cNvPicPr>
            <p:nvPr/>
          </p:nvPicPr>
          <p:blipFill>
            <a:blip r:embed="rId11"/>
            <a:srcRect/>
            <a:stretch>
              <a:fillRect/>
            </a:stretch>
          </p:blipFill>
          <p:spPr bwMode="auto">
            <a:xfrm>
              <a:off x="3302491" y="1102794"/>
              <a:ext cx="3701778" cy="57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92" name="矩形 3"/>
            <p:cNvSpPr>
              <a:spLocks noChangeArrowheads="1"/>
            </p:cNvSpPr>
            <p:nvPr/>
          </p:nvSpPr>
          <p:spPr bwMode="auto">
            <a:xfrm>
              <a:off x="3727910" y="1180572"/>
              <a:ext cx="2357264" cy="39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400" dirty="0">
                  <a:solidFill>
                    <a:srgbClr val="FFFFFF"/>
                  </a:solidFill>
                  <a:latin typeface="楷体" panose="02010609060101010101" charset="-122"/>
                  <a:ea typeface="楷体" panose="02010609060101010101" charset="-122"/>
                </a:rPr>
                <a:t>您的标题写在这里</a:t>
              </a:r>
            </a:p>
          </p:txBody>
        </p:sp>
      </p:grpSp>
      <p:sp>
        <p:nvSpPr>
          <p:cNvPr id="6" name="TextBox 6"/>
          <p:cNvSpPr txBox="1"/>
          <p:nvPr/>
        </p:nvSpPr>
        <p:spPr>
          <a:xfrm>
            <a:off x="4897020" y="2361478"/>
            <a:ext cx="5031880" cy="785921"/>
          </a:xfrm>
          <a:prstGeom prst="rect">
            <a:avLst/>
          </a:prstGeom>
          <a:noFill/>
        </p:spPr>
        <p:txBody>
          <a:bodyPr>
            <a:spAutoFit/>
          </a:bodyPr>
          <a:lstStyle/>
          <a:p>
            <a:pPr>
              <a:lnSpc>
                <a:spcPct val="130000"/>
              </a:lnSpc>
              <a:defRPr/>
            </a:pPr>
            <a:r>
              <a:rPr lang="zh-CN" altLang="en-US" sz="1865" kern="0" spc="-200" dirty="0">
                <a:solidFill>
                  <a:srgbClr val="333333"/>
                </a:solidFill>
                <a:latin typeface="楷体" panose="02010609060101010101" charset="-122"/>
                <a:ea typeface="楷体" panose="02010609060101010101" charset="-122"/>
              </a:rPr>
              <a:t>您的内容打在这里，或通过复制您的文本后在此框中选择粘贴并选择只保留文字您的内容打在这里</a:t>
            </a:r>
          </a:p>
        </p:txBody>
      </p:sp>
      <p:grpSp>
        <p:nvGrpSpPr>
          <p:cNvPr id="313394" name="Group 50"/>
          <p:cNvGrpSpPr/>
          <p:nvPr/>
        </p:nvGrpSpPr>
        <p:grpSpPr bwMode="auto">
          <a:xfrm>
            <a:off x="5004937" y="3355244"/>
            <a:ext cx="1726667" cy="1502370"/>
            <a:chOff x="769" y="772"/>
            <a:chExt cx="1200" cy="1096"/>
          </a:xfrm>
        </p:grpSpPr>
        <p:pic>
          <p:nvPicPr>
            <p:cNvPr id="8" name="图片 7" descr="4.png"/>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8000"/>
                      </a14:imgEffect>
                    </a14:imgLayer>
                  </a14:imgProps>
                </a:ext>
              </a:extLst>
            </a:blip>
            <a:srcRect/>
            <a:stretch>
              <a:fillRect/>
            </a:stretch>
          </p:blipFill>
          <p:spPr bwMode="auto">
            <a:xfrm rot="5400000">
              <a:off x="1378" y="1204"/>
              <a:ext cx="9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1.png"/>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8000"/>
                      </a14:imgEffect>
                    </a14:imgLayer>
                  </a14:imgProps>
                </a:ext>
              </a:extLst>
            </a:blip>
            <a:srcRect/>
            <a:stretch>
              <a:fillRect/>
            </a:stretch>
          </p:blipFill>
          <p:spPr bwMode="auto">
            <a:xfrm rot="5400000">
              <a:off x="1309" y="1207"/>
              <a:ext cx="232"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4.png"/>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8000"/>
                      </a14:imgEffect>
                    </a14:imgLayer>
                  </a14:imgProps>
                </a:ext>
              </a:extLst>
            </a:blip>
            <a:srcRect/>
            <a:stretch>
              <a:fillRect/>
            </a:stretch>
          </p:blipFill>
          <p:spPr bwMode="auto">
            <a:xfrm rot="5400000">
              <a:off x="518" y="1251"/>
              <a:ext cx="9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1.png"/>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8000"/>
                      </a14:imgEffect>
                    </a14:imgLayer>
                  </a14:imgProps>
                </a:ext>
              </a:extLst>
            </a:blip>
            <a:srcRect/>
            <a:stretch>
              <a:fillRect/>
            </a:stretch>
          </p:blipFill>
          <p:spPr bwMode="auto">
            <a:xfrm rot="5400000">
              <a:off x="1214" y="327"/>
              <a:ext cx="241"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3399" name="Rectangle 55"/>
          <p:cNvSpPr>
            <a:spLocks noChangeArrowheads="1"/>
          </p:cNvSpPr>
          <p:nvPr/>
        </p:nvSpPr>
        <p:spPr bwMode="auto">
          <a:xfrm>
            <a:off x="5309642" y="3758065"/>
            <a:ext cx="1218824" cy="7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p>
            <a:pPr defTabSz="1015365"/>
            <a:r>
              <a:rPr lang="en-US" altLang="zh-CN" sz="4665" b="1">
                <a:solidFill>
                  <a:srgbClr val="454545"/>
                </a:solidFill>
                <a:latin typeface="楷体" panose="02010609060101010101" charset="-122"/>
                <a:ea typeface="楷体" panose="02010609060101010101" charset="-122"/>
              </a:rPr>
              <a:t>02</a:t>
            </a:r>
          </a:p>
        </p:txBody>
      </p:sp>
      <p:grpSp>
        <p:nvGrpSpPr>
          <p:cNvPr id="27" name="组合 26"/>
          <p:cNvGrpSpPr/>
          <p:nvPr/>
        </p:nvGrpSpPr>
        <p:grpSpPr bwMode="auto">
          <a:xfrm>
            <a:off x="7021497" y="3638791"/>
            <a:ext cx="4934544" cy="765997"/>
            <a:chOff x="3302491" y="2864934"/>
            <a:chExt cx="3701778" cy="574603"/>
          </a:xfrm>
        </p:grpSpPr>
        <p:pic>
          <p:nvPicPr>
            <p:cNvPr id="313401" name="Picture 3" descr="C:\Users\Thinkpad\Desktop\PNG\1_0001_渐变映射-2-副本-4.png"/>
            <p:cNvPicPr>
              <a:picLocks noChangeAspect="1" noChangeArrowheads="1"/>
            </p:cNvPicPr>
            <p:nvPr/>
          </p:nvPicPr>
          <p:blipFill>
            <a:blip r:embed="rId11"/>
            <a:srcRect/>
            <a:stretch>
              <a:fillRect/>
            </a:stretch>
          </p:blipFill>
          <p:spPr bwMode="auto">
            <a:xfrm>
              <a:off x="3302491" y="2864934"/>
              <a:ext cx="3701778" cy="57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402" name="矩形 20"/>
            <p:cNvSpPr>
              <a:spLocks noChangeArrowheads="1"/>
            </p:cNvSpPr>
            <p:nvPr/>
          </p:nvSpPr>
          <p:spPr bwMode="auto">
            <a:xfrm>
              <a:off x="3727910" y="2942712"/>
              <a:ext cx="2357264" cy="39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400">
                  <a:solidFill>
                    <a:srgbClr val="FFFFFF"/>
                  </a:solidFill>
                  <a:latin typeface="楷体" panose="02010609060101010101" charset="-122"/>
                  <a:ea typeface="楷体" panose="02010609060101010101" charset="-122"/>
                </a:rPr>
                <a:t>您的标题写在这里</a:t>
              </a:r>
            </a:p>
          </p:txBody>
        </p:sp>
      </p:grpSp>
      <p:sp>
        <p:nvSpPr>
          <p:cNvPr id="22" name="TextBox 21"/>
          <p:cNvSpPr txBox="1"/>
          <p:nvPr/>
        </p:nvSpPr>
        <p:spPr>
          <a:xfrm>
            <a:off x="7116719" y="4478847"/>
            <a:ext cx="5031880" cy="785921"/>
          </a:xfrm>
          <a:prstGeom prst="rect">
            <a:avLst/>
          </a:prstGeom>
          <a:noFill/>
        </p:spPr>
        <p:txBody>
          <a:bodyPr>
            <a:spAutoFit/>
          </a:bodyPr>
          <a:lstStyle/>
          <a:p>
            <a:pPr>
              <a:lnSpc>
                <a:spcPct val="130000"/>
              </a:lnSpc>
              <a:defRPr/>
            </a:pPr>
            <a:r>
              <a:rPr lang="zh-CN" altLang="en-US" sz="1865" kern="0" spc="-200" dirty="0">
                <a:solidFill>
                  <a:srgbClr val="333333"/>
                </a:solidFill>
                <a:latin typeface="楷体" panose="02010609060101010101" charset="-122"/>
                <a:ea typeface="楷体" panose="02010609060101010101" charset="-122"/>
              </a:rPr>
              <a:t>您的内容打在这里，或通过复制您的文本后在此框中选择粘贴并选择只保留文字您的内容打在这里</a:t>
            </a:r>
          </a:p>
        </p:txBody>
      </p:sp>
      <p:pic>
        <p:nvPicPr>
          <p:cNvPr id="23" name="Picture 4" descr="E:\0000000我图PPT\05.09\端午节\龙船01.png"/>
          <p:cNvPicPr>
            <a:picLocks noChangeAspect="1" noChangeArrowheads="1"/>
          </p:cNvPicPr>
          <p:nvPr/>
        </p:nvPicPr>
        <p:blipFill>
          <a:blip r:embed="rId12" cstate="screen"/>
          <a:srcRect/>
          <a:stretch>
            <a:fillRect/>
          </a:stretch>
        </p:blipFill>
        <p:spPr bwMode="auto">
          <a:xfrm>
            <a:off x="231210" y="2782645"/>
            <a:ext cx="3081177" cy="14896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E:\0000000我图PPT\05.09\端午节\龙船02.png"/>
          <p:cNvPicPr>
            <a:picLocks noChangeAspect="1" noChangeArrowheads="1"/>
          </p:cNvPicPr>
          <p:nvPr/>
        </p:nvPicPr>
        <p:blipFill>
          <a:blip r:embed="rId13" cstate="screen"/>
          <a:srcRect/>
          <a:stretch>
            <a:fillRect/>
          </a:stretch>
        </p:blipFill>
        <p:spPr bwMode="auto">
          <a:xfrm>
            <a:off x="332780" y="3444020"/>
            <a:ext cx="4899462" cy="2047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4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9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400"/>
                            </p:stCondLst>
                            <p:childTnLst>
                              <p:par>
                                <p:cTn id="14" presetID="21" presetClass="entr" presetSubtype="1" fill="hold" nodeType="afterEffect">
                                  <p:stCondLst>
                                    <p:cond delay="0"/>
                                  </p:stCondLst>
                                  <p:childTnLst>
                                    <p:set>
                                      <p:cBhvr>
                                        <p:cTn id="15" dur="1" fill="hold">
                                          <p:stCondLst>
                                            <p:cond delay="0"/>
                                          </p:stCondLst>
                                        </p:cTn>
                                        <p:tgtEl>
                                          <p:spTgt spid="313378"/>
                                        </p:tgtEl>
                                        <p:attrNameLst>
                                          <p:attrName>style.visibility</p:attrName>
                                        </p:attrNameLst>
                                      </p:cBhvr>
                                      <p:to>
                                        <p:strVal val="visible"/>
                                      </p:to>
                                    </p:set>
                                    <p:animEffect transition="in" filter="wheel(1)">
                                      <p:cBhvr>
                                        <p:cTn id="16" dur="1000"/>
                                        <p:tgtEl>
                                          <p:spTgt spid="313378"/>
                                        </p:tgtEl>
                                      </p:cBhvr>
                                    </p:animEffect>
                                  </p:childTnLst>
                                </p:cTn>
                              </p:par>
                            </p:childTnLst>
                          </p:cTn>
                        </p:par>
                        <p:par>
                          <p:cTn id="17" fill="hold">
                            <p:stCondLst>
                              <p:cond delay="2400"/>
                            </p:stCondLst>
                            <p:childTnLst>
                              <p:par>
                                <p:cTn id="18" presetID="23" presetClass="entr" presetSubtype="16" fill="hold" grpId="0" nodeType="afterEffect">
                                  <p:stCondLst>
                                    <p:cond delay="0"/>
                                  </p:stCondLst>
                                  <p:childTnLst>
                                    <p:set>
                                      <p:cBhvr>
                                        <p:cTn id="19" dur="1" fill="hold">
                                          <p:stCondLst>
                                            <p:cond delay="0"/>
                                          </p:stCondLst>
                                        </p:cTn>
                                        <p:tgtEl>
                                          <p:spTgt spid="313383"/>
                                        </p:tgtEl>
                                        <p:attrNameLst>
                                          <p:attrName>style.visibility</p:attrName>
                                        </p:attrNameLst>
                                      </p:cBhvr>
                                      <p:to>
                                        <p:strVal val="visible"/>
                                      </p:to>
                                    </p:set>
                                    <p:anim calcmode="lin" valueType="num">
                                      <p:cBhvr>
                                        <p:cTn id="20" dur="500" fill="hold"/>
                                        <p:tgtEl>
                                          <p:spTgt spid="313383"/>
                                        </p:tgtEl>
                                        <p:attrNameLst>
                                          <p:attrName>ppt_w</p:attrName>
                                        </p:attrNameLst>
                                      </p:cBhvr>
                                      <p:tavLst>
                                        <p:tav tm="0">
                                          <p:val>
                                            <p:fltVal val="0"/>
                                          </p:val>
                                        </p:tav>
                                        <p:tav tm="100000">
                                          <p:val>
                                            <p:strVal val="#ppt_w"/>
                                          </p:val>
                                        </p:tav>
                                      </p:tavLst>
                                    </p:anim>
                                    <p:anim calcmode="lin" valueType="num">
                                      <p:cBhvr>
                                        <p:cTn id="21" dur="500" fill="hold"/>
                                        <p:tgtEl>
                                          <p:spTgt spid="313383"/>
                                        </p:tgtEl>
                                        <p:attrNameLst>
                                          <p:attrName>ppt_h</p:attrName>
                                        </p:attrNameLst>
                                      </p:cBhvr>
                                      <p:tavLst>
                                        <p:tav tm="0">
                                          <p:val>
                                            <p:fltVal val="0"/>
                                          </p:val>
                                        </p:tav>
                                        <p:tav tm="100000">
                                          <p:val>
                                            <p:strVal val="#ppt_h"/>
                                          </p:val>
                                        </p:tav>
                                      </p:tavLst>
                                    </p:anim>
                                  </p:childTnLst>
                                </p:cTn>
                              </p:par>
                            </p:childTnLst>
                          </p:cTn>
                        </p:par>
                        <p:par>
                          <p:cTn id="22" fill="hold">
                            <p:stCondLst>
                              <p:cond delay="29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500"/>
                                        <p:tgtEl>
                                          <p:spTgt spid="26"/>
                                        </p:tgtEl>
                                      </p:cBhvr>
                                    </p:animEffect>
                                  </p:childTnLst>
                                </p:cTn>
                              </p:par>
                            </p:childTnLst>
                          </p:cTn>
                        </p:par>
                        <p:par>
                          <p:cTn id="26" fill="hold">
                            <p:stCondLst>
                              <p:cond delay="44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599"/>
                            </p:stCondLst>
                            <p:childTnLst>
                              <p:par>
                                <p:cTn id="31" presetID="21" presetClass="entr" presetSubtype="1" fill="hold" nodeType="afterEffect">
                                  <p:stCondLst>
                                    <p:cond delay="0"/>
                                  </p:stCondLst>
                                  <p:childTnLst>
                                    <p:set>
                                      <p:cBhvr>
                                        <p:cTn id="32" dur="1" fill="hold">
                                          <p:stCondLst>
                                            <p:cond delay="0"/>
                                          </p:stCondLst>
                                        </p:cTn>
                                        <p:tgtEl>
                                          <p:spTgt spid="313394"/>
                                        </p:tgtEl>
                                        <p:attrNameLst>
                                          <p:attrName>style.visibility</p:attrName>
                                        </p:attrNameLst>
                                      </p:cBhvr>
                                      <p:to>
                                        <p:strVal val="visible"/>
                                      </p:to>
                                    </p:set>
                                    <p:animEffect transition="in" filter="wheel(1)">
                                      <p:cBhvr>
                                        <p:cTn id="33" dur="1000"/>
                                        <p:tgtEl>
                                          <p:spTgt spid="313394"/>
                                        </p:tgtEl>
                                      </p:cBhvr>
                                    </p:animEffect>
                                  </p:childTnLst>
                                </p:cTn>
                              </p:par>
                            </p:childTnLst>
                          </p:cTn>
                        </p:par>
                        <p:par>
                          <p:cTn id="34" fill="hold">
                            <p:stCondLst>
                              <p:cond delay="6599"/>
                            </p:stCondLst>
                            <p:childTnLst>
                              <p:par>
                                <p:cTn id="35" presetID="23" presetClass="entr" presetSubtype="16" fill="hold" grpId="0" nodeType="afterEffect">
                                  <p:stCondLst>
                                    <p:cond delay="0"/>
                                  </p:stCondLst>
                                  <p:childTnLst>
                                    <p:set>
                                      <p:cBhvr>
                                        <p:cTn id="36" dur="1" fill="hold">
                                          <p:stCondLst>
                                            <p:cond delay="0"/>
                                          </p:stCondLst>
                                        </p:cTn>
                                        <p:tgtEl>
                                          <p:spTgt spid="313399"/>
                                        </p:tgtEl>
                                        <p:attrNameLst>
                                          <p:attrName>style.visibility</p:attrName>
                                        </p:attrNameLst>
                                      </p:cBhvr>
                                      <p:to>
                                        <p:strVal val="visible"/>
                                      </p:to>
                                    </p:set>
                                    <p:anim calcmode="lin" valueType="num">
                                      <p:cBhvr>
                                        <p:cTn id="37" dur="500" fill="hold"/>
                                        <p:tgtEl>
                                          <p:spTgt spid="313399"/>
                                        </p:tgtEl>
                                        <p:attrNameLst>
                                          <p:attrName>ppt_w</p:attrName>
                                        </p:attrNameLst>
                                      </p:cBhvr>
                                      <p:tavLst>
                                        <p:tav tm="0">
                                          <p:val>
                                            <p:fltVal val="0"/>
                                          </p:val>
                                        </p:tav>
                                        <p:tav tm="100000">
                                          <p:val>
                                            <p:strVal val="#ppt_w"/>
                                          </p:val>
                                        </p:tav>
                                      </p:tavLst>
                                    </p:anim>
                                    <p:anim calcmode="lin" valueType="num">
                                      <p:cBhvr>
                                        <p:cTn id="38" dur="500" fill="hold"/>
                                        <p:tgtEl>
                                          <p:spTgt spid="313399"/>
                                        </p:tgtEl>
                                        <p:attrNameLst>
                                          <p:attrName>ppt_h</p:attrName>
                                        </p:attrNameLst>
                                      </p:cBhvr>
                                      <p:tavLst>
                                        <p:tav tm="0">
                                          <p:val>
                                            <p:fltVal val="0"/>
                                          </p:val>
                                        </p:tav>
                                        <p:tav tm="100000">
                                          <p:val>
                                            <p:strVal val="#ppt_h"/>
                                          </p:val>
                                        </p:tav>
                                      </p:tavLst>
                                    </p:anim>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500"/>
                                        <p:tgtEl>
                                          <p:spTgt spid="27"/>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3" grpId="0" bldLvl="0" animBg="1"/>
      <p:bldP spid="6" grpId="0"/>
      <p:bldP spid="313399" grpId="0" bldLvl="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73494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grpSp>
        <p:nvGrpSpPr>
          <p:cNvPr id="5" name="组合 4"/>
          <p:cNvGrpSpPr/>
          <p:nvPr/>
        </p:nvGrpSpPr>
        <p:grpSpPr>
          <a:xfrm>
            <a:off x="4318000" y="1713230"/>
            <a:ext cx="3676650" cy="3362960"/>
            <a:chOff x="7949" y="4084"/>
            <a:chExt cx="3442" cy="3420"/>
          </a:xfrm>
        </p:grpSpPr>
        <p:sp>
          <p:nvSpPr>
            <p:cNvPr id="12" name="矩形 11"/>
            <p:cNvSpPr/>
            <p:nvPr/>
          </p:nvSpPr>
          <p:spPr>
            <a:xfrm>
              <a:off x="7949" y="4084"/>
              <a:ext cx="1664" cy="1664"/>
            </a:xfrm>
            <a:prstGeom prst="rect">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727" y="4084"/>
              <a:ext cx="1664" cy="1664"/>
            </a:xfrm>
            <a:prstGeom prst="rect">
              <a:avLst/>
            </a:prstGeom>
            <a:solidFill>
              <a:srgbClr val="009A5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949" y="5840"/>
              <a:ext cx="1664" cy="1664"/>
            </a:xfrm>
            <a:prstGeom prst="rect">
              <a:avLst/>
            </a:prstGeom>
            <a:solidFill>
              <a:srgbClr val="009A5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727" y="5840"/>
              <a:ext cx="1664" cy="1664"/>
            </a:xfrm>
            <a:prstGeom prst="rect">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AutoShape 112"/>
            <p:cNvSpPr/>
            <p:nvPr/>
          </p:nvSpPr>
          <p:spPr bwMode="auto">
            <a:xfrm>
              <a:off x="10275" y="4682"/>
              <a:ext cx="568" cy="56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5" name="组合 54"/>
            <p:cNvGrpSpPr/>
            <p:nvPr/>
          </p:nvGrpSpPr>
          <p:grpSpPr>
            <a:xfrm>
              <a:off x="10362" y="6387"/>
              <a:ext cx="389" cy="567"/>
              <a:chOff x="2528974" y="2863357"/>
              <a:chExt cx="246811" cy="359779"/>
            </a:xfrm>
            <a:solidFill>
              <a:schemeClr val="bg1"/>
            </a:solidFill>
          </p:grpSpPr>
          <p:sp>
            <p:nvSpPr>
              <p:cNvPr id="56"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58" name="Group 124"/>
            <p:cNvGrpSpPr/>
            <p:nvPr/>
          </p:nvGrpSpPr>
          <p:grpSpPr>
            <a:xfrm>
              <a:off x="8498" y="4678"/>
              <a:ext cx="567" cy="477"/>
              <a:chOff x="5368132" y="2625725"/>
              <a:chExt cx="465138" cy="391319"/>
            </a:xfrm>
            <a:solidFill>
              <a:schemeClr val="bg1"/>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2" name="组合 61"/>
            <p:cNvGrpSpPr/>
            <p:nvPr/>
          </p:nvGrpSpPr>
          <p:grpSpPr>
            <a:xfrm flipH="1">
              <a:off x="8498" y="6389"/>
              <a:ext cx="566" cy="566"/>
              <a:chOff x="2473104" y="2145028"/>
              <a:chExt cx="359165" cy="359165"/>
            </a:xfrm>
            <a:solidFill>
              <a:schemeClr val="bg1"/>
            </a:solidFill>
          </p:grpSpPr>
          <p:sp>
            <p:nvSpPr>
              <p:cNvPr id="6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30" name="TextBox 29"/>
          <p:cNvSpPr txBox="1"/>
          <p:nvPr/>
        </p:nvSpPr>
        <p:spPr>
          <a:xfrm>
            <a:off x="1652867" y="2397194"/>
            <a:ext cx="1862484" cy="582295"/>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22" name="TextBox 29"/>
          <p:cNvSpPr txBox="1"/>
          <p:nvPr/>
        </p:nvSpPr>
        <p:spPr>
          <a:xfrm>
            <a:off x="1652867" y="4245679"/>
            <a:ext cx="1862484" cy="582295"/>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23" name="TextBox 29"/>
          <p:cNvSpPr txBox="1"/>
          <p:nvPr/>
        </p:nvSpPr>
        <p:spPr>
          <a:xfrm>
            <a:off x="8688032" y="2397194"/>
            <a:ext cx="1862484" cy="582295"/>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
        <p:nvSpPr>
          <p:cNvPr id="24" name="TextBox 29"/>
          <p:cNvSpPr txBox="1"/>
          <p:nvPr/>
        </p:nvSpPr>
        <p:spPr>
          <a:xfrm>
            <a:off x="8688032" y="4245679"/>
            <a:ext cx="1862484" cy="582295"/>
          </a:xfrm>
          <a:prstGeom prst="rect">
            <a:avLst/>
          </a:prstGeom>
          <a:noFill/>
        </p:spPr>
        <p:txBody>
          <a:bodyPr wrap="square" lIns="91400" tIns="45699" rIns="91400" bIns="45699" rtlCol="0">
            <a:spAutoFit/>
          </a:bodyPr>
          <a:lstStyle/>
          <a:p>
            <a:r>
              <a:rPr lang="zh-CN" altLang="en-US" sz="1600" b="1" dirty="0">
                <a:solidFill>
                  <a:srgbClr val="333333"/>
                </a:solidFill>
                <a:latin typeface="楷体" panose="02010609060101010101" charset="-122"/>
                <a:ea typeface="楷体" panose="02010609060101010101" charset="-122"/>
              </a:rPr>
              <a:t>此处添加文本内容</a:t>
            </a:r>
            <a:endParaRPr lang="en-US" altLang="zh-CN" sz="1600" b="1" dirty="0">
              <a:solidFill>
                <a:srgbClr val="333333"/>
              </a:solidFill>
              <a:latin typeface="楷体" panose="02010609060101010101" charset="-122"/>
              <a:ea typeface="楷体" panose="02010609060101010101" charset="-122"/>
            </a:endParaRPr>
          </a:p>
          <a:p>
            <a:r>
              <a:rPr lang="zh-CN" altLang="en-US" sz="1600" b="1" dirty="0">
                <a:solidFill>
                  <a:srgbClr val="333333"/>
                </a:solidFill>
                <a:latin typeface="楷体" panose="02010609060101010101" charset="-122"/>
                <a:ea typeface="楷体" panose="02010609060101010101" charset="-122"/>
              </a:rPr>
              <a:t>此处添加文本内容</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14" name="Picture 2" descr="C:\Users\Thinkpad\Desktop\PNG\1_0003_图层-20.png"/>
          <p:cNvPicPr>
            <a:picLocks noChangeAspect="1" noChangeArrowheads="1"/>
          </p:cNvPicPr>
          <p:nvPr/>
        </p:nvPicPr>
        <p:blipFill>
          <a:blip r:embed="rId3" cstate="screen"/>
          <a:srcRect/>
          <a:stretch>
            <a:fillRect/>
          </a:stretch>
        </p:blipFill>
        <p:spPr bwMode="auto">
          <a:xfrm>
            <a:off x="4231230" y="1580303"/>
            <a:ext cx="3436406" cy="3493539"/>
          </a:xfrm>
          <a:prstGeom prst="rect">
            <a:avLst/>
          </a:prstGeom>
          <a:noFill/>
          <a:ln w="9525">
            <a:noFill/>
            <a:miter lim="800000"/>
            <a:headEnd/>
            <a:tailEnd/>
          </a:ln>
        </p:spPr>
      </p:pic>
      <p:pic>
        <p:nvPicPr>
          <p:cNvPr id="15" name="Picture 3" descr="C:\Users\Thinkpad\Desktop\PNG\1_0000_图层-22.png"/>
          <p:cNvPicPr>
            <a:picLocks noChangeAspect="1" noChangeArrowheads="1"/>
          </p:cNvPicPr>
          <p:nvPr/>
        </p:nvPicPr>
        <p:blipFill>
          <a:blip r:embed="rId4" cstate="screen"/>
          <a:srcRect/>
          <a:stretch>
            <a:fillRect/>
          </a:stretch>
        </p:blipFill>
        <p:spPr bwMode="auto">
          <a:xfrm>
            <a:off x="6588470" y="3328130"/>
            <a:ext cx="446478" cy="700401"/>
          </a:xfrm>
          <a:prstGeom prst="rect">
            <a:avLst/>
          </a:prstGeom>
          <a:noFill/>
          <a:ln w="9525">
            <a:noFill/>
            <a:miter lim="800000"/>
            <a:headEnd/>
            <a:tailEnd/>
          </a:ln>
        </p:spPr>
      </p:pic>
      <p:pic>
        <p:nvPicPr>
          <p:cNvPr id="16" name="Picture 4" descr="C:\Users\Thinkpad\Desktop\PNG\1_0001_图层-23.png"/>
          <p:cNvPicPr>
            <a:picLocks noChangeAspect="1" noChangeArrowheads="1"/>
          </p:cNvPicPr>
          <p:nvPr/>
        </p:nvPicPr>
        <p:blipFill>
          <a:blip r:embed="rId5" cstate="screen"/>
          <a:srcRect/>
          <a:stretch>
            <a:fillRect/>
          </a:stretch>
        </p:blipFill>
        <p:spPr bwMode="auto">
          <a:xfrm>
            <a:off x="5775920" y="3565124"/>
            <a:ext cx="708864" cy="681356"/>
          </a:xfrm>
          <a:prstGeom prst="rect">
            <a:avLst/>
          </a:prstGeom>
          <a:noFill/>
          <a:ln w="9525">
            <a:noFill/>
            <a:miter lim="800000"/>
            <a:headEnd/>
            <a:tailEnd/>
          </a:ln>
        </p:spPr>
      </p:pic>
      <p:pic>
        <p:nvPicPr>
          <p:cNvPr id="17" name="Picture 5" descr="C:\Users\Thinkpad\Desktop\PNG\1_0002_图层-21.png"/>
          <p:cNvPicPr>
            <a:picLocks noChangeAspect="1" noChangeArrowheads="1"/>
          </p:cNvPicPr>
          <p:nvPr/>
        </p:nvPicPr>
        <p:blipFill>
          <a:blip r:embed="rId6" cstate="screen"/>
          <a:srcRect/>
          <a:stretch>
            <a:fillRect/>
          </a:stretch>
        </p:blipFill>
        <p:spPr bwMode="auto">
          <a:xfrm>
            <a:off x="5496607" y="2591758"/>
            <a:ext cx="560743" cy="852754"/>
          </a:xfrm>
          <a:prstGeom prst="rect">
            <a:avLst/>
          </a:prstGeom>
          <a:noFill/>
          <a:ln w="9525">
            <a:noFill/>
            <a:miter lim="800000"/>
            <a:headEnd/>
            <a:tailEnd/>
          </a:ln>
        </p:spPr>
      </p:pic>
      <p:pic>
        <p:nvPicPr>
          <p:cNvPr id="18" name="Picture 4" descr="C:\Users\Thinkpad\Desktop\PNG\1_0000_渐变映射-2-副本-9.png"/>
          <p:cNvPicPr>
            <a:picLocks noChangeAspect="1" noChangeArrowheads="1"/>
          </p:cNvPicPr>
          <p:nvPr/>
        </p:nvPicPr>
        <p:blipFill>
          <a:blip r:embed="rId7" cstate="screen"/>
          <a:srcRect/>
          <a:stretch>
            <a:fillRect/>
          </a:stretch>
        </p:blipFill>
        <p:spPr bwMode="auto">
          <a:xfrm>
            <a:off x="4516892" y="1368701"/>
            <a:ext cx="480336" cy="425319"/>
          </a:xfrm>
          <a:prstGeom prst="rect">
            <a:avLst/>
          </a:prstGeom>
          <a:noFill/>
          <a:ln w="9525">
            <a:noFill/>
            <a:miter lim="800000"/>
            <a:headEnd/>
            <a:tailEnd/>
          </a:ln>
        </p:spPr>
      </p:pic>
      <p:sp>
        <p:nvSpPr>
          <p:cNvPr id="19" name="TextBox 53"/>
          <p:cNvSpPr txBox="1">
            <a:spLocks noChangeArrowheads="1"/>
          </p:cNvSpPr>
          <p:nvPr/>
        </p:nvSpPr>
        <p:spPr bwMode="auto">
          <a:xfrm>
            <a:off x="2690773" y="1231161"/>
            <a:ext cx="2171030"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0" name="Picture 4" descr="C:\Users\Thinkpad\Desktop\PNG\1_0000_渐变映射-2-副本-9.png"/>
          <p:cNvPicPr>
            <a:picLocks noChangeAspect="1" noChangeArrowheads="1"/>
          </p:cNvPicPr>
          <p:nvPr/>
        </p:nvPicPr>
        <p:blipFill>
          <a:blip r:embed="rId8" cstate="screen"/>
          <a:srcRect/>
          <a:stretch>
            <a:fillRect/>
          </a:stretch>
        </p:blipFill>
        <p:spPr bwMode="auto">
          <a:xfrm>
            <a:off x="3526598" y="2765270"/>
            <a:ext cx="478219" cy="425319"/>
          </a:xfrm>
          <a:prstGeom prst="rect">
            <a:avLst/>
          </a:prstGeom>
          <a:noFill/>
          <a:ln w="9525">
            <a:noFill/>
            <a:miter lim="800000"/>
            <a:headEnd/>
            <a:tailEnd/>
          </a:ln>
        </p:spPr>
      </p:pic>
      <p:sp>
        <p:nvSpPr>
          <p:cNvPr id="21" name="TextBox 53"/>
          <p:cNvSpPr txBox="1">
            <a:spLocks noChangeArrowheads="1"/>
          </p:cNvSpPr>
          <p:nvPr/>
        </p:nvSpPr>
        <p:spPr bwMode="auto">
          <a:xfrm>
            <a:off x="1493109" y="2591757"/>
            <a:ext cx="2067345"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2" name="Picture 4" descr="C:\Users\Thinkpad\Desktop\PNG\1_0000_渐变映射-2-副本-9.png"/>
          <p:cNvPicPr>
            <a:picLocks noChangeAspect="1" noChangeArrowheads="1"/>
          </p:cNvPicPr>
          <p:nvPr/>
        </p:nvPicPr>
        <p:blipFill>
          <a:blip r:embed="rId7" cstate="screen"/>
          <a:srcRect/>
          <a:stretch>
            <a:fillRect/>
          </a:stretch>
        </p:blipFill>
        <p:spPr bwMode="auto">
          <a:xfrm>
            <a:off x="3992121" y="4381905"/>
            <a:ext cx="480336" cy="425319"/>
          </a:xfrm>
          <a:prstGeom prst="rect">
            <a:avLst/>
          </a:prstGeom>
          <a:noFill/>
          <a:ln w="9525">
            <a:noFill/>
            <a:miter lim="800000"/>
            <a:headEnd/>
            <a:tailEnd/>
          </a:ln>
        </p:spPr>
      </p:pic>
      <p:sp>
        <p:nvSpPr>
          <p:cNvPr id="23" name="TextBox 53"/>
          <p:cNvSpPr txBox="1">
            <a:spLocks noChangeArrowheads="1"/>
          </p:cNvSpPr>
          <p:nvPr/>
        </p:nvSpPr>
        <p:spPr bwMode="auto">
          <a:xfrm>
            <a:off x="1821091" y="4246479"/>
            <a:ext cx="2171030"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4" name="Picture 5"/>
          <p:cNvPicPr>
            <a:picLocks noChangeAspect="1" noChangeArrowheads="1"/>
          </p:cNvPicPr>
          <p:nvPr/>
        </p:nvPicPr>
        <p:blipFill>
          <a:blip r:embed="rId9" cstate="print"/>
          <a:stretch>
            <a:fillRect/>
          </a:stretch>
        </p:blipFill>
        <p:spPr bwMode="auto">
          <a:xfrm>
            <a:off x="6945668" y="3068917"/>
            <a:ext cx="3314493" cy="2625974"/>
          </a:xfrm>
          <a:prstGeom prst="rect">
            <a:avLst/>
          </a:prstGeom>
          <a:noFill/>
          <a:ln w="9525">
            <a:noFill/>
            <a:miter lim="800000"/>
            <a:headEnd/>
            <a:tailEnd/>
          </a:ln>
        </p:spPr>
      </p:pic>
      <p:pic>
        <p:nvPicPr>
          <p:cNvPr id="25" name="Picture 4" descr="E:\PPT\PPT中国风元素\水墨祥云\水墨祥云\011.jpg"/>
          <p:cNvPicPr>
            <a:picLocks noChangeAspect="1" noChangeArrowheads="1"/>
          </p:cNvPicPr>
          <p:nvPr/>
        </p:nvPicPr>
        <p:blipFill>
          <a:blip r:embed="rId10"/>
          <a:srcRect/>
          <a:stretch>
            <a:fillRect/>
          </a:stretch>
        </p:blipFill>
        <p:spPr bwMode="auto">
          <a:xfrm>
            <a:off x="8602914" y="2435172"/>
            <a:ext cx="1210360" cy="75541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2000" fill="hold"/>
                                        <p:tgtEl>
                                          <p:spTgt spid="25"/>
                                        </p:tgtEl>
                                        <p:attrNameLst>
                                          <p:attrName>ppt_x</p:attrName>
                                        </p:attrNameLst>
                                      </p:cBhvr>
                                      <p:tavLst>
                                        <p:tav tm="0">
                                          <p:val>
                                            <p:strVal val="1+#ppt_w/2"/>
                                          </p:val>
                                        </p:tav>
                                        <p:tav tm="100000">
                                          <p:val>
                                            <p:strVal val="#ppt_x"/>
                                          </p:val>
                                        </p:tav>
                                      </p:tavLst>
                                    </p:anim>
                                    <p:anim calcmode="lin" valueType="num">
                                      <p:cBhvr additive="base">
                                        <p:cTn id="36" dur="20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grpSp>
        <p:nvGrpSpPr>
          <p:cNvPr id="2" name="组合 1"/>
          <p:cNvGrpSpPr/>
          <p:nvPr/>
        </p:nvGrpSpPr>
        <p:grpSpPr>
          <a:xfrm>
            <a:off x="2740660" y="1155065"/>
            <a:ext cx="6893560" cy="5421630"/>
            <a:chOff x="3808" y="1210"/>
            <a:chExt cx="11907" cy="9365"/>
          </a:xfrm>
        </p:grpSpPr>
        <p:pic>
          <p:nvPicPr>
            <p:cNvPr id="11270" name="图片 10" descr="0006O734CD0598B0F1CDFCl.jpg"/>
            <p:cNvPicPr>
              <a:picLocks noChangeAspect="1"/>
            </p:cNvPicPr>
            <p:nvPr/>
          </p:nvPicPr>
          <p:blipFill>
            <a:blip r:embed="rId3"/>
            <a:srcRect/>
            <a:stretch>
              <a:fillRect/>
            </a:stretch>
          </p:blipFill>
          <p:spPr bwMode="auto">
            <a:xfrm>
              <a:off x="4708" y="1356"/>
              <a:ext cx="3962" cy="5490"/>
            </a:xfrm>
            <a:prstGeom prst="rect">
              <a:avLst/>
            </a:prstGeom>
            <a:noFill/>
            <a:ln w="9525">
              <a:noFill/>
              <a:miter lim="800000"/>
              <a:headEnd/>
              <a:tailEnd/>
            </a:ln>
          </p:spPr>
        </p:pic>
        <p:pic>
          <p:nvPicPr>
            <p:cNvPr id="11271" name="图片 12" descr="1400806309552.jpg"/>
            <p:cNvPicPr>
              <a:picLocks noChangeAspect="1"/>
            </p:cNvPicPr>
            <p:nvPr/>
          </p:nvPicPr>
          <p:blipFill>
            <a:blip r:embed="rId4"/>
            <a:srcRect/>
            <a:stretch>
              <a:fillRect/>
            </a:stretch>
          </p:blipFill>
          <p:spPr bwMode="auto">
            <a:xfrm>
              <a:off x="8973" y="1210"/>
              <a:ext cx="6197" cy="3559"/>
            </a:xfrm>
            <a:prstGeom prst="rect">
              <a:avLst/>
            </a:prstGeom>
            <a:noFill/>
            <a:ln w="9525">
              <a:noFill/>
              <a:miter lim="800000"/>
              <a:headEnd/>
              <a:tailEnd/>
            </a:ln>
          </p:spPr>
        </p:pic>
        <p:pic>
          <p:nvPicPr>
            <p:cNvPr id="11272" name="图片 14" descr="yuan_d97aee01f80de0b2eef0ab7a5703605e.jpg"/>
            <p:cNvPicPr>
              <a:picLocks noChangeAspect="1"/>
            </p:cNvPicPr>
            <p:nvPr/>
          </p:nvPicPr>
          <p:blipFill>
            <a:blip r:embed="rId5" cstate="screen"/>
            <a:srcRect/>
            <a:stretch>
              <a:fillRect/>
            </a:stretch>
          </p:blipFill>
          <p:spPr bwMode="auto">
            <a:xfrm>
              <a:off x="9433" y="5064"/>
              <a:ext cx="6282" cy="4707"/>
            </a:xfrm>
            <a:prstGeom prst="rect">
              <a:avLst/>
            </a:prstGeom>
            <a:noFill/>
            <a:ln w="9525">
              <a:noFill/>
              <a:miter lim="800000"/>
              <a:headEnd/>
              <a:tailEnd/>
            </a:ln>
          </p:spPr>
        </p:pic>
        <p:pic>
          <p:nvPicPr>
            <p:cNvPr id="11273" name="图片 15" descr="23099736.jpg"/>
            <p:cNvPicPr>
              <a:picLocks noChangeAspect="1"/>
            </p:cNvPicPr>
            <p:nvPr/>
          </p:nvPicPr>
          <p:blipFill>
            <a:blip r:embed="rId6" cstate="screen"/>
            <a:srcRect/>
            <a:stretch>
              <a:fillRect/>
            </a:stretch>
          </p:blipFill>
          <p:spPr bwMode="auto">
            <a:xfrm>
              <a:off x="3808" y="7051"/>
              <a:ext cx="5307" cy="3525"/>
            </a:xfrm>
            <a:prstGeom prst="rect">
              <a:avLst/>
            </a:prstGeom>
            <a:noFill/>
            <a:ln w="9525">
              <a:noFill/>
              <a:miter lim="800000"/>
              <a:headEnd/>
              <a:tailEnd/>
            </a:ln>
          </p:spPr>
        </p:pic>
      </p:grpSp>
      <p:sp>
        <p:nvSpPr>
          <p:cNvPr id="11274" name="TextBox 17"/>
          <p:cNvSpPr txBox="1">
            <a:spLocks noChangeArrowheads="1"/>
          </p:cNvSpPr>
          <p:nvPr/>
        </p:nvSpPr>
        <p:spPr bwMode="auto">
          <a:xfrm>
            <a:off x="5529898" y="3215323"/>
            <a:ext cx="459740" cy="1285875"/>
          </a:xfrm>
          <a:prstGeom prst="rect">
            <a:avLst/>
          </a:prstGeom>
          <a:noFill/>
          <a:ln w="9525">
            <a:noFill/>
            <a:miter lim="800000"/>
          </a:ln>
        </p:spPr>
        <p:txBody>
          <a:bodyPr vert="eaVert">
            <a:spAutoFit/>
          </a:bodyPr>
          <a:lstStyle/>
          <a:p>
            <a:r>
              <a:rPr lang="zh-CN" altLang="en-US" b="1">
                <a:solidFill>
                  <a:srgbClr val="007E45"/>
                </a:solidFill>
                <a:latin typeface="楷体" panose="02010609060101010101" charset="-122"/>
                <a:ea typeface="楷体" panose="02010609060101010101" charset="-122"/>
              </a:rPr>
              <a:t>美味粽子</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fade">
                                      <p:cBhvr>
                                        <p:cTn id="11" dur="1000"/>
                                        <p:tgtEl>
                                          <p:spTgt spid="11274"/>
                                        </p:tgtEl>
                                      </p:cBhvr>
                                    </p:animEffect>
                                    <p:anim calcmode="lin" valueType="num">
                                      <p:cBhvr>
                                        <p:cTn id="12" dur="1000" fill="hold"/>
                                        <p:tgtEl>
                                          <p:spTgt spid="11274"/>
                                        </p:tgtEl>
                                        <p:attrNameLst>
                                          <p:attrName>ppt_x</p:attrName>
                                        </p:attrNameLst>
                                      </p:cBhvr>
                                      <p:tavLst>
                                        <p:tav tm="0">
                                          <p:val>
                                            <p:strVal val="#ppt_x"/>
                                          </p:val>
                                        </p:tav>
                                        <p:tav tm="100000">
                                          <p:val>
                                            <p:strVal val="#ppt_x"/>
                                          </p:val>
                                        </p:tav>
                                      </p:tavLst>
                                    </p:anim>
                                    <p:anim calcmode="lin" valueType="num">
                                      <p:cBhvr>
                                        <p:cTn id="13"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9525" y="0"/>
            <a:ext cx="12192000" cy="6858000"/>
          </a:xfrm>
          <a:prstGeom prst="rect">
            <a:avLst/>
          </a:prstGeom>
        </p:spPr>
      </p:pic>
      <p:pic>
        <p:nvPicPr>
          <p:cNvPr id="3" name="图片 2" descr="09"/>
          <p:cNvPicPr>
            <a:picLocks noChangeAspect="1"/>
          </p:cNvPicPr>
          <p:nvPr/>
        </p:nvPicPr>
        <p:blipFill>
          <a:blip r:embed="rId3" cstate="screen"/>
          <a:stretch>
            <a:fillRect/>
          </a:stretch>
        </p:blipFill>
        <p:spPr>
          <a:xfrm>
            <a:off x="3213735" y="221615"/>
            <a:ext cx="6598920" cy="4751705"/>
          </a:xfrm>
          <a:prstGeom prst="rect">
            <a:avLst/>
          </a:prstGeom>
        </p:spPr>
      </p:pic>
      <p:pic>
        <p:nvPicPr>
          <p:cNvPr id="4" name="图片 3" descr="59113fae46a5b"/>
          <p:cNvPicPr>
            <a:picLocks noChangeAspect="1"/>
          </p:cNvPicPr>
          <p:nvPr/>
        </p:nvPicPr>
        <p:blipFill>
          <a:blip r:embed="rId4" cstate="screen"/>
          <a:stretch>
            <a:fillRect/>
          </a:stretch>
        </p:blipFill>
        <p:spPr>
          <a:xfrm>
            <a:off x="-120650" y="2637790"/>
            <a:ext cx="4439920" cy="4439920"/>
          </a:xfrm>
          <a:prstGeom prst="rect">
            <a:avLst/>
          </a:prstGeom>
        </p:spPr>
      </p:pic>
      <p:grpSp>
        <p:nvGrpSpPr>
          <p:cNvPr id="11" name="组合 10"/>
          <p:cNvGrpSpPr/>
          <p:nvPr/>
        </p:nvGrpSpPr>
        <p:grpSpPr>
          <a:xfrm>
            <a:off x="3561715" y="4691380"/>
            <a:ext cx="6250940" cy="1076960"/>
            <a:chOff x="5865" y="7371"/>
            <a:chExt cx="9844" cy="1696"/>
          </a:xfrm>
        </p:grpSpPr>
        <p:sp>
          <p:nvSpPr>
            <p:cNvPr id="8" name="文本框 7"/>
            <p:cNvSpPr txBox="1"/>
            <p:nvPr/>
          </p:nvSpPr>
          <p:spPr>
            <a:xfrm>
              <a:off x="6298" y="7371"/>
              <a:ext cx="6972" cy="1452"/>
            </a:xfrm>
            <a:prstGeom prst="rect">
              <a:avLst/>
            </a:prstGeom>
            <a:noFill/>
          </p:spPr>
          <p:txBody>
            <a:bodyPr wrap="square" rtlCol="0">
              <a:spAutoFit/>
            </a:bodyPr>
            <a:lstStyle/>
            <a:p>
              <a:pPr algn="dist"/>
              <a:r>
                <a:rPr lang="zh-CN" sz="5400" dirty="0">
                  <a:ln w="76200">
                    <a:noFill/>
                  </a:ln>
                  <a:solidFill>
                    <a:srgbClr val="007E45"/>
                  </a:solidFill>
                  <a:latin typeface="楷体" panose="02010609060101010101" charset="-122"/>
                  <a:ea typeface="楷体" panose="02010609060101010101" charset="-122"/>
                  <a:cs typeface="楷体" panose="02010609060101010101" charset="-122"/>
                </a:rPr>
                <a:t>感谢聆听</a:t>
              </a:r>
            </a:p>
          </p:txBody>
        </p:sp>
        <p:pic>
          <p:nvPicPr>
            <p:cNvPr id="37" name="图片 28" descr="C_108.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5865" y="8823"/>
              <a:ext cx="984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1060217" y="2551966"/>
            <a:ext cx="3347136" cy="2486940"/>
          </a:xfrm>
          <a:prstGeom prst="rect">
            <a:avLst/>
          </a:prstGeom>
        </p:spPr>
      </p:pic>
      <p:grpSp>
        <p:nvGrpSpPr>
          <p:cNvPr id="30" name="组合 29"/>
          <p:cNvGrpSpPr/>
          <p:nvPr/>
        </p:nvGrpSpPr>
        <p:grpSpPr>
          <a:xfrm>
            <a:off x="5672458" y="1362080"/>
            <a:ext cx="2983229" cy="1753234"/>
            <a:chOff x="2619527" y="2288955"/>
            <a:chExt cx="518562" cy="304645"/>
          </a:xfrm>
        </p:grpSpPr>
        <p:sp>
          <p:nvSpPr>
            <p:cNvPr id="31" name="六边形 30"/>
            <p:cNvSpPr/>
            <p:nvPr/>
          </p:nvSpPr>
          <p:spPr>
            <a:xfrm>
              <a:off x="2619527" y="2369405"/>
              <a:ext cx="218110" cy="190445"/>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p>
          </p:txBody>
        </p:sp>
        <p:sp>
          <p:nvSpPr>
            <p:cNvPr id="32" name="TextBox 9"/>
            <p:cNvSpPr txBox="1"/>
            <p:nvPr/>
          </p:nvSpPr>
          <p:spPr>
            <a:xfrm>
              <a:off x="2635169" y="2288955"/>
              <a:ext cx="502920" cy="304645"/>
            </a:xfrm>
            <a:prstGeom prst="rect">
              <a:avLst/>
            </a:prstGeom>
            <a:noFill/>
          </p:spPr>
          <p:txBody>
            <a:bodyPr vert="horz" wrap="square" rtlCol="0">
              <a:spAutoFit/>
            </a:bodyPr>
            <a:lstStyle/>
            <a:p>
              <a:pPr algn="just">
                <a:lnSpc>
                  <a:spcPct val="150000"/>
                </a:lnSpc>
                <a:spcBef>
                  <a:spcPct val="0"/>
                </a:spcBef>
                <a:defRPr/>
              </a:pPr>
              <a:r>
                <a:rPr lang="zh-CN" altLang="en-US" sz="7200" dirty="0" smtClean="0">
                  <a:solidFill>
                    <a:schemeClr val="bg1"/>
                  </a:solidFill>
                  <a:latin typeface="楷体" panose="02010609060101010101" charset="-122"/>
                  <a:ea typeface="楷体" panose="02010609060101010101" charset="-122"/>
                </a:rPr>
                <a:t>壹</a:t>
              </a:r>
            </a:p>
          </p:txBody>
        </p:sp>
      </p:grpSp>
      <p:sp>
        <p:nvSpPr>
          <p:cNvPr id="2" name="文本框 1"/>
          <p:cNvSpPr txBox="1"/>
          <p:nvPr/>
        </p:nvSpPr>
        <p:spPr>
          <a:xfrm>
            <a:off x="4674235" y="3369945"/>
            <a:ext cx="4215765" cy="829945"/>
          </a:xfrm>
          <a:prstGeom prst="rect">
            <a:avLst/>
          </a:prstGeom>
          <a:noFill/>
        </p:spPr>
        <p:txBody>
          <a:bodyPr wrap="square" rtlCol="0">
            <a:spAutoFit/>
          </a:bodyPr>
          <a:lstStyle/>
          <a:p>
            <a:pPr algn="dist"/>
            <a:r>
              <a:rPr lang="zh-CN" altLang="en-US" sz="4800">
                <a:solidFill>
                  <a:srgbClr val="007E45"/>
                </a:solidFill>
                <a:latin typeface="楷体" panose="02010609060101010101" charset="-122"/>
                <a:ea typeface="楷体" panose="02010609060101010101" charset="-122"/>
              </a:rPr>
              <a:t>输入标题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dirty="0">
                <a:solidFill>
                  <a:srgbClr val="007E45"/>
                </a:solidFill>
                <a:latin typeface="楷体" panose="02010609060101010101" charset="-122"/>
                <a:ea typeface="楷体" panose="02010609060101010101" charset="-122"/>
              </a:rPr>
              <a:t>输入标题</a:t>
            </a:r>
          </a:p>
        </p:txBody>
      </p:sp>
      <p:sp>
        <p:nvSpPr>
          <p:cNvPr id="6" name="文本框 31"/>
          <p:cNvSpPr txBox="1">
            <a:spLocks noChangeArrowheads="1"/>
          </p:cNvSpPr>
          <p:nvPr/>
        </p:nvSpPr>
        <p:spPr bwMode="auto">
          <a:xfrm>
            <a:off x="6441440" y="2032635"/>
            <a:ext cx="3207385"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3300" b="1" dirty="0">
                <a:latin typeface="楷体" panose="02010609060101010101" charset="-122"/>
                <a:ea typeface="楷体" panose="02010609060101010101" charset="-122"/>
              </a:rPr>
              <a:t>此处</a:t>
            </a:r>
            <a:r>
              <a:rPr lang="zh-CN" altLang="zh-CN" sz="3300" b="1" dirty="0">
                <a:latin typeface="楷体" panose="02010609060101010101" charset="-122"/>
                <a:ea typeface="楷体" panose="02010609060101010101" charset="-122"/>
              </a:rPr>
              <a:t>添加标题</a:t>
            </a:r>
          </a:p>
        </p:txBody>
      </p:sp>
      <p:sp>
        <p:nvSpPr>
          <p:cNvPr id="12" name="文本框 26"/>
          <p:cNvSpPr txBox="1">
            <a:spLocks noChangeArrowheads="1"/>
          </p:cNvSpPr>
          <p:nvPr/>
        </p:nvSpPr>
        <p:spPr bwMode="auto">
          <a:xfrm>
            <a:off x="6323330" y="2798445"/>
            <a:ext cx="448754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楷体" panose="02010609060101010101" charset="-122"/>
                <a:ea typeface="楷体" panose="02010609060101010101"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600" kern="0" dirty="0">
              <a:solidFill>
                <a:srgbClr val="000000">
                  <a:lumMod val="65000"/>
                  <a:lumOff val="35000"/>
                </a:srgbClr>
              </a:solidFill>
              <a:latin typeface="楷体" panose="02010609060101010101" charset="-122"/>
              <a:ea typeface="楷体" panose="02010609060101010101" charset="-122"/>
            </a:endParaRPr>
          </a:p>
          <a:p>
            <a:pPr lvl="0">
              <a:lnSpc>
                <a:spcPct val="150000"/>
              </a:lnSpc>
              <a:defRPr/>
            </a:pPr>
            <a:endParaRPr lang="en-US" altLang="zh-CN" sz="1600" kern="0" dirty="0">
              <a:solidFill>
                <a:srgbClr val="000000">
                  <a:lumMod val="65000"/>
                  <a:lumOff val="35000"/>
                </a:srgbClr>
              </a:solidFill>
              <a:latin typeface="楷体" panose="02010609060101010101" charset="-122"/>
              <a:ea typeface="楷体" panose="02010609060101010101" charset="-122"/>
            </a:endParaRPr>
          </a:p>
          <a:p>
            <a:pPr eaLnBrk="1" hangingPunct="1"/>
            <a:endParaRPr lang="zh-CN" altLang="en-US" sz="1300" dirty="0">
              <a:latin typeface="楷体" panose="02010609060101010101" charset="-122"/>
              <a:ea typeface="楷体" panose="02010609060101010101" charset="-122"/>
            </a:endParaRPr>
          </a:p>
        </p:txBody>
      </p:sp>
      <p:pic>
        <p:nvPicPr>
          <p:cNvPr id="8" name="图片 28" descr="C_108.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355715" y="2643505"/>
            <a:ext cx="4627880"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rotWithShape="1">
          <a:blip r:embed="rId4" cstate="screen"/>
          <a:srcRect/>
          <a:stretch>
            <a:fillRect/>
          </a:stretch>
        </p:blipFill>
        <p:spPr>
          <a:xfrm>
            <a:off x="1217295" y="1731010"/>
            <a:ext cx="4317365" cy="300863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13" name="图片 4"/>
          <p:cNvPicPr>
            <a:picLocks noChangeAspect="1" noChangeArrowheads="1"/>
          </p:cNvPicPr>
          <p:nvPr/>
        </p:nvPicPr>
        <p:blipFill>
          <a:blip r:embed="rId3" cstate="screen"/>
          <a:stretch>
            <a:fillRect/>
          </a:stretch>
        </p:blipFill>
        <p:spPr bwMode="auto">
          <a:xfrm>
            <a:off x="1255097" y="208813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102145" y="275652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charset="-122"/>
                <a:ea typeface="楷体" panose="02010609060101010101" charset="-122"/>
              </a:rPr>
              <a:t>添加</a:t>
            </a:r>
            <a:endParaRPr lang="en-US" altLang="zh-CN" sz="2800" b="1" dirty="0">
              <a:solidFill>
                <a:srgbClr val="333333"/>
              </a:solidFill>
              <a:latin typeface="楷体" panose="02010609060101010101" charset="-122"/>
              <a:ea typeface="楷体" panose="02010609060101010101" charset="-122"/>
            </a:endParaRPr>
          </a:p>
          <a:p>
            <a:r>
              <a:rPr lang="zh-CN" altLang="en-US" sz="2800" b="1" dirty="0">
                <a:solidFill>
                  <a:srgbClr val="333333"/>
                </a:solidFill>
                <a:latin typeface="楷体" panose="02010609060101010101" charset="-122"/>
                <a:ea typeface="楷体" panose="02010609060101010101" charset="-122"/>
              </a:rPr>
              <a:t>文字</a:t>
            </a:r>
          </a:p>
        </p:txBody>
      </p:sp>
      <p:pic>
        <p:nvPicPr>
          <p:cNvPr id="15" name="图片 4"/>
          <p:cNvPicPr>
            <a:picLocks noChangeAspect="1" noChangeArrowheads="1"/>
          </p:cNvPicPr>
          <p:nvPr/>
        </p:nvPicPr>
        <p:blipFill>
          <a:blip r:embed="rId3" cstate="screen"/>
          <a:stretch>
            <a:fillRect/>
          </a:stretch>
        </p:blipFill>
        <p:spPr bwMode="auto">
          <a:xfrm>
            <a:off x="4714466" y="208813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561515" y="275652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charset="-122"/>
                <a:ea typeface="楷体" panose="02010609060101010101" charset="-122"/>
              </a:rPr>
              <a:t>添加</a:t>
            </a:r>
            <a:endParaRPr lang="en-US" altLang="zh-CN" sz="2800" b="1" dirty="0">
              <a:solidFill>
                <a:srgbClr val="333333"/>
              </a:solidFill>
              <a:latin typeface="楷体" panose="02010609060101010101" charset="-122"/>
              <a:ea typeface="楷体" panose="02010609060101010101" charset="-122"/>
            </a:endParaRPr>
          </a:p>
          <a:p>
            <a:r>
              <a:rPr lang="zh-CN" altLang="en-US" sz="2800" b="1" dirty="0">
                <a:solidFill>
                  <a:srgbClr val="333333"/>
                </a:solidFill>
                <a:latin typeface="楷体" panose="02010609060101010101" charset="-122"/>
                <a:ea typeface="楷体" panose="02010609060101010101" charset="-122"/>
              </a:rPr>
              <a:t>文字</a:t>
            </a:r>
          </a:p>
        </p:txBody>
      </p:sp>
      <p:pic>
        <p:nvPicPr>
          <p:cNvPr id="17" name="图片 4"/>
          <p:cNvPicPr>
            <a:picLocks noChangeAspect="1" noChangeArrowheads="1"/>
          </p:cNvPicPr>
          <p:nvPr/>
        </p:nvPicPr>
        <p:blipFill>
          <a:blip r:embed="rId3" cstate="screen"/>
          <a:stretch>
            <a:fillRect/>
          </a:stretch>
        </p:blipFill>
        <p:spPr bwMode="auto">
          <a:xfrm>
            <a:off x="8173835" y="208813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020883" y="275652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charset="-122"/>
                <a:ea typeface="楷体" panose="02010609060101010101" charset="-122"/>
              </a:rPr>
              <a:t>添加</a:t>
            </a:r>
            <a:endParaRPr lang="en-US" altLang="zh-CN" sz="2800" b="1" dirty="0">
              <a:solidFill>
                <a:srgbClr val="333333"/>
              </a:solidFill>
              <a:latin typeface="楷体" panose="02010609060101010101" charset="-122"/>
              <a:ea typeface="楷体" panose="02010609060101010101" charset="-122"/>
            </a:endParaRPr>
          </a:p>
          <a:p>
            <a:r>
              <a:rPr lang="zh-CN" altLang="en-US" sz="2800" b="1" dirty="0">
                <a:solidFill>
                  <a:srgbClr val="333333"/>
                </a:solidFill>
                <a:latin typeface="楷体" panose="02010609060101010101" charset="-122"/>
                <a:ea typeface="楷体" panose="02010609060101010101" charset="-122"/>
              </a:rPr>
              <a:t>文字</a:t>
            </a:r>
          </a:p>
        </p:txBody>
      </p:sp>
      <p:pic>
        <p:nvPicPr>
          <p:cNvPr id="20" name="图片 19"/>
          <p:cNvPicPr>
            <a:picLocks noChangeAspect="1"/>
          </p:cNvPicPr>
          <p:nvPr/>
        </p:nvPicPr>
        <p:blipFill>
          <a:blip r:embed="rId4" cstate="screen"/>
          <a:stretch>
            <a:fillRect/>
          </a:stretch>
        </p:blipFill>
        <p:spPr>
          <a:xfrm rot="7900401" flipH="1" flipV="1">
            <a:off x="3669535" y="2664796"/>
            <a:ext cx="871706" cy="883338"/>
          </a:xfrm>
          <a:prstGeom prst="rect">
            <a:avLst/>
          </a:prstGeom>
        </p:spPr>
      </p:pic>
      <p:pic>
        <p:nvPicPr>
          <p:cNvPr id="21" name="图片 20"/>
          <p:cNvPicPr>
            <a:picLocks noChangeAspect="1"/>
          </p:cNvPicPr>
          <p:nvPr/>
        </p:nvPicPr>
        <p:blipFill>
          <a:blip r:embed="rId4" cstate="screen"/>
          <a:stretch>
            <a:fillRect/>
          </a:stretch>
        </p:blipFill>
        <p:spPr>
          <a:xfrm rot="7900401" flipH="1" flipV="1">
            <a:off x="7118478" y="2664796"/>
            <a:ext cx="871706" cy="883338"/>
          </a:xfrm>
          <a:prstGeom prst="rect">
            <a:avLst/>
          </a:prstGeom>
        </p:spPr>
      </p:pic>
      <p:pic>
        <p:nvPicPr>
          <p:cNvPr id="4" name="图片 3"/>
          <p:cNvPicPr>
            <a:picLocks noChangeAspect="1"/>
          </p:cNvPicPr>
          <p:nvPr/>
        </p:nvPicPr>
        <p:blipFill>
          <a:blip r:embed="rId5" cstate="print"/>
          <a:stretch>
            <a:fillRect/>
          </a:stretch>
        </p:blipFill>
        <p:spPr>
          <a:xfrm>
            <a:off x="1944274" y="3894614"/>
            <a:ext cx="7264496" cy="244151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sp>
        <p:nvSpPr>
          <p:cNvPr id="4" name="Freeform 771"/>
          <p:cNvSpPr>
            <a:spLocks noEditPoints="1"/>
          </p:cNvSpPr>
          <p:nvPr/>
        </p:nvSpPr>
        <p:spPr bwMode="auto">
          <a:xfrm>
            <a:off x="6587437" y="1688774"/>
            <a:ext cx="4439998" cy="4184507"/>
          </a:xfrm>
          <a:custGeom>
            <a:avLst/>
            <a:gdLst>
              <a:gd name="T0" fmla="*/ 2037 w 2725"/>
              <a:gd name="T1" fmla="*/ 1938 h 2364"/>
              <a:gd name="T2" fmla="*/ 2256 w 2725"/>
              <a:gd name="T3" fmla="*/ 1692 h 2364"/>
              <a:gd name="T4" fmla="*/ 2192 w 2725"/>
              <a:gd name="T5" fmla="*/ 1863 h 2364"/>
              <a:gd name="T6" fmla="*/ 1896 w 2725"/>
              <a:gd name="T7" fmla="*/ 2173 h 2364"/>
              <a:gd name="T8" fmla="*/ 1253 w 2725"/>
              <a:gd name="T9" fmla="*/ 2245 h 2364"/>
              <a:gd name="T10" fmla="*/ 1361 w 2725"/>
              <a:gd name="T11" fmla="*/ 2173 h 2364"/>
              <a:gd name="T12" fmla="*/ 967 w 2725"/>
              <a:gd name="T13" fmla="*/ 2185 h 2364"/>
              <a:gd name="T14" fmla="*/ 755 w 2725"/>
              <a:gd name="T15" fmla="*/ 2197 h 2364"/>
              <a:gd name="T16" fmla="*/ 560 w 2725"/>
              <a:gd name="T17" fmla="*/ 1835 h 2364"/>
              <a:gd name="T18" fmla="*/ 365 w 2725"/>
              <a:gd name="T19" fmla="*/ 1934 h 2364"/>
              <a:gd name="T20" fmla="*/ 415 w 2725"/>
              <a:gd name="T21" fmla="*/ 1612 h 2364"/>
              <a:gd name="T22" fmla="*/ 445 w 2725"/>
              <a:gd name="T23" fmla="*/ 1226 h 2364"/>
              <a:gd name="T24" fmla="*/ 284 w 2725"/>
              <a:gd name="T25" fmla="*/ 1019 h 2364"/>
              <a:gd name="T26" fmla="*/ 129 w 2725"/>
              <a:gd name="T27" fmla="*/ 979 h 2364"/>
              <a:gd name="T28" fmla="*/ 345 w 2725"/>
              <a:gd name="T29" fmla="*/ 565 h 2364"/>
              <a:gd name="T30" fmla="*/ 419 w 2725"/>
              <a:gd name="T31" fmla="*/ 537 h 2364"/>
              <a:gd name="T32" fmla="*/ 681 w 2725"/>
              <a:gd name="T33" fmla="*/ 410 h 2364"/>
              <a:gd name="T34" fmla="*/ 832 w 2725"/>
              <a:gd name="T35" fmla="*/ 234 h 2364"/>
              <a:gd name="T36" fmla="*/ 1068 w 2725"/>
              <a:gd name="T37" fmla="*/ 71 h 2364"/>
              <a:gd name="T38" fmla="*/ 1256 w 2725"/>
              <a:gd name="T39" fmla="*/ 111 h 2364"/>
              <a:gd name="T40" fmla="*/ 1421 w 2725"/>
              <a:gd name="T41" fmla="*/ 23 h 2364"/>
              <a:gd name="T42" fmla="*/ 1519 w 2725"/>
              <a:gd name="T43" fmla="*/ 107 h 2364"/>
              <a:gd name="T44" fmla="*/ 1896 w 2725"/>
              <a:gd name="T45" fmla="*/ 242 h 2364"/>
              <a:gd name="T46" fmla="*/ 2135 w 2725"/>
              <a:gd name="T47" fmla="*/ 294 h 2364"/>
              <a:gd name="T48" fmla="*/ 2263 w 2725"/>
              <a:gd name="T49" fmla="*/ 382 h 2364"/>
              <a:gd name="T50" fmla="*/ 2451 w 2725"/>
              <a:gd name="T51" fmla="*/ 433 h 2364"/>
              <a:gd name="T52" fmla="*/ 2438 w 2725"/>
              <a:gd name="T53" fmla="*/ 569 h 2364"/>
              <a:gd name="T54" fmla="*/ 2454 w 2725"/>
              <a:gd name="T55" fmla="*/ 915 h 2364"/>
              <a:gd name="T56" fmla="*/ 2411 w 2725"/>
              <a:gd name="T57" fmla="*/ 1345 h 2364"/>
              <a:gd name="T58" fmla="*/ 2353 w 2725"/>
              <a:gd name="T59" fmla="*/ 1222 h 2364"/>
              <a:gd name="T60" fmla="*/ 2296 w 2725"/>
              <a:gd name="T61" fmla="*/ 1508 h 2364"/>
              <a:gd name="T62" fmla="*/ 2475 w 2725"/>
              <a:gd name="T63" fmla="*/ 1421 h 2364"/>
              <a:gd name="T64" fmla="*/ 2478 w 2725"/>
              <a:gd name="T65" fmla="*/ 1321 h 2364"/>
              <a:gd name="T66" fmla="*/ 2572 w 2725"/>
              <a:gd name="T67" fmla="*/ 1142 h 2364"/>
              <a:gd name="T68" fmla="*/ 2713 w 2725"/>
              <a:gd name="T69" fmla="*/ 939 h 2364"/>
              <a:gd name="T70" fmla="*/ 2582 w 2725"/>
              <a:gd name="T71" fmla="*/ 1385 h 2364"/>
              <a:gd name="T72" fmla="*/ 2660 w 2725"/>
              <a:gd name="T73" fmla="*/ 1202 h 2364"/>
              <a:gd name="T74" fmla="*/ 2475 w 2725"/>
              <a:gd name="T75" fmla="*/ 1015 h 2364"/>
              <a:gd name="T76" fmla="*/ 2357 w 2725"/>
              <a:gd name="T77" fmla="*/ 844 h 2364"/>
              <a:gd name="T78" fmla="*/ 2377 w 2725"/>
              <a:gd name="T79" fmla="*/ 493 h 2364"/>
              <a:gd name="T80" fmla="*/ 2357 w 2725"/>
              <a:gd name="T81" fmla="*/ 537 h 2364"/>
              <a:gd name="T82" fmla="*/ 2273 w 2725"/>
              <a:gd name="T83" fmla="*/ 557 h 2364"/>
              <a:gd name="T84" fmla="*/ 2353 w 2725"/>
              <a:gd name="T85" fmla="*/ 1162 h 2364"/>
              <a:gd name="T86" fmla="*/ 2296 w 2725"/>
              <a:gd name="T87" fmla="*/ 732 h 2364"/>
              <a:gd name="T88" fmla="*/ 2249 w 2725"/>
              <a:gd name="T89" fmla="*/ 700 h 2364"/>
              <a:gd name="T90" fmla="*/ 2276 w 2725"/>
              <a:gd name="T91" fmla="*/ 1182 h 2364"/>
              <a:gd name="T92" fmla="*/ 2209 w 2725"/>
              <a:gd name="T93" fmla="*/ 1449 h 2364"/>
              <a:gd name="T94" fmla="*/ 2222 w 2725"/>
              <a:gd name="T95" fmla="*/ 525 h 2364"/>
              <a:gd name="T96" fmla="*/ 2199 w 2725"/>
              <a:gd name="T97" fmla="*/ 1429 h 2364"/>
              <a:gd name="T98" fmla="*/ 2088 w 2725"/>
              <a:gd name="T99" fmla="*/ 406 h 2364"/>
              <a:gd name="T100" fmla="*/ 2067 w 2725"/>
              <a:gd name="T101" fmla="*/ 513 h 2364"/>
              <a:gd name="T102" fmla="*/ 2040 w 2725"/>
              <a:gd name="T103" fmla="*/ 334 h 2364"/>
              <a:gd name="T104" fmla="*/ 1997 w 2725"/>
              <a:gd name="T105" fmla="*/ 1994 h 2364"/>
              <a:gd name="T106" fmla="*/ 1899 w 2725"/>
              <a:gd name="T107" fmla="*/ 2114 h 2364"/>
              <a:gd name="T108" fmla="*/ 1593 w 2725"/>
              <a:gd name="T109" fmla="*/ 2157 h 2364"/>
              <a:gd name="T110" fmla="*/ 1253 w 2725"/>
              <a:gd name="T111" fmla="*/ 2161 h 2364"/>
              <a:gd name="T112" fmla="*/ 1041 w 2725"/>
              <a:gd name="T113" fmla="*/ 159 h 2364"/>
              <a:gd name="T114" fmla="*/ 728 w 2725"/>
              <a:gd name="T115" fmla="*/ 457 h 2364"/>
              <a:gd name="T116" fmla="*/ 624 w 2725"/>
              <a:gd name="T117" fmla="*/ 577 h 2364"/>
              <a:gd name="T118" fmla="*/ 594 w 2725"/>
              <a:gd name="T119" fmla="*/ 541 h 2364"/>
              <a:gd name="T120" fmla="*/ 520 w 2725"/>
              <a:gd name="T121" fmla="*/ 1664 h 2364"/>
              <a:gd name="T122" fmla="*/ 489 w 2725"/>
              <a:gd name="T123" fmla="*/ 1751 h 2364"/>
              <a:gd name="T124" fmla="*/ 136 w 2725"/>
              <a:gd name="T125" fmla="*/ 903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5" h="2364">
                <a:moveTo>
                  <a:pt x="2545" y="1425"/>
                </a:moveTo>
                <a:cubicBezTo>
                  <a:pt x="2545" y="1418"/>
                  <a:pt x="2543" y="1415"/>
                  <a:pt x="2539" y="1413"/>
                </a:cubicBezTo>
                <a:cubicBezTo>
                  <a:pt x="2499" y="1426"/>
                  <a:pt x="2508" y="1451"/>
                  <a:pt x="2491" y="1485"/>
                </a:cubicBezTo>
                <a:cubicBezTo>
                  <a:pt x="2495" y="1494"/>
                  <a:pt x="2508" y="1478"/>
                  <a:pt x="2508" y="1497"/>
                </a:cubicBezTo>
                <a:cubicBezTo>
                  <a:pt x="2496" y="1489"/>
                  <a:pt x="2502" y="1491"/>
                  <a:pt x="2488" y="1497"/>
                </a:cubicBezTo>
                <a:cubicBezTo>
                  <a:pt x="2488" y="1487"/>
                  <a:pt x="2489" y="1477"/>
                  <a:pt x="2485" y="1473"/>
                </a:cubicBezTo>
                <a:cubicBezTo>
                  <a:pt x="2454" y="1496"/>
                  <a:pt x="2417" y="1512"/>
                  <a:pt x="2387" y="1536"/>
                </a:cubicBezTo>
                <a:cubicBezTo>
                  <a:pt x="2389" y="1540"/>
                  <a:pt x="2395" y="1540"/>
                  <a:pt x="2394" y="1548"/>
                </a:cubicBezTo>
                <a:cubicBezTo>
                  <a:pt x="2366" y="1551"/>
                  <a:pt x="2321" y="1554"/>
                  <a:pt x="2310" y="1600"/>
                </a:cubicBezTo>
                <a:cubicBezTo>
                  <a:pt x="2300" y="1580"/>
                  <a:pt x="2284" y="1607"/>
                  <a:pt x="2273" y="1588"/>
                </a:cubicBezTo>
                <a:cubicBezTo>
                  <a:pt x="2238" y="1604"/>
                  <a:pt x="2191" y="1626"/>
                  <a:pt x="2182" y="1668"/>
                </a:cubicBezTo>
                <a:cubicBezTo>
                  <a:pt x="2143" y="1671"/>
                  <a:pt x="2119" y="1679"/>
                  <a:pt x="2118" y="1715"/>
                </a:cubicBezTo>
                <a:cubicBezTo>
                  <a:pt x="2082" y="1721"/>
                  <a:pt x="2062" y="1775"/>
                  <a:pt x="2037" y="1807"/>
                </a:cubicBezTo>
                <a:cubicBezTo>
                  <a:pt x="2056" y="1830"/>
                  <a:pt x="2013" y="1847"/>
                  <a:pt x="2017" y="1867"/>
                </a:cubicBezTo>
                <a:cubicBezTo>
                  <a:pt x="1995" y="1864"/>
                  <a:pt x="2001" y="1879"/>
                  <a:pt x="1997" y="1891"/>
                </a:cubicBezTo>
                <a:cubicBezTo>
                  <a:pt x="2013" y="1899"/>
                  <a:pt x="2024" y="1867"/>
                  <a:pt x="2044" y="1867"/>
                </a:cubicBezTo>
                <a:cubicBezTo>
                  <a:pt x="2035" y="1888"/>
                  <a:pt x="2013" y="1894"/>
                  <a:pt x="2003" y="1915"/>
                </a:cubicBezTo>
                <a:cubicBezTo>
                  <a:pt x="2010" y="1924"/>
                  <a:pt x="2028" y="1915"/>
                  <a:pt x="2034" y="1911"/>
                </a:cubicBezTo>
                <a:cubicBezTo>
                  <a:pt x="2041" y="1919"/>
                  <a:pt x="2019" y="1925"/>
                  <a:pt x="2017" y="1934"/>
                </a:cubicBezTo>
                <a:cubicBezTo>
                  <a:pt x="2020" y="1949"/>
                  <a:pt x="2027" y="1937"/>
                  <a:pt x="2037" y="1938"/>
                </a:cubicBezTo>
                <a:cubicBezTo>
                  <a:pt x="2037" y="1952"/>
                  <a:pt x="2017" y="1941"/>
                  <a:pt x="2017" y="1954"/>
                </a:cubicBezTo>
                <a:cubicBezTo>
                  <a:pt x="2043" y="1958"/>
                  <a:pt x="2064" y="1920"/>
                  <a:pt x="2084" y="1903"/>
                </a:cubicBezTo>
                <a:cubicBezTo>
                  <a:pt x="2084" y="1894"/>
                  <a:pt x="2076" y="1894"/>
                  <a:pt x="2067" y="1895"/>
                </a:cubicBezTo>
                <a:cubicBezTo>
                  <a:pt x="2068" y="1882"/>
                  <a:pt x="2087" y="1892"/>
                  <a:pt x="2084" y="1875"/>
                </a:cubicBezTo>
                <a:cubicBezTo>
                  <a:pt x="2087" y="1882"/>
                  <a:pt x="2098" y="1883"/>
                  <a:pt x="2091" y="1891"/>
                </a:cubicBezTo>
                <a:cubicBezTo>
                  <a:pt x="2107" y="1887"/>
                  <a:pt x="2109" y="1867"/>
                  <a:pt x="2121" y="1859"/>
                </a:cubicBezTo>
                <a:cubicBezTo>
                  <a:pt x="2118" y="1850"/>
                  <a:pt x="2111" y="1870"/>
                  <a:pt x="2101" y="1867"/>
                </a:cubicBezTo>
                <a:cubicBezTo>
                  <a:pt x="2100" y="1860"/>
                  <a:pt x="2104" y="1860"/>
                  <a:pt x="2104" y="1855"/>
                </a:cubicBezTo>
                <a:cubicBezTo>
                  <a:pt x="2085" y="1858"/>
                  <a:pt x="2076" y="1887"/>
                  <a:pt x="2057" y="1879"/>
                </a:cubicBezTo>
                <a:cubicBezTo>
                  <a:pt x="2086" y="1851"/>
                  <a:pt x="2131" y="1841"/>
                  <a:pt x="2145" y="1795"/>
                </a:cubicBezTo>
                <a:cubicBezTo>
                  <a:pt x="2164" y="1790"/>
                  <a:pt x="2177" y="1798"/>
                  <a:pt x="2182" y="1771"/>
                </a:cubicBezTo>
                <a:cubicBezTo>
                  <a:pt x="2176" y="1771"/>
                  <a:pt x="2175" y="1776"/>
                  <a:pt x="2168" y="1775"/>
                </a:cubicBezTo>
                <a:cubicBezTo>
                  <a:pt x="2179" y="1785"/>
                  <a:pt x="2171" y="1779"/>
                  <a:pt x="2165" y="1787"/>
                </a:cubicBezTo>
                <a:cubicBezTo>
                  <a:pt x="2165" y="1770"/>
                  <a:pt x="2169" y="1721"/>
                  <a:pt x="2205" y="1735"/>
                </a:cubicBezTo>
                <a:cubicBezTo>
                  <a:pt x="2210" y="1727"/>
                  <a:pt x="2216" y="1722"/>
                  <a:pt x="2219" y="1712"/>
                </a:cubicBezTo>
                <a:cubicBezTo>
                  <a:pt x="2205" y="1710"/>
                  <a:pt x="2212" y="1707"/>
                  <a:pt x="2219" y="1692"/>
                </a:cubicBezTo>
                <a:cubicBezTo>
                  <a:pt x="2211" y="1668"/>
                  <a:pt x="2197" y="1700"/>
                  <a:pt x="2192" y="1692"/>
                </a:cubicBezTo>
                <a:cubicBezTo>
                  <a:pt x="2201" y="1657"/>
                  <a:pt x="2243" y="1662"/>
                  <a:pt x="2259" y="1636"/>
                </a:cubicBezTo>
                <a:cubicBezTo>
                  <a:pt x="2262" y="1650"/>
                  <a:pt x="2243" y="1673"/>
                  <a:pt x="2229" y="1680"/>
                </a:cubicBezTo>
                <a:cubicBezTo>
                  <a:pt x="2235" y="1676"/>
                  <a:pt x="2247" y="1679"/>
                  <a:pt x="2256" y="1692"/>
                </a:cubicBezTo>
                <a:cubicBezTo>
                  <a:pt x="2276" y="1666"/>
                  <a:pt x="2291" y="1615"/>
                  <a:pt x="2316" y="1608"/>
                </a:cubicBezTo>
                <a:cubicBezTo>
                  <a:pt x="2324" y="1610"/>
                  <a:pt x="2304" y="1633"/>
                  <a:pt x="2313" y="1636"/>
                </a:cubicBezTo>
                <a:cubicBezTo>
                  <a:pt x="2283" y="1644"/>
                  <a:pt x="2275" y="1699"/>
                  <a:pt x="2249" y="1700"/>
                </a:cubicBezTo>
                <a:cubicBezTo>
                  <a:pt x="2251" y="1703"/>
                  <a:pt x="2252" y="1707"/>
                  <a:pt x="2256" y="1708"/>
                </a:cubicBezTo>
                <a:cubicBezTo>
                  <a:pt x="2253" y="1710"/>
                  <a:pt x="2242" y="1708"/>
                  <a:pt x="2246" y="1727"/>
                </a:cubicBezTo>
                <a:cubicBezTo>
                  <a:pt x="2232" y="1739"/>
                  <a:pt x="2226" y="1732"/>
                  <a:pt x="2226" y="1747"/>
                </a:cubicBezTo>
                <a:cubicBezTo>
                  <a:pt x="2202" y="1747"/>
                  <a:pt x="2192" y="1760"/>
                  <a:pt x="2182" y="1775"/>
                </a:cubicBezTo>
                <a:cubicBezTo>
                  <a:pt x="2219" y="1784"/>
                  <a:pt x="2228" y="1735"/>
                  <a:pt x="2259" y="1731"/>
                </a:cubicBezTo>
                <a:cubicBezTo>
                  <a:pt x="2262" y="1742"/>
                  <a:pt x="2253" y="1739"/>
                  <a:pt x="2252" y="1747"/>
                </a:cubicBezTo>
                <a:cubicBezTo>
                  <a:pt x="2258" y="1744"/>
                  <a:pt x="2261" y="1736"/>
                  <a:pt x="2273" y="1739"/>
                </a:cubicBezTo>
                <a:cubicBezTo>
                  <a:pt x="2270" y="1753"/>
                  <a:pt x="2278" y="1755"/>
                  <a:pt x="2276" y="1767"/>
                </a:cubicBezTo>
                <a:cubicBezTo>
                  <a:pt x="2266" y="1768"/>
                  <a:pt x="2264" y="1776"/>
                  <a:pt x="2259" y="1783"/>
                </a:cubicBezTo>
                <a:cubicBezTo>
                  <a:pt x="2251" y="1782"/>
                  <a:pt x="2263" y="1773"/>
                  <a:pt x="2263" y="1767"/>
                </a:cubicBezTo>
                <a:cubicBezTo>
                  <a:pt x="2262" y="1763"/>
                  <a:pt x="2256" y="1765"/>
                  <a:pt x="2256" y="1759"/>
                </a:cubicBezTo>
                <a:cubicBezTo>
                  <a:pt x="2248" y="1766"/>
                  <a:pt x="2248" y="1782"/>
                  <a:pt x="2239" y="1787"/>
                </a:cubicBezTo>
                <a:cubicBezTo>
                  <a:pt x="2234" y="1780"/>
                  <a:pt x="2238" y="1768"/>
                  <a:pt x="2246" y="1759"/>
                </a:cubicBezTo>
                <a:cubicBezTo>
                  <a:pt x="2233" y="1766"/>
                  <a:pt x="2219" y="1771"/>
                  <a:pt x="2209" y="1779"/>
                </a:cubicBezTo>
                <a:cubicBezTo>
                  <a:pt x="2208" y="1790"/>
                  <a:pt x="2217" y="1791"/>
                  <a:pt x="2226" y="1791"/>
                </a:cubicBezTo>
                <a:cubicBezTo>
                  <a:pt x="2226" y="1821"/>
                  <a:pt x="2220" y="1883"/>
                  <a:pt x="2185" y="1879"/>
                </a:cubicBezTo>
                <a:cubicBezTo>
                  <a:pt x="2183" y="1868"/>
                  <a:pt x="2192" y="1871"/>
                  <a:pt x="2192" y="1863"/>
                </a:cubicBezTo>
                <a:cubicBezTo>
                  <a:pt x="2181" y="1862"/>
                  <a:pt x="2178" y="1870"/>
                  <a:pt x="2165" y="1867"/>
                </a:cubicBezTo>
                <a:cubicBezTo>
                  <a:pt x="2149" y="1892"/>
                  <a:pt x="2124" y="1906"/>
                  <a:pt x="2101" y="1923"/>
                </a:cubicBezTo>
                <a:cubicBezTo>
                  <a:pt x="2104" y="1926"/>
                  <a:pt x="2107" y="1929"/>
                  <a:pt x="2111" y="1930"/>
                </a:cubicBezTo>
                <a:cubicBezTo>
                  <a:pt x="2100" y="1947"/>
                  <a:pt x="2083" y="1934"/>
                  <a:pt x="2074" y="1950"/>
                </a:cubicBezTo>
                <a:cubicBezTo>
                  <a:pt x="2066" y="1945"/>
                  <a:pt x="2084" y="1939"/>
                  <a:pt x="2084" y="1930"/>
                </a:cubicBezTo>
                <a:cubicBezTo>
                  <a:pt x="2059" y="1944"/>
                  <a:pt x="2035" y="1960"/>
                  <a:pt x="2017" y="1982"/>
                </a:cubicBezTo>
                <a:cubicBezTo>
                  <a:pt x="2031" y="1982"/>
                  <a:pt x="2035" y="1969"/>
                  <a:pt x="2047" y="1966"/>
                </a:cubicBezTo>
                <a:cubicBezTo>
                  <a:pt x="2055" y="1965"/>
                  <a:pt x="2045" y="1984"/>
                  <a:pt x="2057" y="1978"/>
                </a:cubicBezTo>
                <a:cubicBezTo>
                  <a:pt x="2047" y="1993"/>
                  <a:pt x="2026" y="1988"/>
                  <a:pt x="2030" y="2010"/>
                </a:cubicBezTo>
                <a:cubicBezTo>
                  <a:pt x="2017" y="2001"/>
                  <a:pt x="1997" y="2003"/>
                  <a:pt x="1997" y="2030"/>
                </a:cubicBezTo>
                <a:cubicBezTo>
                  <a:pt x="2036" y="2029"/>
                  <a:pt x="2077" y="1995"/>
                  <a:pt x="2125" y="1982"/>
                </a:cubicBezTo>
                <a:cubicBezTo>
                  <a:pt x="2100" y="2008"/>
                  <a:pt x="2044" y="2028"/>
                  <a:pt x="2030" y="2042"/>
                </a:cubicBezTo>
                <a:cubicBezTo>
                  <a:pt x="2030" y="2048"/>
                  <a:pt x="2025" y="2059"/>
                  <a:pt x="2024" y="2074"/>
                </a:cubicBezTo>
                <a:cubicBezTo>
                  <a:pt x="2005" y="2077"/>
                  <a:pt x="1989" y="2070"/>
                  <a:pt x="1987" y="2098"/>
                </a:cubicBezTo>
                <a:cubicBezTo>
                  <a:pt x="2016" y="2078"/>
                  <a:pt x="2062" y="2078"/>
                  <a:pt x="2094" y="2062"/>
                </a:cubicBezTo>
                <a:cubicBezTo>
                  <a:pt x="2080" y="2086"/>
                  <a:pt x="2035" y="2074"/>
                  <a:pt x="2027" y="2106"/>
                </a:cubicBezTo>
                <a:cubicBezTo>
                  <a:pt x="2022" y="2093"/>
                  <a:pt x="1991" y="2100"/>
                  <a:pt x="1990" y="2118"/>
                </a:cubicBezTo>
                <a:cubicBezTo>
                  <a:pt x="1969" y="2115"/>
                  <a:pt x="1959" y="2123"/>
                  <a:pt x="1940" y="2122"/>
                </a:cubicBezTo>
                <a:cubicBezTo>
                  <a:pt x="1940" y="2132"/>
                  <a:pt x="1938" y="2145"/>
                  <a:pt x="1946" y="2145"/>
                </a:cubicBezTo>
                <a:cubicBezTo>
                  <a:pt x="1935" y="2171"/>
                  <a:pt x="1905" y="2148"/>
                  <a:pt x="1896" y="2173"/>
                </a:cubicBezTo>
                <a:cubicBezTo>
                  <a:pt x="1896" y="2178"/>
                  <a:pt x="1899" y="2176"/>
                  <a:pt x="1899" y="2173"/>
                </a:cubicBezTo>
                <a:cubicBezTo>
                  <a:pt x="1897" y="2197"/>
                  <a:pt x="1861" y="2186"/>
                  <a:pt x="1842" y="2189"/>
                </a:cubicBezTo>
                <a:cubicBezTo>
                  <a:pt x="1815" y="2194"/>
                  <a:pt x="1789" y="2211"/>
                  <a:pt x="1775" y="2209"/>
                </a:cubicBezTo>
                <a:cubicBezTo>
                  <a:pt x="1772" y="2205"/>
                  <a:pt x="1762" y="2208"/>
                  <a:pt x="1765" y="2197"/>
                </a:cubicBezTo>
                <a:cubicBezTo>
                  <a:pt x="1755" y="2206"/>
                  <a:pt x="1743" y="2199"/>
                  <a:pt x="1738" y="2205"/>
                </a:cubicBezTo>
                <a:cubicBezTo>
                  <a:pt x="1740" y="2209"/>
                  <a:pt x="1737" y="2177"/>
                  <a:pt x="1728" y="2193"/>
                </a:cubicBezTo>
                <a:cubicBezTo>
                  <a:pt x="1739" y="2174"/>
                  <a:pt x="1786" y="2197"/>
                  <a:pt x="1808" y="2177"/>
                </a:cubicBezTo>
                <a:cubicBezTo>
                  <a:pt x="1790" y="2138"/>
                  <a:pt x="1745" y="2177"/>
                  <a:pt x="1701" y="2181"/>
                </a:cubicBezTo>
                <a:cubicBezTo>
                  <a:pt x="1704" y="2174"/>
                  <a:pt x="1712" y="2174"/>
                  <a:pt x="1717" y="2169"/>
                </a:cubicBezTo>
                <a:cubicBezTo>
                  <a:pt x="1710" y="2158"/>
                  <a:pt x="1693" y="2170"/>
                  <a:pt x="1684" y="2169"/>
                </a:cubicBezTo>
                <a:cubicBezTo>
                  <a:pt x="1674" y="2173"/>
                  <a:pt x="1689" y="2180"/>
                  <a:pt x="1680" y="2185"/>
                </a:cubicBezTo>
                <a:cubicBezTo>
                  <a:pt x="1627" y="2187"/>
                  <a:pt x="1600" y="2198"/>
                  <a:pt x="1566" y="2225"/>
                </a:cubicBezTo>
                <a:cubicBezTo>
                  <a:pt x="1568" y="2233"/>
                  <a:pt x="1576" y="2233"/>
                  <a:pt x="1569" y="2241"/>
                </a:cubicBezTo>
                <a:cubicBezTo>
                  <a:pt x="1553" y="2259"/>
                  <a:pt x="1508" y="2243"/>
                  <a:pt x="1499" y="2269"/>
                </a:cubicBezTo>
                <a:cubicBezTo>
                  <a:pt x="1504" y="2271"/>
                  <a:pt x="1504" y="2271"/>
                  <a:pt x="1509" y="2281"/>
                </a:cubicBezTo>
                <a:cubicBezTo>
                  <a:pt x="1502" y="2297"/>
                  <a:pt x="1487" y="2282"/>
                  <a:pt x="1468" y="2281"/>
                </a:cubicBezTo>
                <a:cubicBezTo>
                  <a:pt x="1468" y="2265"/>
                  <a:pt x="1474" y="2282"/>
                  <a:pt x="1479" y="2273"/>
                </a:cubicBezTo>
                <a:cubicBezTo>
                  <a:pt x="1475" y="2263"/>
                  <a:pt x="1437" y="2258"/>
                  <a:pt x="1435" y="2273"/>
                </a:cubicBezTo>
                <a:cubicBezTo>
                  <a:pt x="1361" y="2257"/>
                  <a:pt x="1287" y="2263"/>
                  <a:pt x="1216" y="2249"/>
                </a:cubicBezTo>
                <a:cubicBezTo>
                  <a:pt x="1222" y="2240"/>
                  <a:pt x="1242" y="2248"/>
                  <a:pt x="1253" y="2245"/>
                </a:cubicBezTo>
                <a:cubicBezTo>
                  <a:pt x="1219" y="2210"/>
                  <a:pt x="1157" y="2232"/>
                  <a:pt x="1125" y="2193"/>
                </a:cubicBezTo>
                <a:cubicBezTo>
                  <a:pt x="1174" y="2214"/>
                  <a:pt x="1209" y="2203"/>
                  <a:pt x="1260" y="2221"/>
                </a:cubicBezTo>
                <a:cubicBezTo>
                  <a:pt x="1263" y="2207"/>
                  <a:pt x="1243" y="2219"/>
                  <a:pt x="1250" y="2201"/>
                </a:cubicBezTo>
                <a:cubicBezTo>
                  <a:pt x="1349" y="2202"/>
                  <a:pt x="1452" y="2255"/>
                  <a:pt x="1542" y="2213"/>
                </a:cubicBezTo>
                <a:cubicBezTo>
                  <a:pt x="1516" y="2208"/>
                  <a:pt x="1510" y="2182"/>
                  <a:pt x="1482" y="2193"/>
                </a:cubicBezTo>
                <a:cubicBezTo>
                  <a:pt x="1474" y="2175"/>
                  <a:pt x="1524" y="2191"/>
                  <a:pt x="1526" y="2169"/>
                </a:cubicBezTo>
                <a:cubicBezTo>
                  <a:pt x="1542" y="2173"/>
                  <a:pt x="1539" y="2180"/>
                  <a:pt x="1542" y="2193"/>
                </a:cubicBezTo>
                <a:cubicBezTo>
                  <a:pt x="1545" y="2191"/>
                  <a:pt x="1548" y="2189"/>
                  <a:pt x="1553" y="2189"/>
                </a:cubicBezTo>
                <a:cubicBezTo>
                  <a:pt x="1551" y="2186"/>
                  <a:pt x="1550" y="2182"/>
                  <a:pt x="1546" y="2181"/>
                </a:cubicBezTo>
                <a:cubicBezTo>
                  <a:pt x="1555" y="2179"/>
                  <a:pt x="1567" y="2170"/>
                  <a:pt x="1586" y="2169"/>
                </a:cubicBezTo>
                <a:cubicBezTo>
                  <a:pt x="1564" y="2158"/>
                  <a:pt x="1548" y="2172"/>
                  <a:pt x="1519" y="2161"/>
                </a:cubicBezTo>
                <a:cubicBezTo>
                  <a:pt x="1545" y="2155"/>
                  <a:pt x="1572" y="2152"/>
                  <a:pt x="1590" y="2153"/>
                </a:cubicBezTo>
                <a:cubicBezTo>
                  <a:pt x="1587" y="2144"/>
                  <a:pt x="1563" y="2134"/>
                  <a:pt x="1559" y="2149"/>
                </a:cubicBezTo>
                <a:cubicBezTo>
                  <a:pt x="1557" y="2143"/>
                  <a:pt x="1549" y="2144"/>
                  <a:pt x="1549" y="2134"/>
                </a:cubicBezTo>
                <a:cubicBezTo>
                  <a:pt x="1559" y="2131"/>
                  <a:pt x="1567" y="2128"/>
                  <a:pt x="1576" y="2126"/>
                </a:cubicBezTo>
                <a:cubicBezTo>
                  <a:pt x="1507" y="2119"/>
                  <a:pt x="1431" y="2134"/>
                  <a:pt x="1357" y="2126"/>
                </a:cubicBezTo>
                <a:cubicBezTo>
                  <a:pt x="1382" y="2135"/>
                  <a:pt x="1409" y="2147"/>
                  <a:pt x="1442" y="2157"/>
                </a:cubicBezTo>
                <a:cubicBezTo>
                  <a:pt x="1436" y="2202"/>
                  <a:pt x="1363" y="2200"/>
                  <a:pt x="1341" y="2177"/>
                </a:cubicBezTo>
                <a:cubicBezTo>
                  <a:pt x="1348" y="2165"/>
                  <a:pt x="1358" y="2183"/>
                  <a:pt x="1371" y="2177"/>
                </a:cubicBezTo>
                <a:cubicBezTo>
                  <a:pt x="1370" y="2173"/>
                  <a:pt x="1365" y="2174"/>
                  <a:pt x="1361" y="2173"/>
                </a:cubicBezTo>
                <a:cubicBezTo>
                  <a:pt x="1360" y="2167"/>
                  <a:pt x="1363" y="2166"/>
                  <a:pt x="1367" y="2165"/>
                </a:cubicBezTo>
                <a:cubicBezTo>
                  <a:pt x="1339" y="2150"/>
                  <a:pt x="1304" y="2169"/>
                  <a:pt x="1270" y="2177"/>
                </a:cubicBezTo>
                <a:cubicBezTo>
                  <a:pt x="1243" y="2161"/>
                  <a:pt x="1200" y="2162"/>
                  <a:pt x="1182" y="2134"/>
                </a:cubicBezTo>
                <a:cubicBezTo>
                  <a:pt x="1174" y="2134"/>
                  <a:pt x="1172" y="2141"/>
                  <a:pt x="1166" y="2134"/>
                </a:cubicBezTo>
                <a:cubicBezTo>
                  <a:pt x="1179" y="2129"/>
                  <a:pt x="1167" y="2120"/>
                  <a:pt x="1186" y="2122"/>
                </a:cubicBezTo>
                <a:cubicBezTo>
                  <a:pt x="1152" y="2095"/>
                  <a:pt x="1108" y="2081"/>
                  <a:pt x="1065" y="2066"/>
                </a:cubicBezTo>
                <a:cubicBezTo>
                  <a:pt x="1069" y="2076"/>
                  <a:pt x="1082" y="2077"/>
                  <a:pt x="1092" y="2082"/>
                </a:cubicBezTo>
                <a:cubicBezTo>
                  <a:pt x="1076" y="2094"/>
                  <a:pt x="1064" y="2067"/>
                  <a:pt x="1048" y="2078"/>
                </a:cubicBezTo>
                <a:cubicBezTo>
                  <a:pt x="1072" y="2104"/>
                  <a:pt x="1118" y="2104"/>
                  <a:pt x="1145" y="2126"/>
                </a:cubicBezTo>
                <a:cubicBezTo>
                  <a:pt x="1065" y="2142"/>
                  <a:pt x="1002" y="2070"/>
                  <a:pt x="930" y="2050"/>
                </a:cubicBezTo>
                <a:cubicBezTo>
                  <a:pt x="932" y="2071"/>
                  <a:pt x="954" y="2069"/>
                  <a:pt x="954" y="2094"/>
                </a:cubicBezTo>
                <a:cubicBezTo>
                  <a:pt x="945" y="2088"/>
                  <a:pt x="938" y="2080"/>
                  <a:pt x="930" y="2074"/>
                </a:cubicBezTo>
                <a:cubicBezTo>
                  <a:pt x="927" y="2074"/>
                  <a:pt x="927" y="2079"/>
                  <a:pt x="927" y="2082"/>
                </a:cubicBezTo>
                <a:cubicBezTo>
                  <a:pt x="934" y="2080"/>
                  <a:pt x="943" y="2092"/>
                  <a:pt x="954" y="2098"/>
                </a:cubicBezTo>
                <a:cubicBezTo>
                  <a:pt x="936" y="2119"/>
                  <a:pt x="975" y="2119"/>
                  <a:pt x="984" y="2134"/>
                </a:cubicBezTo>
                <a:cubicBezTo>
                  <a:pt x="971" y="2149"/>
                  <a:pt x="989" y="2147"/>
                  <a:pt x="991" y="2165"/>
                </a:cubicBezTo>
                <a:cubicBezTo>
                  <a:pt x="1067" y="2187"/>
                  <a:pt x="1129" y="2225"/>
                  <a:pt x="1203" y="2249"/>
                </a:cubicBezTo>
                <a:cubicBezTo>
                  <a:pt x="1125" y="2262"/>
                  <a:pt x="1053" y="2200"/>
                  <a:pt x="977" y="2185"/>
                </a:cubicBezTo>
                <a:cubicBezTo>
                  <a:pt x="967" y="2169"/>
                  <a:pt x="949" y="2163"/>
                  <a:pt x="930" y="2157"/>
                </a:cubicBezTo>
                <a:cubicBezTo>
                  <a:pt x="942" y="2168"/>
                  <a:pt x="950" y="2181"/>
                  <a:pt x="967" y="2185"/>
                </a:cubicBezTo>
                <a:cubicBezTo>
                  <a:pt x="925" y="2201"/>
                  <a:pt x="889" y="2163"/>
                  <a:pt x="849" y="2145"/>
                </a:cubicBezTo>
                <a:cubicBezTo>
                  <a:pt x="855" y="2166"/>
                  <a:pt x="889" y="2188"/>
                  <a:pt x="920" y="2193"/>
                </a:cubicBezTo>
                <a:cubicBezTo>
                  <a:pt x="926" y="2203"/>
                  <a:pt x="930" y="2216"/>
                  <a:pt x="940" y="2221"/>
                </a:cubicBezTo>
                <a:cubicBezTo>
                  <a:pt x="941" y="2204"/>
                  <a:pt x="987" y="2244"/>
                  <a:pt x="994" y="2245"/>
                </a:cubicBezTo>
                <a:cubicBezTo>
                  <a:pt x="997" y="2248"/>
                  <a:pt x="999" y="2258"/>
                  <a:pt x="991" y="2261"/>
                </a:cubicBezTo>
                <a:cubicBezTo>
                  <a:pt x="1018" y="2281"/>
                  <a:pt x="1051" y="2296"/>
                  <a:pt x="1088" y="2305"/>
                </a:cubicBezTo>
                <a:cubicBezTo>
                  <a:pt x="1089" y="2297"/>
                  <a:pt x="1088" y="2292"/>
                  <a:pt x="1081" y="2293"/>
                </a:cubicBezTo>
                <a:cubicBezTo>
                  <a:pt x="1091" y="2292"/>
                  <a:pt x="1117" y="2282"/>
                  <a:pt x="1118" y="2301"/>
                </a:cubicBezTo>
                <a:cubicBezTo>
                  <a:pt x="1114" y="2295"/>
                  <a:pt x="1101" y="2297"/>
                  <a:pt x="1092" y="2297"/>
                </a:cubicBezTo>
                <a:cubicBezTo>
                  <a:pt x="1088" y="2311"/>
                  <a:pt x="1106" y="2301"/>
                  <a:pt x="1108" y="2309"/>
                </a:cubicBezTo>
                <a:cubicBezTo>
                  <a:pt x="1101" y="2320"/>
                  <a:pt x="1084" y="2308"/>
                  <a:pt x="1075" y="2309"/>
                </a:cubicBezTo>
                <a:cubicBezTo>
                  <a:pt x="1103" y="2333"/>
                  <a:pt x="1151" y="2343"/>
                  <a:pt x="1172" y="2364"/>
                </a:cubicBezTo>
                <a:cubicBezTo>
                  <a:pt x="1157" y="2357"/>
                  <a:pt x="1112" y="2353"/>
                  <a:pt x="1102" y="2329"/>
                </a:cubicBezTo>
                <a:cubicBezTo>
                  <a:pt x="1059" y="2334"/>
                  <a:pt x="1043" y="2308"/>
                  <a:pt x="1011" y="2301"/>
                </a:cubicBezTo>
                <a:cubicBezTo>
                  <a:pt x="1014" y="2287"/>
                  <a:pt x="1017" y="2299"/>
                  <a:pt x="1028" y="2297"/>
                </a:cubicBezTo>
                <a:cubicBezTo>
                  <a:pt x="1013" y="2280"/>
                  <a:pt x="985" y="2278"/>
                  <a:pt x="964" y="2269"/>
                </a:cubicBezTo>
                <a:cubicBezTo>
                  <a:pt x="960" y="2270"/>
                  <a:pt x="961" y="2276"/>
                  <a:pt x="960" y="2281"/>
                </a:cubicBezTo>
                <a:cubicBezTo>
                  <a:pt x="909" y="2268"/>
                  <a:pt x="872" y="2216"/>
                  <a:pt x="826" y="2221"/>
                </a:cubicBezTo>
                <a:cubicBezTo>
                  <a:pt x="816" y="2224"/>
                  <a:pt x="829" y="2230"/>
                  <a:pt x="826" y="2237"/>
                </a:cubicBezTo>
                <a:cubicBezTo>
                  <a:pt x="809" y="2218"/>
                  <a:pt x="757" y="2220"/>
                  <a:pt x="755" y="2197"/>
                </a:cubicBezTo>
                <a:cubicBezTo>
                  <a:pt x="743" y="2205"/>
                  <a:pt x="735" y="2191"/>
                  <a:pt x="721" y="2189"/>
                </a:cubicBezTo>
                <a:cubicBezTo>
                  <a:pt x="722" y="2220"/>
                  <a:pt x="790" y="2223"/>
                  <a:pt x="782" y="2265"/>
                </a:cubicBezTo>
                <a:cubicBezTo>
                  <a:pt x="771" y="2259"/>
                  <a:pt x="763" y="2251"/>
                  <a:pt x="755" y="2241"/>
                </a:cubicBezTo>
                <a:cubicBezTo>
                  <a:pt x="745" y="2238"/>
                  <a:pt x="749" y="2252"/>
                  <a:pt x="738" y="2249"/>
                </a:cubicBezTo>
                <a:cubicBezTo>
                  <a:pt x="702" y="2204"/>
                  <a:pt x="665" y="2161"/>
                  <a:pt x="617" y="2130"/>
                </a:cubicBezTo>
                <a:cubicBezTo>
                  <a:pt x="619" y="2115"/>
                  <a:pt x="632" y="2128"/>
                  <a:pt x="637" y="2134"/>
                </a:cubicBezTo>
                <a:cubicBezTo>
                  <a:pt x="645" y="2133"/>
                  <a:pt x="645" y="2124"/>
                  <a:pt x="644" y="2114"/>
                </a:cubicBezTo>
                <a:cubicBezTo>
                  <a:pt x="631" y="2120"/>
                  <a:pt x="641" y="2115"/>
                  <a:pt x="641" y="2114"/>
                </a:cubicBezTo>
                <a:cubicBezTo>
                  <a:pt x="640" y="2093"/>
                  <a:pt x="613" y="2055"/>
                  <a:pt x="617" y="2038"/>
                </a:cubicBezTo>
                <a:cubicBezTo>
                  <a:pt x="628" y="2034"/>
                  <a:pt x="624" y="2045"/>
                  <a:pt x="627" y="2026"/>
                </a:cubicBezTo>
                <a:cubicBezTo>
                  <a:pt x="644" y="2022"/>
                  <a:pt x="639" y="2044"/>
                  <a:pt x="651" y="2046"/>
                </a:cubicBezTo>
                <a:cubicBezTo>
                  <a:pt x="656" y="2029"/>
                  <a:pt x="650" y="2030"/>
                  <a:pt x="664" y="2042"/>
                </a:cubicBezTo>
                <a:cubicBezTo>
                  <a:pt x="665" y="2020"/>
                  <a:pt x="644" y="2024"/>
                  <a:pt x="634" y="2014"/>
                </a:cubicBezTo>
                <a:cubicBezTo>
                  <a:pt x="636" y="2007"/>
                  <a:pt x="640" y="2014"/>
                  <a:pt x="644" y="2014"/>
                </a:cubicBezTo>
                <a:cubicBezTo>
                  <a:pt x="644" y="1994"/>
                  <a:pt x="630" y="1991"/>
                  <a:pt x="617" y="1986"/>
                </a:cubicBezTo>
                <a:cubicBezTo>
                  <a:pt x="634" y="1988"/>
                  <a:pt x="626" y="1932"/>
                  <a:pt x="600" y="1923"/>
                </a:cubicBezTo>
                <a:cubicBezTo>
                  <a:pt x="614" y="1906"/>
                  <a:pt x="588" y="1896"/>
                  <a:pt x="583" y="1879"/>
                </a:cubicBezTo>
                <a:cubicBezTo>
                  <a:pt x="584" y="1873"/>
                  <a:pt x="593" y="1877"/>
                  <a:pt x="594" y="1871"/>
                </a:cubicBezTo>
                <a:cubicBezTo>
                  <a:pt x="582" y="1862"/>
                  <a:pt x="574" y="1863"/>
                  <a:pt x="563" y="1859"/>
                </a:cubicBezTo>
                <a:cubicBezTo>
                  <a:pt x="571" y="1845"/>
                  <a:pt x="567" y="1847"/>
                  <a:pt x="560" y="1835"/>
                </a:cubicBezTo>
                <a:cubicBezTo>
                  <a:pt x="544" y="1856"/>
                  <a:pt x="536" y="1811"/>
                  <a:pt x="520" y="1807"/>
                </a:cubicBezTo>
                <a:cubicBezTo>
                  <a:pt x="508" y="1833"/>
                  <a:pt x="540" y="1841"/>
                  <a:pt x="540" y="1867"/>
                </a:cubicBezTo>
                <a:cubicBezTo>
                  <a:pt x="521" y="1867"/>
                  <a:pt x="533" y="1878"/>
                  <a:pt x="530" y="1883"/>
                </a:cubicBezTo>
                <a:cubicBezTo>
                  <a:pt x="510" y="1870"/>
                  <a:pt x="503" y="1843"/>
                  <a:pt x="482" y="1831"/>
                </a:cubicBezTo>
                <a:cubicBezTo>
                  <a:pt x="479" y="1834"/>
                  <a:pt x="491" y="1853"/>
                  <a:pt x="496" y="1859"/>
                </a:cubicBezTo>
                <a:cubicBezTo>
                  <a:pt x="494" y="1865"/>
                  <a:pt x="493" y="1858"/>
                  <a:pt x="489" y="1859"/>
                </a:cubicBezTo>
                <a:cubicBezTo>
                  <a:pt x="494" y="1878"/>
                  <a:pt x="507" y="1888"/>
                  <a:pt x="513" y="1907"/>
                </a:cubicBezTo>
                <a:cubicBezTo>
                  <a:pt x="489" y="1895"/>
                  <a:pt x="497" y="1956"/>
                  <a:pt x="472" y="1950"/>
                </a:cubicBezTo>
                <a:cubicBezTo>
                  <a:pt x="474" y="1970"/>
                  <a:pt x="491" y="1971"/>
                  <a:pt x="496" y="1986"/>
                </a:cubicBezTo>
                <a:cubicBezTo>
                  <a:pt x="504" y="1986"/>
                  <a:pt x="506" y="1979"/>
                  <a:pt x="516" y="1982"/>
                </a:cubicBezTo>
                <a:cubicBezTo>
                  <a:pt x="517" y="1997"/>
                  <a:pt x="533" y="1994"/>
                  <a:pt x="533" y="2010"/>
                </a:cubicBezTo>
                <a:cubicBezTo>
                  <a:pt x="518" y="2014"/>
                  <a:pt x="522" y="1997"/>
                  <a:pt x="509" y="1998"/>
                </a:cubicBezTo>
                <a:cubicBezTo>
                  <a:pt x="502" y="2009"/>
                  <a:pt x="519" y="2016"/>
                  <a:pt x="523" y="2026"/>
                </a:cubicBezTo>
                <a:cubicBezTo>
                  <a:pt x="499" y="2024"/>
                  <a:pt x="479" y="1983"/>
                  <a:pt x="456" y="1966"/>
                </a:cubicBezTo>
                <a:cubicBezTo>
                  <a:pt x="452" y="1969"/>
                  <a:pt x="452" y="1975"/>
                  <a:pt x="445" y="1974"/>
                </a:cubicBezTo>
                <a:cubicBezTo>
                  <a:pt x="447" y="1966"/>
                  <a:pt x="443" y="1964"/>
                  <a:pt x="442" y="1958"/>
                </a:cubicBezTo>
                <a:cubicBezTo>
                  <a:pt x="439" y="1960"/>
                  <a:pt x="437" y="1963"/>
                  <a:pt x="432" y="1962"/>
                </a:cubicBezTo>
                <a:cubicBezTo>
                  <a:pt x="449" y="2022"/>
                  <a:pt x="505" y="2035"/>
                  <a:pt x="526" y="2090"/>
                </a:cubicBezTo>
                <a:cubicBezTo>
                  <a:pt x="467" y="2039"/>
                  <a:pt x="424" y="1969"/>
                  <a:pt x="368" y="1915"/>
                </a:cubicBezTo>
                <a:cubicBezTo>
                  <a:pt x="361" y="1914"/>
                  <a:pt x="367" y="1929"/>
                  <a:pt x="365" y="1934"/>
                </a:cubicBezTo>
                <a:cubicBezTo>
                  <a:pt x="305" y="1901"/>
                  <a:pt x="304" y="1847"/>
                  <a:pt x="281" y="1775"/>
                </a:cubicBezTo>
                <a:cubicBezTo>
                  <a:pt x="294" y="1785"/>
                  <a:pt x="299" y="1806"/>
                  <a:pt x="314" y="1815"/>
                </a:cubicBezTo>
                <a:cubicBezTo>
                  <a:pt x="314" y="1802"/>
                  <a:pt x="305" y="1800"/>
                  <a:pt x="308" y="1783"/>
                </a:cubicBezTo>
                <a:cubicBezTo>
                  <a:pt x="314" y="1788"/>
                  <a:pt x="319" y="1796"/>
                  <a:pt x="321" y="1807"/>
                </a:cubicBezTo>
                <a:cubicBezTo>
                  <a:pt x="331" y="1802"/>
                  <a:pt x="317" y="1793"/>
                  <a:pt x="321" y="1783"/>
                </a:cubicBezTo>
                <a:cubicBezTo>
                  <a:pt x="350" y="1806"/>
                  <a:pt x="356" y="1856"/>
                  <a:pt x="382" y="1883"/>
                </a:cubicBezTo>
                <a:cubicBezTo>
                  <a:pt x="376" y="1841"/>
                  <a:pt x="354" y="1819"/>
                  <a:pt x="348" y="1779"/>
                </a:cubicBezTo>
                <a:cubicBezTo>
                  <a:pt x="354" y="1781"/>
                  <a:pt x="354" y="1776"/>
                  <a:pt x="355" y="1771"/>
                </a:cubicBezTo>
                <a:cubicBezTo>
                  <a:pt x="361" y="1774"/>
                  <a:pt x="356" y="1791"/>
                  <a:pt x="368" y="1787"/>
                </a:cubicBezTo>
                <a:cubicBezTo>
                  <a:pt x="373" y="1759"/>
                  <a:pt x="351" y="1728"/>
                  <a:pt x="341" y="1704"/>
                </a:cubicBezTo>
                <a:cubicBezTo>
                  <a:pt x="360" y="1698"/>
                  <a:pt x="366" y="1693"/>
                  <a:pt x="382" y="1715"/>
                </a:cubicBezTo>
                <a:cubicBezTo>
                  <a:pt x="382" y="1704"/>
                  <a:pt x="374" y="1703"/>
                  <a:pt x="375" y="1692"/>
                </a:cubicBezTo>
                <a:cubicBezTo>
                  <a:pt x="384" y="1703"/>
                  <a:pt x="393" y="1715"/>
                  <a:pt x="402" y="1727"/>
                </a:cubicBezTo>
                <a:cubicBezTo>
                  <a:pt x="409" y="1729"/>
                  <a:pt x="408" y="1722"/>
                  <a:pt x="408" y="1715"/>
                </a:cubicBezTo>
                <a:cubicBezTo>
                  <a:pt x="426" y="1754"/>
                  <a:pt x="450" y="1783"/>
                  <a:pt x="472" y="1815"/>
                </a:cubicBezTo>
                <a:cubicBezTo>
                  <a:pt x="469" y="1793"/>
                  <a:pt x="451" y="1787"/>
                  <a:pt x="452" y="1759"/>
                </a:cubicBezTo>
                <a:cubicBezTo>
                  <a:pt x="458" y="1758"/>
                  <a:pt x="458" y="1763"/>
                  <a:pt x="462" y="1763"/>
                </a:cubicBezTo>
                <a:cubicBezTo>
                  <a:pt x="436" y="1717"/>
                  <a:pt x="460" y="1655"/>
                  <a:pt x="425" y="1620"/>
                </a:cubicBezTo>
                <a:cubicBezTo>
                  <a:pt x="434" y="1599"/>
                  <a:pt x="416" y="1589"/>
                  <a:pt x="412" y="1572"/>
                </a:cubicBezTo>
                <a:cubicBezTo>
                  <a:pt x="404" y="1581"/>
                  <a:pt x="411" y="1605"/>
                  <a:pt x="415" y="1612"/>
                </a:cubicBezTo>
                <a:cubicBezTo>
                  <a:pt x="410" y="1618"/>
                  <a:pt x="398" y="1598"/>
                  <a:pt x="398" y="1584"/>
                </a:cubicBezTo>
                <a:cubicBezTo>
                  <a:pt x="385" y="1579"/>
                  <a:pt x="392" y="1597"/>
                  <a:pt x="378" y="1592"/>
                </a:cubicBezTo>
                <a:cubicBezTo>
                  <a:pt x="380" y="1573"/>
                  <a:pt x="364" y="1543"/>
                  <a:pt x="361" y="1516"/>
                </a:cubicBezTo>
                <a:cubicBezTo>
                  <a:pt x="365" y="1516"/>
                  <a:pt x="368" y="1516"/>
                  <a:pt x="371" y="1516"/>
                </a:cubicBezTo>
                <a:cubicBezTo>
                  <a:pt x="376" y="1486"/>
                  <a:pt x="343" y="1482"/>
                  <a:pt x="351" y="1461"/>
                </a:cubicBezTo>
                <a:cubicBezTo>
                  <a:pt x="356" y="1462"/>
                  <a:pt x="352" y="1473"/>
                  <a:pt x="358" y="1473"/>
                </a:cubicBezTo>
                <a:cubicBezTo>
                  <a:pt x="357" y="1458"/>
                  <a:pt x="350" y="1425"/>
                  <a:pt x="368" y="1409"/>
                </a:cubicBezTo>
                <a:cubicBezTo>
                  <a:pt x="366" y="1405"/>
                  <a:pt x="362" y="1403"/>
                  <a:pt x="358" y="1401"/>
                </a:cubicBezTo>
                <a:cubicBezTo>
                  <a:pt x="359" y="1393"/>
                  <a:pt x="371" y="1397"/>
                  <a:pt x="371" y="1389"/>
                </a:cubicBezTo>
                <a:cubicBezTo>
                  <a:pt x="371" y="1384"/>
                  <a:pt x="361" y="1384"/>
                  <a:pt x="361" y="1389"/>
                </a:cubicBezTo>
                <a:cubicBezTo>
                  <a:pt x="352" y="1384"/>
                  <a:pt x="370" y="1379"/>
                  <a:pt x="368" y="1369"/>
                </a:cubicBezTo>
                <a:cubicBezTo>
                  <a:pt x="358" y="1369"/>
                  <a:pt x="359" y="1360"/>
                  <a:pt x="351" y="1349"/>
                </a:cubicBezTo>
                <a:cubicBezTo>
                  <a:pt x="358" y="1339"/>
                  <a:pt x="359" y="1321"/>
                  <a:pt x="378" y="1325"/>
                </a:cubicBezTo>
                <a:cubicBezTo>
                  <a:pt x="378" y="1355"/>
                  <a:pt x="388" y="1373"/>
                  <a:pt x="395" y="1393"/>
                </a:cubicBezTo>
                <a:cubicBezTo>
                  <a:pt x="438" y="1381"/>
                  <a:pt x="421" y="1344"/>
                  <a:pt x="435" y="1313"/>
                </a:cubicBezTo>
                <a:cubicBezTo>
                  <a:pt x="433" y="1315"/>
                  <a:pt x="430" y="1318"/>
                  <a:pt x="425" y="1317"/>
                </a:cubicBezTo>
                <a:cubicBezTo>
                  <a:pt x="435" y="1312"/>
                  <a:pt x="431" y="1293"/>
                  <a:pt x="442" y="1289"/>
                </a:cubicBezTo>
                <a:cubicBezTo>
                  <a:pt x="443" y="1280"/>
                  <a:pt x="427" y="1292"/>
                  <a:pt x="432" y="1278"/>
                </a:cubicBezTo>
                <a:cubicBezTo>
                  <a:pt x="435" y="1278"/>
                  <a:pt x="439" y="1278"/>
                  <a:pt x="442" y="1278"/>
                </a:cubicBezTo>
                <a:cubicBezTo>
                  <a:pt x="429" y="1258"/>
                  <a:pt x="440" y="1243"/>
                  <a:pt x="445" y="1226"/>
                </a:cubicBezTo>
                <a:cubicBezTo>
                  <a:pt x="436" y="1223"/>
                  <a:pt x="439" y="1234"/>
                  <a:pt x="435" y="1238"/>
                </a:cubicBezTo>
                <a:cubicBezTo>
                  <a:pt x="424" y="1187"/>
                  <a:pt x="453" y="1170"/>
                  <a:pt x="439" y="1118"/>
                </a:cubicBezTo>
                <a:cubicBezTo>
                  <a:pt x="447" y="1101"/>
                  <a:pt x="442" y="1085"/>
                  <a:pt x="456" y="1071"/>
                </a:cubicBezTo>
                <a:cubicBezTo>
                  <a:pt x="453" y="1066"/>
                  <a:pt x="448" y="1066"/>
                  <a:pt x="449" y="1059"/>
                </a:cubicBezTo>
                <a:cubicBezTo>
                  <a:pt x="443" y="1057"/>
                  <a:pt x="442" y="1062"/>
                  <a:pt x="442" y="1067"/>
                </a:cubicBezTo>
                <a:cubicBezTo>
                  <a:pt x="437" y="1067"/>
                  <a:pt x="437" y="1042"/>
                  <a:pt x="442" y="1043"/>
                </a:cubicBezTo>
                <a:cubicBezTo>
                  <a:pt x="442" y="1035"/>
                  <a:pt x="431" y="1040"/>
                  <a:pt x="432" y="1031"/>
                </a:cubicBezTo>
                <a:cubicBezTo>
                  <a:pt x="420" y="1048"/>
                  <a:pt x="435" y="1055"/>
                  <a:pt x="429" y="1074"/>
                </a:cubicBezTo>
                <a:cubicBezTo>
                  <a:pt x="416" y="1066"/>
                  <a:pt x="418" y="1040"/>
                  <a:pt x="412" y="1023"/>
                </a:cubicBezTo>
                <a:cubicBezTo>
                  <a:pt x="398" y="1026"/>
                  <a:pt x="405" y="1055"/>
                  <a:pt x="398" y="1067"/>
                </a:cubicBezTo>
                <a:cubicBezTo>
                  <a:pt x="391" y="1065"/>
                  <a:pt x="392" y="1056"/>
                  <a:pt x="388" y="1051"/>
                </a:cubicBezTo>
                <a:cubicBezTo>
                  <a:pt x="397" y="1035"/>
                  <a:pt x="393" y="1025"/>
                  <a:pt x="395" y="1007"/>
                </a:cubicBezTo>
                <a:cubicBezTo>
                  <a:pt x="387" y="1005"/>
                  <a:pt x="388" y="1014"/>
                  <a:pt x="378" y="1011"/>
                </a:cubicBezTo>
                <a:cubicBezTo>
                  <a:pt x="380" y="1034"/>
                  <a:pt x="372" y="1046"/>
                  <a:pt x="375" y="1071"/>
                </a:cubicBezTo>
                <a:cubicBezTo>
                  <a:pt x="369" y="1065"/>
                  <a:pt x="368" y="1055"/>
                  <a:pt x="361" y="1051"/>
                </a:cubicBezTo>
                <a:cubicBezTo>
                  <a:pt x="356" y="1063"/>
                  <a:pt x="348" y="1072"/>
                  <a:pt x="351" y="1094"/>
                </a:cubicBezTo>
                <a:cubicBezTo>
                  <a:pt x="344" y="1083"/>
                  <a:pt x="327" y="1083"/>
                  <a:pt x="328" y="1063"/>
                </a:cubicBezTo>
                <a:cubicBezTo>
                  <a:pt x="316" y="1067"/>
                  <a:pt x="317" y="1068"/>
                  <a:pt x="308" y="1071"/>
                </a:cubicBezTo>
                <a:cubicBezTo>
                  <a:pt x="310" y="1083"/>
                  <a:pt x="304" y="1085"/>
                  <a:pt x="304" y="1094"/>
                </a:cubicBezTo>
                <a:cubicBezTo>
                  <a:pt x="288" y="1081"/>
                  <a:pt x="308" y="1023"/>
                  <a:pt x="284" y="1019"/>
                </a:cubicBezTo>
                <a:cubicBezTo>
                  <a:pt x="297" y="1022"/>
                  <a:pt x="299" y="985"/>
                  <a:pt x="301" y="963"/>
                </a:cubicBezTo>
                <a:cubicBezTo>
                  <a:pt x="287" y="962"/>
                  <a:pt x="294" y="984"/>
                  <a:pt x="287" y="991"/>
                </a:cubicBezTo>
                <a:cubicBezTo>
                  <a:pt x="273" y="977"/>
                  <a:pt x="278" y="960"/>
                  <a:pt x="284" y="939"/>
                </a:cubicBezTo>
                <a:cubicBezTo>
                  <a:pt x="282" y="925"/>
                  <a:pt x="270" y="961"/>
                  <a:pt x="271" y="939"/>
                </a:cubicBezTo>
                <a:cubicBezTo>
                  <a:pt x="266" y="944"/>
                  <a:pt x="264" y="953"/>
                  <a:pt x="264" y="963"/>
                </a:cubicBezTo>
                <a:cubicBezTo>
                  <a:pt x="256" y="964"/>
                  <a:pt x="260" y="952"/>
                  <a:pt x="254" y="951"/>
                </a:cubicBezTo>
                <a:cubicBezTo>
                  <a:pt x="256" y="979"/>
                  <a:pt x="237" y="1002"/>
                  <a:pt x="237" y="1039"/>
                </a:cubicBezTo>
                <a:cubicBezTo>
                  <a:pt x="226" y="1034"/>
                  <a:pt x="227" y="1036"/>
                  <a:pt x="223" y="1047"/>
                </a:cubicBezTo>
                <a:cubicBezTo>
                  <a:pt x="204" y="1032"/>
                  <a:pt x="243" y="995"/>
                  <a:pt x="217" y="983"/>
                </a:cubicBezTo>
                <a:cubicBezTo>
                  <a:pt x="214" y="965"/>
                  <a:pt x="228" y="967"/>
                  <a:pt x="230" y="955"/>
                </a:cubicBezTo>
                <a:cubicBezTo>
                  <a:pt x="195" y="940"/>
                  <a:pt x="227" y="1033"/>
                  <a:pt x="200" y="1059"/>
                </a:cubicBezTo>
                <a:cubicBezTo>
                  <a:pt x="204" y="1020"/>
                  <a:pt x="187" y="1016"/>
                  <a:pt x="190" y="987"/>
                </a:cubicBezTo>
                <a:cubicBezTo>
                  <a:pt x="175" y="990"/>
                  <a:pt x="181" y="1019"/>
                  <a:pt x="180" y="1039"/>
                </a:cubicBezTo>
                <a:cubicBezTo>
                  <a:pt x="164" y="1027"/>
                  <a:pt x="181" y="981"/>
                  <a:pt x="176" y="963"/>
                </a:cubicBezTo>
                <a:cubicBezTo>
                  <a:pt x="169" y="969"/>
                  <a:pt x="172" y="987"/>
                  <a:pt x="166" y="995"/>
                </a:cubicBezTo>
                <a:cubicBezTo>
                  <a:pt x="155" y="981"/>
                  <a:pt x="148" y="981"/>
                  <a:pt x="136" y="983"/>
                </a:cubicBezTo>
                <a:cubicBezTo>
                  <a:pt x="136" y="971"/>
                  <a:pt x="138" y="949"/>
                  <a:pt x="139" y="927"/>
                </a:cubicBezTo>
                <a:cubicBezTo>
                  <a:pt x="134" y="940"/>
                  <a:pt x="130" y="953"/>
                  <a:pt x="129" y="971"/>
                </a:cubicBezTo>
                <a:cubicBezTo>
                  <a:pt x="125" y="969"/>
                  <a:pt x="122" y="966"/>
                  <a:pt x="122" y="959"/>
                </a:cubicBezTo>
                <a:cubicBezTo>
                  <a:pt x="106" y="961"/>
                  <a:pt x="124" y="991"/>
                  <a:pt x="129" y="979"/>
                </a:cubicBezTo>
                <a:cubicBezTo>
                  <a:pt x="136" y="1021"/>
                  <a:pt x="129" y="1055"/>
                  <a:pt x="136" y="1094"/>
                </a:cubicBezTo>
                <a:cubicBezTo>
                  <a:pt x="122" y="1102"/>
                  <a:pt x="115" y="1098"/>
                  <a:pt x="109" y="1118"/>
                </a:cubicBezTo>
                <a:cubicBezTo>
                  <a:pt x="95" y="1108"/>
                  <a:pt x="77" y="1134"/>
                  <a:pt x="79" y="1166"/>
                </a:cubicBezTo>
                <a:cubicBezTo>
                  <a:pt x="74" y="1166"/>
                  <a:pt x="70" y="1166"/>
                  <a:pt x="65" y="1166"/>
                </a:cubicBezTo>
                <a:cubicBezTo>
                  <a:pt x="59" y="1161"/>
                  <a:pt x="65" y="1142"/>
                  <a:pt x="55" y="1142"/>
                </a:cubicBezTo>
                <a:cubicBezTo>
                  <a:pt x="44" y="1137"/>
                  <a:pt x="53" y="1155"/>
                  <a:pt x="42" y="1150"/>
                </a:cubicBezTo>
                <a:cubicBezTo>
                  <a:pt x="0" y="1101"/>
                  <a:pt x="30" y="973"/>
                  <a:pt x="15" y="895"/>
                </a:cubicBezTo>
                <a:cubicBezTo>
                  <a:pt x="21" y="894"/>
                  <a:pt x="23" y="887"/>
                  <a:pt x="32" y="887"/>
                </a:cubicBezTo>
                <a:cubicBezTo>
                  <a:pt x="29" y="938"/>
                  <a:pt x="18" y="986"/>
                  <a:pt x="28" y="1023"/>
                </a:cubicBezTo>
                <a:cubicBezTo>
                  <a:pt x="40" y="962"/>
                  <a:pt x="32" y="890"/>
                  <a:pt x="62" y="844"/>
                </a:cubicBezTo>
                <a:cubicBezTo>
                  <a:pt x="83" y="870"/>
                  <a:pt x="85" y="815"/>
                  <a:pt x="102" y="812"/>
                </a:cubicBezTo>
                <a:cubicBezTo>
                  <a:pt x="93" y="849"/>
                  <a:pt x="97" y="876"/>
                  <a:pt x="99" y="935"/>
                </a:cubicBezTo>
                <a:cubicBezTo>
                  <a:pt x="121" y="922"/>
                  <a:pt x="114" y="876"/>
                  <a:pt x="126" y="852"/>
                </a:cubicBezTo>
                <a:cubicBezTo>
                  <a:pt x="133" y="851"/>
                  <a:pt x="127" y="866"/>
                  <a:pt x="129" y="871"/>
                </a:cubicBezTo>
                <a:cubicBezTo>
                  <a:pt x="170" y="816"/>
                  <a:pt x="164" y="705"/>
                  <a:pt x="213" y="660"/>
                </a:cubicBezTo>
                <a:cubicBezTo>
                  <a:pt x="222" y="661"/>
                  <a:pt x="209" y="667"/>
                  <a:pt x="213" y="676"/>
                </a:cubicBezTo>
                <a:cubicBezTo>
                  <a:pt x="217" y="676"/>
                  <a:pt x="219" y="677"/>
                  <a:pt x="220" y="680"/>
                </a:cubicBezTo>
                <a:cubicBezTo>
                  <a:pt x="241" y="660"/>
                  <a:pt x="242" y="630"/>
                  <a:pt x="267" y="625"/>
                </a:cubicBezTo>
                <a:cubicBezTo>
                  <a:pt x="264" y="643"/>
                  <a:pt x="265" y="652"/>
                  <a:pt x="257" y="672"/>
                </a:cubicBezTo>
                <a:cubicBezTo>
                  <a:pt x="285" y="636"/>
                  <a:pt x="312" y="597"/>
                  <a:pt x="345" y="565"/>
                </a:cubicBezTo>
                <a:cubicBezTo>
                  <a:pt x="319" y="576"/>
                  <a:pt x="305" y="601"/>
                  <a:pt x="284" y="617"/>
                </a:cubicBezTo>
                <a:cubicBezTo>
                  <a:pt x="305" y="578"/>
                  <a:pt x="326" y="551"/>
                  <a:pt x="371" y="525"/>
                </a:cubicBezTo>
                <a:cubicBezTo>
                  <a:pt x="368" y="502"/>
                  <a:pt x="380" y="499"/>
                  <a:pt x="388" y="489"/>
                </a:cubicBezTo>
                <a:cubicBezTo>
                  <a:pt x="363" y="497"/>
                  <a:pt x="317" y="514"/>
                  <a:pt x="294" y="537"/>
                </a:cubicBezTo>
                <a:cubicBezTo>
                  <a:pt x="287" y="524"/>
                  <a:pt x="331" y="497"/>
                  <a:pt x="318" y="489"/>
                </a:cubicBezTo>
                <a:cubicBezTo>
                  <a:pt x="318" y="486"/>
                  <a:pt x="321" y="485"/>
                  <a:pt x="321" y="481"/>
                </a:cubicBezTo>
                <a:cubicBezTo>
                  <a:pt x="325" y="482"/>
                  <a:pt x="327" y="480"/>
                  <a:pt x="328" y="477"/>
                </a:cubicBezTo>
                <a:cubicBezTo>
                  <a:pt x="338" y="480"/>
                  <a:pt x="324" y="486"/>
                  <a:pt x="328" y="493"/>
                </a:cubicBezTo>
                <a:cubicBezTo>
                  <a:pt x="348" y="498"/>
                  <a:pt x="376" y="474"/>
                  <a:pt x="392" y="489"/>
                </a:cubicBezTo>
                <a:cubicBezTo>
                  <a:pt x="412" y="464"/>
                  <a:pt x="453" y="463"/>
                  <a:pt x="466" y="430"/>
                </a:cubicBezTo>
                <a:cubicBezTo>
                  <a:pt x="453" y="427"/>
                  <a:pt x="446" y="442"/>
                  <a:pt x="439" y="433"/>
                </a:cubicBezTo>
                <a:cubicBezTo>
                  <a:pt x="438" y="403"/>
                  <a:pt x="465" y="416"/>
                  <a:pt x="482" y="402"/>
                </a:cubicBezTo>
                <a:cubicBezTo>
                  <a:pt x="492" y="411"/>
                  <a:pt x="469" y="414"/>
                  <a:pt x="469" y="426"/>
                </a:cubicBezTo>
                <a:cubicBezTo>
                  <a:pt x="483" y="426"/>
                  <a:pt x="488" y="416"/>
                  <a:pt x="496" y="410"/>
                </a:cubicBezTo>
                <a:cubicBezTo>
                  <a:pt x="514" y="426"/>
                  <a:pt x="480" y="431"/>
                  <a:pt x="479" y="449"/>
                </a:cubicBezTo>
                <a:cubicBezTo>
                  <a:pt x="441" y="462"/>
                  <a:pt x="412" y="486"/>
                  <a:pt x="385" y="513"/>
                </a:cubicBezTo>
                <a:cubicBezTo>
                  <a:pt x="386" y="516"/>
                  <a:pt x="388" y="517"/>
                  <a:pt x="388" y="521"/>
                </a:cubicBezTo>
                <a:cubicBezTo>
                  <a:pt x="399" y="524"/>
                  <a:pt x="395" y="510"/>
                  <a:pt x="405" y="513"/>
                </a:cubicBezTo>
                <a:cubicBezTo>
                  <a:pt x="391" y="536"/>
                  <a:pt x="361" y="540"/>
                  <a:pt x="348" y="565"/>
                </a:cubicBezTo>
                <a:cubicBezTo>
                  <a:pt x="375" y="559"/>
                  <a:pt x="388" y="538"/>
                  <a:pt x="419" y="537"/>
                </a:cubicBezTo>
                <a:cubicBezTo>
                  <a:pt x="416" y="544"/>
                  <a:pt x="410" y="549"/>
                  <a:pt x="408" y="557"/>
                </a:cubicBezTo>
                <a:cubicBezTo>
                  <a:pt x="437" y="551"/>
                  <a:pt x="456" y="557"/>
                  <a:pt x="469" y="537"/>
                </a:cubicBezTo>
                <a:cubicBezTo>
                  <a:pt x="479" y="541"/>
                  <a:pt x="465" y="548"/>
                  <a:pt x="466" y="553"/>
                </a:cubicBezTo>
                <a:cubicBezTo>
                  <a:pt x="479" y="556"/>
                  <a:pt x="485" y="549"/>
                  <a:pt x="496" y="549"/>
                </a:cubicBezTo>
                <a:cubicBezTo>
                  <a:pt x="504" y="558"/>
                  <a:pt x="491" y="556"/>
                  <a:pt x="493" y="569"/>
                </a:cubicBezTo>
                <a:cubicBezTo>
                  <a:pt x="506" y="574"/>
                  <a:pt x="521" y="554"/>
                  <a:pt x="533" y="557"/>
                </a:cubicBezTo>
                <a:cubicBezTo>
                  <a:pt x="521" y="546"/>
                  <a:pt x="539" y="540"/>
                  <a:pt x="526" y="537"/>
                </a:cubicBezTo>
                <a:cubicBezTo>
                  <a:pt x="555" y="514"/>
                  <a:pt x="588" y="534"/>
                  <a:pt x="627" y="517"/>
                </a:cubicBezTo>
                <a:cubicBezTo>
                  <a:pt x="626" y="524"/>
                  <a:pt x="630" y="525"/>
                  <a:pt x="634" y="525"/>
                </a:cubicBezTo>
                <a:cubicBezTo>
                  <a:pt x="633" y="533"/>
                  <a:pt x="619" y="526"/>
                  <a:pt x="620" y="537"/>
                </a:cubicBezTo>
                <a:cubicBezTo>
                  <a:pt x="641" y="539"/>
                  <a:pt x="682" y="530"/>
                  <a:pt x="688" y="501"/>
                </a:cubicBezTo>
                <a:cubicBezTo>
                  <a:pt x="680" y="502"/>
                  <a:pt x="675" y="507"/>
                  <a:pt x="664" y="505"/>
                </a:cubicBezTo>
                <a:cubicBezTo>
                  <a:pt x="666" y="508"/>
                  <a:pt x="668" y="512"/>
                  <a:pt x="668" y="517"/>
                </a:cubicBezTo>
                <a:cubicBezTo>
                  <a:pt x="657" y="510"/>
                  <a:pt x="660" y="511"/>
                  <a:pt x="644" y="513"/>
                </a:cubicBezTo>
                <a:cubicBezTo>
                  <a:pt x="653" y="503"/>
                  <a:pt x="639" y="510"/>
                  <a:pt x="641" y="497"/>
                </a:cubicBezTo>
                <a:cubicBezTo>
                  <a:pt x="645" y="494"/>
                  <a:pt x="650" y="492"/>
                  <a:pt x="657" y="493"/>
                </a:cubicBezTo>
                <a:cubicBezTo>
                  <a:pt x="662" y="480"/>
                  <a:pt x="647" y="490"/>
                  <a:pt x="651" y="477"/>
                </a:cubicBezTo>
                <a:cubicBezTo>
                  <a:pt x="667" y="479"/>
                  <a:pt x="679" y="463"/>
                  <a:pt x="671" y="437"/>
                </a:cubicBezTo>
                <a:cubicBezTo>
                  <a:pt x="677" y="436"/>
                  <a:pt x="679" y="429"/>
                  <a:pt x="688" y="430"/>
                </a:cubicBezTo>
                <a:cubicBezTo>
                  <a:pt x="679" y="419"/>
                  <a:pt x="672" y="425"/>
                  <a:pt x="681" y="410"/>
                </a:cubicBezTo>
                <a:cubicBezTo>
                  <a:pt x="680" y="406"/>
                  <a:pt x="678" y="406"/>
                  <a:pt x="678" y="402"/>
                </a:cubicBezTo>
                <a:cubicBezTo>
                  <a:pt x="667" y="401"/>
                  <a:pt x="663" y="409"/>
                  <a:pt x="651" y="406"/>
                </a:cubicBezTo>
                <a:cubicBezTo>
                  <a:pt x="653" y="393"/>
                  <a:pt x="663" y="391"/>
                  <a:pt x="674" y="390"/>
                </a:cubicBezTo>
                <a:cubicBezTo>
                  <a:pt x="655" y="379"/>
                  <a:pt x="640" y="388"/>
                  <a:pt x="614" y="386"/>
                </a:cubicBezTo>
                <a:cubicBezTo>
                  <a:pt x="616" y="373"/>
                  <a:pt x="607" y="373"/>
                  <a:pt x="614" y="366"/>
                </a:cubicBezTo>
                <a:cubicBezTo>
                  <a:pt x="636" y="391"/>
                  <a:pt x="667" y="341"/>
                  <a:pt x="691" y="370"/>
                </a:cubicBezTo>
                <a:cubicBezTo>
                  <a:pt x="704" y="366"/>
                  <a:pt x="707" y="351"/>
                  <a:pt x="721" y="350"/>
                </a:cubicBezTo>
                <a:cubicBezTo>
                  <a:pt x="717" y="338"/>
                  <a:pt x="720" y="332"/>
                  <a:pt x="732" y="330"/>
                </a:cubicBezTo>
                <a:cubicBezTo>
                  <a:pt x="734" y="341"/>
                  <a:pt x="725" y="338"/>
                  <a:pt x="725" y="346"/>
                </a:cubicBezTo>
                <a:cubicBezTo>
                  <a:pt x="742" y="347"/>
                  <a:pt x="729" y="327"/>
                  <a:pt x="735" y="322"/>
                </a:cubicBezTo>
                <a:cubicBezTo>
                  <a:pt x="749" y="321"/>
                  <a:pt x="752" y="308"/>
                  <a:pt x="765" y="306"/>
                </a:cubicBezTo>
                <a:cubicBezTo>
                  <a:pt x="753" y="336"/>
                  <a:pt x="733" y="353"/>
                  <a:pt x="725" y="378"/>
                </a:cubicBezTo>
                <a:cubicBezTo>
                  <a:pt x="773" y="381"/>
                  <a:pt x="794" y="351"/>
                  <a:pt x="822" y="310"/>
                </a:cubicBezTo>
                <a:cubicBezTo>
                  <a:pt x="805" y="314"/>
                  <a:pt x="800" y="323"/>
                  <a:pt x="782" y="318"/>
                </a:cubicBezTo>
                <a:cubicBezTo>
                  <a:pt x="792" y="297"/>
                  <a:pt x="820" y="297"/>
                  <a:pt x="819" y="262"/>
                </a:cubicBezTo>
                <a:cubicBezTo>
                  <a:pt x="831" y="265"/>
                  <a:pt x="836" y="258"/>
                  <a:pt x="853" y="250"/>
                </a:cubicBezTo>
                <a:cubicBezTo>
                  <a:pt x="854" y="244"/>
                  <a:pt x="834" y="244"/>
                  <a:pt x="836" y="250"/>
                </a:cubicBezTo>
                <a:cubicBezTo>
                  <a:pt x="855" y="205"/>
                  <a:pt x="905" y="232"/>
                  <a:pt x="940" y="195"/>
                </a:cubicBezTo>
                <a:cubicBezTo>
                  <a:pt x="940" y="183"/>
                  <a:pt x="915" y="200"/>
                  <a:pt x="920" y="183"/>
                </a:cubicBezTo>
                <a:cubicBezTo>
                  <a:pt x="890" y="196"/>
                  <a:pt x="845" y="192"/>
                  <a:pt x="832" y="234"/>
                </a:cubicBezTo>
                <a:cubicBezTo>
                  <a:pt x="800" y="221"/>
                  <a:pt x="799" y="252"/>
                  <a:pt x="775" y="258"/>
                </a:cubicBezTo>
                <a:cubicBezTo>
                  <a:pt x="777" y="272"/>
                  <a:pt x="784" y="263"/>
                  <a:pt x="779" y="278"/>
                </a:cubicBezTo>
                <a:cubicBezTo>
                  <a:pt x="770" y="256"/>
                  <a:pt x="762" y="278"/>
                  <a:pt x="748" y="282"/>
                </a:cubicBezTo>
                <a:cubicBezTo>
                  <a:pt x="757" y="261"/>
                  <a:pt x="780" y="256"/>
                  <a:pt x="785" y="230"/>
                </a:cubicBezTo>
                <a:cubicBezTo>
                  <a:pt x="773" y="211"/>
                  <a:pt x="769" y="245"/>
                  <a:pt x="748" y="238"/>
                </a:cubicBezTo>
                <a:cubicBezTo>
                  <a:pt x="767" y="211"/>
                  <a:pt x="801" y="182"/>
                  <a:pt x="819" y="167"/>
                </a:cubicBezTo>
                <a:cubicBezTo>
                  <a:pt x="810" y="148"/>
                  <a:pt x="835" y="147"/>
                  <a:pt x="836" y="127"/>
                </a:cubicBezTo>
                <a:cubicBezTo>
                  <a:pt x="848" y="146"/>
                  <a:pt x="869" y="120"/>
                  <a:pt x="873" y="103"/>
                </a:cubicBezTo>
                <a:cubicBezTo>
                  <a:pt x="883" y="106"/>
                  <a:pt x="870" y="112"/>
                  <a:pt x="873" y="119"/>
                </a:cubicBezTo>
                <a:cubicBezTo>
                  <a:pt x="883" y="113"/>
                  <a:pt x="895" y="108"/>
                  <a:pt x="900" y="95"/>
                </a:cubicBezTo>
                <a:cubicBezTo>
                  <a:pt x="921" y="111"/>
                  <a:pt x="955" y="84"/>
                  <a:pt x="964" y="59"/>
                </a:cubicBezTo>
                <a:cubicBezTo>
                  <a:pt x="979" y="62"/>
                  <a:pt x="984" y="54"/>
                  <a:pt x="997" y="55"/>
                </a:cubicBezTo>
                <a:cubicBezTo>
                  <a:pt x="998" y="71"/>
                  <a:pt x="982" y="66"/>
                  <a:pt x="981" y="79"/>
                </a:cubicBezTo>
                <a:cubicBezTo>
                  <a:pt x="994" y="81"/>
                  <a:pt x="993" y="65"/>
                  <a:pt x="1004" y="63"/>
                </a:cubicBezTo>
                <a:cubicBezTo>
                  <a:pt x="996" y="72"/>
                  <a:pt x="1010" y="76"/>
                  <a:pt x="1021" y="75"/>
                </a:cubicBezTo>
                <a:cubicBezTo>
                  <a:pt x="1015" y="80"/>
                  <a:pt x="1012" y="88"/>
                  <a:pt x="1011" y="99"/>
                </a:cubicBezTo>
                <a:cubicBezTo>
                  <a:pt x="1028" y="90"/>
                  <a:pt x="1046" y="82"/>
                  <a:pt x="1065" y="75"/>
                </a:cubicBezTo>
                <a:cubicBezTo>
                  <a:pt x="1067" y="64"/>
                  <a:pt x="1060" y="65"/>
                  <a:pt x="1061" y="55"/>
                </a:cubicBezTo>
                <a:cubicBezTo>
                  <a:pt x="1065" y="52"/>
                  <a:pt x="1070" y="50"/>
                  <a:pt x="1078" y="51"/>
                </a:cubicBezTo>
                <a:cubicBezTo>
                  <a:pt x="1075" y="58"/>
                  <a:pt x="1070" y="63"/>
                  <a:pt x="1068" y="71"/>
                </a:cubicBezTo>
                <a:cubicBezTo>
                  <a:pt x="1072" y="77"/>
                  <a:pt x="1085" y="60"/>
                  <a:pt x="1092" y="55"/>
                </a:cubicBezTo>
                <a:cubicBezTo>
                  <a:pt x="1101" y="60"/>
                  <a:pt x="1086" y="67"/>
                  <a:pt x="1085" y="71"/>
                </a:cubicBezTo>
                <a:cubicBezTo>
                  <a:pt x="1111" y="84"/>
                  <a:pt x="1125" y="60"/>
                  <a:pt x="1159" y="63"/>
                </a:cubicBezTo>
                <a:cubicBezTo>
                  <a:pt x="1158" y="45"/>
                  <a:pt x="1137" y="61"/>
                  <a:pt x="1129" y="59"/>
                </a:cubicBezTo>
                <a:cubicBezTo>
                  <a:pt x="1133" y="40"/>
                  <a:pt x="1173" y="44"/>
                  <a:pt x="1162" y="67"/>
                </a:cubicBezTo>
                <a:cubicBezTo>
                  <a:pt x="1164" y="76"/>
                  <a:pt x="1167" y="62"/>
                  <a:pt x="1172" y="71"/>
                </a:cubicBezTo>
                <a:cubicBezTo>
                  <a:pt x="1159" y="89"/>
                  <a:pt x="1141" y="66"/>
                  <a:pt x="1122" y="79"/>
                </a:cubicBezTo>
                <a:cubicBezTo>
                  <a:pt x="1137" y="86"/>
                  <a:pt x="1109" y="101"/>
                  <a:pt x="1102" y="91"/>
                </a:cubicBezTo>
                <a:cubicBezTo>
                  <a:pt x="1092" y="93"/>
                  <a:pt x="1092" y="106"/>
                  <a:pt x="1088" y="115"/>
                </a:cubicBezTo>
                <a:cubicBezTo>
                  <a:pt x="1111" y="111"/>
                  <a:pt x="1128" y="98"/>
                  <a:pt x="1152" y="107"/>
                </a:cubicBezTo>
                <a:cubicBezTo>
                  <a:pt x="1150" y="92"/>
                  <a:pt x="1142" y="109"/>
                  <a:pt x="1135" y="99"/>
                </a:cubicBezTo>
                <a:cubicBezTo>
                  <a:pt x="1140" y="91"/>
                  <a:pt x="1151" y="91"/>
                  <a:pt x="1152" y="79"/>
                </a:cubicBezTo>
                <a:cubicBezTo>
                  <a:pt x="1158" y="85"/>
                  <a:pt x="1171" y="83"/>
                  <a:pt x="1176" y="91"/>
                </a:cubicBezTo>
                <a:cubicBezTo>
                  <a:pt x="1198" y="67"/>
                  <a:pt x="1237" y="59"/>
                  <a:pt x="1277" y="59"/>
                </a:cubicBezTo>
                <a:cubicBezTo>
                  <a:pt x="1264" y="67"/>
                  <a:pt x="1276" y="74"/>
                  <a:pt x="1287" y="67"/>
                </a:cubicBezTo>
                <a:cubicBezTo>
                  <a:pt x="1281" y="100"/>
                  <a:pt x="1221" y="79"/>
                  <a:pt x="1193" y="79"/>
                </a:cubicBezTo>
                <a:cubicBezTo>
                  <a:pt x="1192" y="86"/>
                  <a:pt x="1197" y="88"/>
                  <a:pt x="1196" y="95"/>
                </a:cubicBezTo>
                <a:cubicBezTo>
                  <a:pt x="1204" y="80"/>
                  <a:pt x="1209" y="101"/>
                  <a:pt x="1196" y="103"/>
                </a:cubicBezTo>
                <a:cubicBezTo>
                  <a:pt x="1223" y="112"/>
                  <a:pt x="1235" y="96"/>
                  <a:pt x="1263" y="107"/>
                </a:cubicBezTo>
                <a:cubicBezTo>
                  <a:pt x="1265" y="108"/>
                  <a:pt x="1257" y="113"/>
                  <a:pt x="1256" y="111"/>
                </a:cubicBezTo>
                <a:cubicBezTo>
                  <a:pt x="1258" y="129"/>
                  <a:pt x="1327" y="120"/>
                  <a:pt x="1341" y="103"/>
                </a:cubicBezTo>
                <a:cubicBezTo>
                  <a:pt x="1353" y="118"/>
                  <a:pt x="1364" y="110"/>
                  <a:pt x="1374" y="127"/>
                </a:cubicBezTo>
                <a:cubicBezTo>
                  <a:pt x="1397" y="114"/>
                  <a:pt x="1413" y="114"/>
                  <a:pt x="1448" y="123"/>
                </a:cubicBezTo>
                <a:cubicBezTo>
                  <a:pt x="1434" y="125"/>
                  <a:pt x="1450" y="135"/>
                  <a:pt x="1462" y="139"/>
                </a:cubicBezTo>
                <a:cubicBezTo>
                  <a:pt x="1475" y="113"/>
                  <a:pt x="1430" y="111"/>
                  <a:pt x="1415" y="103"/>
                </a:cubicBezTo>
                <a:cubicBezTo>
                  <a:pt x="1428" y="114"/>
                  <a:pt x="1413" y="107"/>
                  <a:pt x="1408" y="115"/>
                </a:cubicBezTo>
                <a:cubicBezTo>
                  <a:pt x="1403" y="109"/>
                  <a:pt x="1399" y="101"/>
                  <a:pt x="1391" y="99"/>
                </a:cubicBezTo>
                <a:cubicBezTo>
                  <a:pt x="1391" y="95"/>
                  <a:pt x="1395" y="96"/>
                  <a:pt x="1398" y="95"/>
                </a:cubicBezTo>
                <a:cubicBezTo>
                  <a:pt x="1384" y="77"/>
                  <a:pt x="1373" y="77"/>
                  <a:pt x="1344" y="75"/>
                </a:cubicBezTo>
                <a:cubicBezTo>
                  <a:pt x="1347" y="48"/>
                  <a:pt x="1304" y="53"/>
                  <a:pt x="1290" y="59"/>
                </a:cubicBezTo>
                <a:cubicBezTo>
                  <a:pt x="1287" y="42"/>
                  <a:pt x="1259" y="53"/>
                  <a:pt x="1256" y="35"/>
                </a:cubicBezTo>
                <a:cubicBezTo>
                  <a:pt x="1261" y="24"/>
                  <a:pt x="1274" y="35"/>
                  <a:pt x="1273" y="43"/>
                </a:cubicBezTo>
                <a:cubicBezTo>
                  <a:pt x="1281" y="42"/>
                  <a:pt x="1281" y="33"/>
                  <a:pt x="1273" y="31"/>
                </a:cubicBezTo>
                <a:cubicBezTo>
                  <a:pt x="1294" y="27"/>
                  <a:pt x="1304" y="25"/>
                  <a:pt x="1334" y="27"/>
                </a:cubicBezTo>
                <a:cubicBezTo>
                  <a:pt x="1331" y="32"/>
                  <a:pt x="1329" y="38"/>
                  <a:pt x="1330" y="47"/>
                </a:cubicBezTo>
                <a:cubicBezTo>
                  <a:pt x="1352" y="41"/>
                  <a:pt x="1366" y="51"/>
                  <a:pt x="1384" y="43"/>
                </a:cubicBezTo>
                <a:cubicBezTo>
                  <a:pt x="1382" y="29"/>
                  <a:pt x="1350" y="24"/>
                  <a:pt x="1367" y="11"/>
                </a:cubicBezTo>
                <a:cubicBezTo>
                  <a:pt x="1353" y="14"/>
                  <a:pt x="1361" y="27"/>
                  <a:pt x="1344" y="19"/>
                </a:cubicBezTo>
                <a:cubicBezTo>
                  <a:pt x="1341" y="10"/>
                  <a:pt x="1359" y="7"/>
                  <a:pt x="1347" y="0"/>
                </a:cubicBezTo>
                <a:cubicBezTo>
                  <a:pt x="1368" y="3"/>
                  <a:pt x="1398" y="30"/>
                  <a:pt x="1421" y="23"/>
                </a:cubicBezTo>
                <a:cubicBezTo>
                  <a:pt x="1408" y="37"/>
                  <a:pt x="1429" y="29"/>
                  <a:pt x="1435" y="39"/>
                </a:cubicBezTo>
                <a:cubicBezTo>
                  <a:pt x="1425" y="48"/>
                  <a:pt x="1438" y="60"/>
                  <a:pt x="1418" y="59"/>
                </a:cubicBezTo>
                <a:cubicBezTo>
                  <a:pt x="1430" y="69"/>
                  <a:pt x="1438" y="70"/>
                  <a:pt x="1455" y="67"/>
                </a:cubicBezTo>
                <a:cubicBezTo>
                  <a:pt x="1452" y="75"/>
                  <a:pt x="1442" y="76"/>
                  <a:pt x="1431" y="75"/>
                </a:cubicBezTo>
                <a:cubicBezTo>
                  <a:pt x="1450" y="89"/>
                  <a:pt x="1468" y="76"/>
                  <a:pt x="1495" y="87"/>
                </a:cubicBezTo>
                <a:cubicBezTo>
                  <a:pt x="1485" y="79"/>
                  <a:pt x="1469" y="70"/>
                  <a:pt x="1465" y="67"/>
                </a:cubicBezTo>
                <a:cubicBezTo>
                  <a:pt x="1466" y="53"/>
                  <a:pt x="1495" y="67"/>
                  <a:pt x="1505" y="67"/>
                </a:cubicBezTo>
                <a:cubicBezTo>
                  <a:pt x="1505" y="57"/>
                  <a:pt x="1493" y="61"/>
                  <a:pt x="1489" y="55"/>
                </a:cubicBezTo>
                <a:cubicBezTo>
                  <a:pt x="1489" y="48"/>
                  <a:pt x="1494" y="46"/>
                  <a:pt x="1502" y="47"/>
                </a:cubicBezTo>
                <a:cubicBezTo>
                  <a:pt x="1503" y="37"/>
                  <a:pt x="1495" y="37"/>
                  <a:pt x="1489" y="35"/>
                </a:cubicBezTo>
                <a:cubicBezTo>
                  <a:pt x="1498" y="26"/>
                  <a:pt x="1522" y="37"/>
                  <a:pt x="1529" y="51"/>
                </a:cubicBezTo>
                <a:cubicBezTo>
                  <a:pt x="1559" y="43"/>
                  <a:pt x="1596" y="48"/>
                  <a:pt x="1593" y="79"/>
                </a:cubicBezTo>
                <a:cubicBezTo>
                  <a:pt x="1584" y="75"/>
                  <a:pt x="1575" y="71"/>
                  <a:pt x="1563" y="71"/>
                </a:cubicBezTo>
                <a:cubicBezTo>
                  <a:pt x="1561" y="75"/>
                  <a:pt x="1562" y="97"/>
                  <a:pt x="1556" y="107"/>
                </a:cubicBezTo>
                <a:cubicBezTo>
                  <a:pt x="1549" y="92"/>
                  <a:pt x="1520" y="91"/>
                  <a:pt x="1512" y="107"/>
                </a:cubicBezTo>
                <a:cubicBezTo>
                  <a:pt x="1502" y="106"/>
                  <a:pt x="1498" y="97"/>
                  <a:pt x="1492" y="91"/>
                </a:cubicBezTo>
                <a:cubicBezTo>
                  <a:pt x="1491" y="104"/>
                  <a:pt x="1461" y="94"/>
                  <a:pt x="1442" y="95"/>
                </a:cubicBezTo>
                <a:cubicBezTo>
                  <a:pt x="1455" y="124"/>
                  <a:pt x="1486" y="115"/>
                  <a:pt x="1509" y="123"/>
                </a:cubicBezTo>
                <a:cubicBezTo>
                  <a:pt x="1514" y="121"/>
                  <a:pt x="1507" y="118"/>
                  <a:pt x="1509" y="111"/>
                </a:cubicBezTo>
                <a:cubicBezTo>
                  <a:pt x="1516" y="108"/>
                  <a:pt x="1520" y="122"/>
                  <a:pt x="1519" y="107"/>
                </a:cubicBezTo>
                <a:cubicBezTo>
                  <a:pt x="1531" y="125"/>
                  <a:pt x="1533" y="131"/>
                  <a:pt x="1563" y="131"/>
                </a:cubicBezTo>
                <a:cubicBezTo>
                  <a:pt x="1563" y="117"/>
                  <a:pt x="1545" y="125"/>
                  <a:pt x="1546" y="111"/>
                </a:cubicBezTo>
                <a:cubicBezTo>
                  <a:pt x="1550" y="114"/>
                  <a:pt x="1555" y="116"/>
                  <a:pt x="1563" y="115"/>
                </a:cubicBezTo>
                <a:cubicBezTo>
                  <a:pt x="1552" y="128"/>
                  <a:pt x="1572" y="124"/>
                  <a:pt x="1576" y="131"/>
                </a:cubicBezTo>
                <a:cubicBezTo>
                  <a:pt x="1572" y="103"/>
                  <a:pt x="1597" y="145"/>
                  <a:pt x="1600" y="115"/>
                </a:cubicBezTo>
                <a:cubicBezTo>
                  <a:pt x="1608" y="115"/>
                  <a:pt x="1630" y="142"/>
                  <a:pt x="1630" y="115"/>
                </a:cubicBezTo>
                <a:cubicBezTo>
                  <a:pt x="1641" y="125"/>
                  <a:pt x="1650" y="147"/>
                  <a:pt x="1670" y="135"/>
                </a:cubicBezTo>
                <a:cubicBezTo>
                  <a:pt x="1668" y="138"/>
                  <a:pt x="1666" y="142"/>
                  <a:pt x="1670" y="143"/>
                </a:cubicBezTo>
                <a:cubicBezTo>
                  <a:pt x="1672" y="151"/>
                  <a:pt x="1666" y="150"/>
                  <a:pt x="1660" y="151"/>
                </a:cubicBezTo>
                <a:cubicBezTo>
                  <a:pt x="1675" y="155"/>
                  <a:pt x="1671" y="152"/>
                  <a:pt x="1684" y="159"/>
                </a:cubicBezTo>
                <a:cubicBezTo>
                  <a:pt x="1691" y="155"/>
                  <a:pt x="1676" y="145"/>
                  <a:pt x="1680" y="131"/>
                </a:cubicBezTo>
                <a:cubicBezTo>
                  <a:pt x="1694" y="129"/>
                  <a:pt x="1687" y="152"/>
                  <a:pt x="1701" y="151"/>
                </a:cubicBezTo>
                <a:cubicBezTo>
                  <a:pt x="1707" y="146"/>
                  <a:pt x="1693" y="147"/>
                  <a:pt x="1701" y="135"/>
                </a:cubicBezTo>
                <a:cubicBezTo>
                  <a:pt x="1707" y="144"/>
                  <a:pt x="1724" y="157"/>
                  <a:pt x="1731" y="143"/>
                </a:cubicBezTo>
                <a:cubicBezTo>
                  <a:pt x="1750" y="163"/>
                  <a:pt x="1772" y="169"/>
                  <a:pt x="1791" y="163"/>
                </a:cubicBezTo>
                <a:cubicBezTo>
                  <a:pt x="1798" y="185"/>
                  <a:pt x="1808" y="205"/>
                  <a:pt x="1828" y="211"/>
                </a:cubicBezTo>
                <a:cubicBezTo>
                  <a:pt x="1827" y="195"/>
                  <a:pt x="1815" y="192"/>
                  <a:pt x="1805" y="187"/>
                </a:cubicBezTo>
                <a:cubicBezTo>
                  <a:pt x="1811" y="168"/>
                  <a:pt x="1823" y="192"/>
                  <a:pt x="1832" y="195"/>
                </a:cubicBezTo>
                <a:cubicBezTo>
                  <a:pt x="1837" y="248"/>
                  <a:pt x="1886" y="250"/>
                  <a:pt x="1919" y="270"/>
                </a:cubicBezTo>
                <a:cubicBezTo>
                  <a:pt x="1914" y="258"/>
                  <a:pt x="1895" y="262"/>
                  <a:pt x="1896" y="242"/>
                </a:cubicBezTo>
                <a:cubicBezTo>
                  <a:pt x="1915" y="259"/>
                  <a:pt x="1933" y="254"/>
                  <a:pt x="1956" y="266"/>
                </a:cubicBezTo>
                <a:cubicBezTo>
                  <a:pt x="1961" y="262"/>
                  <a:pt x="1960" y="253"/>
                  <a:pt x="1950" y="250"/>
                </a:cubicBezTo>
                <a:cubicBezTo>
                  <a:pt x="1952" y="241"/>
                  <a:pt x="1969" y="249"/>
                  <a:pt x="1977" y="246"/>
                </a:cubicBezTo>
                <a:cubicBezTo>
                  <a:pt x="1974" y="243"/>
                  <a:pt x="1972" y="239"/>
                  <a:pt x="1977" y="238"/>
                </a:cubicBezTo>
                <a:cubicBezTo>
                  <a:pt x="1964" y="227"/>
                  <a:pt x="1952" y="214"/>
                  <a:pt x="1936" y="207"/>
                </a:cubicBezTo>
                <a:cubicBezTo>
                  <a:pt x="1938" y="203"/>
                  <a:pt x="1976" y="224"/>
                  <a:pt x="1987" y="215"/>
                </a:cubicBezTo>
                <a:cubicBezTo>
                  <a:pt x="1975" y="221"/>
                  <a:pt x="1988" y="236"/>
                  <a:pt x="2003" y="242"/>
                </a:cubicBezTo>
                <a:cubicBezTo>
                  <a:pt x="2005" y="236"/>
                  <a:pt x="1999" y="232"/>
                  <a:pt x="2007" y="218"/>
                </a:cubicBezTo>
                <a:cubicBezTo>
                  <a:pt x="2001" y="213"/>
                  <a:pt x="1998" y="205"/>
                  <a:pt x="1987" y="207"/>
                </a:cubicBezTo>
                <a:cubicBezTo>
                  <a:pt x="1999" y="197"/>
                  <a:pt x="2014" y="219"/>
                  <a:pt x="2027" y="222"/>
                </a:cubicBezTo>
                <a:cubicBezTo>
                  <a:pt x="2029" y="231"/>
                  <a:pt x="2022" y="230"/>
                  <a:pt x="2017" y="230"/>
                </a:cubicBezTo>
                <a:cubicBezTo>
                  <a:pt x="2015" y="243"/>
                  <a:pt x="2029" y="236"/>
                  <a:pt x="2020" y="246"/>
                </a:cubicBezTo>
                <a:cubicBezTo>
                  <a:pt x="2041" y="267"/>
                  <a:pt x="2059" y="268"/>
                  <a:pt x="2088" y="282"/>
                </a:cubicBezTo>
                <a:cubicBezTo>
                  <a:pt x="2093" y="270"/>
                  <a:pt x="2065" y="261"/>
                  <a:pt x="2071" y="246"/>
                </a:cubicBezTo>
                <a:cubicBezTo>
                  <a:pt x="2041" y="250"/>
                  <a:pt x="2042" y="217"/>
                  <a:pt x="2020" y="211"/>
                </a:cubicBezTo>
                <a:cubicBezTo>
                  <a:pt x="2022" y="185"/>
                  <a:pt x="2049" y="213"/>
                  <a:pt x="2057" y="195"/>
                </a:cubicBezTo>
                <a:cubicBezTo>
                  <a:pt x="2063" y="215"/>
                  <a:pt x="2077" y="227"/>
                  <a:pt x="2098" y="230"/>
                </a:cubicBezTo>
                <a:cubicBezTo>
                  <a:pt x="2076" y="243"/>
                  <a:pt x="2102" y="253"/>
                  <a:pt x="2118" y="254"/>
                </a:cubicBezTo>
                <a:cubicBezTo>
                  <a:pt x="2116" y="279"/>
                  <a:pt x="2132" y="282"/>
                  <a:pt x="2148" y="286"/>
                </a:cubicBezTo>
                <a:cubicBezTo>
                  <a:pt x="2152" y="298"/>
                  <a:pt x="2141" y="293"/>
                  <a:pt x="2135" y="294"/>
                </a:cubicBezTo>
                <a:cubicBezTo>
                  <a:pt x="2133" y="322"/>
                  <a:pt x="2165" y="311"/>
                  <a:pt x="2175" y="326"/>
                </a:cubicBezTo>
                <a:cubicBezTo>
                  <a:pt x="2173" y="334"/>
                  <a:pt x="2154" y="330"/>
                  <a:pt x="2152" y="326"/>
                </a:cubicBezTo>
                <a:cubicBezTo>
                  <a:pt x="2144" y="327"/>
                  <a:pt x="2152" y="341"/>
                  <a:pt x="2155" y="342"/>
                </a:cubicBezTo>
                <a:cubicBezTo>
                  <a:pt x="2136" y="352"/>
                  <a:pt x="2121" y="351"/>
                  <a:pt x="2118" y="370"/>
                </a:cubicBezTo>
                <a:cubicBezTo>
                  <a:pt x="2122" y="380"/>
                  <a:pt x="2134" y="380"/>
                  <a:pt x="2131" y="398"/>
                </a:cubicBezTo>
                <a:cubicBezTo>
                  <a:pt x="2145" y="390"/>
                  <a:pt x="2160" y="397"/>
                  <a:pt x="2168" y="406"/>
                </a:cubicBezTo>
                <a:cubicBezTo>
                  <a:pt x="2167" y="391"/>
                  <a:pt x="2153" y="392"/>
                  <a:pt x="2155" y="374"/>
                </a:cubicBezTo>
                <a:cubicBezTo>
                  <a:pt x="2163" y="375"/>
                  <a:pt x="2168" y="380"/>
                  <a:pt x="2178" y="378"/>
                </a:cubicBezTo>
                <a:cubicBezTo>
                  <a:pt x="2180" y="384"/>
                  <a:pt x="2183" y="388"/>
                  <a:pt x="2185" y="394"/>
                </a:cubicBezTo>
                <a:cubicBezTo>
                  <a:pt x="2183" y="406"/>
                  <a:pt x="2178" y="414"/>
                  <a:pt x="2165" y="414"/>
                </a:cubicBezTo>
                <a:cubicBezTo>
                  <a:pt x="2169" y="425"/>
                  <a:pt x="2178" y="430"/>
                  <a:pt x="2185" y="437"/>
                </a:cubicBezTo>
                <a:cubicBezTo>
                  <a:pt x="2190" y="432"/>
                  <a:pt x="2192" y="425"/>
                  <a:pt x="2199" y="433"/>
                </a:cubicBezTo>
                <a:cubicBezTo>
                  <a:pt x="2200" y="422"/>
                  <a:pt x="2191" y="421"/>
                  <a:pt x="2192" y="410"/>
                </a:cubicBezTo>
                <a:cubicBezTo>
                  <a:pt x="2204" y="408"/>
                  <a:pt x="2201" y="426"/>
                  <a:pt x="2215" y="422"/>
                </a:cubicBezTo>
                <a:cubicBezTo>
                  <a:pt x="2210" y="401"/>
                  <a:pt x="2174" y="397"/>
                  <a:pt x="2185" y="370"/>
                </a:cubicBezTo>
                <a:cubicBezTo>
                  <a:pt x="2190" y="376"/>
                  <a:pt x="2195" y="382"/>
                  <a:pt x="2199" y="390"/>
                </a:cubicBezTo>
                <a:cubicBezTo>
                  <a:pt x="2210" y="382"/>
                  <a:pt x="2221" y="386"/>
                  <a:pt x="2222" y="402"/>
                </a:cubicBezTo>
                <a:cubicBezTo>
                  <a:pt x="2225" y="394"/>
                  <a:pt x="2231" y="391"/>
                  <a:pt x="2232" y="382"/>
                </a:cubicBezTo>
                <a:cubicBezTo>
                  <a:pt x="2246" y="383"/>
                  <a:pt x="2253" y="398"/>
                  <a:pt x="2259" y="398"/>
                </a:cubicBezTo>
                <a:cubicBezTo>
                  <a:pt x="2264" y="396"/>
                  <a:pt x="2262" y="388"/>
                  <a:pt x="2263" y="382"/>
                </a:cubicBezTo>
                <a:cubicBezTo>
                  <a:pt x="2259" y="374"/>
                  <a:pt x="2245" y="379"/>
                  <a:pt x="2249" y="362"/>
                </a:cubicBezTo>
                <a:cubicBezTo>
                  <a:pt x="2243" y="394"/>
                  <a:pt x="2212" y="354"/>
                  <a:pt x="2209" y="382"/>
                </a:cubicBezTo>
                <a:cubicBezTo>
                  <a:pt x="2206" y="381"/>
                  <a:pt x="2205" y="378"/>
                  <a:pt x="2202" y="378"/>
                </a:cubicBezTo>
                <a:cubicBezTo>
                  <a:pt x="2203" y="374"/>
                  <a:pt x="2201" y="374"/>
                  <a:pt x="2199" y="374"/>
                </a:cubicBezTo>
                <a:cubicBezTo>
                  <a:pt x="2205" y="365"/>
                  <a:pt x="2229" y="362"/>
                  <a:pt x="2239" y="370"/>
                </a:cubicBezTo>
                <a:cubicBezTo>
                  <a:pt x="2240" y="361"/>
                  <a:pt x="2238" y="355"/>
                  <a:pt x="2236" y="350"/>
                </a:cubicBezTo>
                <a:cubicBezTo>
                  <a:pt x="2232" y="351"/>
                  <a:pt x="2233" y="357"/>
                  <a:pt x="2232" y="362"/>
                </a:cubicBezTo>
                <a:cubicBezTo>
                  <a:pt x="2226" y="357"/>
                  <a:pt x="2216" y="357"/>
                  <a:pt x="2219" y="342"/>
                </a:cubicBezTo>
                <a:cubicBezTo>
                  <a:pt x="2227" y="357"/>
                  <a:pt x="2246" y="332"/>
                  <a:pt x="2263" y="346"/>
                </a:cubicBezTo>
                <a:cubicBezTo>
                  <a:pt x="2268" y="343"/>
                  <a:pt x="2267" y="333"/>
                  <a:pt x="2269" y="326"/>
                </a:cubicBezTo>
                <a:cubicBezTo>
                  <a:pt x="2274" y="330"/>
                  <a:pt x="2285" y="342"/>
                  <a:pt x="2283" y="322"/>
                </a:cubicBezTo>
                <a:cubicBezTo>
                  <a:pt x="2297" y="326"/>
                  <a:pt x="2303" y="321"/>
                  <a:pt x="2310" y="338"/>
                </a:cubicBezTo>
                <a:cubicBezTo>
                  <a:pt x="2325" y="313"/>
                  <a:pt x="2355" y="346"/>
                  <a:pt x="2370" y="330"/>
                </a:cubicBezTo>
                <a:cubicBezTo>
                  <a:pt x="2363" y="345"/>
                  <a:pt x="2386" y="370"/>
                  <a:pt x="2397" y="362"/>
                </a:cubicBezTo>
                <a:cubicBezTo>
                  <a:pt x="2399" y="363"/>
                  <a:pt x="2391" y="386"/>
                  <a:pt x="2384" y="390"/>
                </a:cubicBezTo>
                <a:cubicBezTo>
                  <a:pt x="2386" y="409"/>
                  <a:pt x="2412" y="401"/>
                  <a:pt x="2411" y="426"/>
                </a:cubicBezTo>
                <a:cubicBezTo>
                  <a:pt x="2414" y="423"/>
                  <a:pt x="2417" y="421"/>
                  <a:pt x="2417" y="426"/>
                </a:cubicBezTo>
                <a:cubicBezTo>
                  <a:pt x="2422" y="424"/>
                  <a:pt x="2420" y="416"/>
                  <a:pt x="2421" y="410"/>
                </a:cubicBezTo>
                <a:cubicBezTo>
                  <a:pt x="2429" y="415"/>
                  <a:pt x="2432" y="426"/>
                  <a:pt x="2448" y="422"/>
                </a:cubicBezTo>
                <a:cubicBezTo>
                  <a:pt x="2447" y="427"/>
                  <a:pt x="2447" y="433"/>
                  <a:pt x="2451" y="433"/>
                </a:cubicBezTo>
                <a:cubicBezTo>
                  <a:pt x="2446" y="451"/>
                  <a:pt x="2439" y="424"/>
                  <a:pt x="2434" y="441"/>
                </a:cubicBezTo>
                <a:cubicBezTo>
                  <a:pt x="2421" y="442"/>
                  <a:pt x="2418" y="429"/>
                  <a:pt x="2404" y="430"/>
                </a:cubicBezTo>
                <a:cubicBezTo>
                  <a:pt x="2399" y="443"/>
                  <a:pt x="2384" y="443"/>
                  <a:pt x="2380" y="457"/>
                </a:cubicBezTo>
                <a:cubicBezTo>
                  <a:pt x="2381" y="469"/>
                  <a:pt x="2388" y="472"/>
                  <a:pt x="2394" y="477"/>
                </a:cubicBezTo>
                <a:cubicBezTo>
                  <a:pt x="2402" y="476"/>
                  <a:pt x="2389" y="470"/>
                  <a:pt x="2394" y="461"/>
                </a:cubicBezTo>
                <a:cubicBezTo>
                  <a:pt x="2397" y="464"/>
                  <a:pt x="2409" y="477"/>
                  <a:pt x="2414" y="465"/>
                </a:cubicBezTo>
                <a:cubicBezTo>
                  <a:pt x="2420" y="472"/>
                  <a:pt x="2428" y="475"/>
                  <a:pt x="2427" y="489"/>
                </a:cubicBezTo>
                <a:cubicBezTo>
                  <a:pt x="2440" y="478"/>
                  <a:pt x="2432" y="473"/>
                  <a:pt x="2451" y="469"/>
                </a:cubicBezTo>
                <a:cubicBezTo>
                  <a:pt x="2452" y="460"/>
                  <a:pt x="2450" y="454"/>
                  <a:pt x="2444" y="453"/>
                </a:cubicBezTo>
                <a:cubicBezTo>
                  <a:pt x="2463" y="442"/>
                  <a:pt x="2461" y="490"/>
                  <a:pt x="2485" y="485"/>
                </a:cubicBezTo>
                <a:cubicBezTo>
                  <a:pt x="2497" y="514"/>
                  <a:pt x="2499" y="510"/>
                  <a:pt x="2518" y="533"/>
                </a:cubicBezTo>
                <a:cubicBezTo>
                  <a:pt x="2507" y="544"/>
                  <a:pt x="2493" y="513"/>
                  <a:pt x="2475" y="509"/>
                </a:cubicBezTo>
                <a:cubicBezTo>
                  <a:pt x="2472" y="524"/>
                  <a:pt x="2482" y="524"/>
                  <a:pt x="2481" y="537"/>
                </a:cubicBezTo>
                <a:cubicBezTo>
                  <a:pt x="2471" y="531"/>
                  <a:pt x="2469" y="536"/>
                  <a:pt x="2458" y="537"/>
                </a:cubicBezTo>
                <a:cubicBezTo>
                  <a:pt x="2449" y="515"/>
                  <a:pt x="2440" y="494"/>
                  <a:pt x="2414" y="493"/>
                </a:cubicBezTo>
                <a:cubicBezTo>
                  <a:pt x="2418" y="509"/>
                  <a:pt x="2419" y="505"/>
                  <a:pt x="2421" y="521"/>
                </a:cubicBezTo>
                <a:cubicBezTo>
                  <a:pt x="2413" y="509"/>
                  <a:pt x="2405" y="498"/>
                  <a:pt x="2397" y="485"/>
                </a:cubicBezTo>
                <a:cubicBezTo>
                  <a:pt x="2390" y="495"/>
                  <a:pt x="2406" y="519"/>
                  <a:pt x="2397" y="533"/>
                </a:cubicBezTo>
                <a:cubicBezTo>
                  <a:pt x="2420" y="515"/>
                  <a:pt x="2427" y="559"/>
                  <a:pt x="2448" y="545"/>
                </a:cubicBezTo>
                <a:cubicBezTo>
                  <a:pt x="2446" y="559"/>
                  <a:pt x="2426" y="549"/>
                  <a:pt x="2438" y="569"/>
                </a:cubicBezTo>
                <a:cubicBezTo>
                  <a:pt x="2427" y="572"/>
                  <a:pt x="2425" y="565"/>
                  <a:pt x="2421" y="561"/>
                </a:cubicBezTo>
                <a:cubicBezTo>
                  <a:pt x="2432" y="560"/>
                  <a:pt x="2424" y="551"/>
                  <a:pt x="2414" y="545"/>
                </a:cubicBezTo>
                <a:cubicBezTo>
                  <a:pt x="2417" y="562"/>
                  <a:pt x="2416" y="578"/>
                  <a:pt x="2431" y="589"/>
                </a:cubicBezTo>
                <a:cubicBezTo>
                  <a:pt x="2435" y="588"/>
                  <a:pt x="2434" y="581"/>
                  <a:pt x="2434" y="577"/>
                </a:cubicBezTo>
                <a:cubicBezTo>
                  <a:pt x="2440" y="591"/>
                  <a:pt x="2443" y="631"/>
                  <a:pt x="2468" y="621"/>
                </a:cubicBezTo>
                <a:cubicBezTo>
                  <a:pt x="2464" y="634"/>
                  <a:pt x="2471" y="653"/>
                  <a:pt x="2478" y="664"/>
                </a:cubicBezTo>
                <a:cubicBezTo>
                  <a:pt x="2467" y="659"/>
                  <a:pt x="2442" y="677"/>
                  <a:pt x="2427" y="664"/>
                </a:cubicBezTo>
                <a:cubicBezTo>
                  <a:pt x="2425" y="676"/>
                  <a:pt x="2432" y="675"/>
                  <a:pt x="2431" y="684"/>
                </a:cubicBezTo>
                <a:cubicBezTo>
                  <a:pt x="2447" y="657"/>
                  <a:pt x="2463" y="739"/>
                  <a:pt x="2478" y="700"/>
                </a:cubicBezTo>
                <a:cubicBezTo>
                  <a:pt x="2488" y="726"/>
                  <a:pt x="2489" y="738"/>
                  <a:pt x="2495" y="768"/>
                </a:cubicBezTo>
                <a:cubicBezTo>
                  <a:pt x="2491" y="763"/>
                  <a:pt x="2477" y="760"/>
                  <a:pt x="2481" y="776"/>
                </a:cubicBezTo>
                <a:cubicBezTo>
                  <a:pt x="2476" y="748"/>
                  <a:pt x="2440" y="732"/>
                  <a:pt x="2434" y="692"/>
                </a:cubicBezTo>
                <a:cubicBezTo>
                  <a:pt x="2427" y="729"/>
                  <a:pt x="2434" y="766"/>
                  <a:pt x="2444" y="800"/>
                </a:cubicBezTo>
                <a:cubicBezTo>
                  <a:pt x="2441" y="797"/>
                  <a:pt x="2441" y="791"/>
                  <a:pt x="2434" y="792"/>
                </a:cubicBezTo>
                <a:cubicBezTo>
                  <a:pt x="2429" y="813"/>
                  <a:pt x="2438" y="829"/>
                  <a:pt x="2441" y="856"/>
                </a:cubicBezTo>
                <a:cubicBezTo>
                  <a:pt x="2435" y="857"/>
                  <a:pt x="2435" y="852"/>
                  <a:pt x="2431" y="852"/>
                </a:cubicBezTo>
                <a:cubicBezTo>
                  <a:pt x="2433" y="874"/>
                  <a:pt x="2438" y="893"/>
                  <a:pt x="2448" y="907"/>
                </a:cubicBezTo>
                <a:cubicBezTo>
                  <a:pt x="2444" y="919"/>
                  <a:pt x="2439" y="903"/>
                  <a:pt x="2434" y="903"/>
                </a:cubicBezTo>
                <a:cubicBezTo>
                  <a:pt x="2428" y="922"/>
                  <a:pt x="2451" y="962"/>
                  <a:pt x="2444" y="999"/>
                </a:cubicBezTo>
                <a:cubicBezTo>
                  <a:pt x="2463" y="982"/>
                  <a:pt x="2459" y="940"/>
                  <a:pt x="2454" y="915"/>
                </a:cubicBezTo>
                <a:cubicBezTo>
                  <a:pt x="2481" y="930"/>
                  <a:pt x="2464" y="974"/>
                  <a:pt x="2471" y="1011"/>
                </a:cubicBezTo>
                <a:cubicBezTo>
                  <a:pt x="2490" y="996"/>
                  <a:pt x="2475" y="941"/>
                  <a:pt x="2485" y="915"/>
                </a:cubicBezTo>
                <a:cubicBezTo>
                  <a:pt x="2499" y="934"/>
                  <a:pt x="2496" y="974"/>
                  <a:pt x="2508" y="995"/>
                </a:cubicBezTo>
                <a:cubicBezTo>
                  <a:pt x="2499" y="995"/>
                  <a:pt x="2501" y="988"/>
                  <a:pt x="2495" y="995"/>
                </a:cubicBezTo>
                <a:cubicBezTo>
                  <a:pt x="2493" y="1014"/>
                  <a:pt x="2505" y="1017"/>
                  <a:pt x="2505" y="1035"/>
                </a:cubicBezTo>
                <a:cubicBezTo>
                  <a:pt x="2497" y="1019"/>
                  <a:pt x="2499" y="1037"/>
                  <a:pt x="2491" y="1043"/>
                </a:cubicBezTo>
                <a:cubicBezTo>
                  <a:pt x="2494" y="1047"/>
                  <a:pt x="2499" y="1047"/>
                  <a:pt x="2498" y="1055"/>
                </a:cubicBezTo>
                <a:cubicBezTo>
                  <a:pt x="2494" y="1050"/>
                  <a:pt x="2493" y="1053"/>
                  <a:pt x="2488" y="1055"/>
                </a:cubicBezTo>
                <a:cubicBezTo>
                  <a:pt x="2494" y="1068"/>
                  <a:pt x="2483" y="1072"/>
                  <a:pt x="2481" y="1086"/>
                </a:cubicBezTo>
                <a:cubicBezTo>
                  <a:pt x="2485" y="1098"/>
                  <a:pt x="2496" y="1085"/>
                  <a:pt x="2501" y="1086"/>
                </a:cubicBezTo>
                <a:cubicBezTo>
                  <a:pt x="2500" y="1133"/>
                  <a:pt x="2473" y="1148"/>
                  <a:pt x="2458" y="1178"/>
                </a:cubicBezTo>
                <a:cubicBezTo>
                  <a:pt x="2457" y="1156"/>
                  <a:pt x="2482" y="1130"/>
                  <a:pt x="2485" y="1098"/>
                </a:cubicBezTo>
                <a:cubicBezTo>
                  <a:pt x="2465" y="1125"/>
                  <a:pt x="2453" y="1161"/>
                  <a:pt x="2438" y="1194"/>
                </a:cubicBezTo>
                <a:cubicBezTo>
                  <a:pt x="2442" y="1206"/>
                  <a:pt x="2454" y="1177"/>
                  <a:pt x="2458" y="1198"/>
                </a:cubicBezTo>
                <a:cubicBezTo>
                  <a:pt x="2461" y="1212"/>
                  <a:pt x="2443" y="1202"/>
                  <a:pt x="2441" y="1210"/>
                </a:cubicBezTo>
                <a:cubicBezTo>
                  <a:pt x="2452" y="1216"/>
                  <a:pt x="2460" y="1235"/>
                  <a:pt x="2471" y="1234"/>
                </a:cubicBezTo>
                <a:cubicBezTo>
                  <a:pt x="2475" y="1241"/>
                  <a:pt x="2468" y="1246"/>
                  <a:pt x="2468" y="1258"/>
                </a:cubicBezTo>
                <a:cubicBezTo>
                  <a:pt x="2469" y="1266"/>
                  <a:pt x="2486" y="1261"/>
                  <a:pt x="2485" y="1254"/>
                </a:cubicBezTo>
                <a:cubicBezTo>
                  <a:pt x="2483" y="1274"/>
                  <a:pt x="2441" y="1299"/>
                  <a:pt x="2444" y="1325"/>
                </a:cubicBezTo>
                <a:cubicBezTo>
                  <a:pt x="2430" y="1328"/>
                  <a:pt x="2426" y="1344"/>
                  <a:pt x="2411" y="1345"/>
                </a:cubicBezTo>
                <a:cubicBezTo>
                  <a:pt x="2417" y="1340"/>
                  <a:pt x="2423" y="1321"/>
                  <a:pt x="2431" y="1329"/>
                </a:cubicBezTo>
                <a:cubicBezTo>
                  <a:pt x="2419" y="1320"/>
                  <a:pt x="2442" y="1312"/>
                  <a:pt x="2431" y="1305"/>
                </a:cubicBezTo>
                <a:cubicBezTo>
                  <a:pt x="2431" y="1306"/>
                  <a:pt x="2456" y="1299"/>
                  <a:pt x="2438" y="1293"/>
                </a:cubicBezTo>
                <a:cubicBezTo>
                  <a:pt x="2445" y="1290"/>
                  <a:pt x="2457" y="1294"/>
                  <a:pt x="2461" y="1278"/>
                </a:cubicBezTo>
                <a:cubicBezTo>
                  <a:pt x="2451" y="1264"/>
                  <a:pt x="2462" y="1237"/>
                  <a:pt x="2441" y="1230"/>
                </a:cubicBezTo>
                <a:cubicBezTo>
                  <a:pt x="2436" y="1235"/>
                  <a:pt x="2438" y="1247"/>
                  <a:pt x="2424" y="1242"/>
                </a:cubicBezTo>
                <a:cubicBezTo>
                  <a:pt x="2428" y="1231"/>
                  <a:pt x="2428" y="1214"/>
                  <a:pt x="2427" y="1198"/>
                </a:cubicBezTo>
                <a:cubicBezTo>
                  <a:pt x="2401" y="1209"/>
                  <a:pt x="2413" y="1229"/>
                  <a:pt x="2404" y="1250"/>
                </a:cubicBezTo>
                <a:cubicBezTo>
                  <a:pt x="2390" y="1233"/>
                  <a:pt x="2390" y="1212"/>
                  <a:pt x="2387" y="1190"/>
                </a:cubicBezTo>
                <a:cubicBezTo>
                  <a:pt x="2394" y="1185"/>
                  <a:pt x="2407" y="1187"/>
                  <a:pt x="2407" y="1174"/>
                </a:cubicBezTo>
                <a:cubicBezTo>
                  <a:pt x="2414" y="1176"/>
                  <a:pt x="2420" y="1180"/>
                  <a:pt x="2417" y="1194"/>
                </a:cubicBezTo>
                <a:cubicBezTo>
                  <a:pt x="2427" y="1180"/>
                  <a:pt x="2432" y="1168"/>
                  <a:pt x="2427" y="1146"/>
                </a:cubicBezTo>
                <a:cubicBezTo>
                  <a:pt x="2442" y="1134"/>
                  <a:pt x="2460" y="1105"/>
                  <a:pt x="2451" y="1078"/>
                </a:cubicBezTo>
                <a:cubicBezTo>
                  <a:pt x="2441" y="1095"/>
                  <a:pt x="2453" y="1115"/>
                  <a:pt x="2427" y="1126"/>
                </a:cubicBezTo>
                <a:cubicBezTo>
                  <a:pt x="2428" y="1099"/>
                  <a:pt x="2445" y="1091"/>
                  <a:pt x="2441" y="1059"/>
                </a:cubicBezTo>
                <a:cubicBezTo>
                  <a:pt x="2433" y="1080"/>
                  <a:pt x="2422" y="1100"/>
                  <a:pt x="2424" y="1122"/>
                </a:cubicBezTo>
                <a:cubicBezTo>
                  <a:pt x="2418" y="1123"/>
                  <a:pt x="2417" y="1117"/>
                  <a:pt x="2411" y="1118"/>
                </a:cubicBezTo>
                <a:cubicBezTo>
                  <a:pt x="2412" y="1122"/>
                  <a:pt x="2414" y="1125"/>
                  <a:pt x="2417" y="1126"/>
                </a:cubicBezTo>
                <a:cubicBezTo>
                  <a:pt x="2395" y="1140"/>
                  <a:pt x="2383" y="1168"/>
                  <a:pt x="2374" y="1198"/>
                </a:cubicBezTo>
                <a:cubicBezTo>
                  <a:pt x="2362" y="1187"/>
                  <a:pt x="2352" y="1205"/>
                  <a:pt x="2353" y="1222"/>
                </a:cubicBezTo>
                <a:cubicBezTo>
                  <a:pt x="2336" y="1194"/>
                  <a:pt x="2342" y="1235"/>
                  <a:pt x="2337" y="1254"/>
                </a:cubicBezTo>
                <a:cubicBezTo>
                  <a:pt x="2332" y="1232"/>
                  <a:pt x="2314" y="1250"/>
                  <a:pt x="2306" y="1258"/>
                </a:cubicBezTo>
                <a:cubicBezTo>
                  <a:pt x="2310" y="1270"/>
                  <a:pt x="2330" y="1263"/>
                  <a:pt x="2320" y="1282"/>
                </a:cubicBezTo>
                <a:cubicBezTo>
                  <a:pt x="2327" y="1283"/>
                  <a:pt x="2326" y="1276"/>
                  <a:pt x="2327" y="1270"/>
                </a:cubicBezTo>
                <a:cubicBezTo>
                  <a:pt x="2333" y="1285"/>
                  <a:pt x="2344" y="1303"/>
                  <a:pt x="2343" y="1325"/>
                </a:cubicBezTo>
                <a:cubicBezTo>
                  <a:pt x="2339" y="1329"/>
                  <a:pt x="2333" y="1318"/>
                  <a:pt x="2327" y="1333"/>
                </a:cubicBezTo>
                <a:cubicBezTo>
                  <a:pt x="2318" y="1329"/>
                  <a:pt x="2328" y="1302"/>
                  <a:pt x="2320" y="1297"/>
                </a:cubicBezTo>
                <a:cubicBezTo>
                  <a:pt x="2314" y="1313"/>
                  <a:pt x="2317" y="1339"/>
                  <a:pt x="2296" y="1337"/>
                </a:cubicBezTo>
                <a:cubicBezTo>
                  <a:pt x="2300" y="1353"/>
                  <a:pt x="2308" y="1338"/>
                  <a:pt x="2320" y="1341"/>
                </a:cubicBezTo>
                <a:cubicBezTo>
                  <a:pt x="2308" y="1353"/>
                  <a:pt x="2314" y="1351"/>
                  <a:pt x="2330" y="1349"/>
                </a:cubicBezTo>
                <a:cubicBezTo>
                  <a:pt x="2329" y="1356"/>
                  <a:pt x="2334" y="1358"/>
                  <a:pt x="2333" y="1365"/>
                </a:cubicBezTo>
                <a:cubicBezTo>
                  <a:pt x="2331" y="1363"/>
                  <a:pt x="2328" y="1361"/>
                  <a:pt x="2323" y="1361"/>
                </a:cubicBezTo>
                <a:cubicBezTo>
                  <a:pt x="2331" y="1384"/>
                  <a:pt x="2319" y="1400"/>
                  <a:pt x="2320" y="1425"/>
                </a:cubicBezTo>
                <a:cubicBezTo>
                  <a:pt x="2331" y="1428"/>
                  <a:pt x="2333" y="1419"/>
                  <a:pt x="2343" y="1421"/>
                </a:cubicBezTo>
                <a:cubicBezTo>
                  <a:pt x="2350" y="1429"/>
                  <a:pt x="2337" y="1437"/>
                  <a:pt x="2337" y="1449"/>
                </a:cubicBezTo>
                <a:cubicBezTo>
                  <a:pt x="2325" y="1446"/>
                  <a:pt x="2322" y="1456"/>
                  <a:pt x="2316" y="1449"/>
                </a:cubicBezTo>
                <a:cubicBezTo>
                  <a:pt x="2307" y="1461"/>
                  <a:pt x="2305" y="1481"/>
                  <a:pt x="2286" y="1481"/>
                </a:cubicBezTo>
                <a:cubicBezTo>
                  <a:pt x="2288" y="1489"/>
                  <a:pt x="2303" y="1482"/>
                  <a:pt x="2310" y="1485"/>
                </a:cubicBezTo>
                <a:cubicBezTo>
                  <a:pt x="2310" y="1504"/>
                  <a:pt x="2308" y="1520"/>
                  <a:pt x="2300" y="1528"/>
                </a:cubicBezTo>
                <a:cubicBezTo>
                  <a:pt x="2290" y="1525"/>
                  <a:pt x="2306" y="1514"/>
                  <a:pt x="2296" y="1508"/>
                </a:cubicBezTo>
                <a:cubicBezTo>
                  <a:pt x="2292" y="1516"/>
                  <a:pt x="2273" y="1507"/>
                  <a:pt x="2273" y="1520"/>
                </a:cubicBezTo>
                <a:cubicBezTo>
                  <a:pt x="2274" y="1526"/>
                  <a:pt x="2277" y="1519"/>
                  <a:pt x="2283" y="1520"/>
                </a:cubicBezTo>
                <a:cubicBezTo>
                  <a:pt x="2268" y="1526"/>
                  <a:pt x="2255" y="1552"/>
                  <a:pt x="2236" y="1540"/>
                </a:cubicBezTo>
                <a:cubicBezTo>
                  <a:pt x="2233" y="1527"/>
                  <a:pt x="2247" y="1535"/>
                  <a:pt x="2249" y="1528"/>
                </a:cubicBezTo>
                <a:cubicBezTo>
                  <a:pt x="2224" y="1515"/>
                  <a:pt x="2210" y="1549"/>
                  <a:pt x="2202" y="1572"/>
                </a:cubicBezTo>
                <a:cubicBezTo>
                  <a:pt x="2205" y="1584"/>
                  <a:pt x="2213" y="1570"/>
                  <a:pt x="2219" y="1572"/>
                </a:cubicBezTo>
                <a:cubicBezTo>
                  <a:pt x="2219" y="1580"/>
                  <a:pt x="2210" y="1577"/>
                  <a:pt x="2212" y="1588"/>
                </a:cubicBezTo>
                <a:cubicBezTo>
                  <a:pt x="2227" y="1588"/>
                  <a:pt x="2228" y="1572"/>
                  <a:pt x="2242" y="1572"/>
                </a:cubicBezTo>
                <a:cubicBezTo>
                  <a:pt x="2244" y="1563"/>
                  <a:pt x="2227" y="1574"/>
                  <a:pt x="2232" y="1560"/>
                </a:cubicBezTo>
                <a:cubicBezTo>
                  <a:pt x="2242" y="1545"/>
                  <a:pt x="2271" y="1578"/>
                  <a:pt x="2293" y="1560"/>
                </a:cubicBezTo>
                <a:cubicBezTo>
                  <a:pt x="2295" y="1548"/>
                  <a:pt x="2281" y="1550"/>
                  <a:pt x="2289" y="1540"/>
                </a:cubicBezTo>
                <a:cubicBezTo>
                  <a:pt x="2317" y="1539"/>
                  <a:pt x="2327" y="1518"/>
                  <a:pt x="2347" y="1508"/>
                </a:cubicBezTo>
                <a:cubicBezTo>
                  <a:pt x="2341" y="1501"/>
                  <a:pt x="2348" y="1486"/>
                  <a:pt x="2350" y="1477"/>
                </a:cubicBezTo>
                <a:cubicBezTo>
                  <a:pt x="2356" y="1483"/>
                  <a:pt x="2370" y="1480"/>
                  <a:pt x="2380" y="1481"/>
                </a:cubicBezTo>
                <a:cubicBezTo>
                  <a:pt x="2376" y="1486"/>
                  <a:pt x="2376" y="1491"/>
                  <a:pt x="2380" y="1497"/>
                </a:cubicBezTo>
                <a:cubicBezTo>
                  <a:pt x="2390" y="1494"/>
                  <a:pt x="2394" y="1487"/>
                  <a:pt x="2404" y="1485"/>
                </a:cubicBezTo>
                <a:cubicBezTo>
                  <a:pt x="2405" y="1493"/>
                  <a:pt x="2401" y="1497"/>
                  <a:pt x="2394" y="1497"/>
                </a:cubicBezTo>
                <a:cubicBezTo>
                  <a:pt x="2412" y="1507"/>
                  <a:pt x="2429" y="1483"/>
                  <a:pt x="2448" y="1481"/>
                </a:cubicBezTo>
                <a:cubicBezTo>
                  <a:pt x="2435" y="1475"/>
                  <a:pt x="2477" y="1448"/>
                  <a:pt x="2488" y="1433"/>
                </a:cubicBezTo>
                <a:cubicBezTo>
                  <a:pt x="2485" y="1427"/>
                  <a:pt x="2477" y="1428"/>
                  <a:pt x="2475" y="1421"/>
                </a:cubicBezTo>
                <a:cubicBezTo>
                  <a:pt x="2480" y="1406"/>
                  <a:pt x="2496" y="1404"/>
                  <a:pt x="2501" y="1389"/>
                </a:cubicBezTo>
                <a:cubicBezTo>
                  <a:pt x="2476" y="1402"/>
                  <a:pt x="2445" y="1444"/>
                  <a:pt x="2407" y="1457"/>
                </a:cubicBezTo>
                <a:cubicBezTo>
                  <a:pt x="2438" y="1432"/>
                  <a:pt x="2465" y="1402"/>
                  <a:pt x="2498" y="1381"/>
                </a:cubicBezTo>
                <a:cubicBezTo>
                  <a:pt x="2498" y="1374"/>
                  <a:pt x="2498" y="1368"/>
                  <a:pt x="2498" y="1361"/>
                </a:cubicBezTo>
                <a:cubicBezTo>
                  <a:pt x="2506" y="1356"/>
                  <a:pt x="2511" y="1347"/>
                  <a:pt x="2525" y="1349"/>
                </a:cubicBezTo>
                <a:cubicBezTo>
                  <a:pt x="2521" y="1360"/>
                  <a:pt x="2518" y="1362"/>
                  <a:pt x="2508" y="1357"/>
                </a:cubicBezTo>
                <a:cubicBezTo>
                  <a:pt x="2516" y="1363"/>
                  <a:pt x="2515" y="1365"/>
                  <a:pt x="2512" y="1377"/>
                </a:cubicBezTo>
                <a:cubicBezTo>
                  <a:pt x="2525" y="1370"/>
                  <a:pt x="2533" y="1357"/>
                  <a:pt x="2549" y="1353"/>
                </a:cubicBezTo>
                <a:cubicBezTo>
                  <a:pt x="2542" y="1332"/>
                  <a:pt x="2558" y="1343"/>
                  <a:pt x="2569" y="1329"/>
                </a:cubicBezTo>
                <a:cubicBezTo>
                  <a:pt x="2563" y="1304"/>
                  <a:pt x="2586" y="1285"/>
                  <a:pt x="2592" y="1262"/>
                </a:cubicBezTo>
                <a:cubicBezTo>
                  <a:pt x="2579" y="1244"/>
                  <a:pt x="2571" y="1281"/>
                  <a:pt x="2555" y="1270"/>
                </a:cubicBezTo>
                <a:cubicBezTo>
                  <a:pt x="2547" y="1277"/>
                  <a:pt x="2542" y="1288"/>
                  <a:pt x="2542" y="1305"/>
                </a:cubicBezTo>
                <a:cubicBezTo>
                  <a:pt x="2533" y="1304"/>
                  <a:pt x="2527" y="1307"/>
                  <a:pt x="2528" y="1317"/>
                </a:cubicBezTo>
                <a:cubicBezTo>
                  <a:pt x="2518" y="1311"/>
                  <a:pt x="2531" y="1300"/>
                  <a:pt x="2528" y="1289"/>
                </a:cubicBezTo>
                <a:cubicBezTo>
                  <a:pt x="2511" y="1290"/>
                  <a:pt x="2493" y="1300"/>
                  <a:pt x="2481" y="1321"/>
                </a:cubicBezTo>
                <a:cubicBezTo>
                  <a:pt x="2482" y="1330"/>
                  <a:pt x="2490" y="1330"/>
                  <a:pt x="2498" y="1329"/>
                </a:cubicBezTo>
                <a:cubicBezTo>
                  <a:pt x="2496" y="1338"/>
                  <a:pt x="2491" y="1342"/>
                  <a:pt x="2488" y="1349"/>
                </a:cubicBezTo>
                <a:cubicBezTo>
                  <a:pt x="2502" y="1343"/>
                  <a:pt x="2510" y="1330"/>
                  <a:pt x="2522" y="1321"/>
                </a:cubicBezTo>
                <a:cubicBezTo>
                  <a:pt x="2520" y="1335"/>
                  <a:pt x="2497" y="1358"/>
                  <a:pt x="2481" y="1369"/>
                </a:cubicBezTo>
                <a:cubicBezTo>
                  <a:pt x="2492" y="1347"/>
                  <a:pt x="2468" y="1346"/>
                  <a:pt x="2478" y="1321"/>
                </a:cubicBezTo>
                <a:cubicBezTo>
                  <a:pt x="2465" y="1327"/>
                  <a:pt x="2454" y="1332"/>
                  <a:pt x="2444" y="1349"/>
                </a:cubicBezTo>
                <a:cubicBezTo>
                  <a:pt x="2452" y="1304"/>
                  <a:pt x="2508" y="1260"/>
                  <a:pt x="2512" y="1210"/>
                </a:cubicBezTo>
                <a:cubicBezTo>
                  <a:pt x="2509" y="1221"/>
                  <a:pt x="2502" y="1228"/>
                  <a:pt x="2498" y="1238"/>
                </a:cubicBezTo>
                <a:cubicBezTo>
                  <a:pt x="2485" y="1234"/>
                  <a:pt x="2500" y="1213"/>
                  <a:pt x="2501" y="1202"/>
                </a:cubicBezTo>
                <a:cubicBezTo>
                  <a:pt x="2530" y="1211"/>
                  <a:pt x="2543" y="1160"/>
                  <a:pt x="2549" y="1118"/>
                </a:cubicBezTo>
                <a:cubicBezTo>
                  <a:pt x="2531" y="1113"/>
                  <a:pt x="2533" y="1132"/>
                  <a:pt x="2518" y="1130"/>
                </a:cubicBezTo>
                <a:cubicBezTo>
                  <a:pt x="2521" y="1106"/>
                  <a:pt x="2529" y="1064"/>
                  <a:pt x="2528" y="1027"/>
                </a:cubicBezTo>
                <a:cubicBezTo>
                  <a:pt x="2537" y="1033"/>
                  <a:pt x="2537" y="1049"/>
                  <a:pt x="2545" y="1047"/>
                </a:cubicBezTo>
                <a:cubicBezTo>
                  <a:pt x="2545" y="1065"/>
                  <a:pt x="2530" y="1065"/>
                  <a:pt x="2532" y="1086"/>
                </a:cubicBezTo>
                <a:cubicBezTo>
                  <a:pt x="2538" y="1086"/>
                  <a:pt x="2546" y="1095"/>
                  <a:pt x="2539" y="1110"/>
                </a:cubicBezTo>
                <a:cubicBezTo>
                  <a:pt x="2572" y="1111"/>
                  <a:pt x="2548" y="1045"/>
                  <a:pt x="2569" y="1031"/>
                </a:cubicBezTo>
                <a:cubicBezTo>
                  <a:pt x="2562" y="1090"/>
                  <a:pt x="2554" y="1139"/>
                  <a:pt x="2542" y="1202"/>
                </a:cubicBezTo>
                <a:cubicBezTo>
                  <a:pt x="2543" y="1212"/>
                  <a:pt x="2565" y="1198"/>
                  <a:pt x="2559" y="1218"/>
                </a:cubicBezTo>
                <a:cubicBezTo>
                  <a:pt x="2566" y="1213"/>
                  <a:pt x="2568" y="1190"/>
                  <a:pt x="2579" y="1202"/>
                </a:cubicBezTo>
                <a:cubicBezTo>
                  <a:pt x="2581" y="1181"/>
                  <a:pt x="2583" y="1162"/>
                  <a:pt x="2592" y="1150"/>
                </a:cubicBezTo>
                <a:cubicBezTo>
                  <a:pt x="2600" y="1148"/>
                  <a:pt x="2597" y="1158"/>
                  <a:pt x="2602" y="1158"/>
                </a:cubicBezTo>
                <a:cubicBezTo>
                  <a:pt x="2600" y="1177"/>
                  <a:pt x="2591" y="1187"/>
                  <a:pt x="2589" y="1206"/>
                </a:cubicBezTo>
                <a:cubicBezTo>
                  <a:pt x="2613" y="1195"/>
                  <a:pt x="2619" y="1136"/>
                  <a:pt x="2609" y="1110"/>
                </a:cubicBezTo>
                <a:cubicBezTo>
                  <a:pt x="2595" y="1115"/>
                  <a:pt x="2609" y="1127"/>
                  <a:pt x="2609" y="1138"/>
                </a:cubicBezTo>
                <a:cubicBezTo>
                  <a:pt x="2592" y="1135"/>
                  <a:pt x="2589" y="1128"/>
                  <a:pt x="2572" y="1142"/>
                </a:cubicBezTo>
                <a:cubicBezTo>
                  <a:pt x="2564" y="1130"/>
                  <a:pt x="2582" y="1103"/>
                  <a:pt x="2569" y="1106"/>
                </a:cubicBezTo>
                <a:cubicBezTo>
                  <a:pt x="2570" y="1093"/>
                  <a:pt x="2573" y="1041"/>
                  <a:pt x="2576" y="1027"/>
                </a:cubicBezTo>
                <a:cubicBezTo>
                  <a:pt x="2575" y="981"/>
                  <a:pt x="2581" y="1024"/>
                  <a:pt x="2579" y="1047"/>
                </a:cubicBezTo>
                <a:cubicBezTo>
                  <a:pt x="2583" y="1052"/>
                  <a:pt x="2586" y="1048"/>
                  <a:pt x="2596" y="1047"/>
                </a:cubicBezTo>
                <a:cubicBezTo>
                  <a:pt x="2598" y="1059"/>
                  <a:pt x="2590" y="1058"/>
                  <a:pt x="2592" y="1071"/>
                </a:cubicBezTo>
                <a:cubicBezTo>
                  <a:pt x="2599" y="1073"/>
                  <a:pt x="2600" y="1063"/>
                  <a:pt x="2596" y="1063"/>
                </a:cubicBezTo>
                <a:cubicBezTo>
                  <a:pt x="2599" y="1049"/>
                  <a:pt x="2603" y="1062"/>
                  <a:pt x="2609" y="1055"/>
                </a:cubicBezTo>
                <a:cubicBezTo>
                  <a:pt x="2607" y="1032"/>
                  <a:pt x="2614" y="1021"/>
                  <a:pt x="2613" y="999"/>
                </a:cubicBezTo>
                <a:cubicBezTo>
                  <a:pt x="2618" y="998"/>
                  <a:pt x="2621" y="1006"/>
                  <a:pt x="2623" y="999"/>
                </a:cubicBezTo>
                <a:cubicBezTo>
                  <a:pt x="2630" y="1000"/>
                  <a:pt x="2624" y="1016"/>
                  <a:pt x="2629" y="1019"/>
                </a:cubicBezTo>
                <a:cubicBezTo>
                  <a:pt x="2649" y="1008"/>
                  <a:pt x="2661" y="1001"/>
                  <a:pt x="2676" y="995"/>
                </a:cubicBezTo>
                <a:cubicBezTo>
                  <a:pt x="2672" y="990"/>
                  <a:pt x="2673" y="978"/>
                  <a:pt x="2673" y="967"/>
                </a:cubicBezTo>
                <a:cubicBezTo>
                  <a:pt x="2670" y="955"/>
                  <a:pt x="2668" y="976"/>
                  <a:pt x="2660" y="971"/>
                </a:cubicBezTo>
                <a:cubicBezTo>
                  <a:pt x="2660" y="960"/>
                  <a:pt x="2661" y="948"/>
                  <a:pt x="2656" y="943"/>
                </a:cubicBezTo>
                <a:cubicBezTo>
                  <a:pt x="2644" y="946"/>
                  <a:pt x="2657" y="956"/>
                  <a:pt x="2653" y="971"/>
                </a:cubicBezTo>
                <a:cubicBezTo>
                  <a:pt x="2645" y="956"/>
                  <a:pt x="2624" y="957"/>
                  <a:pt x="2623" y="935"/>
                </a:cubicBezTo>
                <a:cubicBezTo>
                  <a:pt x="2633" y="932"/>
                  <a:pt x="2627" y="948"/>
                  <a:pt x="2636" y="947"/>
                </a:cubicBezTo>
                <a:cubicBezTo>
                  <a:pt x="2647" y="900"/>
                  <a:pt x="2630" y="885"/>
                  <a:pt x="2633" y="848"/>
                </a:cubicBezTo>
                <a:cubicBezTo>
                  <a:pt x="2642" y="843"/>
                  <a:pt x="2670" y="870"/>
                  <a:pt x="2673" y="844"/>
                </a:cubicBezTo>
                <a:cubicBezTo>
                  <a:pt x="2724" y="845"/>
                  <a:pt x="2695" y="915"/>
                  <a:pt x="2713" y="939"/>
                </a:cubicBezTo>
                <a:cubicBezTo>
                  <a:pt x="2713" y="957"/>
                  <a:pt x="2709" y="971"/>
                  <a:pt x="2693" y="971"/>
                </a:cubicBezTo>
                <a:cubicBezTo>
                  <a:pt x="2694" y="934"/>
                  <a:pt x="2710" y="896"/>
                  <a:pt x="2680" y="883"/>
                </a:cubicBezTo>
                <a:cubicBezTo>
                  <a:pt x="2677" y="884"/>
                  <a:pt x="2676" y="887"/>
                  <a:pt x="2673" y="887"/>
                </a:cubicBezTo>
                <a:cubicBezTo>
                  <a:pt x="2677" y="908"/>
                  <a:pt x="2677" y="933"/>
                  <a:pt x="2690" y="943"/>
                </a:cubicBezTo>
                <a:cubicBezTo>
                  <a:pt x="2676" y="950"/>
                  <a:pt x="2697" y="974"/>
                  <a:pt x="2676" y="975"/>
                </a:cubicBezTo>
                <a:cubicBezTo>
                  <a:pt x="2692" y="1001"/>
                  <a:pt x="2679" y="1010"/>
                  <a:pt x="2676" y="1043"/>
                </a:cubicBezTo>
                <a:cubicBezTo>
                  <a:pt x="2679" y="1046"/>
                  <a:pt x="2683" y="1049"/>
                  <a:pt x="2687" y="1051"/>
                </a:cubicBezTo>
                <a:cubicBezTo>
                  <a:pt x="2694" y="1041"/>
                  <a:pt x="2688" y="1015"/>
                  <a:pt x="2690" y="999"/>
                </a:cubicBezTo>
                <a:cubicBezTo>
                  <a:pt x="2725" y="1017"/>
                  <a:pt x="2683" y="1056"/>
                  <a:pt x="2680" y="1078"/>
                </a:cubicBezTo>
                <a:cubicBezTo>
                  <a:pt x="2696" y="1064"/>
                  <a:pt x="2707" y="1081"/>
                  <a:pt x="2710" y="1063"/>
                </a:cubicBezTo>
                <a:cubicBezTo>
                  <a:pt x="2724" y="1073"/>
                  <a:pt x="2707" y="1133"/>
                  <a:pt x="2683" y="1122"/>
                </a:cubicBezTo>
                <a:cubicBezTo>
                  <a:pt x="2681" y="1138"/>
                  <a:pt x="2688" y="1143"/>
                  <a:pt x="2693" y="1150"/>
                </a:cubicBezTo>
                <a:cubicBezTo>
                  <a:pt x="2688" y="1160"/>
                  <a:pt x="2688" y="1175"/>
                  <a:pt x="2680" y="1182"/>
                </a:cubicBezTo>
                <a:cubicBezTo>
                  <a:pt x="2695" y="1226"/>
                  <a:pt x="2642" y="1243"/>
                  <a:pt x="2653" y="1293"/>
                </a:cubicBezTo>
                <a:cubicBezTo>
                  <a:pt x="2638" y="1301"/>
                  <a:pt x="2643" y="1309"/>
                  <a:pt x="2636" y="1325"/>
                </a:cubicBezTo>
                <a:cubicBezTo>
                  <a:pt x="2613" y="1327"/>
                  <a:pt x="2597" y="1316"/>
                  <a:pt x="2582" y="1329"/>
                </a:cubicBezTo>
                <a:cubicBezTo>
                  <a:pt x="2591" y="1339"/>
                  <a:pt x="2605" y="1342"/>
                  <a:pt x="2616" y="1349"/>
                </a:cubicBezTo>
                <a:cubicBezTo>
                  <a:pt x="2619" y="1350"/>
                  <a:pt x="2619" y="1348"/>
                  <a:pt x="2619" y="1345"/>
                </a:cubicBezTo>
                <a:cubicBezTo>
                  <a:pt x="2603" y="1366"/>
                  <a:pt x="2576" y="1408"/>
                  <a:pt x="2545" y="1425"/>
                </a:cubicBezTo>
                <a:close/>
                <a:moveTo>
                  <a:pt x="2582" y="1385"/>
                </a:moveTo>
                <a:cubicBezTo>
                  <a:pt x="2577" y="1379"/>
                  <a:pt x="2563" y="1384"/>
                  <a:pt x="2565" y="1369"/>
                </a:cubicBezTo>
                <a:cubicBezTo>
                  <a:pt x="2548" y="1386"/>
                  <a:pt x="2538" y="1384"/>
                  <a:pt x="2522" y="1401"/>
                </a:cubicBezTo>
                <a:cubicBezTo>
                  <a:pt x="2543" y="1412"/>
                  <a:pt x="2569" y="1396"/>
                  <a:pt x="2582" y="1385"/>
                </a:cubicBezTo>
                <a:close/>
                <a:moveTo>
                  <a:pt x="681" y="525"/>
                </a:moveTo>
                <a:cubicBezTo>
                  <a:pt x="698" y="527"/>
                  <a:pt x="717" y="511"/>
                  <a:pt x="708" y="497"/>
                </a:cubicBezTo>
                <a:cubicBezTo>
                  <a:pt x="708" y="499"/>
                  <a:pt x="705" y="502"/>
                  <a:pt x="705" y="497"/>
                </a:cubicBezTo>
                <a:cubicBezTo>
                  <a:pt x="693" y="502"/>
                  <a:pt x="687" y="513"/>
                  <a:pt x="681" y="525"/>
                </a:cubicBezTo>
                <a:close/>
                <a:moveTo>
                  <a:pt x="917" y="159"/>
                </a:moveTo>
                <a:cubicBezTo>
                  <a:pt x="922" y="158"/>
                  <a:pt x="929" y="160"/>
                  <a:pt x="930" y="155"/>
                </a:cubicBezTo>
                <a:cubicBezTo>
                  <a:pt x="918" y="149"/>
                  <a:pt x="938" y="149"/>
                  <a:pt x="933" y="139"/>
                </a:cubicBezTo>
                <a:cubicBezTo>
                  <a:pt x="905" y="161"/>
                  <a:pt x="853" y="163"/>
                  <a:pt x="843" y="199"/>
                </a:cubicBezTo>
                <a:cubicBezTo>
                  <a:pt x="865" y="182"/>
                  <a:pt x="898" y="197"/>
                  <a:pt x="917" y="159"/>
                </a:cubicBezTo>
                <a:close/>
                <a:moveTo>
                  <a:pt x="2088" y="378"/>
                </a:moveTo>
                <a:cubicBezTo>
                  <a:pt x="2101" y="375"/>
                  <a:pt x="2107" y="382"/>
                  <a:pt x="2118" y="382"/>
                </a:cubicBezTo>
                <a:cubicBezTo>
                  <a:pt x="2120" y="358"/>
                  <a:pt x="2090" y="357"/>
                  <a:pt x="2088" y="378"/>
                </a:cubicBezTo>
                <a:close/>
                <a:moveTo>
                  <a:pt x="2673" y="1146"/>
                </a:moveTo>
                <a:cubicBezTo>
                  <a:pt x="2679" y="1138"/>
                  <a:pt x="2677" y="1121"/>
                  <a:pt x="2680" y="1110"/>
                </a:cubicBezTo>
                <a:cubicBezTo>
                  <a:pt x="2672" y="1112"/>
                  <a:pt x="2658" y="1143"/>
                  <a:pt x="2673" y="1146"/>
                </a:cubicBezTo>
                <a:close/>
                <a:moveTo>
                  <a:pt x="2660" y="1182"/>
                </a:moveTo>
                <a:cubicBezTo>
                  <a:pt x="2657" y="1190"/>
                  <a:pt x="2648" y="1199"/>
                  <a:pt x="2660" y="1202"/>
                </a:cubicBezTo>
                <a:cubicBezTo>
                  <a:pt x="2662" y="1194"/>
                  <a:pt x="2671" y="1185"/>
                  <a:pt x="2660" y="1182"/>
                </a:cubicBezTo>
                <a:close/>
                <a:moveTo>
                  <a:pt x="2646" y="856"/>
                </a:moveTo>
                <a:cubicBezTo>
                  <a:pt x="2650" y="881"/>
                  <a:pt x="2641" y="899"/>
                  <a:pt x="2653" y="911"/>
                </a:cubicBezTo>
                <a:cubicBezTo>
                  <a:pt x="2654" y="908"/>
                  <a:pt x="2656" y="907"/>
                  <a:pt x="2660" y="907"/>
                </a:cubicBezTo>
                <a:cubicBezTo>
                  <a:pt x="2658" y="882"/>
                  <a:pt x="2663" y="867"/>
                  <a:pt x="2646" y="856"/>
                </a:cubicBezTo>
                <a:close/>
                <a:moveTo>
                  <a:pt x="2646" y="1106"/>
                </a:moveTo>
                <a:cubicBezTo>
                  <a:pt x="2633" y="1109"/>
                  <a:pt x="2627" y="1153"/>
                  <a:pt x="2623" y="1178"/>
                </a:cubicBezTo>
                <a:cubicBezTo>
                  <a:pt x="2634" y="1161"/>
                  <a:pt x="2649" y="1128"/>
                  <a:pt x="2646" y="1106"/>
                </a:cubicBezTo>
                <a:close/>
                <a:moveTo>
                  <a:pt x="2609" y="1222"/>
                </a:moveTo>
                <a:cubicBezTo>
                  <a:pt x="2614" y="1215"/>
                  <a:pt x="2631" y="1187"/>
                  <a:pt x="2619" y="1186"/>
                </a:cubicBezTo>
                <a:cubicBezTo>
                  <a:pt x="2619" y="1199"/>
                  <a:pt x="2600" y="1211"/>
                  <a:pt x="2609" y="1222"/>
                </a:cubicBezTo>
                <a:close/>
                <a:moveTo>
                  <a:pt x="2542" y="1242"/>
                </a:moveTo>
                <a:cubicBezTo>
                  <a:pt x="2526" y="1240"/>
                  <a:pt x="2528" y="1260"/>
                  <a:pt x="2525" y="1274"/>
                </a:cubicBezTo>
                <a:cubicBezTo>
                  <a:pt x="2533" y="1268"/>
                  <a:pt x="2538" y="1284"/>
                  <a:pt x="2539" y="1274"/>
                </a:cubicBezTo>
                <a:cubicBezTo>
                  <a:pt x="2538" y="1268"/>
                  <a:pt x="2541" y="1255"/>
                  <a:pt x="2542" y="1242"/>
                </a:cubicBezTo>
                <a:close/>
                <a:moveTo>
                  <a:pt x="2501" y="1266"/>
                </a:moveTo>
                <a:cubicBezTo>
                  <a:pt x="2512" y="1255"/>
                  <a:pt x="2527" y="1251"/>
                  <a:pt x="2528" y="1230"/>
                </a:cubicBezTo>
                <a:cubicBezTo>
                  <a:pt x="2518" y="1237"/>
                  <a:pt x="2499" y="1256"/>
                  <a:pt x="2501" y="1266"/>
                </a:cubicBezTo>
                <a:close/>
                <a:moveTo>
                  <a:pt x="2461" y="1035"/>
                </a:moveTo>
                <a:cubicBezTo>
                  <a:pt x="2472" y="1036"/>
                  <a:pt x="2469" y="1020"/>
                  <a:pt x="2475" y="1015"/>
                </a:cubicBezTo>
                <a:cubicBezTo>
                  <a:pt x="2465" y="1016"/>
                  <a:pt x="2455" y="1027"/>
                  <a:pt x="2461" y="1035"/>
                </a:cubicBezTo>
                <a:close/>
                <a:moveTo>
                  <a:pt x="2397" y="720"/>
                </a:moveTo>
                <a:cubicBezTo>
                  <a:pt x="2407" y="726"/>
                  <a:pt x="2402" y="748"/>
                  <a:pt x="2417" y="748"/>
                </a:cubicBezTo>
                <a:cubicBezTo>
                  <a:pt x="2422" y="743"/>
                  <a:pt x="2421" y="731"/>
                  <a:pt x="2421" y="720"/>
                </a:cubicBezTo>
                <a:cubicBezTo>
                  <a:pt x="2411" y="717"/>
                  <a:pt x="2412" y="726"/>
                  <a:pt x="2404" y="724"/>
                </a:cubicBezTo>
                <a:cubicBezTo>
                  <a:pt x="2403" y="720"/>
                  <a:pt x="2398" y="715"/>
                  <a:pt x="2397" y="720"/>
                </a:cubicBezTo>
                <a:close/>
                <a:moveTo>
                  <a:pt x="2380" y="788"/>
                </a:moveTo>
                <a:cubicBezTo>
                  <a:pt x="2388" y="757"/>
                  <a:pt x="2354" y="733"/>
                  <a:pt x="2350" y="696"/>
                </a:cubicBezTo>
                <a:cubicBezTo>
                  <a:pt x="2334" y="695"/>
                  <a:pt x="2332" y="718"/>
                  <a:pt x="2320" y="700"/>
                </a:cubicBezTo>
                <a:cubicBezTo>
                  <a:pt x="2311" y="732"/>
                  <a:pt x="2340" y="760"/>
                  <a:pt x="2353" y="764"/>
                </a:cubicBezTo>
                <a:cubicBezTo>
                  <a:pt x="2350" y="763"/>
                  <a:pt x="2342" y="749"/>
                  <a:pt x="2350" y="748"/>
                </a:cubicBezTo>
                <a:cubicBezTo>
                  <a:pt x="2376" y="774"/>
                  <a:pt x="2385" y="827"/>
                  <a:pt x="2414" y="859"/>
                </a:cubicBezTo>
                <a:cubicBezTo>
                  <a:pt x="2406" y="832"/>
                  <a:pt x="2398" y="804"/>
                  <a:pt x="2380" y="788"/>
                </a:cubicBezTo>
                <a:close/>
                <a:moveTo>
                  <a:pt x="2377" y="871"/>
                </a:moveTo>
                <a:cubicBezTo>
                  <a:pt x="2381" y="896"/>
                  <a:pt x="2390" y="914"/>
                  <a:pt x="2407" y="923"/>
                </a:cubicBezTo>
                <a:cubicBezTo>
                  <a:pt x="2417" y="895"/>
                  <a:pt x="2392" y="884"/>
                  <a:pt x="2384" y="867"/>
                </a:cubicBezTo>
                <a:cubicBezTo>
                  <a:pt x="2374" y="849"/>
                  <a:pt x="2378" y="825"/>
                  <a:pt x="2364" y="804"/>
                </a:cubicBezTo>
                <a:cubicBezTo>
                  <a:pt x="2362" y="817"/>
                  <a:pt x="2365" y="826"/>
                  <a:pt x="2367" y="836"/>
                </a:cubicBezTo>
                <a:cubicBezTo>
                  <a:pt x="2358" y="835"/>
                  <a:pt x="2362" y="820"/>
                  <a:pt x="2353" y="820"/>
                </a:cubicBezTo>
                <a:cubicBezTo>
                  <a:pt x="2351" y="832"/>
                  <a:pt x="2359" y="831"/>
                  <a:pt x="2357" y="844"/>
                </a:cubicBezTo>
                <a:cubicBezTo>
                  <a:pt x="2364" y="849"/>
                  <a:pt x="2369" y="833"/>
                  <a:pt x="2370" y="844"/>
                </a:cubicBezTo>
                <a:cubicBezTo>
                  <a:pt x="2362" y="863"/>
                  <a:pt x="2369" y="899"/>
                  <a:pt x="2377" y="871"/>
                </a:cubicBezTo>
                <a:close/>
                <a:moveTo>
                  <a:pt x="2370" y="887"/>
                </a:moveTo>
                <a:cubicBezTo>
                  <a:pt x="2372" y="905"/>
                  <a:pt x="2366" y="912"/>
                  <a:pt x="2360" y="919"/>
                </a:cubicBezTo>
                <a:cubicBezTo>
                  <a:pt x="2351" y="907"/>
                  <a:pt x="2361" y="895"/>
                  <a:pt x="2350" y="887"/>
                </a:cubicBezTo>
                <a:cubicBezTo>
                  <a:pt x="2350" y="892"/>
                  <a:pt x="2349" y="897"/>
                  <a:pt x="2343" y="895"/>
                </a:cubicBezTo>
                <a:cubicBezTo>
                  <a:pt x="2342" y="921"/>
                  <a:pt x="2367" y="936"/>
                  <a:pt x="2364" y="951"/>
                </a:cubicBezTo>
                <a:cubicBezTo>
                  <a:pt x="2359" y="951"/>
                  <a:pt x="2360" y="944"/>
                  <a:pt x="2357" y="943"/>
                </a:cubicBezTo>
                <a:cubicBezTo>
                  <a:pt x="2355" y="951"/>
                  <a:pt x="2347" y="950"/>
                  <a:pt x="2350" y="963"/>
                </a:cubicBezTo>
                <a:cubicBezTo>
                  <a:pt x="2366" y="952"/>
                  <a:pt x="2372" y="958"/>
                  <a:pt x="2377" y="979"/>
                </a:cubicBezTo>
                <a:cubicBezTo>
                  <a:pt x="2385" y="973"/>
                  <a:pt x="2390" y="989"/>
                  <a:pt x="2390" y="979"/>
                </a:cubicBezTo>
                <a:cubicBezTo>
                  <a:pt x="2381" y="957"/>
                  <a:pt x="2392" y="908"/>
                  <a:pt x="2370" y="887"/>
                </a:cubicBezTo>
                <a:close/>
                <a:moveTo>
                  <a:pt x="2384" y="676"/>
                </a:moveTo>
                <a:cubicBezTo>
                  <a:pt x="2385" y="692"/>
                  <a:pt x="2387" y="707"/>
                  <a:pt x="2401" y="708"/>
                </a:cubicBezTo>
                <a:cubicBezTo>
                  <a:pt x="2399" y="692"/>
                  <a:pt x="2394" y="681"/>
                  <a:pt x="2384" y="676"/>
                </a:cubicBezTo>
                <a:close/>
                <a:moveTo>
                  <a:pt x="2390" y="844"/>
                </a:moveTo>
                <a:cubicBezTo>
                  <a:pt x="2389" y="856"/>
                  <a:pt x="2395" y="860"/>
                  <a:pt x="2401" y="863"/>
                </a:cubicBezTo>
                <a:cubicBezTo>
                  <a:pt x="2400" y="853"/>
                  <a:pt x="2400" y="843"/>
                  <a:pt x="2390" y="844"/>
                </a:cubicBezTo>
                <a:close/>
                <a:moveTo>
                  <a:pt x="2377" y="473"/>
                </a:moveTo>
                <a:cubicBezTo>
                  <a:pt x="2377" y="480"/>
                  <a:pt x="2377" y="487"/>
                  <a:pt x="2377" y="493"/>
                </a:cubicBezTo>
                <a:cubicBezTo>
                  <a:pt x="2383" y="492"/>
                  <a:pt x="2384" y="498"/>
                  <a:pt x="2390" y="497"/>
                </a:cubicBezTo>
                <a:cubicBezTo>
                  <a:pt x="2389" y="485"/>
                  <a:pt x="2385" y="478"/>
                  <a:pt x="2377" y="473"/>
                </a:cubicBezTo>
                <a:close/>
                <a:moveTo>
                  <a:pt x="2364" y="1520"/>
                </a:moveTo>
                <a:cubicBezTo>
                  <a:pt x="2376" y="1519"/>
                  <a:pt x="2387" y="1516"/>
                  <a:pt x="2390" y="1504"/>
                </a:cubicBezTo>
                <a:cubicBezTo>
                  <a:pt x="2378" y="1505"/>
                  <a:pt x="2369" y="1511"/>
                  <a:pt x="2364" y="1520"/>
                </a:cubicBezTo>
                <a:close/>
                <a:moveTo>
                  <a:pt x="2377" y="569"/>
                </a:moveTo>
                <a:cubicBezTo>
                  <a:pt x="2370" y="568"/>
                  <a:pt x="2370" y="574"/>
                  <a:pt x="2367" y="577"/>
                </a:cubicBezTo>
                <a:cubicBezTo>
                  <a:pt x="2363" y="576"/>
                  <a:pt x="2359" y="570"/>
                  <a:pt x="2357" y="577"/>
                </a:cubicBezTo>
                <a:cubicBezTo>
                  <a:pt x="2366" y="582"/>
                  <a:pt x="2369" y="595"/>
                  <a:pt x="2384" y="593"/>
                </a:cubicBezTo>
                <a:cubicBezTo>
                  <a:pt x="2387" y="578"/>
                  <a:pt x="2375" y="581"/>
                  <a:pt x="2377" y="569"/>
                </a:cubicBezTo>
                <a:close/>
                <a:moveTo>
                  <a:pt x="2370" y="517"/>
                </a:moveTo>
                <a:cubicBezTo>
                  <a:pt x="2371" y="512"/>
                  <a:pt x="2376" y="513"/>
                  <a:pt x="2380" y="513"/>
                </a:cubicBezTo>
                <a:cubicBezTo>
                  <a:pt x="2382" y="499"/>
                  <a:pt x="2363" y="490"/>
                  <a:pt x="2360" y="505"/>
                </a:cubicBezTo>
                <a:cubicBezTo>
                  <a:pt x="2364" y="507"/>
                  <a:pt x="2368" y="509"/>
                  <a:pt x="2370" y="513"/>
                </a:cubicBezTo>
                <a:cubicBezTo>
                  <a:pt x="2365" y="513"/>
                  <a:pt x="2368" y="525"/>
                  <a:pt x="2370" y="517"/>
                </a:cubicBezTo>
                <a:close/>
                <a:moveTo>
                  <a:pt x="2347" y="621"/>
                </a:moveTo>
                <a:cubicBezTo>
                  <a:pt x="2362" y="621"/>
                  <a:pt x="2361" y="641"/>
                  <a:pt x="2374" y="645"/>
                </a:cubicBezTo>
                <a:cubicBezTo>
                  <a:pt x="2377" y="626"/>
                  <a:pt x="2370" y="620"/>
                  <a:pt x="2377" y="605"/>
                </a:cubicBezTo>
                <a:cubicBezTo>
                  <a:pt x="2368" y="589"/>
                  <a:pt x="2345" y="589"/>
                  <a:pt x="2343" y="565"/>
                </a:cubicBezTo>
                <a:cubicBezTo>
                  <a:pt x="2350" y="558"/>
                  <a:pt x="2358" y="553"/>
                  <a:pt x="2357" y="537"/>
                </a:cubicBezTo>
                <a:cubicBezTo>
                  <a:pt x="2349" y="535"/>
                  <a:pt x="2339" y="534"/>
                  <a:pt x="2340" y="521"/>
                </a:cubicBezTo>
                <a:cubicBezTo>
                  <a:pt x="2347" y="530"/>
                  <a:pt x="2350" y="519"/>
                  <a:pt x="2360" y="521"/>
                </a:cubicBezTo>
                <a:cubicBezTo>
                  <a:pt x="2351" y="497"/>
                  <a:pt x="2352" y="483"/>
                  <a:pt x="2337" y="465"/>
                </a:cubicBezTo>
                <a:cubicBezTo>
                  <a:pt x="2338" y="474"/>
                  <a:pt x="2344" y="487"/>
                  <a:pt x="2333" y="489"/>
                </a:cubicBezTo>
                <a:cubicBezTo>
                  <a:pt x="2321" y="477"/>
                  <a:pt x="2301" y="474"/>
                  <a:pt x="2289" y="461"/>
                </a:cubicBezTo>
                <a:cubicBezTo>
                  <a:pt x="2285" y="476"/>
                  <a:pt x="2299" y="469"/>
                  <a:pt x="2296" y="481"/>
                </a:cubicBezTo>
                <a:cubicBezTo>
                  <a:pt x="2287" y="471"/>
                  <a:pt x="2280" y="483"/>
                  <a:pt x="2273" y="485"/>
                </a:cubicBezTo>
                <a:cubicBezTo>
                  <a:pt x="2269" y="483"/>
                  <a:pt x="2265" y="481"/>
                  <a:pt x="2263" y="477"/>
                </a:cubicBezTo>
                <a:cubicBezTo>
                  <a:pt x="2268" y="477"/>
                  <a:pt x="2274" y="478"/>
                  <a:pt x="2273" y="469"/>
                </a:cubicBezTo>
                <a:cubicBezTo>
                  <a:pt x="2257" y="455"/>
                  <a:pt x="2228" y="434"/>
                  <a:pt x="2215" y="430"/>
                </a:cubicBezTo>
                <a:cubicBezTo>
                  <a:pt x="2227" y="447"/>
                  <a:pt x="2245" y="455"/>
                  <a:pt x="2256" y="473"/>
                </a:cubicBezTo>
                <a:cubicBezTo>
                  <a:pt x="2251" y="468"/>
                  <a:pt x="2243" y="465"/>
                  <a:pt x="2236" y="461"/>
                </a:cubicBezTo>
                <a:cubicBezTo>
                  <a:pt x="2237" y="482"/>
                  <a:pt x="2250" y="490"/>
                  <a:pt x="2256" y="505"/>
                </a:cubicBezTo>
                <a:cubicBezTo>
                  <a:pt x="2236" y="491"/>
                  <a:pt x="2224" y="445"/>
                  <a:pt x="2202" y="445"/>
                </a:cubicBezTo>
                <a:cubicBezTo>
                  <a:pt x="2220" y="475"/>
                  <a:pt x="2232" y="510"/>
                  <a:pt x="2252" y="537"/>
                </a:cubicBezTo>
                <a:cubicBezTo>
                  <a:pt x="2279" y="522"/>
                  <a:pt x="2306" y="582"/>
                  <a:pt x="2333" y="581"/>
                </a:cubicBezTo>
                <a:cubicBezTo>
                  <a:pt x="2320" y="577"/>
                  <a:pt x="2323" y="592"/>
                  <a:pt x="2320" y="601"/>
                </a:cubicBezTo>
                <a:cubicBezTo>
                  <a:pt x="2324" y="612"/>
                  <a:pt x="2336" y="616"/>
                  <a:pt x="2340" y="629"/>
                </a:cubicBezTo>
                <a:cubicBezTo>
                  <a:pt x="2325" y="618"/>
                  <a:pt x="2309" y="607"/>
                  <a:pt x="2296" y="593"/>
                </a:cubicBezTo>
                <a:cubicBezTo>
                  <a:pt x="2296" y="572"/>
                  <a:pt x="2288" y="560"/>
                  <a:pt x="2273" y="557"/>
                </a:cubicBezTo>
                <a:cubicBezTo>
                  <a:pt x="2273" y="569"/>
                  <a:pt x="2290" y="582"/>
                  <a:pt x="2283" y="589"/>
                </a:cubicBezTo>
                <a:cubicBezTo>
                  <a:pt x="2275" y="588"/>
                  <a:pt x="2277" y="575"/>
                  <a:pt x="2266" y="577"/>
                </a:cubicBezTo>
                <a:cubicBezTo>
                  <a:pt x="2266" y="594"/>
                  <a:pt x="2273" y="603"/>
                  <a:pt x="2276" y="617"/>
                </a:cubicBezTo>
                <a:cubicBezTo>
                  <a:pt x="2282" y="611"/>
                  <a:pt x="2281" y="596"/>
                  <a:pt x="2293" y="597"/>
                </a:cubicBezTo>
                <a:cubicBezTo>
                  <a:pt x="2294" y="614"/>
                  <a:pt x="2307" y="617"/>
                  <a:pt x="2310" y="633"/>
                </a:cubicBezTo>
                <a:cubicBezTo>
                  <a:pt x="2303" y="631"/>
                  <a:pt x="2301" y="624"/>
                  <a:pt x="2293" y="625"/>
                </a:cubicBezTo>
                <a:cubicBezTo>
                  <a:pt x="2306" y="649"/>
                  <a:pt x="2323" y="669"/>
                  <a:pt x="2333" y="696"/>
                </a:cubicBezTo>
                <a:cubicBezTo>
                  <a:pt x="2338" y="684"/>
                  <a:pt x="2332" y="682"/>
                  <a:pt x="2333" y="664"/>
                </a:cubicBezTo>
                <a:cubicBezTo>
                  <a:pt x="2338" y="664"/>
                  <a:pt x="2343" y="681"/>
                  <a:pt x="2347" y="668"/>
                </a:cubicBezTo>
                <a:cubicBezTo>
                  <a:pt x="2340" y="654"/>
                  <a:pt x="2310" y="649"/>
                  <a:pt x="2316" y="633"/>
                </a:cubicBezTo>
                <a:cubicBezTo>
                  <a:pt x="2329" y="642"/>
                  <a:pt x="2333" y="638"/>
                  <a:pt x="2347" y="648"/>
                </a:cubicBezTo>
                <a:cubicBezTo>
                  <a:pt x="2357" y="641"/>
                  <a:pt x="2339" y="624"/>
                  <a:pt x="2347" y="621"/>
                </a:cubicBezTo>
                <a:close/>
                <a:moveTo>
                  <a:pt x="2343" y="1182"/>
                </a:moveTo>
                <a:cubicBezTo>
                  <a:pt x="2359" y="1177"/>
                  <a:pt x="2366" y="1161"/>
                  <a:pt x="2370" y="1142"/>
                </a:cubicBezTo>
                <a:cubicBezTo>
                  <a:pt x="2349" y="1147"/>
                  <a:pt x="2371" y="1127"/>
                  <a:pt x="2360" y="1122"/>
                </a:cubicBezTo>
                <a:cubicBezTo>
                  <a:pt x="2359" y="1145"/>
                  <a:pt x="2348" y="1155"/>
                  <a:pt x="2333" y="1162"/>
                </a:cubicBezTo>
                <a:cubicBezTo>
                  <a:pt x="2332" y="1150"/>
                  <a:pt x="2316" y="1155"/>
                  <a:pt x="2306" y="1154"/>
                </a:cubicBezTo>
                <a:cubicBezTo>
                  <a:pt x="2312" y="1173"/>
                  <a:pt x="2301" y="1176"/>
                  <a:pt x="2306" y="1186"/>
                </a:cubicBezTo>
                <a:cubicBezTo>
                  <a:pt x="2311" y="1182"/>
                  <a:pt x="2326" y="1200"/>
                  <a:pt x="2333" y="1206"/>
                </a:cubicBezTo>
                <a:cubicBezTo>
                  <a:pt x="2347" y="1192"/>
                  <a:pt x="2334" y="1170"/>
                  <a:pt x="2353" y="1162"/>
                </a:cubicBezTo>
                <a:cubicBezTo>
                  <a:pt x="2353" y="1173"/>
                  <a:pt x="2343" y="1171"/>
                  <a:pt x="2343" y="1182"/>
                </a:cubicBezTo>
                <a:close/>
                <a:moveTo>
                  <a:pt x="2323" y="422"/>
                </a:moveTo>
                <a:cubicBezTo>
                  <a:pt x="2324" y="414"/>
                  <a:pt x="2319" y="414"/>
                  <a:pt x="2316" y="410"/>
                </a:cubicBezTo>
                <a:cubicBezTo>
                  <a:pt x="2327" y="399"/>
                  <a:pt x="2337" y="414"/>
                  <a:pt x="2347" y="418"/>
                </a:cubicBezTo>
                <a:cubicBezTo>
                  <a:pt x="2351" y="408"/>
                  <a:pt x="2339" y="398"/>
                  <a:pt x="2347" y="398"/>
                </a:cubicBezTo>
                <a:cubicBezTo>
                  <a:pt x="2350" y="403"/>
                  <a:pt x="2352" y="410"/>
                  <a:pt x="2360" y="410"/>
                </a:cubicBezTo>
                <a:cubicBezTo>
                  <a:pt x="2363" y="392"/>
                  <a:pt x="2350" y="392"/>
                  <a:pt x="2350" y="378"/>
                </a:cubicBezTo>
                <a:cubicBezTo>
                  <a:pt x="2357" y="377"/>
                  <a:pt x="2357" y="383"/>
                  <a:pt x="2360" y="386"/>
                </a:cubicBezTo>
                <a:cubicBezTo>
                  <a:pt x="2363" y="373"/>
                  <a:pt x="2355" y="373"/>
                  <a:pt x="2353" y="366"/>
                </a:cubicBezTo>
                <a:cubicBezTo>
                  <a:pt x="2333" y="379"/>
                  <a:pt x="2314" y="365"/>
                  <a:pt x="2296" y="366"/>
                </a:cubicBezTo>
                <a:cubicBezTo>
                  <a:pt x="2290" y="368"/>
                  <a:pt x="2296" y="385"/>
                  <a:pt x="2289" y="386"/>
                </a:cubicBezTo>
                <a:cubicBezTo>
                  <a:pt x="2283" y="377"/>
                  <a:pt x="2280" y="365"/>
                  <a:pt x="2266" y="366"/>
                </a:cubicBezTo>
                <a:cubicBezTo>
                  <a:pt x="2264" y="373"/>
                  <a:pt x="2270" y="399"/>
                  <a:pt x="2279" y="406"/>
                </a:cubicBezTo>
                <a:cubicBezTo>
                  <a:pt x="2281" y="386"/>
                  <a:pt x="2281" y="410"/>
                  <a:pt x="2289" y="406"/>
                </a:cubicBezTo>
                <a:cubicBezTo>
                  <a:pt x="2296" y="405"/>
                  <a:pt x="2292" y="392"/>
                  <a:pt x="2300" y="394"/>
                </a:cubicBezTo>
                <a:cubicBezTo>
                  <a:pt x="2297" y="399"/>
                  <a:pt x="2310" y="436"/>
                  <a:pt x="2316" y="430"/>
                </a:cubicBezTo>
                <a:cubicBezTo>
                  <a:pt x="2306" y="425"/>
                  <a:pt x="2318" y="411"/>
                  <a:pt x="2323" y="422"/>
                </a:cubicBezTo>
                <a:close/>
                <a:moveTo>
                  <a:pt x="2300" y="720"/>
                </a:moveTo>
                <a:cubicBezTo>
                  <a:pt x="2300" y="723"/>
                  <a:pt x="2300" y="725"/>
                  <a:pt x="2300" y="728"/>
                </a:cubicBezTo>
                <a:cubicBezTo>
                  <a:pt x="2298" y="728"/>
                  <a:pt x="2296" y="729"/>
                  <a:pt x="2296" y="732"/>
                </a:cubicBezTo>
                <a:cubicBezTo>
                  <a:pt x="2318" y="737"/>
                  <a:pt x="2314" y="772"/>
                  <a:pt x="2333" y="788"/>
                </a:cubicBezTo>
                <a:cubicBezTo>
                  <a:pt x="2332" y="764"/>
                  <a:pt x="2324" y="729"/>
                  <a:pt x="2300" y="720"/>
                </a:cubicBezTo>
                <a:close/>
                <a:moveTo>
                  <a:pt x="2286" y="1409"/>
                </a:moveTo>
                <a:cubicBezTo>
                  <a:pt x="2298" y="1410"/>
                  <a:pt x="2306" y="1406"/>
                  <a:pt x="2310" y="1397"/>
                </a:cubicBezTo>
                <a:cubicBezTo>
                  <a:pt x="2299" y="1391"/>
                  <a:pt x="2291" y="1398"/>
                  <a:pt x="2286" y="1409"/>
                </a:cubicBezTo>
                <a:close/>
                <a:moveTo>
                  <a:pt x="2269" y="645"/>
                </a:moveTo>
                <a:cubicBezTo>
                  <a:pt x="2276" y="652"/>
                  <a:pt x="2281" y="684"/>
                  <a:pt x="2296" y="668"/>
                </a:cubicBezTo>
                <a:cubicBezTo>
                  <a:pt x="2286" y="666"/>
                  <a:pt x="2267" y="636"/>
                  <a:pt x="2269" y="645"/>
                </a:cubicBezTo>
                <a:close/>
                <a:moveTo>
                  <a:pt x="2259" y="716"/>
                </a:moveTo>
                <a:cubicBezTo>
                  <a:pt x="2255" y="732"/>
                  <a:pt x="2269" y="726"/>
                  <a:pt x="2269" y="736"/>
                </a:cubicBezTo>
                <a:cubicBezTo>
                  <a:pt x="2263" y="740"/>
                  <a:pt x="2258" y="724"/>
                  <a:pt x="2256" y="736"/>
                </a:cubicBezTo>
                <a:cubicBezTo>
                  <a:pt x="2265" y="740"/>
                  <a:pt x="2272" y="746"/>
                  <a:pt x="2279" y="752"/>
                </a:cubicBezTo>
                <a:cubicBezTo>
                  <a:pt x="2280" y="755"/>
                  <a:pt x="2279" y="760"/>
                  <a:pt x="2283" y="760"/>
                </a:cubicBezTo>
                <a:cubicBezTo>
                  <a:pt x="2283" y="754"/>
                  <a:pt x="2282" y="746"/>
                  <a:pt x="2289" y="748"/>
                </a:cubicBezTo>
                <a:cubicBezTo>
                  <a:pt x="2286" y="733"/>
                  <a:pt x="2288" y="713"/>
                  <a:pt x="2273" y="712"/>
                </a:cubicBezTo>
                <a:cubicBezTo>
                  <a:pt x="2283" y="706"/>
                  <a:pt x="2284" y="715"/>
                  <a:pt x="2293" y="708"/>
                </a:cubicBezTo>
                <a:cubicBezTo>
                  <a:pt x="2295" y="694"/>
                  <a:pt x="2277" y="695"/>
                  <a:pt x="2286" y="684"/>
                </a:cubicBezTo>
                <a:cubicBezTo>
                  <a:pt x="2272" y="678"/>
                  <a:pt x="2286" y="705"/>
                  <a:pt x="2276" y="704"/>
                </a:cubicBezTo>
                <a:cubicBezTo>
                  <a:pt x="2275" y="688"/>
                  <a:pt x="2253" y="676"/>
                  <a:pt x="2246" y="680"/>
                </a:cubicBezTo>
                <a:cubicBezTo>
                  <a:pt x="2250" y="683"/>
                  <a:pt x="2244" y="691"/>
                  <a:pt x="2249" y="700"/>
                </a:cubicBezTo>
                <a:cubicBezTo>
                  <a:pt x="2244" y="711"/>
                  <a:pt x="2235" y="693"/>
                  <a:pt x="2232" y="704"/>
                </a:cubicBezTo>
                <a:cubicBezTo>
                  <a:pt x="2240" y="707"/>
                  <a:pt x="2241" y="717"/>
                  <a:pt x="2249" y="720"/>
                </a:cubicBezTo>
                <a:cubicBezTo>
                  <a:pt x="2248" y="714"/>
                  <a:pt x="2254" y="709"/>
                  <a:pt x="2256" y="716"/>
                </a:cubicBezTo>
                <a:cubicBezTo>
                  <a:pt x="2251" y="718"/>
                  <a:pt x="2255" y="721"/>
                  <a:pt x="2259" y="716"/>
                </a:cubicBezTo>
                <a:close/>
                <a:moveTo>
                  <a:pt x="2289" y="1365"/>
                </a:moveTo>
                <a:cubicBezTo>
                  <a:pt x="2287" y="1354"/>
                  <a:pt x="2294" y="1355"/>
                  <a:pt x="2293" y="1345"/>
                </a:cubicBezTo>
                <a:cubicBezTo>
                  <a:pt x="2280" y="1344"/>
                  <a:pt x="2275" y="1364"/>
                  <a:pt x="2289" y="1365"/>
                </a:cubicBezTo>
                <a:close/>
                <a:moveTo>
                  <a:pt x="2236" y="430"/>
                </a:moveTo>
                <a:cubicBezTo>
                  <a:pt x="2241" y="434"/>
                  <a:pt x="2244" y="441"/>
                  <a:pt x="2249" y="445"/>
                </a:cubicBezTo>
                <a:cubicBezTo>
                  <a:pt x="2258" y="435"/>
                  <a:pt x="2280" y="465"/>
                  <a:pt x="2289" y="453"/>
                </a:cubicBezTo>
                <a:cubicBezTo>
                  <a:pt x="2272" y="443"/>
                  <a:pt x="2246" y="426"/>
                  <a:pt x="2236" y="430"/>
                </a:cubicBezTo>
                <a:close/>
                <a:moveTo>
                  <a:pt x="2269" y="808"/>
                </a:moveTo>
                <a:cubicBezTo>
                  <a:pt x="2280" y="806"/>
                  <a:pt x="2283" y="817"/>
                  <a:pt x="2286" y="804"/>
                </a:cubicBezTo>
                <a:cubicBezTo>
                  <a:pt x="2280" y="793"/>
                  <a:pt x="2275" y="803"/>
                  <a:pt x="2269" y="796"/>
                </a:cubicBezTo>
                <a:cubicBezTo>
                  <a:pt x="2278" y="784"/>
                  <a:pt x="2261" y="776"/>
                  <a:pt x="2263" y="760"/>
                </a:cubicBezTo>
                <a:cubicBezTo>
                  <a:pt x="2236" y="761"/>
                  <a:pt x="2254" y="733"/>
                  <a:pt x="2229" y="732"/>
                </a:cubicBezTo>
                <a:cubicBezTo>
                  <a:pt x="2228" y="745"/>
                  <a:pt x="2238" y="745"/>
                  <a:pt x="2236" y="760"/>
                </a:cubicBezTo>
                <a:cubicBezTo>
                  <a:pt x="2280" y="774"/>
                  <a:pt x="2252" y="848"/>
                  <a:pt x="2286" y="875"/>
                </a:cubicBezTo>
                <a:cubicBezTo>
                  <a:pt x="2289" y="844"/>
                  <a:pt x="2276" y="823"/>
                  <a:pt x="2269" y="808"/>
                </a:cubicBezTo>
                <a:close/>
                <a:moveTo>
                  <a:pt x="2276" y="1182"/>
                </a:moveTo>
                <a:cubicBezTo>
                  <a:pt x="2276" y="1187"/>
                  <a:pt x="2277" y="1193"/>
                  <a:pt x="2273" y="1194"/>
                </a:cubicBezTo>
                <a:cubicBezTo>
                  <a:pt x="2265" y="1193"/>
                  <a:pt x="2262" y="1197"/>
                  <a:pt x="2263" y="1206"/>
                </a:cubicBezTo>
                <a:cubicBezTo>
                  <a:pt x="2280" y="1215"/>
                  <a:pt x="2275" y="1204"/>
                  <a:pt x="2289" y="1214"/>
                </a:cubicBezTo>
                <a:cubicBezTo>
                  <a:pt x="2284" y="1200"/>
                  <a:pt x="2295" y="1184"/>
                  <a:pt x="2276" y="1182"/>
                </a:cubicBezTo>
                <a:close/>
                <a:moveTo>
                  <a:pt x="2259" y="1504"/>
                </a:moveTo>
                <a:cubicBezTo>
                  <a:pt x="2271" y="1503"/>
                  <a:pt x="2274" y="1490"/>
                  <a:pt x="2283" y="1485"/>
                </a:cubicBezTo>
                <a:cubicBezTo>
                  <a:pt x="2271" y="1486"/>
                  <a:pt x="2264" y="1495"/>
                  <a:pt x="2259" y="1504"/>
                </a:cubicBezTo>
                <a:close/>
                <a:moveTo>
                  <a:pt x="2252" y="1457"/>
                </a:moveTo>
                <a:cubicBezTo>
                  <a:pt x="2257" y="1445"/>
                  <a:pt x="2264" y="1436"/>
                  <a:pt x="2269" y="1425"/>
                </a:cubicBezTo>
                <a:cubicBezTo>
                  <a:pt x="2265" y="1425"/>
                  <a:pt x="2260" y="1425"/>
                  <a:pt x="2256" y="1425"/>
                </a:cubicBezTo>
                <a:cubicBezTo>
                  <a:pt x="2252" y="1437"/>
                  <a:pt x="2250" y="1452"/>
                  <a:pt x="2242" y="1461"/>
                </a:cubicBezTo>
                <a:cubicBezTo>
                  <a:pt x="2250" y="1460"/>
                  <a:pt x="2255" y="1462"/>
                  <a:pt x="2256" y="1469"/>
                </a:cubicBezTo>
                <a:cubicBezTo>
                  <a:pt x="2247" y="1458"/>
                  <a:pt x="2240" y="1470"/>
                  <a:pt x="2236" y="1477"/>
                </a:cubicBezTo>
                <a:cubicBezTo>
                  <a:pt x="2237" y="1451"/>
                  <a:pt x="2226" y="1440"/>
                  <a:pt x="2242" y="1429"/>
                </a:cubicBezTo>
                <a:cubicBezTo>
                  <a:pt x="2241" y="1410"/>
                  <a:pt x="2236" y="1404"/>
                  <a:pt x="2236" y="1393"/>
                </a:cubicBezTo>
                <a:cubicBezTo>
                  <a:pt x="2230" y="1401"/>
                  <a:pt x="2228" y="1413"/>
                  <a:pt x="2219" y="1417"/>
                </a:cubicBezTo>
                <a:cubicBezTo>
                  <a:pt x="2217" y="1404"/>
                  <a:pt x="2226" y="1401"/>
                  <a:pt x="2219" y="1393"/>
                </a:cubicBezTo>
                <a:cubicBezTo>
                  <a:pt x="2207" y="1392"/>
                  <a:pt x="2208" y="1407"/>
                  <a:pt x="2202" y="1413"/>
                </a:cubicBezTo>
                <a:cubicBezTo>
                  <a:pt x="2206" y="1415"/>
                  <a:pt x="2210" y="1417"/>
                  <a:pt x="2212" y="1421"/>
                </a:cubicBezTo>
                <a:cubicBezTo>
                  <a:pt x="2205" y="1427"/>
                  <a:pt x="2195" y="1441"/>
                  <a:pt x="2209" y="1449"/>
                </a:cubicBezTo>
                <a:cubicBezTo>
                  <a:pt x="2202" y="1450"/>
                  <a:pt x="2201" y="1444"/>
                  <a:pt x="2195" y="1445"/>
                </a:cubicBezTo>
                <a:cubicBezTo>
                  <a:pt x="2194" y="1465"/>
                  <a:pt x="2186" y="1474"/>
                  <a:pt x="2182" y="1481"/>
                </a:cubicBezTo>
                <a:cubicBezTo>
                  <a:pt x="2195" y="1479"/>
                  <a:pt x="2205" y="1473"/>
                  <a:pt x="2212" y="1465"/>
                </a:cubicBezTo>
                <a:cubicBezTo>
                  <a:pt x="2209" y="1486"/>
                  <a:pt x="2234" y="1473"/>
                  <a:pt x="2239" y="1485"/>
                </a:cubicBezTo>
                <a:cubicBezTo>
                  <a:pt x="2229" y="1481"/>
                  <a:pt x="2233" y="1493"/>
                  <a:pt x="2232" y="1500"/>
                </a:cubicBezTo>
                <a:cubicBezTo>
                  <a:pt x="2251" y="1497"/>
                  <a:pt x="2256" y="1478"/>
                  <a:pt x="2269" y="1469"/>
                </a:cubicBezTo>
                <a:cubicBezTo>
                  <a:pt x="2265" y="1463"/>
                  <a:pt x="2253" y="1467"/>
                  <a:pt x="2252" y="1457"/>
                </a:cubicBezTo>
                <a:close/>
                <a:moveTo>
                  <a:pt x="2246" y="1393"/>
                </a:moveTo>
                <a:cubicBezTo>
                  <a:pt x="2248" y="1384"/>
                  <a:pt x="2253" y="1377"/>
                  <a:pt x="2252" y="1365"/>
                </a:cubicBezTo>
                <a:cubicBezTo>
                  <a:pt x="2244" y="1364"/>
                  <a:pt x="2240" y="1390"/>
                  <a:pt x="2246" y="1393"/>
                </a:cubicBezTo>
                <a:close/>
                <a:moveTo>
                  <a:pt x="2246" y="597"/>
                </a:moveTo>
                <a:cubicBezTo>
                  <a:pt x="2234" y="593"/>
                  <a:pt x="2241" y="609"/>
                  <a:pt x="2239" y="617"/>
                </a:cubicBezTo>
                <a:cubicBezTo>
                  <a:pt x="2251" y="615"/>
                  <a:pt x="2248" y="606"/>
                  <a:pt x="2246" y="597"/>
                </a:cubicBezTo>
                <a:close/>
                <a:moveTo>
                  <a:pt x="2239" y="537"/>
                </a:moveTo>
                <a:cubicBezTo>
                  <a:pt x="2232" y="510"/>
                  <a:pt x="2200" y="512"/>
                  <a:pt x="2199" y="477"/>
                </a:cubicBezTo>
                <a:cubicBezTo>
                  <a:pt x="2179" y="472"/>
                  <a:pt x="2166" y="457"/>
                  <a:pt x="2148" y="449"/>
                </a:cubicBezTo>
                <a:cubicBezTo>
                  <a:pt x="2141" y="479"/>
                  <a:pt x="2166" y="482"/>
                  <a:pt x="2178" y="497"/>
                </a:cubicBezTo>
                <a:cubicBezTo>
                  <a:pt x="2185" y="496"/>
                  <a:pt x="2177" y="491"/>
                  <a:pt x="2182" y="489"/>
                </a:cubicBezTo>
                <a:cubicBezTo>
                  <a:pt x="2186" y="493"/>
                  <a:pt x="2191" y="494"/>
                  <a:pt x="2199" y="493"/>
                </a:cubicBezTo>
                <a:cubicBezTo>
                  <a:pt x="2197" y="516"/>
                  <a:pt x="2218" y="510"/>
                  <a:pt x="2222" y="525"/>
                </a:cubicBezTo>
                <a:cubicBezTo>
                  <a:pt x="2212" y="530"/>
                  <a:pt x="2214" y="519"/>
                  <a:pt x="2209" y="517"/>
                </a:cubicBezTo>
                <a:cubicBezTo>
                  <a:pt x="2215" y="528"/>
                  <a:pt x="2222" y="560"/>
                  <a:pt x="2236" y="549"/>
                </a:cubicBezTo>
                <a:cubicBezTo>
                  <a:pt x="2232" y="546"/>
                  <a:pt x="2223" y="530"/>
                  <a:pt x="2229" y="529"/>
                </a:cubicBezTo>
                <a:cubicBezTo>
                  <a:pt x="2230" y="534"/>
                  <a:pt x="2233" y="537"/>
                  <a:pt x="2239" y="537"/>
                </a:cubicBezTo>
                <a:close/>
                <a:moveTo>
                  <a:pt x="2202" y="577"/>
                </a:moveTo>
                <a:cubicBezTo>
                  <a:pt x="2212" y="585"/>
                  <a:pt x="2211" y="606"/>
                  <a:pt x="2232" y="601"/>
                </a:cubicBezTo>
                <a:cubicBezTo>
                  <a:pt x="2233" y="591"/>
                  <a:pt x="2227" y="588"/>
                  <a:pt x="2226" y="581"/>
                </a:cubicBezTo>
                <a:cubicBezTo>
                  <a:pt x="2213" y="588"/>
                  <a:pt x="2205" y="569"/>
                  <a:pt x="2202" y="577"/>
                </a:cubicBezTo>
                <a:close/>
                <a:moveTo>
                  <a:pt x="2178" y="1811"/>
                </a:moveTo>
                <a:cubicBezTo>
                  <a:pt x="2189" y="1806"/>
                  <a:pt x="2201" y="1801"/>
                  <a:pt x="2205" y="1787"/>
                </a:cubicBezTo>
                <a:cubicBezTo>
                  <a:pt x="2190" y="1787"/>
                  <a:pt x="2189" y="1805"/>
                  <a:pt x="2178" y="1811"/>
                </a:cubicBezTo>
                <a:close/>
                <a:moveTo>
                  <a:pt x="2175" y="577"/>
                </a:moveTo>
                <a:cubicBezTo>
                  <a:pt x="2182" y="598"/>
                  <a:pt x="2179" y="620"/>
                  <a:pt x="2202" y="629"/>
                </a:cubicBezTo>
                <a:cubicBezTo>
                  <a:pt x="2201" y="602"/>
                  <a:pt x="2189" y="588"/>
                  <a:pt x="2175" y="577"/>
                </a:cubicBezTo>
                <a:close/>
                <a:moveTo>
                  <a:pt x="2178" y="1425"/>
                </a:moveTo>
                <a:cubicBezTo>
                  <a:pt x="2175" y="1421"/>
                  <a:pt x="2159" y="1413"/>
                  <a:pt x="2158" y="1421"/>
                </a:cubicBezTo>
                <a:cubicBezTo>
                  <a:pt x="2163" y="1429"/>
                  <a:pt x="2122" y="1482"/>
                  <a:pt x="2138" y="1445"/>
                </a:cubicBezTo>
                <a:cubicBezTo>
                  <a:pt x="2128" y="1447"/>
                  <a:pt x="2119" y="1451"/>
                  <a:pt x="2118" y="1465"/>
                </a:cubicBezTo>
                <a:cubicBezTo>
                  <a:pt x="2142" y="1466"/>
                  <a:pt x="2110" y="1481"/>
                  <a:pt x="2121" y="1489"/>
                </a:cubicBezTo>
                <a:cubicBezTo>
                  <a:pt x="2152" y="1467"/>
                  <a:pt x="2169" y="1444"/>
                  <a:pt x="2199" y="1429"/>
                </a:cubicBezTo>
                <a:cubicBezTo>
                  <a:pt x="2197" y="1421"/>
                  <a:pt x="2203" y="1403"/>
                  <a:pt x="2195" y="1401"/>
                </a:cubicBezTo>
                <a:cubicBezTo>
                  <a:pt x="2191" y="1418"/>
                  <a:pt x="2188" y="1413"/>
                  <a:pt x="2178" y="1425"/>
                </a:cubicBezTo>
                <a:close/>
                <a:moveTo>
                  <a:pt x="2162" y="1493"/>
                </a:moveTo>
                <a:cubicBezTo>
                  <a:pt x="2171" y="1492"/>
                  <a:pt x="2176" y="1486"/>
                  <a:pt x="2175" y="1473"/>
                </a:cubicBezTo>
                <a:cubicBezTo>
                  <a:pt x="2166" y="1474"/>
                  <a:pt x="2164" y="1483"/>
                  <a:pt x="2162" y="1493"/>
                </a:cubicBezTo>
                <a:close/>
                <a:moveTo>
                  <a:pt x="2128" y="541"/>
                </a:moveTo>
                <a:cubicBezTo>
                  <a:pt x="2120" y="544"/>
                  <a:pt x="2114" y="548"/>
                  <a:pt x="2115" y="561"/>
                </a:cubicBezTo>
                <a:cubicBezTo>
                  <a:pt x="2127" y="570"/>
                  <a:pt x="2146" y="593"/>
                  <a:pt x="2162" y="585"/>
                </a:cubicBezTo>
                <a:cubicBezTo>
                  <a:pt x="2152" y="569"/>
                  <a:pt x="2115" y="571"/>
                  <a:pt x="2128" y="541"/>
                </a:cubicBezTo>
                <a:close/>
                <a:moveTo>
                  <a:pt x="2108" y="1883"/>
                </a:moveTo>
                <a:cubicBezTo>
                  <a:pt x="2112" y="1893"/>
                  <a:pt x="2106" y="1895"/>
                  <a:pt x="2111" y="1899"/>
                </a:cubicBezTo>
                <a:cubicBezTo>
                  <a:pt x="2128" y="1883"/>
                  <a:pt x="2128" y="1869"/>
                  <a:pt x="2141" y="1855"/>
                </a:cubicBezTo>
                <a:cubicBezTo>
                  <a:pt x="2127" y="1860"/>
                  <a:pt x="2120" y="1875"/>
                  <a:pt x="2108" y="1883"/>
                </a:cubicBezTo>
                <a:close/>
                <a:moveTo>
                  <a:pt x="2104" y="477"/>
                </a:moveTo>
                <a:cubicBezTo>
                  <a:pt x="2100" y="441"/>
                  <a:pt x="2085" y="415"/>
                  <a:pt x="2057" y="406"/>
                </a:cubicBezTo>
                <a:cubicBezTo>
                  <a:pt x="2064" y="419"/>
                  <a:pt x="2045" y="422"/>
                  <a:pt x="2044" y="414"/>
                </a:cubicBezTo>
                <a:cubicBezTo>
                  <a:pt x="2046" y="414"/>
                  <a:pt x="2048" y="410"/>
                  <a:pt x="2044" y="410"/>
                </a:cubicBezTo>
                <a:cubicBezTo>
                  <a:pt x="2028" y="458"/>
                  <a:pt x="2089" y="457"/>
                  <a:pt x="2104" y="477"/>
                </a:cubicBezTo>
                <a:close/>
                <a:moveTo>
                  <a:pt x="2118" y="461"/>
                </a:moveTo>
                <a:cubicBezTo>
                  <a:pt x="2122" y="437"/>
                  <a:pt x="2110" y="410"/>
                  <a:pt x="2088" y="406"/>
                </a:cubicBezTo>
                <a:cubicBezTo>
                  <a:pt x="2101" y="420"/>
                  <a:pt x="2095" y="458"/>
                  <a:pt x="2118" y="461"/>
                </a:cubicBezTo>
                <a:close/>
                <a:moveTo>
                  <a:pt x="2067" y="310"/>
                </a:moveTo>
                <a:cubicBezTo>
                  <a:pt x="2077" y="326"/>
                  <a:pt x="2097" y="324"/>
                  <a:pt x="2111" y="334"/>
                </a:cubicBezTo>
                <a:cubicBezTo>
                  <a:pt x="2109" y="322"/>
                  <a:pt x="2123" y="329"/>
                  <a:pt x="2118" y="314"/>
                </a:cubicBezTo>
                <a:cubicBezTo>
                  <a:pt x="2101" y="314"/>
                  <a:pt x="2090" y="307"/>
                  <a:pt x="2081" y="298"/>
                </a:cubicBezTo>
                <a:cubicBezTo>
                  <a:pt x="2086" y="298"/>
                  <a:pt x="2083" y="287"/>
                  <a:pt x="2081" y="294"/>
                </a:cubicBezTo>
                <a:cubicBezTo>
                  <a:pt x="2078" y="301"/>
                  <a:pt x="2068" y="301"/>
                  <a:pt x="2067" y="310"/>
                </a:cubicBezTo>
                <a:close/>
                <a:moveTo>
                  <a:pt x="2091" y="525"/>
                </a:moveTo>
                <a:cubicBezTo>
                  <a:pt x="2101" y="521"/>
                  <a:pt x="2097" y="534"/>
                  <a:pt x="2098" y="541"/>
                </a:cubicBezTo>
                <a:cubicBezTo>
                  <a:pt x="2106" y="541"/>
                  <a:pt x="2111" y="535"/>
                  <a:pt x="2111" y="525"/>
                </a:cubicBezTo>
                <a:cubicBezTo>
                  <a:pt x="2109" y="522"/>
                  <a:pt x="2092" y="516"/>
                  <a:pt x="2091" y="525"/>
                </a:cubicBezTo>
                <a:close/>
                <a:moveTo>
                  <a:pt x="2081" y="1927"/>
                </a:moveTo>
                <a:cubicBezTo>
                  <a:pt x="2083" y="1927"/>
                  <a:pt x="2085" y="1927"/>
                  <a:pt x="2088" y="1927"/>
                </a:cubicBezTo>
                <a:cubicBezTo>
                  <a:pt x="2088" y="1929"/>
                  <a:pt x="2088" y="1931"/>
                  <a:pt x="2091" y="1930"/>
                </a:cubicBezTo>
                <a:cubicBezTo>
                  <a:pt x="2089" y="1914"/>
                  <a:pt x="2105" y="1921"/>
                  <a:pt x="2104" y="1907"/>
                </a:cubicBezTo>
                <a:cubicBezTo>
                  <a:pt x="2096" y="1913"/>
                  <a:pt x="2082" y="1911"/>
                  <a:pt x="2081" y="1927"/>
                </a:cubicBezTo>
                <a:close/>
                <a:moveTo>
                  <a:pt x="2057" y="1759"/>
                </a:moveTo>
                <a:cubicBezTo>
                  <a:pt x="2059" y="1749"/>
                  <a:pt x="2079" y="1740"/>
                  <a:pt x="2071" y="1731"/>
                </a:cubicBezTo>
                <a:cubicBezTo>
                  <a:pt x="2066" y="1738"/>
                  <a:pt x="2045" y="1745"/>
                  <a:pt x="2057" y="1759"/>
                </a:cubicBezTo>
                <a:close/>
                <a:moveTo>
                  <a:pt x="2067" y="513"/>
                </a:moveTo>
                <a:cubicBezTo>
                  <a:pt x="2061" y="512"/>
                  <a:pt x="2061" y="518"/>
                  <a:pt x="2057" y="521"/>
                </a:cubicBezTo>
                <a:cubicBezTo>
                  <a:pt x="2052" y="511"/>
                  <a:pt x="2038" y="510"/>
                  <a:pt x="2047" y="493"/>
                </a:cubicBezTo>
                <a:cubicBezTo>
                  <a:pt x="2038" y="489"/>
                  <a:pt x="2033" y="489"/>
                  <a:pt x="2024" y="493"/>
                </a:cubicBezTo>
                <a:cubicBezTo>
                  <a:pt x="2024" y="488"/>
                  <a:pt x="2029" y="485"/>
                  <a:pt x="2020" y="485"/>
                </a:cubicBezTo>
                <a:cubicBezTo>
                  <a:pt x="2019" y="515"/>
                  <a:pt x="2036" y="523"/>
                  <a:pt x="2040" y="545"/>
                </a:cubicBezTo>
                <a:cubicBezTo>
                  <a:pt x="2052" y="540"/>
                  <a:pt x="2053" y="536"/>
                  <a:pt x="2067" y="541"/>
                </a:cubicBezTo>
                <a:cubicBezTo>
                  <a:pt x="2055" y="523"/>
                  <a:pt x="2073" y="527"/>
                  <a:pt x="2067" y="513"/>
                </a:cubicBezTo>
                <a:close/>
                <a:moveTo>
                  <a:pt x="2027" y="441"/>
                </a:moveTo>
                <a:cubicBezTo>
                  <a:pt x="2035" y="427"/>
                  <a:pt x="2026" y="411"/>
                  <a:pt x="2010" y="406"/>
                </a:cubicBezTo>
                <a:cubicBezTo>
                  <a:pt x="2011" y="425"/>
                  <a:pt x="2022" y="407"/>
                  <a:pt x="2024" y="426"/>
                </a:cubicBezTo>
                <a:cubicBezTo>
                  <a:pt x="2003" y="443"/>
                  <a:pt x="2020" y="475"/>
                  <a:pt x="2040" y="477"/>
                </a:cubicBezTo>
                <a:cubicBezTo>
                  <a:pt x="2045" y="468"/>
                  <a:pt x="2032" y="462"/>
                  <a:pt x="2040" y="461"/>
                </a:cubicBezTo>
                <a:cubicBezTo>
                  <a:pt x="2050" y="470"/>
                  <a:pt x="2055" y="484"/>
                  <a:pt x="2067" y="489"/>
                </a:cubicBezTo>
                <a:cubicBezTo>
                  <a:pt x="2056" y="472"/>
                  <a:pt x="2040" y="444"/>
                  <a:pt x="2027" y="441"/>
                </a:cubicBezTo>
                <a:close/>
                <a:moveTo>
                  <a:pt x="2040" y="306"/>
                </a:moveTo>
                <a:cubicBezTo>
                  <a:pt x="2038" y="322"/>
                  <a:pt x="2057" y="331"/>
                  <a:pt x="2061" y="326"/>
                </a:cubicBezTo>
                <a:cubicBezTo>
                  <a:pt x="2050" y="324"/>
                  <a:pt x="2058" y="300"/>
                  <a:pt x="2040" y="306"/>
                </a:cubicBezTo>
                <a:close/>
                <a:moveTo>
                  <a:pt x="2040" y="334"/>
                </a:moveTo>
                <a:cubicBezTo>
                  <a:pt x="2039" y="346"/>
                  <a:pt x="2043" y="352"/>
                  <a:pt x="2054" y="350"/>
                </a:cubicBezTo>
                <a:cubicBezTo>
                  <a:pt x="2056" y="337"/>
                  <a:pt x="2045" y="339"/>
                  <a:pt x="2040" y="334"/>
                </a:cubicBezTo>
                <a:close/>
                <a:moveTo>
                  <a:pt x="2024" y="266"/>
                </a:moveTo>
                <a:cubicBezTo>
                  <a:pt x="2021" y="265"/>
                  <a:pt x="2020" y="263"/>
                  <a:pt x="2020" y="258"/>
                </a:cubicBezTo>
                <a:cubicBezTo>
                  <a:pt x="1999" y="254"/>
                  <a:pt x="1995" y="257"/>
                  <a:pt x="1980" y="266"/>
                </a:cubicBezTo>
                <a:cubicBezTo>
                  <a:pt x="1989" y="294"/>
                  <a:pt x="2017" y="268"/>
                  <a:pt x="2030" y="298"/>
                </a:cubicBezTo>
                <a:cubicBezTo>
                  <a:pt x="2030" y="283"/>
                  <a:pt x="2009" y="275"/>
                  <a:pt x="2024" y="266"/>
                </a:cubicBezTo>
                <a:close/>
                <a:moveTo>
                  <a:pt x="1970" y="1879"/>
                </a:moveTo>
                <a:cubicBezTo>
                  <a:pt x="1980" y="1860"/>
                  <a:pt x="2020" y="1855"/>
                  <a:pt x="2017" y="1835"/>
                </a:cubicBezTo>
                <a:cubicBezTo>
                  <a:pt x="2007" y="1838"/>
                  <a:pt x="1960" y="1849"/>
                  <a:pt x="1970" y="1879"/>
                </a:cubicBezTo>
                <a:close/>
                <a:moveTo>
                  <a:pt x="2010" y="1807"/>
                </a:moveTo>
                <a:cubicBezTo>
                  <a:pt x="2000" y="1809"/>
                  <a:pt x="1994" y="1814"/>
                  <a:pt x="1990" y="1823"/>
                </a:cubicBezTo>
                <a:cubicBezTo>
                  <a:pt x="2001" y="1823"/>
                  <a:pt x="2008" y="1818"/>
                  <a:pt x="2010" y="1807"/>
                </a:cubicBezTo>
                <a:close/>
                <a:moveTo>
                  <a:pt x="1956" y="310"/>
                </a:moveTo>
                <a:cubicBezTo>
                  <a:pt x="1965" y="305"/>
                  <a:pt x="1974" y="334"/>
                  <a:pt x="1997" y="326"/>
                </a:cubicBezTo>
                <a:cubicBezTo>
                  <a:pt x="1987" y="307"/>
                  <a:pt x="1973" y="293"/>
                  <a:pt x="1960" y="278"/>
                </a:cubicBezTo>
                <a:cubicBezTo>
                  <a:pt x="1957" y="292"/>
                  <a:pt x="1951" y="279"/>
                  <a:pt x="1940" y="282"/>
                </a:cubicBezTo>
                <a:cubicBezTo>
                  <a:pt x="1937" y="300"/>
                  <a:pt x="1957" y="291"/>
                  <a:pt x="1960" y="302"/>
                </a:cubicBezTo>
                <a:cubicBezTo>
                  <a:pt x="1956" y="303"/>
                  <a:pt x="1952" y="309"/>
                  <a:pt x="1956" y="310"/>
                </a:cubicBezTo>
                <a:close/>
                <a:moveTo>
                  <a:pt x="1970" y="2002"/>
                </a:moveTo>
                <a:cubicBezTo>
                  <a:pt x="1972" y="2003"/>
                  <a:pt x="1974" y="2006"/>
                  <a:pt x="1973" y="2010"/>
                </a:cubicBezTo>
                <a:cubicBezTo>
                  <a:pt x="1978" y="2001"/>
                  <a:pt x="1995" y="2007"/>
                  <a:pt x="1997" y="1994"/>
                </a:cubicBezTo>
                <a:cubicBezTo>
                  <a:pt x="1987" y="1999"/>
                  <a:pt x="1974" y="2000"/>
                  <a:pt x="1970" y="2002"/>
                </a:cubicBezTo>
                <a:close/>
                <a:moveTo>
                  <a:pt x="1980" y="1891"/>
                </a:moveTo>
                <a:cubicBezTo>
                  <a:pt x="1960" y="1897"/>
                  <a:pt x="1976" y="1892"/>
                  <a:pt x="1970" y="1883"/>
                </a:cubicBezTo>
                <a:cubicBezTo>
                  <a:pt x="1969" y="1887"/>
                  <a:pt x="1965" y="1887"/>
                  <a:pt x="1960" y="1887"/>
                </a:cubicBezTo>
                <a:cubicBezTo>
                  <a:pt x="1957" y="1915"/>
                  <a:pt x="1918" y="1901"/>
                  <a:pt x="1913" y="1927"/>
                </a:cubicBezTo>
                <a:cubicBezTo>
                  <a:pt x="1932" y="1911"/>
                  <a:pt x="1972" y="1919"/>
                  <a:pt x="1980" y="1891"/>
                </a:cubicBezTo>
                <a:close/>
                <a:moveTo>
                  <a:pt x="1990" y="1895"/>
                </a:moveTo>
                <a:cubicBezTo>
                  <a:pt x="1977" y="1902"/>
                  <a:pt x="1967" y="1912"/>
                  <a:pt x="1956" y="1923"/>
                </a:cubicBezTo>
                <a:cubicBezTo>
                  <a:pt x="1972" y="1918"/>
                  <a:pt x="1982" y="1908"/>
                  <a:pt x="1990" y="1895"/>
                </a:cubicBezTo>
                <a:close/>
                <a:moveTo>
                  <a:pt x="1919" y="2102"/>
                </a:moveTo>
                <a:cubicBezTo>
                  <a:pt x="1925" y="2126"/>
                  <a:pt x="1962" y="2117"/>
                  <a:pt x="1963" y="2094"/>
                </a:cubicBezTo>
                <a:cubicBezTo>
                  <a:pt x="1949" y="2097"/>
                  <a:pt x="1934" y="2099"/>
                  <a:pt x="1919" y="2102"/>
                </a:cubicBezTo>
                <a:close/>
                <a:moveTo>
                  <a:pt x="1903" y="1978"/>
                </a:moveTo>
                <a:cubicBezTo>
                  <a:pt x="1902" y="1993"/>
                  <a:pt x="1919" y="1992"/>
                  <a:pt x="1923" y="1982"/>
                </a:cubicBezTo>
                <a:cubicBezTo>
                  <a:pt x="1919" y="1978"/>
                  <a:pt x="1911" y="1978"/>
                  <a:pt x="1903" y="1978"/>
                </a:cubicBezTo>
                <a:close/>
                <a:moveTo>
                  <a:pt x="1899" y="2114"/>
                </a:moveTo>
                <a:cubicBezTo>
                  <a:pt x="1883" y="2113"/>
                  <a:pt x="1865" y="2131"/>
                  <a:pt x="1852" y="2122"/>
                </a:cubicBezTo>
                <a:cubicBezTo>
                  <a:pt x="1858" y="2123"/>
                  <a:pt x="1861" y="2116"/>
                  <a:pt x="1855" y="2114"/>
                </a:cubicBezTo>
                <a:cubicBezTo>
                  <a:pt x="1834" y="2133"/>
                  <a:pt x="1804" y="2117"/>
                  <a:pt x="1788" y="2141"/>
                </a:cubicBezTo>
                <a:cubicBezTo>
                  <a:pt x="1822" y="2125"/>
                  <a:pt x="1864" y="2145"/>
                  <a:pt x="1899" y="2114"/>
                </a:cubicBezTo>
                <a:close/>
                <a:moveTo>
                  <a:pt x="1818" y="2169"/>
                </a:moveTo>
                <a:cubicBezTo>
                  <a:pt x="1824" y="2182"/>
                  <a:pt x="1827" y="2178"/>
                  <a:pt x="1828" y="2189"/>
                </a:cubicBezTo>
                <a:cubicBezTo>
                  <a:pt x="1864" y="2183"/>
                  <a:pt x="1888" y="2165"/>
                  <a:pt x="1906" y="2138"/>
                </a:cubicBezTo>
                <a:cubicBezTo>
                  <a:pt x="1901" y="2138"/>
                  <a:pt x="1898" y="2136"/>
                  <a:pt x="1896" y="2134"/>
                </a:cubicBezTo>
                <a:cubicBezTo>
                  <a:pt x="1891" y="2136"/>
                  <a:pt x="1895" y="2149"/>
                  <a:pt x="1889" y="2149"/>
                </a:cubicBezTo>
                <a:cubicBezTo>
                  <a:pt x="1871" y="2144"/>
                  <a:pt x="1852" y="2143"/>
                  <a:pt x="1842" y="2138"/>
                </a:cubicBezTo>
                <a:cubicBezTo>
                  <a:pt x="1840" y="2161"/>
                  <a:pt x="1874" y="2150"/>
                  <a:pt x="1876" y="2157"/>
                </a:cubicBezTo>
                <a:cubicBezTo>
                  <a:pt x="1857" y="2171"/>
                  <a:pt x="1839" y="2170"/>
                  <a:pt x="1818" y="2169"/>
                </a:cubicBezTo>
                <a:close/>
                <a:moveTo>
                  <a:pt x="1704" y="215"/>
                </a:moveTo>
                <a:cubicBezTo>
                  <a:pt x="1704" y="209"/>
                  <a:pt x="1708" y="209"/>
                  <a:pt x="1707" y="203"/>
                </a:cubicBezTo>
                <a:cubicBezTo>
                  <a:pt x="1690" y="199"/>
                  <a:pt x="1678" y="188"/>
                  <a:pt x="1680" y="171"/>
                </a:cubicBezTo>
                <a:cubicBezTo>
                  <a:pt x="1668" y="171"/>
                  <a:pt x="1654" y="168"/>
                  <a:pt x="1650" y="179"/>
                </a:cubicBezTo>
                <a:cubicBezTo>
                  <a:pt x="1660" y="187"/>
                  <a:pt x="1680" y="183"/>
                  <a:pt x="1680" y="203"/>
                </a:cubicBezTo>
                <a:cubicBezTo>
                  <a:pt x="1676" y="203"/>
                  <a:pt x="1671" y="202"/>
                  <a:pt x="1670" y="207"/>
                </a:cubicBezTo>
                <a:cubicBezTo>
                  <a:pt x="1674" y="214"/>
                  <a:pt x="1672" y="228"/>
                  <a:pt x="1684" y="234"/>
                </a:cubicBezTo>
                <a:cubicBezTo>
                  <a:pt x="1684" y="230"/>
                  <a:pt x="1683" y="223"/>
                  <a:pt x="1687" y="222"/>
                </a:cubicBezTo>
                <a:cubicBezTo>
                  <a:pt x="1691" y="232"/>
                  <a:pt x="1698" y="239"/>
                  <a:pt x="1711" y="238"/>
                </a:cubicBezTo>
                <a:cubicBezTo>
                  <a:pt x="1711" y="223"/>
                  <a:pt x="1694" y="229"/>
                  <a:pt x="1691" y="218"/>
                </a:cubicBezTo>
                <a:cubicBezTo>
                  <a:pt x="1704" y="217"/>
                  <a:pt x="1687" y="208"/>
                  <a:pt x="1704" y="215"/>
                </a:cubicBezTo>
                <a:close/>
                <a:moveTo>
                  <a:pt x="1593" y="2157"/>
                </a:moveTo>
                <a:cubicBezTo>
                  <a:pt x="1618" y="2157"/>
                  <a:pt x="1659" y="2158"/>
                  <a:pt x="1674" y="2134"/>
                </a:cubicBezTo>
                <a:cubicBezTo>
                  <a:pt x="1654" y="2123"/>
                  <a:pt x="1612" y="2127"/>
                  <a:pt x="1593" y="2157"/>
                </a:cubicBezTo>
                <a:close/>
                <a:moveTo>
                  <a:pt x="1415" y="59"/>
                </a:moveTo>
                <a:cubicBezTo>
                  <a:pt x="1410" y="59"/>
                  <a:pt x="1407" y="61"/>
                  <a:pt x="1405" y="63"/>
                </a:cubicBezTo>
                <a:cubicBezTo>
                  <a:pt x="1405" y="66"/>
                  <a:pt x="1405" y="69"/>
                  <a:pt x="1405" y="71"/>
                </a:cubicBezTo>
                <a:cubicBezTo>
                  <a:pt x="1414" y="72"/>
                  <a:pt x="1419" y="78"/>
                  <a:pt x="1428" y="79"/>
                </a:cubicBezTo>
                <a:cubicBezTo>
                  <a:pt x="1430" y="64"/>
                  <a:pt x="1402" y="75"/>
                  <a:pt x="1415" y="59"/>
                </a:cubicBezTo>
                <a:close/>
                <a:moveTo>
                  <a:pt x="1341" y="2145"/>
                </a:moveTo>
                <a:cubicBezTo>
                  <a:pt x="1346" y="2150"/>
                  <a:pt x="1370" y="2153"/>
                  <a:pt x="1374" y="2145"/>
                </a:cubicBezTo>
                <a:cubicBezTo>
                  <a:pt x="1365" y="2146"/>
                  <a:pt x="1348" y="2134"/>
                  <a:pt x="1341" y="2145"/>
                </a:cubicBezTo>
                <a:close/>
                <a:moveTo>
                  <a:pt x="1287" y="2149"/>
                </a:moveTo>
                <a:cubicBezTo>
                  <a:pt x="1300" y="2152"/>
                  <a:pt x="1324" y="2166"/>
                  <a:pt x="1334" y="2149"/>
                </a:cubicBezTo>
                <a:cubicBezTo>
                  <a:pt x="1315" y="2155"/>
                  <a:pt x="1298" y="2139"/>
                  <a:pt x="1287" y="2149"/>
                </a:cubicBezTo>
                <a:close/>
                <a:moveTo>
                  <a:pt x="1196" y="2118"/>
                </a:moveTo>
                <a:cubicBezTo>
                  <a:pt x="1220" y="2127"/>
                  <a:pt x="1253" y="2144"/>
                  <a:pt x="1280" y="2138"/>
                </a:cubicBezTo>
                <a:cubicBezTo>
                  <a:pt x="1280" y="2132"/>
                  <a:pt x="1284" y="2132"/>
                  <a:pt x="1283" y="2126"/>
                </a:cubicBezTo>
                <a:cubicBezTo>
                  <a:pt x="1249" y="2131"/>
                  <a:pt x="1223" y="2107"/>
                  <a:pt x="1196" y="2118"/>
                </a:cubicBezTo>
                <a:close/>
                <a:moveTo>
                  <a:pt x="1253" y="2161"/>
                </a:moveTo>
                <a:cubicBezTo>
                  <a:pt x="1259" y="2161"/>
                  <a:pt x="1278" y="2174"/>
                  <a:pt x="1277" y="2157"/>
                </a:cubicBezTo>
                <a:cubicBezTo>
                  <a:pt x="1270" y="2160"/>
                  <a:pt x="1255" y="2153"/>
                  <a:pt x="1253" y="2161"/>
                </a:cubicBezTo>
                <a:close/>
                <a:moveTo>
                  <a:pt x="1172" y="163"/>
                </a:moveTo>
                <a:cubicBezTo>
                  <a:pt x="1184" y="155"/>
                  <a:pt x="1183" y="181"/>
                  <a:pt x="1189" y="167"/>
                </a:cubicBezTo>
                <a:cubicBezTo>
                  <a:pt x="1187" y="167"/>
                  <a:pt x="1185" y="166"/>
                  <a:pt x="1186" y="163"/>
                </a:cubicBezTo>
                <a:cubicBezTo>
                  <a:pt x="1188" y="162"/>
                  <a:pt x="1192" y="163"/>
                  <a:pt x="1193" y="159"/>
                </a:cubicBezTo>
                <a:cubicBezTo>
                  <a:pt x="1187" y="152"/>
                  <a:pt x="1175" y="155"/>
                  <a:pt x="1172" y="163"/>
                </a:cubicBezTo>
                <a:close/>
                <a:moveTo>
                  <a:pt x="1166" y="107"/>
                </a:moveTo>
                <a:cubicBezTo>
                  <a:pt x="1171" y="102"/>
                  <a:pt x="1177" y="106"/>
                  <a:pt x="1189" y="107"/>
                </a:cubicBezTo>
                <a:cubicBezTo>
                  <a:pt x="1194" y="92"/>
                  <a:pt x="1150" y="98"/>
                  <a:pt x="1166" y="107"/>
                </a:cubicBezTo>
                <a:close/>
                <a:moveTo>
                  <a:pt x="1007" y="1927"/>
                </a:moveTo>
                <a:cubicBezTo>
                  <a:pt x="1044" y="1955"/>
                  <a:pt x="1085" y="1978"/>
                  <a:pt x="1132" y="1994"/>
                </a:cubicBezTo>
                <a:cubicBezTo>
                  <a:pt x="1127" y="1980"/>
                  <a:pt x="1143" y="1992"/>
                  <a:pt x="1142" y="1982"/>
                </a:cubicBezTo>
                <a:cubicBezTo>
                  <a:pt x="1089" y="1979"/>
                  <a:pt x="1058" y="1929"/>
                  <a:pt x="1007" y="1927"/>
                </a:cubicBezTo>
                <a:close/>
                <a:moveTo>
                  <a:pt x="1058" y="167"/>
                </a:moveTo>
                <a:cubicBezTo>
                  <a:pt x="1057" y="172"/>
                  <a:pt x="1053" y="174"/>
                  <a:pt x="1055" y="183"/>
                </a:cubicBezTo>
                <a:cubicBezTo>
                  <a:pt x="1082" y="167"/>
                  <a:pt x="1110" y="177"/>
                  <a:pt x="1132" y="155"/>
                </a:cubicBezTo>
                <a:cubicBezTo>
                  <a:pt x="1112" y="151"/>
                  <a:pt x="1104" y="156"/>
                  <a:pt x="1088" y="151"/>
                </a:cubicBezTo>
                <a:cubicBezTo>
                  <a:pt x="1084" y="167"/>
                  <a:pt x="1068" y="179"/>
                  <a:pt x="1058" y="167"/>
                </a:cubicBezTo>
                <a:close/>
                <a:moveTo>
                  <a:pt x="1014" y="159"/>
                </a:moveTo>
                <a:cubicBezTo>
                  <a:pt x="1011" y="163"/>
                  <a:pt x="1010" y="169"/>
                  <a:pt x="1011" y="179"/>
                </a:cubicBezTo>
                <a:cubicBezTo>
                  <a:pt x="1024" y="176"/>
                  <a:pt x="1037" y="173"/>
                  <a:pt x="1041" y="159"/>
                </a:cubicBezTo>
                <a:cubicBezTo>
                  <a:pt x="1029" y="160"/>
                  <a:pt x="1025" y="165"/>
                  <a:pt x="1014" y="159"/>
                </a:cubicBezTo>
                <a:close/>
                <a:moveTo>
                  <a:pt x="984" y="222"/>
                </a:moveTo>
                <a:cubicBezTo>
                  <a:pt x="992" y="219"/>
                  <a:pt x="1003" y="219"/>
                  <a:pt x="1004" y="207"/>
                </a:cubicBezTo>
                <a:cubicBezTo>
                  <a:pt x="992" y="205"/>
                  <a:pt x="984" y="210"/>
                  <a:pt x="984" y="222"/>
                </a:cubicBezTo>
                <a:close/>
                <a:moveTo>
                  <a:pt x="900" y="2225"/>
                </a:moveTo>
                <a:cubicBezTo>
                  <a:pt x="928" y="2229"/>
                  <a:pt x="966" y="2263"/>
                  <a:pt x="981" y="2257"/>
                </a:cubicBezTo>
                <a:cubicBezTo>
                  <a:pt x="954" y="2248"/>
                  <a:pt x="933" y="2212"/>
                  <a:pt x="900" y="2225"/>
                </a:cubicBezTo>
                <a:close/>
                <a:moveTo>
                  <a:pt x="927" y="2130"/>
                </a:moveTo>
                <a:cubicBezTo>
                  <a:pt x="943" y="2140"/>
                  <a:pt x="957" y="2153"/>
                  <a:pt x="977" y="2157"/>
                </a:cubicBezTo>
                <a:cubicBezTo>
                  <a:pt x="972" y="2137"/>
                  <a:pt x="939" y="2128"/>
                  <a:pt x="927" y="2130"/>
                </a:cubicBezTo>
                <a:close/>
                <a:moveTo>
                  <a:pt x="944" y="282"/>
                </a:moveTo>
                <a:cubicBezTo>
                  <a:pt x="955" y="283"/>
                  <a:pt x="964" y="280"/>
                  <a:pt x="967" y="270"/>
                </a:cubicBezTo>
                <a:cubicBezTo>
                  <a:pt x="958" y="273"/>
                  <a:pt x="948" y="274"/>
                  <a:pt x="944" y="282"/>
                </a:cubicBezTo>
                <a:close/>
                <a:moveTo>
                  <a:pt x="923" y="246"/>
                </a:moveTo>
                <a:cubicBezTo>
                  <a:pt x="926" y="257"/>
                  <a:pt x="917" y="254"/>
                  <a:pt x="917" y="262"/>
                </a:cubicBezTo>
                <a:cubicBezTo>
                  <a:pt x="940" y="272"/>
                  <a:pt x="938" y="236"/>
                  <a:pt x="954" y="250"/>
                </a:cubicBezTo>
                <a:cubicBezTo>
                  <a:pt x="949" y="222"/>
                  <a:pt x="934" y="259"/>
                  <a:pt x="923" y="246"/>
                </a:cubicBezTo>
                <a:close/>
                <a:moveTo>
                  <a:pt x="728" y="493"/>
                </a:moveTo>
                <a:cubicBezTo>
                  <a:pt x="722" y="488"/>
                  <a:pt x="718" y="471"/>
                  <a:pt x="735" y="477"/>
                </a:cubicBezTo>
                <a:cubicBezTo>
                  <a:pt x="737" y="465"/>
                  <a:pt x="723" y="472"/>
                  <a:pt x="728" y="457"/>
                </a:cubicBezTo>
                <a:cubicBezTo>
                  <a:pt x="739" y="470"/>
                  <a:pt x="758" y="460"/>
                  <a:pt x="752" y="445"/>
                </a:cubicBezTo>
                <a:cubicBezTo>
                  <a:pt x="740" y="442"/>
                  <a:pt x="747" y="462"/>
                  <a:pt x="735" y="457"/>
                </a:cubicBezTo>
                <a:cubicBezTo>
                  <a:pt x="737" y="437"/>
                  <a:pt x="717" y="467"/>
                  <a:pt x="715" y="453"/>
                </a:cubicBezTo>
                <a:cubicBezTo>
                  <a:pt x="730" y="432"/>
                  <a:pt x="757" y="446"/>
                  <a:pt x="769" y="426"/>
                </a:cubicBezTo>
                <a:cubicBezTo>
                  <a:pt x="764" y="421"/>
                  <a:pt x="753" y="422"/>
                  <a:pt x="755" y="410"/>
                </a:cubicBezTo>
                <a:cubicBezTo>
                  <a:pt x="759" y="409"/>
                  <a:pt x="765" y="410"/>
                  <a:pt x="765" y="406"/>
                </a:cubicBezTo>
                <a:cubicBezTo>
                  <a:pt x="757" y="405"/>
                  <a:pt x="757" y="395"/>
                  <a:pt x="762" y="390"/>
                </a:cubicBezTo>
                <a:cubicBezTo>
                  <a:pt x="739" y="401"/>
                  <a:pt x="705" y="437"/>
                  <a:pt x="715" y="461"/>
                </a:cubicBezTo>
                <a:cubicBezTo>
                  <a:pt x="713" y="474"/>
                  <a:pt x="686" y="477"/>
                  <a:pt x="698" y="493"/>
                </a:cubicBezTo>
                <a:cubicBezTo>
                  <a:pt x="707" y="487"/>
                  <a:pt x="716" y="490"/>
                  <a:pt x="728" y="493"/>
                </a:cubicBezTo>
                <a:close/>
                <a:moveTo>
                  <a:pt x="624" y="593"/>
                </a:moveTo>
                <a:cubicBezTo>
                  <a:pt x="651" y="566"/>
                  <a:pt x="707" y="581"/>
                  <a:pt x="725" y="529"/>
                </a:cubicBezTo>
                <a:cubicBezTo>
                  <a:pt x="700" y="520"/>
                  <a:pt x="655" y="540"/>
                  <a:pt x="651" y="565"/>
                </a:cubicBezTo>
                <a:cubicBezTo>
                  <a:pt x="651" y="562"/>
                  <a:pt x="662" y="553"/>
                  <a:pt x="661" y="561"/>
                </a:cubicBezTo>
                <a:cubicBezTo>
                  <a:pt x="655" y="577"/>
                  <a:pt x="621" y="580"/>
                  <a:pt x="624" y="593"/>
                </a:cubicBezTo>
                <a:close/>
                <a:moveTo>
                  <a:pt x="678" y="378"/>
                </a:moveTo>
                <a:cubicBezTo>
                  <a:pt x="688" y="373"/>
                  <a:pt x="686" y="384"/>
                  <a:pt x="691" y="386"/>
                </a:cubicBezTo>
                <a:cubicBezTo>
                  <a:pt x="691" y="379"/>
                  <a:pt x="700" y="383"/>
                  <a:pt x="698" y="374"/>
                </a:cubicBezTo>
                <a:cubicBezTo>
                  <a:pt x="692" y="376"/>
                  <a:pt x="678" y="369"/>
                  <a:pt x="678" y="378"/>
                </a:cubicBezTo>
                <a:close/>
                <a:moveTo>
                  <a:pt x="624" y="577"/>
                </a:moveTo>
                <a:cubicBezTo>
                  <a:pt x="624" y="572"/>
                  <a:pt x="624" y="566"/>
                  <a:pt x="624" y="561"/>
                </a:cubicBezTo>
                <a:cubicBezTo>
                  <a:pt x="611" y="574"/>
                  <a:pt x="611" y="556"/>
                  <a:pt x="600" y="565"/>
                </a:cubicBezTo>
                <a:cubicBezTo>
                  <a:pt x="613" y="562"/>
                  <a:pt x="605" y="581"/>
                  <a:pt x="597" y="577"/>
                </a:cubicBezTo>
                <a:cubicBezTo>
                  <a:pt x="597" y="573"/>
                  <a:pt x="597" y="569"/>
                  <a:pt x="597" y="565"/>
                </a:cubicBezTo>
                <a:cubicBezTo>
                  <a:pt x="585" y="566"/>
                  <a:pt x="580" y="577"/>
                  <a:pt x="577" y="589"/>
                </a:cubicBezTo>
                <a:cubicBezTo>
                  <a:pt x="590" y="575"/>
                  <a:pt x="601" y="584"/>
                  <a:pt x="617" y="577"/>
                </a:cubicBezTo>
                <a:cubicBezTo>
                  <a:pt x="615" y="577"/>
                  <a:pt x="613" y="574"/>
                  <a:pt x="617" y="573"/>
                </a:cubicBezTo>
                <a:cubicBezTo>
                  <a:pt x="618" y="576"/>
                  <a:pt x="620" y="577"/>
                  <a:pt x="624" y="577"/>
                </a:cubicBezTo>
                <a:close/>
                <a:moveTo>
                  <a:pt x="597" y="541"/>
                </a:moveTo>
                <a:cubicBezTo>
                  <a:pt x="601" y="549"/>
                  <a:pt x="623" y="532"/>
                  <a:pt x="614" y="525"/>
                </a:cubicBezTo>
                <a:cubicBezTo>
                  <a:pt x="614" y="537"/>
                  <a:pt x="597" y="529"/>
                  <a:pt x="597" y="541"/>
                </a:cubicBezTo>
                <a:close/>
                <a:moveTo>
                  <a:pt x="617" y="1763"/>
                </a:moveTo>
                <a:cubicBezTo>
                  <a:pt x="611" y="1764"/>
                  <a:pt x="610" y="1759"/>
                  <a:pt x="604" y="1759"/>
                </a:cubicBezTo>
                <a:cubicBezTo>
                  <a:pt x="603" y="1771"/>
                  <a:pt x="613" y="1790"/>
                  <a:pt x="617" y="1783"/>
                </a:cubicBezTo>
                <a:cubicBezTo>
                  <a:pt x="607" y="1780"/>
                  <a:pt x="619" y="1770"/>
                  <a:pt x="617" y="1763"/>
                </a:cubicBezTo>
                <a:close/>
                <a:moveTo>
                  <a:pt x="590" y="609"/>
                </a:moveTo>
                <a:cubicBezTo>
                  <a:pt x="605" y="612"/>
                  <a:pt x="604" y="595"/>
                  <a:pt x="610" y="589"/>
                </a:cubicBezTo>
                <a:cubicBezTo>
                  <a:pt x="603" y="594"/>
                  <a:pt x="589" y="592"/>
                  <a:pt x="590" y="609"/>
                </a:cubicBezTo>
                <a:close/>
                <a:moveTo>
                  <a:pt x="570" y="553"/>
                </a:moveTo>
                <a:cubicBezTo>
                  <a:pt x="582" y="554"/>
                  <a:pt x="590" y="550"/>
                  <a:pt x="594" y="541"/>
                </a:cubicBezTo>
                <a:cubicBezTo>
                  <a:pt x="585" y="544"/>
                  <a:pt x="570" y="540"/>
                  <a:pt x="570" y="553"/>
                </a:cubicBezTo>
                <a:close/>
                <a:moveTo>
                  <a:pt x="560" y="1696"/>
                </a:moveTo>
                <a:cubicBezTo>
                  <a:pt x="563" y="1717"/>
                  <a:pt x="579" y="1744"/>
                  <a:pt x="590" y="1743"/>
                </a:cubicBezTo>
                <a:cubicBezTo>
                  <a:pt x="576" y="1732"/>
                  <a:pt x="573" y="1708"/>
                  <a:pt x="560" y="1696"/>
                </a:cubicBezTo>
                <a:close/>
                <a:moveTo>
                  <a:pt x="550" y="1166"/>
                </a:moveTo>
                <a:cubicBezTo>
                  <a:pt x="548" y="1171"/>
                  <a:pt x="543" y="1173"/>
                  <a:pt x="536" y="1174"/>
                </a:cubicBezTo>
                <a:cubicBezTo>
                  <a:pt x="537" y="1169"/>
                  <a:pt x="541" y="1168"/>
                  <a:pt x="540" y="1162"/>
                </a:cubicBezTo>
                <a:cubicBezTo>
                  <a:pt x="513" y="1171"/>
                  <a:pt x="528" y="1204"/>
                  <a:pt x="536" y="1222"/>
                </a:cubicBezTo>
                <a:cubicBezTo>
                  <a:pt x="546" y="1209"/>
                  <a:pt x="554" y="1195"/>
                  <a:pt x="560" y="1178"/>
                </a:cubicBezTo>
                <a:cubicBezTo>
                  <a:pt x="546" y="1180"/>
                  <a:pt x="563" y="1167"/>
                  <a:pt x="550" y="1166"/>
                </a:cubicBezTo>
                <a:close/>
                <a:moveTo>
                  <a:pt x="536" y="1704"/>
                </a:moveTo>
                <a:cubicBezTo>
                  <a:pt x="546" y="1710"/>
                  <a:pt x="549" y="1744"/>
                  <a:pt x="560" y="1735"/>
                </a:cubicBezTo>
                <a:cubicBezTo>
                  <a:pt x="551" y="1730"/>
                  <a:pt x="554" y="1710"/>
                  <a:pt x="550" y="1700"/>
                </a:cubicBezTo>
                <a:cubicBezTo>
                  <a:pt x="541" y="1705"/>
                  <a:pt x="539" y="1698"/>
                  <a:pt x="536" y="1704"/>
                </a:cubicBezTo>
                <a:close/>
                <a:moveTo>
                  <a:pt x="543" y="1668"/>
                </a:moveTo>
                <a:cubicBezTo>
                  <a:pt x="540" y="1674"/>
                  <a:pt x="542" y="1699"/>
                  <a:pt x="557" y="1696"/>
                </a:cubicBezTo>
                <a:cubicBezTo>
                  <a:pt x="557" y="1681"/>
                  <a:pt x="551" y="1673"/>
                  <a:pt x="543" y="1668"/>
                </a:cubicBezTo>
                <a:close/>
                <a:moveTo>
                  <a:pt x="520" y="1664"/>
                </a:moveTo>
                <a:cubicBezTo>
                  <a:pt x="519" y="1677"/>
                  <a:pt x="529" y="1700"/>
                  <a:pt x="536" y="1692"/>
                </a:cubicBezTo>
                <a:cubicBezTo>
                  <a:pt x="528" y="1685"/>
                  <a:pt x="527" y="1671"/>
                  <a:pt x="520" y="1664"/>
                </a:cubicBezTo>
                <a:close/>
                <a:moveTo>
                  <a:pt x="526" y="1114"/>
                </a:moveTo>
                <a:cubicBezTo>
                  <a:pt x="514" y="1110"/>
                  <a:pt x="517" y="1124"/>
                  <a:pt x="506" y="1122"/>
                </a:cubicBezTo>
                <a:cubicBezTo>
                  <a:pt x="506" y="1117"/>
                  <a:pt x="520" y="1110"/>
                  <a:pt x="509" y="1106"/>
                </a:cubicBezTo>
                <a:cubicBezTo>
                  <a:pt x="509" y="1111"/>
                  <a:pt x="505" y="1109"/>
                  <a:pt x="506" y="1102"/>
                </a:cubicBezTo>
                <a:cubicBezTo>
                  <a:pt x="501" y="1102"/>
                  <a:pt x="499" y="1104"/>
                  <a:pt x="496" y="1106"/>
                </a:cubicBezTo>
                <a:cubicBezTo>
                  <a:pt x="500" y="1101"/>
                  <a:pt x="498" y="1094"/>
                  <a:pt x="493" y="1090"/>
                </a:cubicBezTo>
                <a:cubicBezTo>
                  <a:pt x="482" y="1132"/>
                  <a:pt x="510" y="1152"/>
                  <a:pt x="499" y="1182"/>
                </a:cubicBezTo>
                <a:cubicBezTo>
                  <a:pt x="514" y="1179"/>
                  <a:pt x="502" y="1160"/>
                  <a:pt x="523" y="1158"/>
                </a:cubicBezTo>
                <a:cubicBezTo>
                  <a:pt x="517" y="1156"/>
                  <a:pt x="524" y="1153"/>
                  <a:pt x="523" y="1146"/>
                </a:cubicBezTo>
                <a:cubicBezTo>
                  <a:pt x="515" y="1141"/>
                  <a:pt x="507" y="1155"/>
                  <a:pt x="506" y="1146"/>
                </a:cubicBezTo>
                <a:cubicBezTo>
                  <a:pt x="510" y="1133"/>
                  <a:pt x="520" y="1125"/>
                  <a:pt x="526" y="1114"/>
                </a:cubicBezTo>
                <a:close/>
                <a:moveTo>
                  <a:pt x="496" y="1831"/>
                </a:moveTo>
                <a:cubicBezTo>
                  <a:pt x="503" y="1834"/>
                  <a:pt x="509" y="1857"/>
                  <a:pt x="516" y="1847"/>
                </a:cubicBezTo>
                <a:cubicBezTo>
                  <a:pt x="507" y="1847"/>
                  <a:pt x="505" y="1818"/>
                  <a:pt x="496" y="1831"/>
                </a:cubicBezTo>
                <a:close/>
                <a:moveTo>
                  <a:pt x="499" y="1047"/>
                </a:moveTo>
                <a:cubicBezTo>
                  <a:pt x="491" y="1058"/>
                  <a:pt x="493" y="1077"/>
                  <a:pt x="496" y="1086"/>
                </a:cubicBezTo>
                <a:cubicBezTo>
                  <a:pt x="498" y="1081"/>
                  <a:pt x="501" y="1076"/>
                  <a:pt x="503" y="1071"/>
                </a:cubicBezTo>
                <a:cubicBezTo>
                  <a:pt x="485" y="1073"/>
                  <a:pt x="513" y="1052"/>
                  <a:pt x="499" y="1047"/>
                </a:cubicBezTo>
                <a:close/>
                <a:moveTo>
                  <a:pt x="466" y="1719"/>
                </a:moveTo>
                <a:cubicBezTo>
                  <a:pt x="472" y="1732"/>
                  <a:pt x="479" y="1744"/>
                  <a:pt x="489" y="1751"/>
                </a:cubicBezTo>
                <a:cubicBezTo>
                  <a:pt x="488" y="1735"/>
                  <a:pt x="479" y="1708"/>
                  <a:pt x="466" y="1719"/>
                </a:cubicBezTo>
                <a:close/>
                <a:moveTo>
                  <a:pt x="469" y="1055"/>
                </a:moveTo>
                <a:cubicBezTo>
                  <a:pt x="464" y="1054"/>
                  <a:pt x="462" y="1056"/>
                  <a:pt x="459" y="1059"/>
                </a:cubicBezTo>
                <a:cubicBezTo>
                  <a:pt x="466" y="1078"/>
                  <a:pt x="463" y="1085"/>
                  <a:pt x="459" y="1106"/>
                </a:cubicBezTo>
                <a:cubicBezTo>
                  <a:pt x="481" y="1106"/>
                  <a:pt x="471" y="1072"/>
                  <a:pt x="469" y="1055"/>
                </a:cubicBezTo>
                <a:close/>
                <a:moveTo>
                  <a:pt x="452" y="1680"/>
                </a:moveTo>
                <a:cubicBezTo>
                  <a:pt x="454" y="1690"/>
                  <a:pt x="459" y="1698"/>
                  <a:pt x="466" y="1704"/>
                </a:cubicBezTo>
                <a:cubicBezTo>
                  <a:pt x="465" y="1691"/>
                  <a:pt x="461" y="1682"/>
                  <a:pt x="452" y="1680"/>
                </a:cubicBezTo>
                <a:close/>
                <a:moveTo>
                  <a:pt x="405" y="1405"/>
                </a:moveTo>
                <a:cubicBezTo>
                  <a:pt x="399" y="1427"/>
                  <a:pt x="412" y="1427"/>
                  <a:pt x="425" y="1433"/>
                </a:cubicBezTo>
                <a:cubicBezTo>
                  <a:pt x="429" y="1423"/>
                  <a:pt x="431" y="1410"/>
                  <a:pt x="439" y="1405"/>
                </a:cubicBezTo>
                <a:cubicBezTo>
                  <a:pt x="431" y="1397"/>
                  <a:pt x="413" y="1401"/>
                  <a:pt x="405" y="1405"/>
                </a:cubicBezTo>
                <a:close/>
                <a:moveTo>
                  <a:pt x="378" y="979"/>
                </a:moveTo>
                <a:cubicBezTo>
                  <a:pt x="384" y="979"/>
                  <a:pt x="380" y="990"/>
                  <a:pt x="385" y="991"/>
                </a:cubicBezTo>
                <a:cubicBezTo>
                  <a:pt x="392" y="982"/>
                  <a:pt x="402" y="976"/>
                  <a:pt x="402" y="959"/>
                </a:cubicBezTo>
                <a:cubicBezTo>
                  <a:pt x="387" y="966"/>
                  <a:pt x="388" y="967"/>
                  <a:pt x="378" y="979"/>
                </a:cubicBezTo>
                <a:close/>
                <a:moveTo>
                  <a:pt x="186" y="983"/>
                </a:moveTo>
                <a:cubicBezTo>
                  <a:pt x="191" y="966"/>
                  <a:pt x="204" y="937"/>
                  <a:pt x="193" y="915"/>
                </a:cubicBezTo>
                <a:cubicBezTo>
                  <a:pt x="190" y="935"/>
                  <a:pt x="176" y="961"/>
                  <a:pt x="186" y="983"/>
                </a:cubicBezTo>
                <a:close/>
                <a:moveTo>
                  <a:pt x="136" y="903"/>
                </a:moveTo>
                <a:cubicBezTo>
                  <a:pt x="148" y="906"/>
                  <a:pt x="146" y="892"/>
                  <a:pt x="146" y="879"/>
                </a:cubicBezTo>
                <a:cubicBezTo>
                  <a:pt x="136" y="879"/>
                  <a:pt x="136" y="891"/>
                  <a:pt x="136" y="903"/>
                </a:cubicBezTo>
                <a:close/>
                <a:moveTo>
                  <a:pt x="96" y="967"/>
                </a:moveTo>
                <a:cubicBezTo>
                  <a:pt x="96" y="999"/>
                  <a:pt x="89" y="1031"/>
                  <a:pt x="102" y="1055"/>
                </a:cubicBezTo>
                <a:cubicBezTo>
                  <a:pt x="116" y="1036"/>
                  <a:pt x="116" y="1016"/>
                  <a:pt x="116" y="987"/>
                </a:cubicBezTo>
                <a:cubicBezTo>
                  <a:pt x="104" y="989"/>
                  <a:pt x="103" y="979"/>
                  <a:pt x="96" y="967"/>
                </a:cubicBezTo>
                <a:close/>
                <a:moveTo>
                  <a:pt x="62" y="887"/>
                </a:moveTo>
                <a:cubicBezTo>
                  <a:pt x="65" y="920"/>
                  <a:pt x="55" y="926"/>
                  <a:pt x="48" y="939"/>
                </a:cubicBezTo>
                <a:cubicBezTo>
                  <a:pt x="51" y="945"/>
                  <a:pt x="57" y="948"/>
                  <a:pt x="65" y="947"/>
                </a:cubicBezTo>
                <a:cubicBezTo>
                  <a:pt x="67" y="929"/>
                  <a:pt x="79" y="894"/>
                  <a:pt x="62" y="887"/>
                </a:cubicBezTo>
                <a:close/>
                <a:moveTo>
                  <a:pt x="59" y="1011"/>
                </a:moveTo>
                <a:cubicBezTo>
                  <a:pt x="52" y="1022"/>
                  <a:pt x="56" y="1049"/>
                  <a:pt x="65" y="1055"/>
                </a:cubicBezTo>
                <a:cubicBezTo>
                  <a:pt x="75" y="1043"/>
                  <a:pt x="74" y="1015"/>
                  <a:pt x="59" y="1011"/>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 name="文本框 1"/>
          <p:cNvSpPr txBox="1"/>
          <p:nvPr/>
        </p:nvSpPr>
        <p:spPr>
          <a:xfrm>
            <a:off x="1434465" y="3632835"/>
            <a:ext cx="4970145" cy="1383665"/>
          </a:xfrm>
          <a:prstGeom prst="rect">
            <a:avLst/>
          </a:prstGeom>
          <a:noFill/>
        </p:spPr>
        <p:txBody>
          <a:bodyPr wrap="square" rtlCol="0">
            <a:spAutoFit/>
          </a:bodyPr>
          <a:lstStyle/>
          <a:p>
            <a:pPr lvl="0" indent="0">
              <a:lnSpc>
                <a:spcPct val="150000"/>
              </a:lnSpc>
              <a:buNone/>
              <a:defRPr/>
            </a:pPr>
            <a:r>
              <a:rPr lang="zh-CN" altLang="en-US" sz="1400" dirty="0">
                <a:solidFill>
                  <a:schemeClr val="tx1">
                    <a:lumMod val="65000"/>
                    <a:lumOff val="35000"/>
                  </a:schemeClr>
                </a:solidFill>
                <a:latin typeface="楷体" panose="02010609060101010101" charset="-122"/>
                <a:ea typeface="楷体" panose="02010609060101010101" charset="-122"/>
                <a:cs typeface="+mn-ea"/>
                <a:sym typeface="+mn-ea"/>
              </a:rPr>
              <a:t>您的内容打在这里，或者通过复制您的文本后，在此框中选择粘贴。您的内容打在这里，或者通过复制您的文本后，在此框中选择粘贴。您的内容打在这里，或者通过复制您的文本后，在此框中选择粘贴。</a:t>
            </a:r>
          </a:p>
        </p:txBody>
      </p:sp>
      <p:sp>
        <p:nvSpPr>
          <p:cNvPr id="11" name="文本框 10"/>
          <p:cNvSpPr txBox="1"/>
          <p:nvPr/>
        </p:nvSpPr>
        <p:spPr>
          <a:xfrm>
            <a:off x="1434465" y="3071495"/>
            <a:ext cx="2221865" cy="460375"/>
          </a:xfrm>
          <a:prstGeom prst="rect">
            <a:avLst/>
          </a:prstGeom>
          <a:noFill/>
        </p:spPr>
        <p:txBody>
          <a:bodyPr wrap="square" rtlCol="0">
            <a:spAutoFit/>
          </a:bodyPr>
          <a:lstStyle/>
          <a:p>
            <a:pPr eaLnBrk="1" hangingPunct="1">
              <a:lnSpc>
                <a:spcPct val="100000"/>
              </a:lnSpc>
              <a:spcBef>
                <a:spcPct val="0"/>
              </a:spcBef>
              <a:buFontTx/>
              <a:buNone/>
            </a:pPr>
            <a:r>
              <a:rPr lang="zh-CN" altLang="en-US" sz="2400" dirty="0">
                <a:solidFill>
                  <a:schemeClr val="tx1">
                    <a:lumMod val="65000"/>
                    <a:lumOff val="35000"/>
                  </a:schemeClr>
                </a:solidFill>
                <a:latin typeface="楷体" panose="02010609060101010101" charset="-122"/>
                <a:ea typeface="楷体" panose="02010609060101010101" charset="-122"/>
                <a:sym typeface="+mn-ea"/>
              </a:rPr>
              <a:t>标题在此输入</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16" name="Picture 3"/>
          <p:cNvPicPr>
            <a:picLocks noChangeAspect="1" noChangeArrowheads="1"/>
          </p:cNvPicPr>
          <p:nvPr/>
        </p:nvPicPr>
        <p:blipFill>
          <a:blip r:embed="rId3" cstate="screen"/>
          <a:stretch>
            <a:fillRect/>
          </a:stretch>
        </p:blipFill>
        <p:spPr bwMode="auto">
          <a:xfrm>
            <a:off x="2275849" y="125334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水墨图表素材\145475.png"/>
          <p:cNvPicPr>
            <a:picLocks noChangeAspect="1" noChangeArrowheads="1"/>
          </p:cNvPicPr>
          <p:nvPr/>
        </p:nvPicPr>
        <p:blipFill>
          <a:blip r:embed="rId4"/>
          <a:srcRect/>
          <a:stretch>
            <a:fillRect/>
          </a:stretch>
        </p:blipFill>
        <p:spPr bwMode="auto">
          <a:xfrm rot="10800000">
            <a:off x="1512119" y="249867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52"/>
          <p:cNvSpPr txBox="1">
            <a:spLocks noChangeArrowheads="1"/>
          </p:cNvSpPr>
          <p:nvPr/>
        </p:nvSpPr>
        <p:spPr bwMode="auto">
          <a:xfrm rot="16200000">
            <a:off x="2386914" y="1564444"/>
            <a:ext cx="1208405"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楷体" panose="02010609060101010101" charset="-122"/>
                <a:ea typeface="楷体" panose="02010609060101010101" charset="-122"/>
              </a:rPr>
              <a:t>1</a:t>
            </a:r>
          </a:p>
        </p:txBody>
      </p:sp>
      <p:sp>
        <p:nvSpPr>
          <p:cNvPr id="19" name="矩形 18"/>
          <p:cNvSpPr/>
          <p:nvPr/>
        </p:nvSpPr>
        <p:spPr>
          <a:xfrm>
            <a:off x="2051619" y="340224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endParaRPr lang="en-US" altLang="zh-CN" sz="2000" kern="0" dirty="0">
              <a:solidFill>
                <a:prstClr val="black"/>
              </a:solidFill>
              <a:latin typeface="楷体" panose="02010609060101010101" charset="-122"/>
              <a:ea typeface="楷体" panose="02010609060101010101" charset="-122"/>
            </a:endParaRPr>
          </a:p>
        </p:txBody>
      </p:sp>
      <p:pic>
        <p:nvPicPr>
          <p:cNvPr id="20" name="Picture 3"/>
          <p:cNvPicPr>
            <a:picLocks noChangeAspect="1" noChangeArrowheads="1"/>
          </p:cNvPicPr>
          <p:nvPr/>
        </p:nvPicPr>
        <p:blipFill>
          <a:blip r:embed="rId3" cstate="screen"/>
          <a:stretch>
            <a:fillRect/>
          </a:stretch>
        </p:blipFill>
        <p:spPr bwMode="auto">
          <a:xfrm>
            <a:off x="5251260" y="125334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水墨图表素材\145475.png"/>
          <p:cNvPicPr>
            <a:picLocks noChangeAspect="1" noChangeArrowheads="1"/>
          </p:cNvPicPr>
          <p:nvPr/>
        </p:nvPicPr>
        <p:blipFill>
          <a:blip r:embed="rId4"/>
          <a:srcRect/>
          <a:stretch>
            <a:fillRect/>
          </a:stretch>
        </p:blipFill>
        <p:spPr bwMode="auto">
          <a:xfrm rot="10800000">
            <a:off x="4487530" y="249867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52"/>
          <p:cNvSpPr txBox="1">
            <a:spLocks noChangeArrowheads="1"/>
          </p:cNvSpPr>
          <p:nvPr/>
        </p:nvSpPr>
        <p:spPr bwMode="auto">
          <a:xfrm rot="16200000">
            <a:off x="5432048" y="1564444"/>
            <a:ext cx="1210331"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楷体" panose="02010609060101010101" charset="-122"/>
                <a:ea typeface="楷体" panose="02010609060101010101" charset="-122"/>
              </a:rPr>
              <a:t>2</a:t>
            </a:r>
          </a:p>
        </p:txBody>
      </p:sp>
      <p:sp>
        <p:nvSpPr>
          <p:cNvPr id="23" name="矩形 22"/>
          <p:cNvSpPr/>
          <p:nvPr/>
        </p:nvSpPr>
        <p:spPr>
          <a:xfrm>
            <a:off x="5027030" y="340224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endParaRPr lang="en-US" altLang="zh-CN" sz="2000" kern="0" dirty="0">
              <a:solidFill>
                <a:prstClr val="black"/>
              </a:solidFill>
              <a:latin typeface="楷体" panose="02010609060101010101" charset="-122"/>
              <a:ea typeface="楷体" panose="02010609060101010101" charset="-122"/>
            </a:endParaRPr>
          </a:p>
        </p:txBody>
      </p:sp>
      <p:pic>
        <p:nvPicPr>
          <p:cNvPr id="24" name="Picture 3"/>
          <p:cNvPicPr>
            <a:picLocks noChangeAspect="1" noChangeArrowheads="1"/>
          </p:cNvPicPr>
          <p:nvPr/>
        </p:nvPicPr>
        <p:blipFill>
          <a:blip r:embed="rId3" cstate="screen"/>
          <a:stretch>
            <a:fillRect/>
          </a:stretch>
        </p:blipFill>
        <p:spPr bwMode="auto">
          <a:xfrm>
            <a:off x="8322653" y="125334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水墨图表素材\145475.png"/>
          <p:cNvPicPr>
            <a:picLocks noChangeAspect="1" noChangeArrowheads="1"/>
          </p:cNvPicPr>
          <p:nvPr/>
        </p:nvPicPr>
        <p:blipFill>
          <a:blip r:embed="rId4"/>
          <a:srcRect/>
          <a:stretch>
            <a:fillRect/>
          </a:stretch>
        </p:blipFill>
        <p:spPr bwMode="auto">
          <a:xfrm rot="10800000">
            <a:off x="7558923" y="249867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2"/>
          <p:cNvSpPr txBox="1">
            <a:spLocks noChangeArrowheads="1"/>
          </p:cNvSpPr>
          <p:nvPr/>
        </p:nvSpPr>
        <p:spPr bwMode="auto">
          <a:xfrm rot="16200000">
            <a:off x="8523499" y="1564444"/>
            <a:ext cx="1210331"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楷体" panose="02010609060101010101" charset="-122"/>
                <a:ea typeface="楷体" panose="02010609060101010101" charset="-122"/>
              </a:rPr>
              <a:t>3</a:t>
            </a:r>
          </a:p>
        </p:txBody>
      </p:sp>
      <p:sp>
        <p:nvSpPr>
          <p:cNvPr id="27" name="矩形 26"/>
          <p:cNvSpPr/>
          <p:nvPr/>
        </p:nvSpPr>
        <p:spPr>
          <a:xfrm>
            <a:off x="8098423" y="340224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r>
              <a:rPr lang="zh-CN" altLang="en-US" sz="2000" kern="0" dirty="0">
                <a:solidFill>
                  <a:prstClr val="black"/>
                </a:solidFill>
                <a:latin typeface="楷体" panose="02010609060101010101" charset="-122"/>
                <a:ea typeface="楷体" panose="02010609060101010101" charset="-122"/>
              </a:rPr>
              <a:t>这里输入文本这里输入文本</a:t>
            </a:r>
            <a:endParaRPr lang="en-US" altLang="zh-CN" sz="2000" kern="0" dirty="0">
              <a:solidFill>
                <a:prstClr val="black"/>
              </a:solidFill>
              <a:latin typeface="楷体" panose="02010609060101010101" charset="-122"/>
              <a:ea typeface="楷体" panose="02010609060101010101" charset="-122"/>
            </a:endParaRPr>
          </a:p>
          <a:p>
            <a:pPr defTabSz="1218565">
              <a:spcBef>
                <a:spcPct val="50000"/>
              </a:spcBef>
              <a:defRPr/>
            </a:pPr>
            <a:endParaRPr lang="en-US" altLang="zh-CN" sz="2000" kern="0" dirty="0">
              <a:solidFill>
                <a:prstClr val="black"/>
              </a:solidFill>
              <a:latin typeface="楷体" panose="02010609060101010101" charset="-122"/>
              <a:ea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9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90"/>
                                          </p:val>
                                        </p:tav>
                                        <p:tav tm="100000">
                                          <p:val>
                                            <p:fltVal val="0"/>
                                          </p:val>
                                        </p:tav>
                                      </p:tavLst>
                                    </p:anim>
                                    <p:animEffect transition="in" filter="fade">
                                      <p:cBhvr>
                                        <p:cTn id="37" dur="500"/>
                                        <p:tgtEl>
                                          <p:spTgt spid="2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000"/>
                            </p:stCondLst>
                            <p:childTnLst>
                              <p:par>
                                <p:cTn id="47" presetID="47"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 calcmode="lin" valueType="num">
                                      <p:cBhvr>
                                        <p:cTn id="57" dur="500" fill="hold"/>
                                        <p:tgtEl>
                                          <p:spTgt spid="24"/>
                                        </p:tgtEl>
                                        <p:attrNameLst>
                                          <p:attrName>style.rotation</p:attrName>
                                        </p:attrNameLst>
                                      </p:cBhvr>
                                      <p:tavLst>
                                        <p:tav tm="0">
                                          <p:val>
                                            <p:fltVal val="90"/>
                                          </p:val>
                                        </p:tav>
                                        <p:tav tm="100000">
                                          <p:val>
                                            <p:fltVal val="0"/>
                                          </p:val>
                                        </p:tav>
                                      </p:tavLst>
                                    </p:anim>
                                    <p:animEffect transition="in" filter="fade">
                                      <p:cBhvr>
                                        <p:cTn id="58" dur="500"/>
                                        <p:tgtEl>
                                          <p:spTgt spid="24"/>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2" grpId="0" bldLvl="0" animBg="1"/>
      <p:bldP spid="23" grpId="0"/>
      <p:bldP spid="26" grpId="0" bldLvl="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tretch>
            <a:fillRect/>
          </a:stretch>
        </p:blipFill>
        <p:spPr>
          <a:xfrm>
            <a:off x="1060217" y="2551966"/>
            <a:ext cx="3347136" cy="2486940"/>
          </a:xfrm>
          <a:prstGeom prst="rect">
            <a:avLst/>
          </a:prstGeom>
        </p:spPr>
      </p:pic>
      <p:grpSp>
        <p:nvGrpSpPr>
          <p:cNvPr id="30" name="组合 29"/>
          <p:cNvGrpSpPr/>
          <p:nvPr/>
        </p:nvGrpSpPr>
        <p:grpSpPr>
          <a:xfrm>
            <a:off x="5672458" y="1362080"/>
            <a:ext cx="2983229" cy="1753234"/>
            <a:chOff x="2619527" y="2288955"/>
            <a:chExt cx="518562" cy="304645"/>
          </a:xfrm>
        </p:grpSpPr>
        <p:sp>
          <p:nvSpPr>
            <p:cNvPr id="31" name="六边形 30"/>
            <p:cNvSpPr/>
            <p:nvPr/>
          </p:nvSpPr>
          <p:spPr>
            <a:xfrm>
              <a:off x="2619527" y="2369405"/>
              <a:ext cx="218110" cy="190445"/>
            </a:xfrm>
            <a:prstGeom prst="hexagon">
              <a:avLst/>
            </a:prstGeom>
            <a:solidFill>
              <a:srgbClr val="007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p>
          </p:txBody>
        </p:sp>
        <p:sp>
          <p:nvSpPr>
            <p:cNvPr id="32" name="TextBox 9"/>
            <p:cNvSpPr txBox="1"/>
            <p:nvPr/>
          </p:nvSpPr>
          <p:spPr>
            <a:xfrm>
              <a:off x="2635169" y="2288955"/>
              <a:ext cx="502920" cy="304645"/>
            </a:xfrm>
            <a:prstGeom prst="rect">
              <a:avLst/>
            </a:prstGeom>
            <a:noFill/>
          </p:spPr>
          <p:txBody>
            <a:bodyPr vert="horz" wrap="square" rtlCol="0">
              <a:spAutoFit/>
            </a:bodyPr>
            <a:lstStyle/>
            <a:p>
              <a:pPr algn="just">
                <a:lnSpc>
                  <a:spcPct val="150000"/>
                </a:lnSpc>
                <a:spcBef>
                  <a:spcPct val="0"/>
                </a:spcBef>
                <a:defRPr/>
              </a:pPr>
              <a:r>
                <a:rPr lang="zh-CN" altLang="en-US" sz="7200" dirty="0" smtClean="0">
                  <a:solidFill>
                    <a:schemeClr val="bg1"/>
                  </a:solidFill>
                  <a:latin typeface="楷体" panose="02010609060101010101" charset="-122"/>
                  <a:ea typeface="楷体" panose="02010609060101010101" charset="-122"/>
                </a:rPr>
                <a:t>贰</a:t>
              </a:r>
            </a:p>
          </p:txBody>
        </p:sp>
      </p:grpSp>
      <p:sp>
        <p:nvSpPr>
          <p:cNvPr id="2" name="文本框 1"/>
          <p:cNvSpPr txBox="1"/>
          <p:nvPr/>
        </p:nvSpPr>
        <p:spPr>
          <a:xfrm>
            <a:off x="4674235" y="3369945"/>
            <a:ext cx="4215765" cy="829945"/>
          </a:xfrm>
          <a:prstGeom prst="rect">
            <a:avLst/>
          </a:prstGeom>
          <a:noFill/>
        </p:spPr>
        <p:txBody>
          <a:bodyPr wrap="square" rtlCol="0">
            <a:spAutoFit/>
          </a:bodyPr>
          <a:lstStyle/>
          <a:p>
            <a:pPr algn="dist"/>
            <a:r>
              <a:rPr lang="zh-CN" altLang="en-US" sz="4800">
                <a:solidFill>
                  <a:srgbClr val="007E45"/>
                </a:solidFill>
                <a:latin typeface="楷体" panose="02010609060101010101" charset="-122"/>
                <a:ea typeface="楷体" panose="02010609060101010101" charset="-122"/>
              </a:rPr>
              <a:t>输入标题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849369" y="131379"/>
            <a:ext cx="636855" cy="636855"/>
          </a:xfrm>
          <a:prstGeom prst="rect">
            <a:avLst/>
          </a:prstGeom>
        </p:spPr>
      </p:pic>
      <p:sp>
        <p:nvSpPr>
          <p:cNvPr id="3" name="文本框 2"/>
          <p:cNvSpPr txBox="1"/>
          <p:nvPr/>
        </p:nvSpPr>
        <p:spPr>
          <a:xfrm>
            <a:off x="4828540" y="321945"/>
            <a:ext cx="2535555" cy="521970"/>
          </a:xfrm>
          <a:prstGeom prst="rect">
            <a:avLst/>
          </a:prstGeom>
          <a:noFill/>
        </p:spPr>
        <p:txBody>
          <a:bodyPr wrap="square" rtlCol="0">
            <a:spAutoFit/>
          </a:bodyPr>
          <a:lstStyle/>
          <a:p>
            <a:pPr algn="dist"/>
            <a:r>
              <a:rPr lang="zh-CN" altLang="en-US" sz="2800">
                <a:solidFill>
                  <a:srgbClr val="007E45"/>
                </a:solidFill>
                <a:latin typeface="楷体" panose="02010609060101010101" charset="-122"/>
                <a:ea typeface="楷体" panose="02010609060101010101" charset="-122"/>
              </a:rPr>
              <a:t>输入标题</a:t>
            </a:r>
          </a:p>
        </p:txBody>
      </p:sp>
      <p:pic>
        <p:nvPicPr>
          <p:cNvPr id="4" name="图片 3"/>
          <p:cNvPicPr>
            <a:picLocks noChangeAspect="1"/>
          </p:cNvPicPr>
          <p:nvPr/>
        </p:nvPicPr>
        <p:blipFill>
          <a:blip r:embed="rId3" cstate="print"/>
          <a:stretch>
            <a:fillRect/>
          </a:stretch>
        </p:blipFill>
        <p:spPr>
          <a:xfrm>
            <a:off x="450754" y="3984784"/>
            <a:ext cx="7264496" cy="2441510"/>
          </a:xfrm>
          <a:prstGeom prst="rect">
            <a:avLst/>
          </a:prstGeom>
        </p:spPr>
      </p:pic>
      <p:pic>
        <p:nvPicPr>
          <p:cNvPr id="8" name="图片 7"/>
          <p:cNvPicPr>
            <a:picLocks noChangeAspect="1"/>
          </p:cNvPicPr>
          <p:nvPr/>
        </p:nvPicPr>
        <p:blipFill rotWithShape="1">
          <a:blip r:embed="rId4" cstate="screen"/>
          <a:srcRect/>
          <a:stretch>
            <a:fillRect/>
          </a:stretch>
        </p:blipFill>
        <p:spPr>
          <a:xfrm>
            <a:off x="9122324" y="30153"/>
            <a:ext cx="2329029" cy="4513006"/>
          </a:xfrm>
          <a:prstGeom prst="rect">
            <a:avLst/>
          </a:prstGeom>
        </p:spPr>
      </p:pic>
      <p:sp>
        <p:nvSpPr>
          <p:cNvPr id="2" name="文本框 1"/>
          <p:cNvSpPr txBox="1"/>
          <p:nvPr/>
        </p:nvSpPr>
        <p:spPr>
          <a:xfrm>
            <a:off x="2580640" y="2453640"/>
            <a:ext cx="4970145" cy="1383665"/>
          </a:xfrm>
          <a:prstGeom prst="rect">
            <a:avLst/>
          </a:prstGeom>
          <a:noFill/>
        </p:spPr>
        <p:txBody>
          <a:bodyPr wrap="square" rtlCol="0">
            <a:spAutoFit/>
          </a:bodyPr>
          <a:lstStyle/>
          <a:p>
            <a:pPr lvl="0" indent="0">
              <a:lnSpc>
                <a:spcPct val="150000"/>
              </a:lnSpc>
              <a:buNone/>
              <a:defRPr/>
            </a:pPr>
            <a:r>
              <a:rPr lang="zh-CN" altLang="en-US" sz="1400" dirty="0">
                <a:solidFill>
                  <a:schemeClr val="tx1">
                    <a:lumMod val="65000"/>
                    <a:lumOff val="35000"/>
                  </a:schemeClr>
                </a:solidFill>
                <a:latin typeface="楷体" panose="02010609060101010101" charset="-122"/>
                <a:ea typeface="楷体" panose="02010609060101010101" charset="-122"/>
                <a:cs typeface="+mn-ea"/>
                <a:sym typeface="+mn-ea"/>
              </a:rPr>
              <a:t>您的内容打在这里，或者通过复制您的文本后，在此框中选择粘贴。您的内容打在这里，或者通过复制您的文本后，在此框中选择粘贴。您的内容打在这里，或者通过复制您的文本后，在此框中选择粘贴。</a:t>
            </a:r>
          </a:p>
        </p:txBody>
      </p:sp>
      <p:sp>
        <p:nvSpPr>
          <p:cNvPr id="11" name="文本框 10"/>
          <p:cNvSpPr txBox="1"/>
          <p:nvPr/>
        </p:nvSpPr>
        <p:spPr>
          <a:xfrm>
            <a:off x="2580640" y="1892300"/>
            <a:ext cx="2221865" cy="460375"/>
          </a:xfrm>
          <a:prstGeom prst="rect">
            <a:avLst/>
          </a:prstGeom>
          <a:noFill/>
        </p:spPr>
        <p:txBody>
          <a:bodyPr wrap="square" rtlCol="0">
            <a:spAutoFit/>
          </a:bodyPr>
          <a:lstStyle/>
          <a:p>
            <a:pPr eaLnBrk="1" hangingPunct="1">
              <a:lnSpc>
                <a:spcPct val="100000"/>
              </a:lnSpc>
              <a:spcBef>
                <a:spcPct val="0"/>
              </a:spcBef>
              <a:buFontTx/>
              <a:buNone/>
            </a:pPr>
            <a:r>
              <a:rPr lang="zh-CN" altLang="en-US" sz="2400" dirty="0">
                <a:solidFill>
                  <a:schemeClr val="tx1">
                    <a:lumMod val="65000"/>
                    <a:lumOff val="35000"/>
                  </a:schemeClr>
                </a:solidFill>
                <a:latin typeface="楷体" panose="02010609060101010101" charset="-122"/>
                <a:ea typeface="楷体" panose="02010609060101010101" charset="-122"/>
                <a:sym typeface="+mn-ea"/>
              </a:rPr>
              <a:t>标题在此输入</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宽屏</PresentationFormat>
  <Paragraphs>143</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等线</vt:lpstr>
      <vt:lpstr>等线 Light</vt:lpstr>
      <vt:lpstr>仿宋</vt:lpstr>
      <vt:lpstr>华文隶书</vt:lpstr>
      <vt:lpstr>经典综艺体简</vt:lpstr>
      <vt:lpstr>楷体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2022-03-03T08:15:43Z</dcterms:created>
  <dcterms:modified xsi:type="dcterms:W3CDTF">2023-01-10T07:00:02Z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E7658C67178B4885B3F9A85DD0AAC6E2</vt:lpwstr>
  </property>
  <property fmtid="{A09F084E-AD41-489F-8076-AA5BE3082BCA}" pid="100">
    <vt:ui4>5</vt:ui4>
  </property>
  <property fmtid="{64440492-4C8B-11D1-8B70-080036B11A03}" pid="11">
    <vt:lpwstr>www.2ppt.com-爱PPT提供资源下载</vt:lpwstr>
  </property>
</Properties>
</file>