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72" r:id="rId5"/>
    <p:sldId id="260" r:id="rId6"/>
    <p:sldId id="261" r:id="rId7"/>
    <p:sldId id="263" r:id="rId8"/>
    <p:sldId id="283" r:id="rId9"/>
    <p:sldId id="262" r:id="rId10"/>
    <p:sldId id="264" r:id="rId11"/>
    <p:sldId id="271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"/>
          <p:cNvSpPr>
            <a:spLocks noChangeArrowheads="1"/>
          </p:cNvSpPr>
          <p:nvPr/>
        </p:nvSpPr>
        <p:spPr bwMode="auto">
          <a:xfrm flipV="1">
            <a:off x="0" y="0"/>
            <a:ext cx="9144000" cy="769938"/>
          </a:xfrm>
          <a:custGeom>
            <a:avLst/>
            <a:gdLst>
              <a:gd name="T0" fmla="*/ 0 w 9161405"/>
              <a:gd name="T1" fmla="*/ 0 h 1169931"/>
              <a:gd name="T2" fmla="*/ 9161405 w 9161405"/>
              <a:gd name="T3" fmla="*/ 0 h 1169931"/>
              <a:gd name="T4" fmla="*/ 9161405 w 9161405"/>
              <a:gd name="T5" fmla="*/ 648072 h 1169931"/>
              <a:gd name="T6" fmla="*/ 4501662 w 9161405"/>
              <a:gd name="T7" fmla="*/ 1169931 h 1169931"/>
              <a:gd name="T8" fmla="*/ 0 w 9161405"/>
              <a:gd name="T9" fmla="*/ 648072 h 1169931"/>
              <a:gd name="T10" fmla="*/ 0 w 9161405"/>
              <a:gd name="T11" fmla="*/ 0 h 1169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61405" h="1169931">
                <a:moveTo>
                  <a:pt x="0" y="0"/>
                </a:moveTo>
                <a:lnTo>
                  <a:pt x="9161405" y="0"/>
                </a:lnTo>
                <a:lnTo>
                  <a:pt x="9161405" y="648072"/>
                </a:lnTo>
                <a:cubicBezTo>
                  <a:pt x="8412917" y="803202"/>
                  <a:pt x="6028563" y="1169931"/>
                  <a:pt x="4501662" y="1169931"/>
                </a:cubicBezTo>
                <a:cubicBezTo>
                  <a:pt x="2974761" y="1169931"/>
                  <a:pt x="778412" y="803202"/>
                  <a:pt x="0" y="64807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ADEE">
              <a:alpha val="42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" name="图片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96875"/>
            <a:ext cx="9144000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12"/>
          <p:cNvCxnSpPr>
            <a:cxnSpLocks noChangeShapeType="1"/>
          </p:cNvCxnSpPr>
          <p:nvPr/>
        </p:nvCxnSpPr>
        <p:spPr bwMode="auto">
          <a:xfrm>
            <a:off x="0" y="400050"/>
            <a:ext cx="9144000" cy="0"/>
          </a:xfrm>
          <a:prstGeom prst="line">
            <a:avLst/>
          </a:prstGeom>
          <a:noFill/>
          <a:ln w="38100">
            <a:solidFill>
              <a:srgbClr val="00ADE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0" y="4518025"/>
            <a:ext cx="9161463" cy="1220788"/>
          </a:xfrm>
          <a:custGeom>
            <a:avLst/>
            <a:gdLst>
              <a:gd name="T0" fmla="*/ 0 w 9161405"/>
              <a:gd name="T1" fmla="*/ 0 h 1169931"/>
              <a:gd name="T2" fmla="*/ 9161405 w 9161405"/>
              <a:gd name="T3" fmla="*/ 0 h 1169931"/>
              <a:gd name="T4" fmla="*/ 9161405 w 9161405"/>
              <a:gd name="T5" fmla="*/ 648072 h 1169931"/>
              <a:gd name="T6" fmla="*/ 4501662 w 9161405"/>
              <a:gd name="T7" fmla="*/ 1169931 h 1169931"/>
              <a:gd name="T8" fmla="*/ 0 w 9161405"/>
              <a:gd name="T9" fmla="*/ 648072 h 1169931"/>
              <a:gd name="T10" fmla="*/ 0 w 9161405"/>
              <a:gd name="T11" fmla="*/ 0 h 1169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61405" h="1169931">
                <a:moveTo>
                  <a:pt x="0" y="0"/>
                </a:moveTo>
                <a:lnTo>
                  <a:pt x="9161405" y="0"/>
                </a:lnTo>
                <a:lnTo>
                  <a:pt x="9161405" y="648072"/>
                </a:lnTo>
                <a:cubicBezTo>
                  <a:pt x="8412917" y="803202"/>
                  <a:pt x="6028563" y="1169931"/>
                  <a:pt x="4501662" y="1169931"/>
                </a:cubicBezTo>
                <a:cubicBezTo>
                  <a:pt x="2974761" y="1169931"/>
                  <a:pt x="778412" y="803202"/>
                  <a:pt x="0" y="64807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ADEE">
              <a:alpha val="32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8" name="KSO_BC1"/>
          <p:cNvSpPr>
            <a:spLocks noGrp="1"/>
          </p:cNvSpPr>
          <p:nvPr>
            <p:ph type="subTitle" idx="1"/>
          </p:nvPr>
        </p:nvSpPr>
        <p:spPr>
          <a:xfrm>
            <a:off x="1422400" y="5854700"/>
            <a:ext cx="6159500" cy="3937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>
              <a:buNone/>
              <a:defRPr sz="1800">
                <a:solidFill>
                  <a:srgbClr val="9A9EA0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0" lvl="1" indent="0" algn="ctr">
              <a:buNone/>
              <a:defRPr sz="1800">
                <a:solidFill>
                  <a:srgbClr val="9A9EA0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914400" lvl="2" indent="0" algn="ctr">
              <a:buNone/>
              <a:defRPr sz="1800">
                <a:solidFill>
                  <a:srgbClr val="9A9EA0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3pPr>
            <a:lvl4pPr marL="1371600" lvl="3" indent="0" algn="ctr">
              <a:buNone/>
              <a:defRPr sz="1800">
                <a:solidFill>
                  <a:srgbClr val="9A9EA0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4pPr>
            <a:lvl5pPr marL="1828800" lvl="4" indent="0" algn="ctr">
              <a:buNone/>
              <a:defRPr sz="1800">
                <a:solidFill>
                  <a:srgbClr val="9A9EA0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  <p:sp>
        <p:nvSpPr>
          <p:cNvPr id="3082" name="KSO_BT1"/>
          <p:cNvSpPr>
            <a:spLocks noGrp="1"/>
          </p:cNvSpPr>
          <p:nvPr>
            <p:ph type="ctrTitle"/>
          </p:nvPr>
        </p:nvSpPr>
        <p:spPr>
          <a:xfrm>
            <a:off x="1409700" y="4860925"/>
            <a:ext cx="6184900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>
                <a:solidFill>
                  <a:srgbClr val="146F98"/>
                </a:solidFill>
              </a:defRPr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200" dirty="0">
                <a:solidFill>
                  <a:srgbClr val="919293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 dirty="0">
                <a:solidFill>
                  <a:srgbClr val="919293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AD492D-5438-43EB-8F06-3C43B02C83D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57BAD-DF74-4AFF-BE2E-60C4030EB73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30A37-2FD6-4F5A-BE9F-F744F6740D8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7897" y="449263"/>
            <a:ext cx="2060178" cy="6119812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7363" y="449263"/>
            <a:ext cx="6061103" cy="6119812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DDC36-69F7-447F-B10C-9671E8F3596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78867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8650" y="4076700"/>
            <a:ext cx="78867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5AF8F-CDC0-4CD8-86F3-9F10D8A5109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37D47-3A09-49E9-9909-D91A2A625A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37D47-3A09-49E9-9909-D91A2A625A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77218-3329-40AF-9DA5-8E7F9C02411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7363" y="1376363"/>
            <a:ext cx="4024725" cy="519271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6363" y="1376363"/>
            <a:ext cx="4024725" cy="519271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B0B14-9321-4AAD-9F6F-08BC5FC744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9C87C-8F90-433A-9CB2-DF499558353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C3888-00D1-413E-BA14-5D2CD56971A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1B478-0B22-430C-B5AD-300511D0A68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9DA7C-7752-4677-9DC7-960AA8AE9FE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0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-4763"/>
            <a:ext cx="9144000" cy="90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87363" y="1376363"/>
            <a:ext cx="8213725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2052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 noProof="1" dirty="0">
                <a:solidFill>
                  <a:srgbClr val="919293"/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2053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 noProof="1" dirty="0">
                <a:solidFill>
                  <a:srgbClr val="919293"/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2054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19293"/>
                </a:solidFill>
              </a:defRPr>
            </a:lvl1pPr>
          </a:lstStyle>
          <a:p>
            <a:fld id="{14CADA5C-86D4-4AC2-B52E-EFCDE01140C7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2055" name="矩形 4"/>
          <p:cNvSpPr>
            <a:spLocks noChangeArrowheads="1"/>
          </p:cNvSpPr>
          <p:nvPr/>
        </p:nvSpPr>
        <p:spPr bwMode="auto">
          <a:xfrm>
            <a:off x="0" y="573088"/>
            <a:ext cx="9161463" cy="623887"/>
          </a:xfrm>
          <a:custGeom>
            <a:avLst/>
            <a:gdLst>
              <a:gd name="T0" fmla="*/ 0 w 9161405"/>
              <a:gd name="T1" fmla="*/ 0 h 1169931"/>
              <a:gd name="T2" fmla="*/ 9161405 w 9161405"/>
              <a:gd name="T3" fmla="*/ 0 h 1169931"/>
              <a:gd name="T4" fmla="*/ 9161405 w 9161405"/>
              <a:gd name="T5" fmla="*/ 648072 h 1169931"/>
              <a:gd name="T6" fmla="*/ 4501662 w 9161405"/>
              <a:gd name="T7" fmla="*/ 1169931 h 1169931"/>
              <a:gd name="T8" fmla="*/ 0 w 9161405"/>
              <a:gd name="T9" fmla="*/ 648072 h 1169931"/>
              <a:gd name="T10" fmla="*/ 0 w 9161405"/>
              <a:gd name="T11" fmla="*/ 0 h 1169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61405" h="1169931">
                <a:moveTo>
                  <a:pt x="0" y="0"/>
                </a:moveTo>
                <a:lnTo>
                  <a:pt x="9161405" y="0"/>
                </a:lnTo>
                <a:lnTo>
                  <a:pt x="9161405" y="648072"/>
                </a:lnTo>
                <a:cubicBezTo>
                  <a:pt x="8412917" y="803202"/>
                  <a:pt x="6028563" y="1169931"/>
                  <a:pt x="4501662" y="1169931"/>
                </a:cubicBezTo>
                <a:cubicBezTo>
                  <a:pt x="2974761" y="1169931"/>
                  <a:pt x="778412" y="803202"/>
                  <a:pt x="0" y="64807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ADEE">
              <a:alpha val="73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6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504825" y="449263"/>
            <a:ext cx="82232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9pPr>
    </p:titleStyle>
    <p:bodyStyle>
      <a:lvl1pPr marL="357505" indent="-357505" algn="just" rtl="0" fontAlgn="base">
        <a:spcBef>
          <a:spcPts val="1600"/>
        </a:spcBef>
        <a:spcAft>
          <a:spcPct val="0"/>
        </a:spcAft>
        <a:buClr>
          <a:srgbClr val="963B22"/>
        </a:buClr>
        <a:buSzPct val="100000"/>
        <a:buFont typeface="Arial" panose="020B0604020202020204" pitchFamily="34" charset="0"/>
        <a:buBlip>
          <a:blip r:embed="rId16"/>
        </a:buBlip>
        <a:defRPr sz="2400" kern="1200">
          <a:solidFill>
            <a:srgbClr val="1A93C8"/>
          </a:solidFill>
          <a:latin typeface="+mn-lt"/>
          <a:ea typeface="+mn-ea"/>
          <a:cs typeface="+mn-cs"/>
        </a:defRPr>
      </a:lvl1pPr>
      <a:lvl2pPr marL="357505" lvl="1" indent="-357505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963B22"/>
        </a:buClr>
        <a:buFont typeface="幼圆" panose="02010509060101010101" pitchFamily="49" charset="-122"/>
        <a:buChar char=" "/>
        <a:defRPr sz="15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lvl="2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2" charset="0"/>
          <a:ea typeface="幼圆" panose="02010509060101010101" pitchFamily="49" charset="-122"/>
          <a:cs typeface="+mn-cs"/>
        </a:defRPr>
      </a:lvl3pPr>
      <a:lvl4pPr marL="1600200" lvl="3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2" charset="0"/>
          <a:ea typeface="幼圆" panose="02010509060101010101" pitchFamily="49" charset="-122"/>
          <a:cs typeface="+mn-cs"/>
        </a:defRPr>
      </a:lvl4pPr>
      <a:lvl5pPr marL="2057400" lvl="4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2" charset="0"/>
          <a:ea typeface="幼圆" panose="02010509060101010101" pitchFamily="49" charset="-122"/>
          <a:cs typeface="+mn-cs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panose="020F0502020204030204" pitchFamily="2" charset="0"/>
          <a:ea typeface="幼圆" panose="02010509060101010101" pitchFamily="49" charset="-122"/>
          <a:cs typeface="+mn-cs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panose="020F0502020204030204" pitchFamily="2" charset="0"/>
          <a:ea typeface="幼圆" panose="02010509060101010101" pitchFamily="49" charset="-122"/>
          <a:cs typeface="+mn-cs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panose="020F0502020204030204" pitchFamily="2" charset="0"/>
          <a:ea typeface="幼圆" panose="02010509060101010101" pitchFamily="49" charset="-122"/>
          <a:cs typeface="+mn-cs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panose="020F0502020204030204" pitchFamily="2" charset="0"/>
          <a:ea typeface="幼圆" panose="02010509060101010101" pitchFamily="49" charset="-122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Administrator\Desktop\&#26032;&#24314;\AVSEQ02.mpg" TargetMode="External"/><Relationship Id="rId1" Type="http://schemas.microsoft.com/office/2007/relationships/media" Target="file:///C:\Users\Administrator\Desktop\&#26032;&#24314;\AVSEQ02.mpg" TargetMode="Externa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标题 6146"/>
          <p:cNvSpPr>
            <a:spLocks noGrp="1" noChangeArrowheads="1"/>
          </p:cNvSpPr>
          <p:nvPr>
            <p:ph type="subTitle" idx="1"/>
          </p:nvPr>
        </p:nvSpPr>
        <p:spPr>
          <a:xfrm>
            <a:off x="0" y="4797152"/>
            <a:ext cx="9144000" cy="648072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chemeClr val="accent2"/>
                </a:solidFill>
                <a:latin typeface="Arial Black" panose="020B0A04020102020204" pitchFamily="34" charset="0"/>
                <a:ea typeface="幼圆" panose="02010509060101010101" pitchFamily="49" charset="-122"/>
              </a:rPr>
              <a:t>Unit 4  Do you like candy? </a:t>
            </a:r>
          </a:p>
        </p:txBody>
      </p:sp>
      <p:sp>
        <p:nvSpPr>
          <p:cNvPr id="5" name="矩形 4"/>
          <p:cNvSpPr/>
          <p:nvPr/>
        </p:nvSpPr>
        <p:spPr>
          <a:xfrm>
            <a:off x="-13345" y="6182483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43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smtClean="0">
                <a:latin typeface="Arial Black" panose="020B0A04020102020204" pitchFamily="34" charset="0"/>
                <a:sym typeface="Arial" panose="020B0604020202020204" pitchFamily="34" charset="0"/>
              </a:rPr>
              <a:t>Let's learn.</a:t>
            </a:r>
          </a:p>
        </p:txBody>
      </p:sp>
      <p:pic>
        <p:nvPicPr>
          <p:cNvPr id="13314" name="内容占位符 14338" descr="L21DIALOGU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7363" y="1404938"/>
            <a:ext cx="4030662" cy="5135562"/>
          </a:xfrm>
        </p:spPr>
      </p:pic>
      <p:sp>
        <p:nvSpPr>
          <p:cNvPr id="13315" name="内容占位符 14339"/>
          <p:cNvSpPr>
            <a:spLocks noGrp="1" noChangeArrowheads="1"/>
          </p:cNvSpPr>
          <p:nvPr>
            <p:ph sz="half" idx="2"/>
          </p:nvPr>
        </p:nvSpPr>
        <p:spPr>
          <a:xfrm>
            <a:off x="4670425" y="1376363"/>
            <a:ext cx="4030663" cy="51927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zh-CN" altLang="en-US" sz="1800" b="1" smtClean="0">
              <a:latin typeface="Arial Black" panose="020B0A04020102020204" pitchFamily="34" charset="0"/>
              <a:sym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smtClean="0">
                <a:latin typeface="Arial Black" panose="020B0A04020102020204" pitchFamily="34" charset="0"/>
                <a:sym typeface="Arial" panose="020B0604020202020204" pitchFamily="34" charset="0"/>
              </a:rPr>
              <a:t>- I like milk and eggs.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smtClean="0">
                <a:latin typeface="Arial Black" panose="020B0A04020102020204" pitchFamily="34" charset="0"/>
                <a:sym typeface="Arial" panose="020B0604020202020204" pitchFamily="34" charset="0"/>
              </a:rPr>
              <a:t>- Me too. Do you like fruit?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smtClean="0">
                <a:latin typeface="Arial Black" panose="020B0A04020102020204" pitchFamily="34" charset="0"/>
                <a:sym typeface="Arial" panose="020B0604020202020204" pitchFamily="34" charset="0"/>
              </a:rPr>
              <a:t>- Yes, I do. I like oranges. What about you?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smtClean="0">
                <a:latin typeface="Arial Black" panose="020B0A04020102020204" pitchFamily="34" charset="0"/>
                <a:sym typeface="Arial" panose="020B0604020202020204" pitchFamily="34" charset="0"/>
              </a:rPr>
              <a:t>- I like mangoes.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53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smtClean="0">
                <a:latin typeface="Arial Black" panose="020B0A04020102020204" pitchFamily="34" charset="0"/>
                <a:sym typeface="Arial" panose="020B0604020202020204" pitchFamily="34" charset="0"/>
              </a:rPr>
              <a:t>Let's read.</a:t>
            </a:r>
          </a:p>
        </p:txBody>
      </p:sp>
      <p:pic>
        <p:nvPicPr>
          <p:cNvPr id="14338" name="内容占位符 15362" descr="L21DIALOGU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7363" y="1404938"/>
            <a:ext cx="4030662" cy="5135562"/>
          </a:xfrm>
        </p:spPr>
      </p:pic>
      <p:sp>
        <p:nvSpPr>
          <p:cNvPr id="14339" name="内容占位符 15363"/>
          <p:cNvSpPr>
            <a:spLocks noGrp="1" noChangeArrowheads="1"/>
          </p:cNvSpPr>
          <p:nvPr>
            <p:ph sz="half" idx="2"/>
          </p:nvPr>
        </p:nvSpPr>
        <p:spPr>
          <a:xfrm>
            <a:off x="4670425" y="1376363"/>
            <a:ext cx="4030663" cy="51927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zh-CN" altLang="en-US" sz="1800" b="1" smtClean="0">
              <a:latin typeface="Arial Black" panose="020B0A04020102020204" pitchFamily="34" charset="0"/>
              <a:sym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smtClean="0">
                <a:latin typeface="Arial Black" panose="020B0A04020102020204" pitchFamily="34" charset="0"/>
                <a:sym typeface="Arial" panose="020B0604020202020204" pitchFamily="34" charset="0"/>
              </a:rPr>
              <a:t>- I like milk and eggs.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smtClean="0">
                <a:latin typeface="Arial Black" panose="020B0A04020102020204" pitchFamily="34" charset="0"/>
                <a:sym typeface="Arial" panose="020B0604020202020204" pitchFamily="34" charset="0"/>
              </a:rPr>
              <a:t>- Me too. Do you like fruit?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smtClean="0">
                <a:latin typeface="Arial Black" panose="020B0A04020102020204" pitchFamily="34" charset="0"/>
                <a:sym typeface="Arial" panose="020B0604020202020204" pitchFamily="34" charset="0"/>
              </a:rPr>
              <a:t>- Yes, I do. I like oranges. What about you?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smtClean="0">
                <a:latin typeface="Arial Black" panose="020B0A04020102020204" pitchFamily="34" charset="0"/>
                <a:sym typeface="Arial" panose="020B0604020202020204" pitchFamily="34" charset="0"/>
              </a:rPr>
              <a:t>- I like mangoes.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63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smtClean="0">
                <a:latin typeface="Arial Black" panose="020B0A04020102020204" pitchFamily="34" charset="0"/>
                <a:sym typeface="Arial" panose="020B0604020202020204" pitchFamily="34" charset="0"/>
              </a:rPr>
              <a:t>Let's act.</a:t>
            </a:r>
          </a:p>
        </p:txBody>
      </p:sp>
      <p:pic>
        <p:nvPicPr>
          <p:cNvPr id="15362" name="内容占位符 16386" descr="L21ACT-WIND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6725" y="1412875"/>
            <a:ext cx="3817938" cy="5184775"/>
          </a:xfrm>
        </p:spPr>
      </p:pic>
      <p:pic>
        <p:nvPicPr>
          <p:cNvPr id="15363" name="内容占位符 16387" descr="L21ACT-KA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00563" y="1441450"/>
            <a:ext cx="4103687" cy="501173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84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>
                <a:latin typeface="Arial Black" panose="020B0A04020102020204" pitchFamily="34" charset="0"/>
                <a:sym typeface="Arial" panose="020B0604020202020204" pitchFamily="34" charset="0"/>
              </a:rPr>
              <a:t>Let's conclude.</a:t>
            </a:r>
          </a:p>
        </p:txBody>
      </p:sp>
      <p:sp>
        <p:nvSpPr>
          <p:cNvPr id="17410" name="文本占位符 184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What do we learn today? </a:t>
            </a:r>
          </a:p>
          <a:p>
            <a:pPr>
              <a:lnSpc>
                <a:spcPct val="80000"/>
              </a:lnSpc>
            </a:pPr>
            <a:r>
              <a:rPr lang="zh-CN" altLang="en-US" b="1" u="sng" dirty="0" smtClean="0">
                <a:latin typeface="Arial Black" panose="020B0A04020102020204" pitchFamily="34" charset="0"/>
                <a:sym typeface="Arial" panose="020B0604020202020204" pitchFamily="34" charset="0"/>
              </a:rPr>
              <a:t>Ee, egg, coffee</a:t>
            </a:r>
          </a:p>
          <a:p>
            <a:pPr>
              <a:lnSpc>
                <a:spcPct val="80000"/>
              </a:lnSpc>
            </a:pPr>
            <a:r>
              <a:rPr lang="zh-CN" altLang="en-US" b="1" u="sng" dirty="0" smtClean="0">
                <a:latin typeface="Arial Black" panose="020B0A04020102020204" pitchFamily="34" charset="0"/>
                <a:sym typeface="Arial" panose="020B0604020202020204" pitchFamily="34" charset="0"/>
              </a:rPr>
              <a:t>Ff, fruit</a:t>
            </a:r>
          </a:p>
          <a:p>
            <a:pPr>
              <a:lnSpc>
                <a:spcPct val="80000"/>
              </a:lnSpc>
            </a:pPr>
            <a:r>
              <a:rPr lang="zh-CN" altLang="en-US" b="1" u="sng" dirty="0" smtClean="0">
                <a:latin typeface="Arial Black" panose="020B0A04020102020204" pitchFamily="34" charset="0"/>
                <a:sym typeface="Arial" panose="020B0604020202020204" pitchFamily="34" charset="0"/>
              </a:rPr>
              <a:t>Do you like fruit? Yes, I do.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zh-CN" altLang="en-US" b="1" dirty="0" smtClean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Which group has the most stars?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Arial" panose="020B0604020202020204" pitchFamily="34" charset="0"/>
                <a:sym typeface="Arial" panose="020B0604020202020204" pitchFamily="34" charset="0"/>
              </a:rPr>
              <a:t>( Clap hands )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zh-CN" altLang="en-US" b="1" dirty="0" smtClean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Homework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Arial" panose="020B0604020202020204" pitchFamily="34" charset="0"/>
                <a:sym typeface="Arial" panose="020B0604020202020204" pitchFamily="34" charset="0"/>
              </a:rPr>
              <a:t>Write down the dialogue we make in class.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945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800" i="1" smtClean="0">
                <a:latin typeface="Arial Black" panose="020B0A04020102020204" pitchFamily="34" charset="0"/>
              </a:rPr>
              <a:t>See you!</a:t>
            </a: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51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>
                <a:latin typeface="Arial Black" panose="020B0A04020102020204" pitchFamily="34" charset="0"/>
              </a:rPr>
              <a:t>Language Goals</a:t>
            </a:r>
          </a:p>
        </p:txBody>
      </p:sp>
      <p:sp>
        <p:nvSpPr>
          <p:cNvPr id="4098" name="文本占位符 51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u="sng" dirty="0" smtClean="0">
                <a:latin typeface="Arial" panose="020B0604020202020204" pitchFamily="34" charset="0"/>
              </a:rPr>
              <a:t>Letter Goals: </a:t>
            </a:r>
          </a:p>
          <a:p>
            <a:r>
              <a:rPr lang="zh-CN" altLang="en-US" dirty="0" smtClean="0">
                <a:latin typeface="Arial" panose="020B0604020202020204" pitchFamily="34" charset="0"/>
              </a:rPr>
              <a:t>Enable students to listen, speak, read, write the capital and the lower-case letters, </a:t>
            </a:r>
            <a:r>
              <a:rPr lang="zh-CN" altLang="en-US" b="1" u="sng" dirty="0" smtClean="0">
                <a:latin typeface="Arial Black" panose="020B0A04020102020204" pitchFamily="34" charset="0"/>
              </a:rPr>
              <a:t>Ee</a:t>
            </a:r>
            <a:r>
              <a:rPr lang="zh-CN" altLang="en-US" dirty="0" smtClean="0">
                <a:latin typeface="Arial" panose="020B0604020202020204" pitchFamily="34" charset="0"/>
              </a:rPr>
              <a:t> and </a:t>
            </a:r>
            <a:r>
              <a:rPr lang="zh-CN" altLang="en-US" b="1" u="sng" dirty="0" smtClean="0">
                <a:latin typeface="Arial Black" panose="020B0A04020102020204" pitchFamily="34" charset="0"/>
              </a:rPr>
              <a:t>Ff</a:t>
            </a:r>
            <a:r>
              <a:rPr lang="zh-CN" altLang="en-US" dirty="0" smtClean="0">
                <a:latin typeface="Arial" panose="020B0604020202020204" pitchFamily="34" charset="0"/>
                <a:sym typeface="Arial" panose="020B0604020202020204" pitchFamily="34" charset="0"/>
              </a:rPr>
              <a:t>  and</a:t>
            </a:r>
            <a:r>
              <a:rPr lang="zh-CN" altLang="en-US" dirty="0" smtClean="0">
                <a:latin typeface="Arial" panose="020B0604020202020204" pitchFamily="34" charset="0"/>
              </a:rPr>
              <a:t> grasp the link between these letters and their pronunciations in words. </a:t>
            </a:r>
          </a:p>
          <a:p>
            <a:r>
              <a:rPr lang="zh-CN" altLang="en-US" b="1" u="sng" dirty="0" smtClean="0">
                <a:latin typeface="Arial" panose="020B0604020202020204" pitchFamily="34" charset="0"/>
              </a:rPr>
              <a:t>Word Goals: </a:t>
            </a:r>
          </a:p>
          <a:p>
            <a:r>
              <a:rPr lang="zh-CN" altLang="en-US" dirty="0" smtClean="0">
                <a:latin typeface="Arial" panose="020B0604020202020204" pitchFamily="34" charset="0"/>
              </a:rPr>
              <a:t>Enable students to listen, speak, read and write the words, </a:t>
            </a:r>
            <a:r>
              <a:rPr lang="zh-CN" altLang="en-US" b="1" u="sng" dirty="0" smtClean="0">
                <a:latin typeface="Arial Black" panose="020B0A04020102020204" pitchFamily="34" charset="0"/>
              </a:rPr>
              <a:t>egg</a:t>
            </a:r>
            <a:r>
              <a:rPr lang="zh-CN" altLang="en-US" dirty="0" smtClean="0">
                <a:latin typeface="Arial" panose="020B0604020202020204" pitchFamily="34" charset="0"/>
              </a:rPr>
              <a:t>, </a:t>
            </a:r>
            <a:r>
              <a:rPr lang="zh-CN" altLang="en-US" b="1" u="sng" dirty="0" smtClean="0">
                <a:latin typeface="Arial Black" panose="020B0A04020102020204" pitchFamily="34" charset="0"/>
              </a:rPr>
              <a:t>coffee</a:t>
            </a:r>
            <a:r>
              <a:rPr lang="zh-CN" altLang="en-US" dirty="0" smtClean="0">
                <a:latin typeface="Arial" panose="020B0604020202020204" pitchFamily="34" charset="0"/>
              </a:rPr>
              <a:t>, and </a:t>
            </a:r>
            <a:r>
              <a:rPr lang="zh-CN" altLang="en-US" b="1" u="sng" dirty="0" smtClean="0">
                <a:latin typeface="Arial Black" panose="020B0A04020102020204" pitchFamily="34" charset="0"/>
              </a:rPr>
              <a:t>fruit</a:t>
            </a:r>
            <a:r>
              <a:rPr lang="zh-CN" altLang="en-US" dirty="0" smtClean="0">
                <a:latin typeface="Arial" panose="020B0604020202020204" pitchFamily="34" charset="0"/>
              </a:rPr>
              <a:t>. </a:t>
            </a:r>
          </a:p>
          <a:p>
            <a:r>
              <a:rPr lang="zh-CN" altLang="en-US" b="1" u="sng" dirty="0" smtClean="0">
                <a:latin typeface="Arial" panose="020B0604020202020204" pitchFamily="34" charset="0"/>
              </a:rPr>
              <a:t>Sentence Goals: </a:t>
            </a:r>
          </a:p>
          <a:p>
            <a:r>
              <a:rPr lang="zh-CN" altLang="en-US" dirty="0" smtClean="0">
                <a:latin typeface="Arial" panose="020B0604020202020204" pitchFamily="34" charset="0"/>
              </a:rPr>
              <a:t>Enable students to listen, speak and read the sentences, </a:t>
            </a:r>
            <a:r>
              <a:rPr lang="zh-CN" altLang="en-US" b="1" u="sng" dirty="0" smtClean="0">
                <a:latin typeface="Arial Black" panose="020B0A04020102020204" pitchFamily="34" charset="0"/>
              </a:rPr>
              <a:t>Do you like fruit? Yes, I do.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71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smtClean="0">
                <a:latin typeface="Arial Black" panose="020B0A04020102020204" pitchFamily="34" charset="0"/>
                <a:sym typeface="Arial" panose="020B0604020202020204" pitchFamily="34" charset="0"/>
              </a:rPr>
              <a:t>Let's review.</a:t>
            </a:r>
          </a:p>
        </p:txBody>
      </p:sp>
      <p:pic>
        <p:nvPicPr>
          <p:cNvPr id="6146" name="内容占位符 7170" descr="L21REVIEW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298575"/>
            <a:ext cx="8064500" cy="5319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819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>
                <a:latin typeface="Arial Black" panose="020B0A04020102020204" pitchFamily="34" charset="0"/>
              </a:rPr>
              <a:t>Group Division</a:t>
            </a:r>
          </a:p>
        </p:txBody>
      </p:sp>
      <p:sp>
        <p:nvSpPr>
          <p:cNvPr id="7170" name="文本占位符 8194"/>
          <p:cNvSpPr>
            <a:spLocks noGrp="1" noChangeArrowheads="1"/>
          </p:cNvSpPr>
          <p:nvPr>
            <p:ph type="body" sz="half" idx="1"/>
          </p:nvPr>
        </p:nvSpPr>
        <p:spPr>
          <a:xfrm>
            <a:off x="487363" y="1376363"/>
            <a:ext cx="8213725" cy="2508250"/>
          </a:xfrm>
        </p:spPr>
        <p:txBody>
          <a:bodyPr/>
          <a:lstStyle/>
          <a:p>
            <a:endParaRPr lang="zh-CN" altLang="en-US" b="1" dirty="0" smtClean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In this lesson, our class will be divided into </a:t>
            </a:r>
            <a:r>
              <a:rPr lang="en-US" altLang="zh-CN" b="1" dirty="0" smtClean="0">
                <a:latin typeface="Arial" panose="020B0604020202020204" pitchFamily="34" charset="0"/>
                <a:sym typeface="Arial" panose="020B0604020202020204" pitchFamily="34" charset="0"/>
              </a:rPr>
              <a:t>three</a:t>
            </a:r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 groups. </a:t>
            </a:r>
            <a:r>
              <a:rPr lang="en-US" altLang="zh-CN" b="1" dirty="0" smtClean="0">
                <a:latin typeface="Arial" panose="020B0604020202020204" pitchFamily="34" charset="0"/>
                <a:sym typeface="Arial" panose="020B0604020202020204" pitchFamily="34" charset="0"/>
              </a:rPr>
              <a:t>Two</a:t>
            </a:r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 row</a:t>
            </a:r>
            <a:r>
              <a:rPr lang="en-US" altLang="zh-CN" b="1" dirty="0" smtClean="0">
                <a:latin typeface="Arial" panose="020B0604020202020204" pitchFamily="34" charset="0"/>
                <a:sym typeface="Arial" panose="020B0604020202020204" pitchFamily="34" charset="0"/>
              </a:rPr>
              <a:t>s</a:t>
            </a:r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b="1" dirty="0" smtClean="0">
                <a:latin typeface="Arial" panose="020B0604020202020204" pitchFamily="34" charset="0"/>
                <a:sym typeface="Arial" panose="020B0604020202020204" pitchFamily="34" charset="0"/>
              </a:rPr>
              <a:t>form</a:t>
            </a:r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 a group. Every correct answer will  be rewarded a </a:t>
            </a:r>
            <a:r>
              <a:rPr lang="en-US" altLang="zh-CN" b="1" dirty="0" smtClean="0">
                <a:latin typeface="Arial" panose="020B0604020202020204" pitchFamily="34" charset="0"/>
                <a:sym typeface="Arial" panose="020B0604020202020204" pitchFamily="34" charset="0"/>
              </a:rPr>
              <a:t>score</a:t>
            </a:r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. At the end of this lesson, we'll see which group has the most </a:t>
            </a:r>
            <a:r>
              <a:rPr lang="en-US" altLang="zh-CN" b="1" dirty="0" smtClean="0">
                <a:latin typeface="Arial" panose="020B0604020202020204" pitchFamily="34" charset="0"/>
                <a:sym typeface="Arial" panose="020B0604020202020204" pitchFamily="34" charset="0"/>
              </a:rPr>
              <a:t>scores</a:t>
            </a:r>
            <a:r>
              <a:rPr lang="zh-CN" altLang="en-US" b="1" dirty="0" smtClean="0">
                <a:latin typeface="Arial" panose="020B0604020202020204" pitchFamily="34" charset="0"/>
                <a:sym typeface="Arial" panose="020B0604020202020204" pitchFamily="34" charset="0"/>
              </a:rPr>
              <a:t>. </a:t>
            </a:r>
          </a:p>
        </p:txBody>
      </p:sp>
      <p:pic>
        <p:nvPicPr>
          <p:cNvPr id="7171" name="内容占位符 8195" descr="L21GROUP-DIVIS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3568" y="3789040"/>
            <a:ext cx="7993062" cy="286035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9217"/>
          <p:cNvSpPr>
            <a:spLocks noGrp="1" noChangeArrowheads="1"/>
          </p:cNvSpPr>
          <p:nvPr>
            <p:ph type="title" idx="4294967295"/>
          </p:nvPr>
        </p:nvSpPr>
        <p:spPr>
          <a:xfrm>
            <a:off x="920750" y="449263"/>
            <a:ext cx="8223250" cy="700087"/>
          </a:xfrm>
        </p:spPr>
        <p:txBody>
          <a:bodyPr/>
          <a:lstStyle/>
          <a:p>
            <a:r>
              <a:rPr lang="zh-CN" altLang="en-US" sz="4000" smtClean="0">
                <a:latin typeface="Arial Black" panose="020B0A04020102020204" pitchFamily="34" charset="0"/>
                <a:sym typeface="Arial" panose="020B0604020202020204" pitchFamily="34" charset="0"/>
              </a:rPr>
              <a:t>Let's read and write.</a:t>
            </a:r>
            <a:r>
              <a:rPr lang="zh-CN" altLang="en-US" smtClean="0"/>
              <a:t> </a:t>
            </a:r>
          </a:p>
        </p:txBody>
      </p:sp>
      <p:pic>
        <p:nvPicPr>
          <p:cNvPr id="8194" name="图片 9218" descr="L21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701800"/>
            <a:ext cx="7704137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图片 9219" descr="L21EGG-COFFE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5" y="3573463"/>
            <a:ext cx="806608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02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smtClean="0">
                <a:latin typeface="Arial Black" panose="020B0A04020102020204" pitchFamily="34" charset="0"/>
                <a:sym typeface="Arial" panose="020B0604020202020204" pitchFamily="34" charset="0"/>
              </a:rPr>
              <a:t>Let's read and write.</a:t>
            </a:r>
            <a:r>
              <a:rPr lang="zh-CN" altLang="en-US" smtClean="0"/>
              <a:t> </a:t>
            </a:r>
          </a:p>
        </p:txBody>
      </p:sp>
      <p:pic>
        <p:nvPicPr>
          <p:cNvPr id="9218" name="图片 10242" descr="L21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557338"/>
            <a:ext cx="7777163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图片 10243" descr="L21FRU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575050"/>
            <a:ext cx="7921625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12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>
                <a:latin typeface="Arial Black" panose="020B0A04020102020204" pitchFamily="34" charset="0"/>
                <a:sym typeface="Arial" panose="020B0604020202020204" pitchFamily="34" charset="0"/>
              </a:rPr>
              <a:t>Let's talk.</a:t>
            </a:r>
            <a:r>
              <a:rPr lang="zh-CN" altLang="en-US" dirty="0" smtClean="0"/>
              <a:t> </a:t>
            </a:r>
          </a:p>
        </p:txBody>
      </p:sp>
      <p:sp>
        <p:nvSpPr>
          <p:cNvPr id="10242" name="内容占位符 11266"/>
          <p:cNvSpPr>
            <a:spLocks noGrp="1" noChangeArrowheads="1"/>
          </p:cNvSpPr>
          <p:nvPr>
            <p:ph sz="half" idx="2"/>
          </p:nvPr>
        </p:nvSpPr>
        <p:spPr>
          <a:xfrm>
            <a:off x="4670425" y="1376363"/>
            <a:ext cx="4030663" cy="51927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zh-CN" alt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zh-CN" alt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dirty="0" smtClean="0">
                <a:latin typeface="Arial Black" panose="020B0A04020102020204" pitchFamily="34" charset="0"/>
                <a:sym typeface="Arial" panose="020B0604020202020204" pitchFamily="34" charset="0"/>
              </a:rPr>
              <a:t>Do you like fruit?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sz="2800" b="1" dirty="0" smtClean="0">
              <a:latin typeface="Arial Black" panose="020B0A04020102020204" pitchFamily="34" charset="0"/>
              <a:sym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zh-CN" altLang="en-US" sz="2800" b="1" dirty="0" smtClean="0">
              <a:latin typeface="Arial Black" panose="020B0A04020102020204" pitchFamily="34" charset="0"/>
              <a:sym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800" b="1" dirty="0" smtClean="0">
                <a:latin typeface="Arial Black" panose="020B0A04020102020204" pitchFamily="34" charset="0"/>
                <a:sym typeface="Arial" panose="020B0604020202020204" pitchFamily="34" charset="0"/>
              </a:rPr>
              <a:t>Yes, I do.</a:t>
            </a:r>
          </a:p>
        </p:txBody>
      </p:sp>
      <p:pic>
        <p:nvPicPr>
          <p:cNvPr id="10243" name="内容占位符 11267" descr="L21FRUI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6725" y="1485900"/>
            <a:ext cx="4033838" cy="2663825"/>
          </a:xfrm>
        </p:spPr>
      </p:pic>
      <p:pic>
        <p:nvPicPr>
          <p:cNvPr id="10244" name="图片 11268" descr="L21AP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365625"/>
            <a:ext cx="11049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图片 11269" descr="L21BANAN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4367213"/>
            <a:ext cx="12192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图片 11270" descr="L21MAN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4365625"/>
            <a:ext cx="10858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  <p:bldLst>
      <p:bldP spid="10242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22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>
                <a:latin typeface="Arial Black" panose="020B0A04020102020204" pitchFamily="34" charset="0"/>
                <a:sym typeface="Arial" panose="020B0604020202020204" pitchFamily="34" charset="0"/>
              </a:rPr>
              <a:t>Let's watch.</a:t>
            </a:r>
            <a:r>
              <a:rPr lang="zh-CN" altLang="en-US" dirty="0" smtClean="0"/>
              <a:t> </a:t>
            </a:r>
          </a:p>
        </p:txBody>
      </p:sp>
      <p:pic>
        <p:nvPicPr>
          <p:cNvPr id="12291" name="AVSEQ02.mpg" descr="C:\Users\Administrator\Desktop\新建\1.jpg1">
            <a:hlinkClick r:id="" action="ppaction://media"/>
          </p:cNvPr>
          <p:cNvPicPr>
            <a:picLocks noGrp="1" noChangeAspect="1" noChangeArrowheads="1"/>
          </p:cNvPicPr>
          <p:nvPr>
            <p:ph idx="4294967295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701800"/>
            <a:ext cx="7056438" cy="40370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291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2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122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33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smtClean="0">
                <a:latin typeface="Arial Black" panose="020B0A04020102020204" pitchFamily="34" charset="0"/>
                <a:sym typeface="Arial" panose="020B0604020202020204" pitchFamily="34" charset="0"/>
              </a:rPr>
              <a:t>Let's watch.</a:t>
            </a:r>
            <a:r>
              <a:rPr lang="zh-CN" altLang="en-US" smtClean="0"/>
              <a:t> </a:t>
            </a:r>
          </a:p>
        </p:txBody>
      </p:sp>
      <p:sp>
        <p:nvSpPr>
          <p:cNvPr id="12290" name="内容占位符 13314"/>
          <p:cNvSpPr>
            <a:spLocks noGrp="1" noChangeArrowheads="1"/>
          </p:cNvSpPr>
          <p:nvPr>
            <p:ph sz="half" idx="2"/>
          </p:nvPr>
        </p:nvSpPr>
        <p:spPr>
          <a:xfrm>
            <a:off x="4670425" y="1376363"/>
            <a:ext cx="4030663" cy="5192712"/>
          </a:xfrm>
        </p:spPr>
        <p:txBody>
          <a:bodyPr/>
          <a:lstStyle/>
          <a:p>
            <a:endParaRPr lang="zh-CN" altLang="en-US" b="1" dirty="0" smtClean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b="1" dirty="0" smtClean="0">
                <a:latin typeface="Arial Black" panose="020B0A04020102020204" pitchFamily="34" charset="0"/>
                <a:sym typeface="Arial" panose="020B0604020202020204" pitchFamily="34" charset="0"/>
              </a:rPr>
              <a:t>How many people are there in the dialogue?</a:t>
            </a:r>
          </a:p>
          <a:p>
            <a:endParaRPr lang="zh-CN" altLang="en-US" b="1" dirty="0" smtClean="0">
              <a:latin typeface="Arial Black" panose="020B0A04020102020204" pitchFamily="34" charset="0"/>
              <a:sym typeface="Arial" panose="020B0604020202020204" pitchFamily="34" charset="0"/>
            </a:endParaRPr>
          </a:p>
          <a:p>
            <a:r>
              <a:rPr lang="zh-CN" altLang="en-US" sz="2800" b="1" dirty="0" smtClean="0">
                <a:latin typeface="Arial Black" panose="020B0A04020102020204" pitchFamily="34" charset="0"/>
                <a:sym typeface="Arial" panose="020B0604020202020204" pitchFamily="34" charset="0"/>
              </a:rPr>
              <a:t>Who are they?</a:t>
            </a:r>
          </a:p>
          <a:p>
            <a:endParaRPr lang="zh-CN" altLang="en-US" b="1" dirty="0" smtClean="0">
              <a:latin typeface="Arial Black" panose="020B0A04020102020204" pitchFamily="34" charset="0"/>
              <a:sym typeface="Arial" panose="020B0604020202020204" pitchFamily="34" charset="0"/>
            </a:endParaRPr>
          </a:p>
          <a:p>
            <a:r>
              <a:rPr lang="zh-CN" altLang="en-US" sz="2800" b="1" dirty="0" smtClean="0">
                <a:latin typeface="Arial Black" panose="020B0A04020102020204" pitchFamily="34" charset="0"/>
                <a:sym typeface="Arial" panose="020B0604020202020204" pitchFamily="34" charset="0"/>
              </a:rPr>
              <a:t>What do they talk about?</a:t>
            </a:r>
          </a:p>
        </p:txBody>
      </p:sp>
      <p:pic>
        <p:nvPicPr>
          <p:cNvPr id="12291" name="内容占位符 13315" descr="L21DIALOGU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7363" y="1404938"/>
            <a:ext cx="4030662" cy="51355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47B6E7"/>
      </a:accent1>
      <a:accent2>
        <a:srgbClr val="628EE3"/>
      </a:accent2>
      <a:accent3>
        <a:srgbClr val="FFFFFF"/>
      </a:accent3>
      <a:accent4>
        <a:srgbClr val="333537"/>
      </a:accent4>
      <a:accent5>
        <a:srgbClr val="B1D7F1"/>
      </a:accent5>
      <a:accent6>
        <a:srgbClr val="577FCB"/>
      </a:accent6>
      <a:hlink>
        <a:srgbClr val="00B0F0"/>
      </a:hlink>
      <a:folHlink>
        <a:srgbClr val="AFB2B4"/>
      </a:folHlink>
    </a:clrScheme>
    <a:fontScheme name="">
      <a:majorFont>
        <a:latin typeface="华文新魏"/>
        <a:ea typeface="华文新魏"/>
        <a:cs typeface=""/>
      </a:majorFont>
      <a:minorFont>
        <a:latin typeface="华文新魏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000120140530A29PWBG 1">
        <a:dk1>
          <a:srgbClr val="3D3F41"/>
        </a:dk1>
        <a:lt1>
          <a:srgbClr val="FFFFFF"/>
        </a:lt1>
        <a:dk2>
          <a:srgbClr val="3D3F41"/>
        </a:dk2>
        <a:lt2>
          <a:srgbClr val="FFFFFF"/>
        </a:lt2>
        <a:accent1>
          <a:srgbClr val="47B6E7"/>
        </a:accent1>
        <a:accent2>
          <a:srgbClr val="628EE3"/>
        </a:accent2>
        <a:accent3>
          <a:srgbClr val="FFFFFF"/>
        </a:accent3>
        <a:accent4>
          <a:srgbClr val="333436"/>
        </a:accent4>
        <a:accent5>
          <a:srgbClr val="B1D7F1"/>
        </a:accent5>
        <a:accent6>
          <a:srgbClr val="5880CE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全屏显示(4:3)</PresentationFormat>
  <Paragraphs>55</Paragraphs>
  <Slides>14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华文新魏</vt:lpstr>
      <vt:lpstr>宋体</vt:lpstr>
      <vt:lpstr>微软雅黑</vt:lpstr>
      <vt:lpstr>幼圆</vt:lpstr>
      <vt:lpstr>Arial</vt:lpstr>
      <vt:lpstr>Arial Black</vt:lpstr>
      <vt:lpstr>Calibri</vt:lpstr>
      <vt:lpstr>WWW.2PPT.COM
</vt:lpstr>
      <vt:lpstr>PowerPoint 演示文稿</vt:lpstr>
      <vt:lpstr>Language Goals</vt:lpstr>
      <vt:lpstr>Let's review.</vt:lpstr>
      <vt:lpstr>Group Division</vt:lpstr>
      <vt:lpstr>Let's read and write. </vt:lpstr>
      <vt:lpstr>Let's read and write. </vt:lpstr>
      <vt:lpstr>Let's talk. </vt:lpstr>
      <vt:lpstr>Let's watch. </vt:lpstr>
      <vt:lpstr>Let's watch. </vt:lpstr>
      <vt:lpstr>Let's learn.</vt:lpstr>
      <vt:lpstr>Let's read.</vt:lpstr>
      <vt:lpstr>Let's act.</vt:lpstr>
      <vt:lpstr>Let's conclude.</vt:lpstr>
      <vt:lpstr>See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2015-05-24T00:48:00Z</dcterms:created>
  <dcterms:modified xsi:type="dcterms:W3CDTF">2023-01-17T00:43:57Z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11B7D05A2C2840C29239C0E9D4CF8B31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