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517" r:id="rId2"/>
    <p:sldId id="518" r:id="rId3"/>
    <p:sldId id="519" r:id="rId4"/>
    <p:sldId id="494" r:id="rId5"/>
    <p:sldId id="469" r:id="rId6"/>
    <p:sldId id="475" r:id="rId7"/>
    <p:sldId id="533" r:id="rId8"/>
    <p:sldId id="474" r:id="rId9"/>
    <p:sldId id="468" r:id="rId10"/>
    <p:sldId id="484" r:id="rId11"/>
    <p:sldId id="534" r:id="rId12"/>
    <p:sldId id="478" r:id="rId13"/>
    <p:sldId id="479" r:id="rId14"/>
    <p:sldId id="481" r:id="rId15"/>
    <p:sldId id="535" r:id="rId16"/>
    <p:sldId id="483" r:id="rId17"/>
    <p:sldId id="482" r:id="rId18"/>
    <p:sldId id="485" r:id="rId19"/>
    <p:sldId id="520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87">
          <p15:clr>
            <a:srgbClr val="A4A3A4"/>
          </p15:clr>
        </p15:guide>
        <p15:guide id="2" pos="644">
          <p15:clr>
            <a:srgbClr val="A4A3A4"/>
          </p15:clr>
        </p15:guide>
        <p15:guide id="3" pos="9596">
          <p15:clr>
            <a:srgbClr val="A4A3A4"/>
          </p15:clr>
        </p15:guide>
        <p15:guide id="4" orient="horz" pos="4876">
          <p15:clr>
            <a:srgbClr val="A4A3A4"/>
          </p15:clr>
        </p15:guide>
        <p15:guide id="5" orient="horz" pos="1496">
          <p15:clr>
            <a:srgbClr val="A4A3A4"/>
          </p15:clr>
        </p15:guide>
        <p15:guide id="6" orient="horz" pos="262">
          <p15:clr>
            <a:srgbClr val="A4A3A4"/>
          </p15:clr>
        </p15:guide>
        <p15:guide id="7" orient="horz" pos="5480">
          <p15:clr>
            <a:srgbClr val="A4A3A4"/>
          </p15:clr>
        </p15:guide>
        <p15:guide id="8" pos="5088">
          <p15:clr>
            <a:srgbClr val="A4A3A4"/>
          </p15:clr>
        </p15:guide>
        <p15:guide id="9" orient="horz" pos="2705">
          <p15:clr>
            <a:srgbClr val="A4A3A4"/>
          </p15:clr>
        </p15:guide>
        <p15:guide id="10" orient="horz" pos="3908">
          <p15:clr>
            <a:srgbClr val="A4A3A4"/>
          </p15:clr>
        </p15:guide>
        <p15:guide id="11" orient="horz" pos="2827">
          <p15:clr>
            <a:srgbClr val="A4A3A4"/>
          </p15:clr>
        </p15:guide>
        <p15:guide id="12" orient="horz" pos="3657">
          <p15:clr>
            <a:srgbClr val="A4A3A4"/>
          </p15:clr>
        </p15:guide>
        <p15:guide id="13" orient="horz" pos="1042">
          <p15:clr>
            <a:srgbClr val="A4A3A4"/>
          </p15:clr>
        </p15:guide>
        <p15:guide id="14" orient="horz" pos="4111">
          <p15:clr>
            <a:srgbClr val="A4A3A4"/>
          </p15:clr>
        </p15:guide>
        <p15:guide id="15" orient="horz" pos="-21">
          <p15:clr>
            <a:srgbClr val="A4A3A4"/>
          </p15:clr>
        </p15:guide>
        <p15:guide id="16" orient="horz" pos="2886">
          <p15:clr>
            <a:srgbClr val="A4A3A4"/>
          </p15:clr>
        </p15:guide>
        <p15:guide id="17" pos="492">
          <p15:clr>
            <a:srgbClr val="A4A3A4"/>
          </p15:clr>
        </p15:guide>
        <p15:guide id="18" pos="7197">
          <p15:clr>
            <a:srgbClr val="A4A3A4"/>
          </p15:clr>
        </p15:guide>
        <p15:guide id="19" pos="3925">
          <p15:clr>
            <a:srgbClr val="A4A3A4"/>
          </p15:clr>
        </p15:guide>
        <p15:guide id="20" orient="horz" pos="174">
          <p15:clr>
            <a:srgbClr val="A4A3A4"/>
          </p15:clr>
        </p15:guide>
        <p15:guide id="21" orient="horz" pos="4110">
          <p15:clr>
            <a:srgbClr val="A4A3A4"/>
          </p15:clr>
        </p15:guide>
        <p15:guide id="22" orient="horz" pos="2042">
          <p15:clr>
            <a:srgbClr val="A4A3A4"/>
          </p15:clr>
        </p15:guide>
        <p15:guide id="23" orient="horz" pos="2119">
          <p15:clr>
            <a:srgbClr val="A4A3A4"/>
          </p15:clr>
        </p15:guide>
        <p15:guide id="24" orient="horz" pos="747">
          <p15:clr>
            <a:srgbClr val="A4A3A4"/>
          </p15:clr>
        </p15:guide>
        <p15:guide id="25" orient="horz" pos="3098">
          <p15:clr>
            <a:srgbClr val="A4A3A4"/>
          </p15:clr>
        </p15:guide>
        <p15:guide id="26" orient="horz" pos="2243">
          <p15:clr>
            <a:srgbClr val="A4A3A4"/>
          </p15:clr>
        </p15:guide>
        <p15:guide id="27" pos="367">
          <p15:clr>
            <a:srgbClr val="A4A3A4"/>
          </p15:clr>
        </p15:guide>
        <p15:guide id="28" pos="5398">
          <p15:clr>
            <a:srgbClr val="A4A3A4"/>
          </p15:clr>
        </p15:guide>
        <p15:guide id="29" pos="2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1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6B40"/>
    <a:srgbClr val="D9D9D9"/>
    <a:srgbClr val="262626"/>
    <a:srgbClr val="F16D03"/>
    <a:srgbClr val="FB7203"/>
    <a:srgbClr val="FFC000"/>
    <a:srgbClr val="0092C3"/>
    <a:srgbClr val="BBBE2C"/>
    <a:srgbClr val="43CBB3"/>
    <a:srgbClr val="64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424" autoAdjust="0"/>
  </p:normalViewPr>
  <p:slideViewPr>
    <p:cSldViewPr snapToGrid="0" showGuides="1">
      <p:cViewPr varScale="1">
        <p:scale>
          <a:sx n="142" d="100"/>
          <a:sy n="142" d="100"/>
        </p:scale>
        <p:origin x="468" y="120"/>
      </p:cViewPr>
      <p:guideLst>
        <p:guide orient="horz" pos="3787"/>
        <p:guide pos="644"/>
        <p:guide pos="9596"/>
        <p:guide orient="horz" pos="4876"/>
        <p:guide orient="horz" pos="1496"/>
        <p:guide orient="horz" pos="262"/>
        <p:guide orient="horz" pos="5480"/>
        <p:guide pos="5088"/>
        <p:guide orient="horz" pos="2705"/>
        <p:guide orient="horz" pos="3908"/>
        <p:guide orient="horz" pos="2827"/>
        <p:guide orient="horz" pos="3657"/>
        <p:guide orient="horz" pos="1042"/>
        <p:guide orient="horz" pos="4111"/>
        <p:guide orient="horz" pos="-21"/>
        <p:guide orient="horz" pos="2886"/>
        <p:guide pos="492"/>
        <p:guide pos="7197"/>
        <p:guide pos="3925"/>
        <p:guide orient="horz" pos="174"/>
        <p:guide orient="horz" pos="4110"/>
        <p:guide orient="horz" pos="2042"/>
        <p:guide orient="horz" pos="2119"/>
        <p:guide orient="horz" pos="747"/>
        <p:guide orient="horz" pos="3098"/>
        <p:guide orient="horz" pos="2243"/>
        <p:guide pos="367"/>
        <p:guide pos="5398"/>
        <p:guide pos="28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642" y="-72"/>
      </p:cViewPr>
      <p:guideLst>
        <p:guide orient="horz" pos="2819"/>
        <p:guide pos="21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699EB-6B6F-4303-84E5-698CBBF28AE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D5E53-1996-4A18-8378-BCF5C8046D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办公资源网：www.bangongziyuan.com​​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7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7521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766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宋体" panose="02010600030101010101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" y="12065"/>
            <a:ext cx="9173845" cy="5160010"/>
          </a:xfrm>
          <a:prstGeom prst="rect">
            <a:avLst/>
          </a:prstGeom>
        </p:spPr>
      </p:pic>
      <p:pic>
        <p:nvPicPr>
          <p:cNvPr id="5" name="图片 4" descr="椭圆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580" y="1129665"/>
            <a:ext cx="635000" cy="635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-19541" y="3063333"/>
            <a:ext cx="9277841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ABOUT ME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129518" y="1549478"/>
            <a:ext cx="128451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042164" y="1706344"/>
            <a:ext cx="5059680" cy="15684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个人简历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982720" y="4114800"/>
            <a:ext cx="1330325" cy="245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CURRICULUM VITAE</a:t>
            </a:r>
          </a:p>
        </p:txBody>
      </p:sp>
      <p:pic>
        <p:nvPicPr>
          <p:cNvPr id="25" name="Piano Tribute Conservatory - Tim McGr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8600" y="-533400"/>
            <a:ext cx="457200" cy="4572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95732" y="922788"/>
            <a:ext cx="9169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469627" y="1351728"/>
            <a:ext cx="2529015" cy="3129431"/>
            <a:chOff x="865232" y="1286330"/>
            <a:chExt cx="4013321" cy="4966128"/>
          </a:xfrm>
        </p:grpSpPr>
        <p:pic>
          <p:nvPicPr>
            <p:cNvPr id="17" name="Picture 3"/>
            <p:cNvPicPr>
              <a:picLocks noChangeAspect="1"/>
            </p:cNvPicPr>
            <p:nvPr/>
          </p:nvPicPr>
          <p:blipFill>
            <a:blip r:embed="rId3"/>
            <a:srcRect l="5354" t="8440" r="6203" b="10137"/>
            <a:stretch>
              <a:fillRect/>
            </a:stretch>
          </p:blipFill>
          <p:spPr>
            <a:xfrm>
              <a:off x="865232" y="1286330"/>
              <a:ext cx="4013321" cy="4966128"/>
            </a:xfrm>
            <a:prstGeom prst="rect">
              <a:avLst/>
            </a:prstGeom>
          </p:spPr>
        </p:pic>
        <p:sp>
          <p:nvSpPr>
            <p:cNvPr id="22" name="Rectangle 4"/>
            <p:cNvSpPr/>
            <p:nvPr/>
          </p:nvSpPr>
          <p:spPr>
            <a:xfrm>
              <a:off x="1454929" y="1875864"/>
              <a:ext cx="2838784" cy="3697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422394" y="1878089"/>
            <a:ext cx="2568048" cy="185398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21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TextBox 32"/>
          <p:cNvSpPr txBox="1"/>
          <p:nvPr/>
        </p:nvSpPr>
        <p:spPr>
          <a:xfrm>
            <a:off x="4462686" y="1868993"/>
            <a:ext cx="2268817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EXCEL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22391" y="2241306"/>
            <a:ext cx="2822582" cy="185398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21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34"/>
          <p:cNvSpPr txBox="1"/>
          <p:nvPr/>
        </p:nvSpPr>
        <p:spPr>
          <a:xfrm>
            <a:off x="4462684" y="2232210"/>
            <a:ext cx="2375878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PPT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22393" y="2604523"/>
            <a:ext cx="2822582" cy="185398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21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36"/>
          <p:cNvSpPr txBox="1"/>
          <p:nvPr/>
        </p:nvSpPr>
        <p:spPr>
          <a:xfrm>
            <a:off x="4462685" y="2595426"/>
            <a:ext cx="2543985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PS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422391" y="2967739"/>
            <a:ext cx="3240541" cy="185398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21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TextBox 38"/>
          <p:cNvSpPr txBox="1"/>
          <p:nvPr/>
        </p:nvSpPr>
        <p:spPr>
          <a:xfrm>
            <a:off x="4462684" y="2958643"/>
            <a:ext cx="2859973" cy="204470"/>
          </a:xfrm>
          <a:prstGeom prst="rect">
            <a:avLst/>
          </a:prstGeom>
          <a:solidFill>
            <a:srgbClr val="DD6B40"/>
          </a:solidFill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AI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422391" y="1514872"/>
            <a:ext cx="3082576" cy="185398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21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40"/>
          <p:cNvSpPr txBox="1"/>
          <p:nvPr/>
        </p:nvSpPr>
        <p:spPr>
          <a:xfrm>
            <a:off x="4462683" y="1505776"/>
            <a:ext cx="2327329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WORD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422394" y="3330957"/>
            <a:ext cx="2185832" cy="185398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21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4462685" y="3329357"/>
            <a:ext cx="1825440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CDR</a:t>
            </a:r>
            <a:endParaRPr lang="zh-CN" altLang="en-US" sz="1000">
              <a:solidFill>
                <a:schemeClr val="tx1">
                  <a:lumMod val="85000"/>
                  <a:lumOff val="1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344847" y="3745436"/>
            <a:ext cx="948690" cy="313055"/>
          </a:xfrm>
          <a:prstGeom prst="rect">
            <a:avLst/>
          </a:prstGeom>
        </p:spPr>
        <p:txBody>
          <a:bodyPr wrap="none" lIns="68576" tIns="34289" rIns="68576" bIns="34289">
            <a:spAutoFit/>
          </a:bodyPr>
          <a:lstStyle/>
          <a:p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4344847" y="4042580"/>
            <a:ext cx="2890603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在此录入本图表的综合描述说明，在此录入本图表的综合描述说明。</a:t>
            </a: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办公技能</a:t>
            </a:r>
          </a:p>
        </p:txBody>
      </p:sp>
      <p:pic>
        <p:nvPicPr>
          <p:cNvPr id="5" name="图片 4" descr="椭圆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4" name="图片 3" descr="椭圆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7" name="图片 6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271395" y="2296160"/>
            <a:ext cx="9486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>
                    <a:lumMod val="50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添加图片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3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3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/>
      <p:bldP spid="25" grpId="0" bldLvl="0" animBg="1"/>
      <p:bldP spid="26" grpId="0"/>
      <p:bldP spid="27" grpId="0" bldLvl="0" animBg="1"/>
      <p:bldP spid="28" grpId="0"/>
      <p:bldP spid="29" grpId="0" bldLvl="0" animBg="1"/>
      <p:bldP spid="30" grpId="0" bldLvl="0" animBg="1"/>
      <p:bldP spid="31" grpId="0" bldLvl="0" animBg="1"/>
      <p:bldP spid="32" grpId="0"/>
      <p:bldP spid="33" grpId="0" bldLvl="0" animBg="1"/>
      <p:bldP spid="34" grpId="0"/>
      <p:bldP spid="35" grpId="0"/>
      <p:bldP spid="36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564776" y="409725"/>
            <a:ext cx="10488706" cy="28505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7925" b="1" dirty="0">
                <a:solidFill>
                  <a:srgbClr val="C5C5C5">
                    <a:alpha val="10000"/>
                  </a:srgbClr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PART 01</a:t>
            </a:r>
            <a:r>
              <a:rPr lang="en-US" altLang="zh-CN" sz="17925" b="1" dirty="0">
                <a:solidFill>
                  <a:schemeClr val="accent1">
                    <a:lumMod val="75000"/>
                    <a:alpha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Aharoni" panose="02010803020104030203" pitchFamily="2" charset="-79"/>
                <a:sym typeface="FZHei-B01S" panose="02010601030101010101" pitchFamily="2" charset="-122"/>
              </a:rPr>
              <a:t> </a:t>
            </a:r>
            <a:endParaRPr lang="zh-CN" altLang="en-US" sz="17925" b="1" dirty="0">
              <a:solidFill>
                <a:schemeClr val="accent1">
                  <a:lumMod val="75000"/>
                  <a:alpha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Aharoni" panose="02010803020104030203" pitchFamily="2" charset="-79"/>
              <a:sym typeface="FZHei-B01S" panose="02010601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02047" y="2308612"/>
            <a:ext cx="163614" cy="56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51555" y="3757295"/>
            <a:ext cx="2636520" cy="339553"/>
            <a:chOff x="4250889" y="3891783"/>
            <a:chExt cx="2974568" cy="452016"/>
          </a:xfrm>
        </p:grpSpPr>
        <p:sp>
          <p:nvSpPr>
            <p:cNvPr id="6" name="矩形 5"/>
            <p:cNvSpPr/>
            <p:nvPr/>
          </p:nvSpPr>
          <p:spPr>
            <a:xfrm>
              <a:off x="4250889" y="3891783"/>
              <a:ext cx="2720635" cy="45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阿里巴巴普惠体 R" panose="00020600040101010101" charset="-122"/>
                <a:ea typeface="阿里巴巴普惠体 R" panose="00020600040101010101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87150" y="3917736"/>
              <a:ext cx="2538307" cy="3668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200" dirty="0">
                  <a:solidFill>
                    <a:srgbClr val="0F1014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Aharoni" panose="02010803020104030203" pitchFamily="2" charset="-79"/>
                  <a:sym typeface="FZHei-B01S" panose="02010601030101010101" pitchFamily="2" charset="-122"/>
                </a:rPr>
                <a:t>CURRICULUM VITAE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70835" y="3194050"/>
            <a:ext cx="3693160" cy="678279"/>
            <a:chOff x="4250888" y="3073355"/>
            <a:chExt cx="3721537" cy="904448"/>
          </a:xfrm>
        </p:grpSpPr>
        <p:sp>
          <p:nvSpPr>
            <p:cNvPr id="4" name="矩形 3"/>
            <p:cNvSpPr/>
            <p:nvPr/>
          </p:nvSpPr>
          <p:spPr>
            <a:xfrm>
              <a:off x="4250888" y="3073355"/>
              <a:ext cx="3721537" cy="75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50888" y="3117518"/>
              <a:ext cx="3669289" cy="8602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FZHei-B01S" panose="02010601030101010101" pitchFamily="2" charset="-122"/>
                </a:rPr>
                <a:t>点击添加标题</a:t>
              </a:r>
            </a:p>
          </p:txBody>
        </p:sp>
      </p:grpSp>
      <p:pic>
        <p:nvPicPr>
          <p:cNvPr id="2" name="图片 1" descr="章节装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30" y="409575"/>
            <a:ext cx="2456815" cy="2579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74515" y="1130300"/>
            <a:ext cx="1041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阿里巴巴普惠体 B" panose="00020600040101010101" charset="-122"/>
                <a:ea typeface="阿里巴巴普惠体 B" panose="00020600040101010101" charset="-122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50"/>
          <p:cNvSpPr>
            <a:spLocks noChangeArrowheads="1"/>
          </p:cNvSpPr>
          <p:nvPr/>
        </p:nvSpPr>
        <p:spPr bwMode="auto">
          <a:xfrm>
            <a:off x="1151672" y="2297110"/>
            <a:ext cx="2257429" cy="3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70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专注专业</a:t>
            </a:r>
            <a:r>
              <a:rPr lang="zh-CN" altLang="en-US" sz="1700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24" name="矩形 17"/>
          <p:cNvSpPr>
            <a:spLocks noChangeArrowheads="1"/>
          </p:cNvSpPr>
          <p:nvPr/>
        </p:nvSpPr>
        <p:spPr bwMode="auto">
          <a:xfrm>
            <a:off x="1493605" y="3506622"/>
            <a:ext cx="160509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sp>
        <p:nvSpPr>
          <p:cNvPr id="25" name="矩形 59"/>
          <p:cNvSpPr>
            <a:spLocks noChangeArrowheads="1"/>
          </p:cNvSpPr>
          <p:nvPr/>
        </p:nvSpPr>
        <p:spPr bwMode="auto">
          <a:xfrm>
            <a:off x="3576020" y="2297110"/>
            <a:ext cx="2257429" cy="3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70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精诚协作</a:t>
            </a:r>
          </a:p>
        </p:txBody>
      </p:sp>
      <p:sp>
        <p:nvSpPr>
          <p:cNvPr id="27" name="矩形 62"/>
          <p:cNvSpPr>
            <a:spLocks noChangeArrowheads="1"/>
          </p:cNvSpPr>
          <p:nvPr/>
        </p:nvSpPr>
        <p:spPr bwMode="auto">
          <a:xfrm>
            <a:off x="6000368" y="2297110"/>
            <a:ext cx="2257429" cy="3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70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开放成长</a:t>
            </a:r>
          </a:p>
        </p:txBody>
      </p:sp>
      <p:sp>
        <p:nvSpPr>
          <p:cNvPr id="34" name="矩形 17"/>
          <p:cNvSpPr>
            <a:spLocks noChangeArrowheads="1"/>
          </p:cNvSpPr>
          <p:nvPr/>
        </p:nvSpPr>
        <p:spPr bwMode="auto">
          <a:xfrm>
            <a:off x="3894705" y="3506622"/>
            <a:ext cx="1620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sp>
        <p:nvSpPr>
          <p:cNvPr id="35" name="矩形 17"/>
          <p:cNvSpPr>
            <a:spLocks noChangeArrowheads="1"/>
          </p:cNvSpPr>
          <p:nvPr/>
        </p:nvSpPr>
        <p:spPr bwMode="auto">
          <a:xfrm>
            <a:off x="6268546" y="3506622"/>
            <a:ext cx="169191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843242" y="1586514"/>
            <a:ext cx="1722988" cy="1716982"/>
            <a:chOff x="3131707" y="1925083"/>
            <a:chExt cx="2882188" cy="2872143"/>
          </a:xfrm>
          <a:solidFill>
            <a:srgbClr val="FFC000"/>
          </a:solidFill>
          <a:effectLst/>
        </p:grpSpPr>
        <p:sp>
          <p:nvSpPr>
            <p:cNvPr id="42" name="新月形 41"/>
            <p:cNvSpPr/>
            <p:nvPr/>
          </p:nvSpPr>
          <p:spPr>
            <a:xfrm rot="20751296">
              <a:off x="3131707" y="2126690"/>
              <a:ext cx="1331655" cy="2663312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新月形 42"/>
            <p:cNvSpPr/>
            <p:nvPr/>
          </p:nvSpPr>
          <p:spPr>
            <a:xfrm rot="4551297">
              <a:off x="3813699" y="1259256"/>
              <a:ext cx="1331655" cy="2663310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新月形 43"/>
            <p:cNvSpPr/>
            <p:nvPr/>
          </p:nvSpPr>
          <p:spPr>
            <a:xfrm rot="9951297">
              <a:off x="4682240" y="1941956"/>
              <a:ext cx="1331655" cy="2663311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新月形 44"/>
            <p:cNvSpPr/>
            <p:nvPr/>
          </p:nvSpPr>
          <p:spPr>
            <a:xfrm rot="15351297">
              <a:off x="4011670" y="2799744"/>
              <a:ext cx="1331655" cy="2663310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434658" y="1586515"/>
            <a:ext cx="1735688" cy="1716982"/>
            <a:chOff x="3131707" y="1925084"/>
            <a:chExt cx="2903432" cy="2872143"/>
          </a:xfrm>
          <a:solidFill>
            <a:srgbClr val="FFC000"/>
          </a:solidFill>
          <a:effectLst/>
        </p:grpSpPr>
        <p:sp>
          <p:nvSpPr>
            <p:cNvPr id="47" name="新月形 46"/>
            <p:cNvSpPr/>
            <p:nvPr/>
          </p:nvSpPr>
          <p:spPr>
            <a:xfrm rot="20751296">
              <a:off x="3131707" y="2126690"/>
              <a:ext cx="1331655" cy="2663312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新月形 47"/>
            <p:cNvSpPr/>
            <p:nvPr/>
          </p:nvSpPr>
          <p:spPr>
            <a:xfrm rot="4551297">
              <a:off x="3813699" y="1259256"/>
              <a:ext cx="1331655" cy="2663310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9" name="新月形 48"/>
            <p:cNvSpPr/>
            <p:nvPr/>
          </p:nvSpPr>
          <p:spPr>
            <a:xfrm rot="9951297">
              <a:off x="4703484" y="1941956"/>
              <a:ext cx="1331655" cy="2663311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0" name="新月形 49"/>
            <p:cNvSpPr/>
            <p:nvPr/>
          </p:nvSpPr>
          <p:spPr>
            <a:xfrm rot="15351297">
              <a:off x="4011670" y="2799744"/>
              <a:ext cx="1331655" cy="2663310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253009" y="1586514"/>
            <a:ext cx="1722988" cy="1716982"/>
            <a:chOff x="3131707" y="1925083"/>
            <a:chExt cx="2882188" cy="2872143"/>
          </a:xfrm>
          <a:solidFill>
            <a:srgbClr val="FFC000"/>
          </a:solidFill>
          <a:effectLst/>
        </p:grpSpPr>
        <p:sp>
          <p:nvSpPr>
            <p:cNvPr id="52" name="新月形 51"/>
            <p:cNvSpPr/>
            <p:nvPr/>
          </p:nvSpPr>
          <p:spPr>
            <a:xfrm rot="20751296">
              <a:off x="3131707" y="2126690"/>
              <a:ext cx="1331655" cy="2663312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3" name="新月形 52"/>
            <p:cNvSpPr/>
            <p:nvPr/>
          </p:nvSpPr>
          <p:spPr>
            <a:xfrm rot="4551297">
              <a:off x="3813699" y="1259256"/>
              <a:ext cx="1331655" cy="2663310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4" name="新月形 53"/>
            <p:cNvSpPr/>
            <p:nvPr/>
          </p:nvSpPr>
          <p:spPr>
            <a:xfrm rot="9951297">
              <a:off x="4682240" y="1941956"/>
              <a:ext cx="1331655" cy="2663311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5" name="新月形 54"/>
            <p:cNvSpPr/>
            <p:nvPr/>
          </p:nvSpPr>
          <p:spPr>
            <a:xfrm rot="15351297">
              <a:off x="4011670" y="2799744"/>
              <a:ext cx="1331655" cy="2663310"/>
            </a:xfrm>
            <a:prstGeom prst="moon">
              <a:avLst>
                <a:gd name="adj" fmla="val 15190"/>
              </a:avLst>
            </a:prstGeom>
            <a:solidFill>
              <a:srgbClr val="DD6B4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>
                <a:defRPr/>
              </a:pPr>
              <a:endParaRPr lang="zh-CN" altLang="en-US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核心竞争力</a:t>
            </a:r>
          </a:p>
        </p:txBody>
      </p:sp>
      <p:pic>
        <p:nvPicPr>
          <p:cNvPr id="5" name="图片 4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4" name="图片 3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7" name="图片 6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34" grpId="0"/>
      <p:bldP spid="3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肘形连接符 1"/>
          <p:cNvCxnSpPr/>
          <p:nvPr/>
        </p:nvCxnSpPr>
        <p:spPr>
          <a:xfrm flipH="1" flipV="1">
            <a:off x="5029445" y="1511131"/>
            <a:ext cx="2826964" cy="409315"/>
          </a:xfrm>
          <a:prstGeom prst="bentConnector3">
            <a:avLst>
              <a:gd name="adj1" fmla="val 218"/>
            </a:avLst>
          </a:prstGeom>
          <a:ln w="19050">
            <a:solidFill>
              <a:srgbClr val="DD6B4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肘形连接符 2"/>
          <p:cNvCxnSpPr/>
          <p:nvPr/>
        </p:nvCxnSpPr>
        <p:spPr>
          <a:xfrm flipH="1">
            <a:off x="5029445" y="3901062"/>
            <a:ext cx="2826964" cy="409315"/>
          </a:xfrm>
          <a:prstGeom prst="bentConnector3">
            <a:avLst>
              <a:gd name="adj1" fmla="val 218"/>
            </a:avLst>
          </a:prstGeom>
          <a:ln w="19050">
            <a:solidFill>
              <a:srgbClr val="DD6B4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连接符 3"/>
          <p:cNvCxnSpPr/>
          <p:nvPr/>
        </p:nvCxnSpPr>
        <p:spPr>
          <a:xfrm flipV="1">
            <a:off x="1842166" y="1511131"/>
            <a:ext cx="2727128" cy="409315"/>
          </a:xfrm>
          <a:prstGeom prst="bentConnector3">
            <a:avLst>
              <a:gd name="adj1" fmla="val 218"/>
            </a:avLst>
          </a:prstGeom>
          <a:ln w="19050">
            <a:solidFill>
              <a:srgbClr val="DD6B4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肘形连接符 4"/>
          <p:cNvCxnSpPr/>
          <p:nvPr/>
        </p:nvCxnSpPr>
        <p:spPr>
          <a:xfrm>
            <a:off x="1842166" y="3901062"/>
            <a:ext cx="2727128" cy="409315"/>
          </a:xfrm>
          <a:prstGeom prst="bentConnector3">
            <a:avLst>
              <a:gd name="adj1" fmla="val 218"/>
            </a:avLst>
          </a:prstGeom>
          <a:ln w="19050">
            <a:solidFill>
              <a:srgbClr val="DD6B4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406729" y="3223372"/>
            <a:ext cx="2157815" cy="52886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更多优质办公作品请访问办公资源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6729" y="4346131"/>
            <a:ext cx="85664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时间管理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333570" y="3042169"/>
            <a:ext cx="1009342" cy="1009342"/>
            <a:chOff x="1854558" y="3854906"/>
            <a:chExt cx="1403797" cy="140379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" name="椭圆 8"/>
            <p:cNvSpPr/>
            <p:nvPr/>
          </p:nvSpPr>
          <p:spPr>
            <a:xfrm>
              <a:off x="1854558" y="3854906"/>
              <a:ext cx="1403797" cy="1403797"/>
            </a:xfrm>
            <a:prstGeom prst="ellipse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2340694" y="4217787"/>
              <a:ext cx="392888" cy="661931"/>
              <a:chOff x="6982613" y="4660429"/>
              <a:chExt cx="292099" cy="492124"/>
            </a:xfrm>
            <a:grpFill/>
          </p:grpSpPr>
          <p:sp>
            <p:nvSpPr>
              <p:cNvPr id="11" name="Freeform 15"/>
              <p:cNvSpPr>
                <a:spLocks noEditPoints="1"/>
              </p:cNvSpPr>
              <p:nvPr/>
            </p:nvSpPr>
            <p:spPr bwMode="auto">
              <a:xfrm>
                <a:off x="6982613" y="4660429"/>
                <a:ext cx="292099" cy="492124"/>
              </a:xfrm>
              <a:custGeom>
                <a:avLst/>
                <a:gdLst>
                  <a:gd name="T0" fmla="*/ 0 w 166"/>
                  <a:gd name="T1" fmla="*/ 444500 h 280"/>
                  <a:gd name="T2" fmla="*/ 263525 w 166"/>
                  <a:gd name="T3" fmla="*/ 444500 h 280"/>
                  <a:gd name="T4" fmla="*/ 263525 w 166"/>
                  <a:gd name="T5" fmla="*/ 425450 h 280"/>
                  <a:gd name="T6" fmla="*/ 263525 w 166"/>
                  <a:gd name="T7" fmla="*/ 425450 h 280"/>
                  <a:gd name="T8" fmla="*/ 260350 w 166"/>
                  <a:gd name="T9" fmla="*/ 419100 h 280"/>
                  <a:gd name="T10" fmla="*/ 254000 w 166"/>
                  <a:gd name="T11" fmla="*/ 415925 h 280"/>
                  <a:gd name="T12" fmla="*/ 9525 w 166"/>
                  <a:gd name="T13" fmla="*/ 415925 h 280"/>
                  <a:gd name="T14" fmla="*/ 9525 w 166"/>
                  <a:gd name="T15" fmla="*/ 415925 h 280"/>
                  <a:gd name="T16" fmla="*/ 3175 w 166"/>
                  <a:gd name="T17" fmla="*/ 419100 h 280"/>
                  <a:gd name="T18" fmla="*/ 0 w 166"/>
                  <a:gd name="T19" fmla="*/ 425450 h 280"/>
                  <a:gd name="T20" fmla="*/ 0 w 166"/>
                  <a:gd name="T21" fmla="*/ 444500 h 280"/>
                  <a:gd name="T22" fmla="*/ 0 w 166"/>
                  <a:gd name="T23" fmla="*/ 444500 h 280"/>
                  <a:gd name="T24" fmla="*/ 0 w 166"/>
                  <a:gd name="T25" fmla="*/ 0 h 280"/>
                  <a:gd name="T26" fmla="*/ 263525 w 166"/>
                  <a:gd name="T27" fmla="*/ 0 h 280"/>
                  <a:gd name="T28" fmla="*/ 263525 w 166"/>
                  <a:gd name="T29" fmla="*/ 19050 h 280"/>
                  <a:gd name="T30" fmla="*/ 263525 w 166"/>
                  <a:gd name="T31" fmla="*/ 19050 h 280"/>
                  <a:gd name="T32" fmla="*/ 260350 w 166"/>
                  <a:gd name="T33" fmla="*/ 25400 h 280"/>
                  <a:gd name="T34" fmla="*/ 254000 w 166"/>
                  <a:gd name="T35" fmla="*/ 28575 h 280"/>
                  <a:gd name="T36" fmla="*/ 9525 w 166"/>
                  <a:gd name="T37" fmla="*/ 28575 h 280"/>
                  <a:gd name="T38" fmla="*/ 9525 w 166"/>
                  <a:gd name="T39" fmla="*/ 28575 h 280"/>
                  <a:gd name="T40" fmla="*/ 3175 w 166"/>
                  <a:gd name="T41" fmla="*/ 25400 h 280"/>
                  <a:gd name="T42" fmla="*/ 0 w 166"/>
                  <a:gd name="T43" fmla="*/ 19050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1800" kern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16"/>
              <p:cNvSpPr>
                <a:spLocks noEditPoints="1"/>
              </p:cNvSpPr>
              <p:nvPr/>
            </p:nvSpPr>
            <p:spPr bwMode="auto">
              <a:xfrm>
                <a:off x="7006425" y="4706468"/>
                <a:ext cx="244476" cy="400050"/>
              </a:xfrm>
              <a:custGeom>
                <a:avLst/>
                <a:gdLst>
                  <a:gd name="T0" fmla="*/ 22225 w 138"/>
                  <a:gd name="T1" fmla="*/ 79375 h 228"/>
                  <a:gd name="T2" fmla="*/ 22225 w 138"/>
                  <a:gd name="T3" fmla="*/ 92075 h 228"/>
                  <a:gd name="T4" fmla="*/ 31750 w 138"/>
                  <a:gd name="T5" fmla="*/ 111125 h 228"/>
                  <a:gd name="T6" fmla="*/ 76200 w 138"/>
                  <a:gd name="T7" fmla="*/ 152400 h 228"/>
                  <a:gd name="T8" fmla="*/ 88900 w 138"/>
                  <a:gd name="T9" fmla="*/ 165100 h 228"/>
                  <a:gd name="T10" fmla="*/ 92075 w 138"/>
                  <a:gd name="T11" fmla="*/ 180975 h 228"/>
                  <a:gd name="T12" fmla="*/ 76200 w 138"/>
                  <a:gd name="T13" fmla="*/ 209550 h 228"/>
                  <a:gd name="T14" fmla="*/ 38100 w 138"/>
                  <a:gd name="T15" fmla="*/ 241300 h 228"/>
                  <a:gd name="T16" fmla="*/ 25400 w 138"/>
                  <a:gd name="T17" fmla="*/ 257175 h 228"/>
                  <a:gd name="T18" fmla="*/ 22225 w 138"/>
                  <a:gd name="T19" fmla="*/ 279400 h 228"/>
                  <a:gd name="T20" fmla="*/ 0 w 138"/>
                  <a:gd name="T21" fmla="*/ 361950 h 228"/>
                  <a:gd name="T22" fmla="*/ 0 w 138"/>
                  <a:gd name="T23" fmla="*/ 273050 h 228"/>
                  <a:gd name="T24" fmla="*/ 3175 w 138"/>
                  <a:gd name="T25" fmla="*/ 244475 h 228"/>
                  <a:gd name="T26" fmla="*/ 22225 w 138"/>
                  <a:gd name="T27" fmla="*/ 225425 h 228"/>
                  <a:gd name="T28" fmla="*/ 57150 w 138"/>
                  <a:gd name="T29" fmla="*/ 193675 h 228"/>
                  <a:gd name="T30" fmla="*/ 66675 w 138"/>
                  <a:gd name="T31" fmla="*/ 180975 h 228"/>
                  <a:gd name="T32" fmla="*/ 57150 w 138"/>
                  <a:gd name="T33" fmla="*/ 168275 h 228"/>
                  <a:gd name="T34" fmla="*/ 22225 w 138"/>
                  <a:gd name="T35" fmla="*/ 136525 h 228"/>
                  <a:gd name="T36" fmla="*/ 3175 w 138"/>
                  <a:gd name="T37" fmla="*/ 114300 h 228"/>
                  <a:gd name="T38" fmla="*/ 0 w 138"/>
                  <a:gd name="T39" fmla="*/ 88900 h 228"/>
                  <a:gd name="T40" fmla="*/ 22225 w 138"/>
                  <a:gd name="T41" fmla="*/ 0 h 228"/>
                  <a:gd name="T42" fmla="*/ 196850 w 138"/>
                  <a:gd name="T43" fmla="*/ 361950 h 228"/>
                  <a:gd name="T44" fmla="*/ 196850 w 138"/>
                  <a:gd name="T45" fmla="*/ 279400 h 228"/>
                  <a:gd name="T46" fmla="*/ 193675 w 138"/>
                  <a:gd name="T47" fmla="*/ 257175 h 228"/>
                  <a:gd name="T48" fmla="*/ 180975 w 138"/>
                  <a:gd name="T49" fmla="*/ 241300 h 228"/>
                  <a:gd name="T50" fmla="*/ 142875 w 138"/>
                  <a:gd name="T51" fmla="*/ 209550 h 228"/>
                  <a:gd name="T52" fmla="*/ 127000 w 138"/>
                  <a:gd name="T53" fmla="*/ 180975 h 228"/>
                  <a:gd name="T54" fmla="*/ 130175 w 138"/>
                  <a:gd name="T55" fmla="*/ 165100 h 228"/>
                  <a:gd name="T56" fmla="*/ 180975 w 138"/>
                  <a:gd name="T57" fmla="*/ 120650 h 228"/>
                  <a:gd name="T58" fmla="*/ 187325 w 138"/>
                  <a:gd name="T59" fmla="*/ 111125 h 228"/>
                  <a:gd name="T60" fmla="*/ 196850 w 138"/>
                  <a:gd name="T61" fmla="*/ 92075 h 228"/>
                  <a:gd name="T62" fmla="*/ 196850 w 138"/>
                  <a:gd name="T63" fmla="*/ 0 h 228"/>
                  <a:gd name="T64" fmla="*/ 219075 w 138"/>
                  <a:gd name="T65" fmla="*/ 88900 h 228"/>
                  <a:gd name="T66" fmla="*/ 219075 w 138"/>
                  <a:gd name="T67" fmla="*/ 104775 h 228"/>
                  <a:gd name="T68" fmla="*/ 209550 w 138"/>
                  <a:gd name="T69" fmla="*/ 127000 h 228"/>
                  <a:gd name="T70" fmla="*/ 161925 w 138"/>
                  <a:gd name="T71" fmla="*/ 168275 h 228"/>
                  <a:gd name="T72" fmla="*/ 155575 w 138"/>
                  <a:gd name="T73" fmla="*/ 174625 h 228"/>
                  <a:gd name="T74" fmla="*/ 155575 w 138"/>
                  <a:gd name="T75" fmla="*/ 187325 h 228"/>
                  <a:gd name="T76" fmla="*/ 196850 w 138"/>
                  <a:gd name="T77" fmla="*/ 225425 h 228"/>
                  <a:gd name="T78" fmla="*/ 209550 w 138"/>
                  <a:gd name="T79" fmla="*/ 234950 h 228"/>
                  <a:gd name="T80" fmla="*/ 219075 w 138"/>
                  <a:gd name="T81" fmla="*/ 257175 h 228"/>
                  <a:gd name="T82" fmla="*/ 219075 w 138"/>
                  <a:gd name="T83" fmla="*/ 361950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1800" kern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17"/>
              <p:cNvSpPr/>
              <p:nvPr/>
            </p:nvSpPr>
            <p:spPr bwMode="auto">
              <a:xfrm>
                <a:off x="7046112" y="4827118"/>
                <a:ext cx="165100" cy="279400"/>
              </a:xfrm>
              <a:custGeom>
                <a:avLst/>
                <a:gdLst>
                  <a:gd name="T0" fmla="*/ 0 w 94"/>
                  <a:gd name="T1" fmla="*/ 254000 h 160"/>
                  <a:gd name="T2" fmla="*/ 76200 w 94"/>
                  <a:gd name="T3" fmla="*/ 254000 h 160"/>
                  <a:gd name="T4" fmla="*/ 149225 w 94"/>
                  <a:gd name="T5" fmla="*/ 254000 h 160"/>
                  <a:gd name="T6" fmla="*/ 149225 w 94"/>
                  <a:gd name="T7" fmla="*/ 212725 h 160"/>
                  <a:gd name="T8" fmla="*/ 92075 w 94"/>
                  <a:gd name="T9" fmla="*/ 155575 h 160"/>
                  <a:gd name="T10" fmla="*/ 92075 w 94"/>
                  <a:gd name="T11" fmla="*/ 155575 h 160"/>
                  <a:gd name="T12" fmla="*/ 85725 w 94"/>
                  <a:gd name="T13" fmla="*/ 149225 h 160"/>
                  <a:gd name="T14" fmla="*/ 82550 w 94"/>
                  <a:gd name="T15" fmla="*/ 142875 h 160"/>
                  <a:gd name="T16" fmla="*/ 82550 w 94"/>
                  <a:gd name="T17" fmla="*/ 123825 h 160"/>
                  <a:gd name="T18" fmla="*/ 82550 w 94"/>
                  <a:gd name="T19" fmla="*/ 69850 h 160"/>
                  <a:gd name="T20" fmla="*/ 82550 w 94"/>
                  <a:gd name="T21" fmla="*/ 69850 h 160"/>
                  <a:gd name="T22" fmla="*/ 82550 w 94"/>
                  <a:gd name="T23" fmla="*/ 60325 h 160"/>
                  <a:gd name="T24" fmla="*/ 85725 w 94"/>
                  <a:gd name="T25" fmla="*/ 50800 h 160"/>
                  <a:gd name="T26" fmla="*/ 98425 w 94"/>
                  <a:gd name="T27" fmla="*/ 34925 h 160"/>
                  <a:gd name="T28" fmla="*/ 120650 w 94"/>
                  <a:gd name="T29" fmla="*/ 15875 h 160"/>
                  <a:gd name="T30" fmla="*/ 120650 w 94"/>
                  <a:gd name="T31" fmla="*/ 15875 h 160"/>
                  <a:gd name="T32" fmla="*/ 130175 w 94"/>
                  <a:gd name="T33" fmla="*/ 9525 h 160"/>
                  <a:gd name="T34" fmla="*/ 139700 w 94"/>
                  <a:gd name="T35" fmla="*/ 0 h 160"/>
                  <a:gd name="T36" fmla="*/ 76200 w 94"/>
                  <a:gd name="T37" fmla="*/ 0 h 160"/>
                  <a:gd name="T38" fmla="*/ 9525 w 94"/>
                  <a:gd name="T39" fmla="*/ 0 h 160"/>
                  <a:gd name="T40" fmla="*/ 9525 w 94"/>
                  <a:gd name="T41" fmla="*/ 0 h 160"/>
                  <a:gd name="T42" fmla="*/ 19050 w 94"/>
                  <a:gd name="T43" fmla="*/ 9525 h 160"/>
                  <a:gd name="T44" fmla="*/ 28575 w 94"/>
                  <a:gd name="T45" fmla="*/ 15875 h 160"/>
                  <a:gd name="T46" fmla="*/ 50800 w 94"/>
                  <a:gd name="T47" fmla="*/ 34925 h 160"/>
                  <a:gd name="T48" fmla="*/ 50800 w 94"/>
                  <a:gd name="T49" fmla="*/ 34925 h 160"/>
                  <a:gd name="T50" fmla="*/ 60325 w 94"/>
                  <a:gd name="T51" fmla="*/ 50800 h 160"/>
                  <a:gd name="T52" fmla="*/ 66675 w 94"/>
                  <a:gd name="T53" fmla="*/ 60325 h 160"/>
                  <a:gd name="T54" fmla="*/ 66675 w 94"/>
                  <a:gd name="T55" fmla="*/ 69850 h 160"/>
                  <a:gd name="T56" fmla="*/ 66675 w 94"/>
                  <a:gd name="T57" fmla="*/ 123825 h 160"/>
                  <a:gd name="T58" fmla="*/ 66675 w 94"/>
                  <a:gd name="T59" fmla="*/ 123825 h 160"/>
                  <a:gd name="T60" fmla="*/ 66675 w 94"/>
                  <a:gd name="T61" fmla="*/ 142875 h 160"/>
                  <a:gd name="T62" fmla="*/ 63500 w 94"/>
                  <a:gd name="T63" fmla="*/ 149225 h 160"/>
                  <a:gd name="T64" fmla="*/ 60325 w 94"/>
                  <a:gd name="T65" fmla="*/ 155575 h 160"/>
                  <a:gd name="T66" fmla="*/ 0 w 94"/>
                  <a:gd name="T67" fmla="*/ 212725 h 160"/>
                  <a:gd name="T68" fmla="*/ 0 w 94"/>
                  <a:gd name="T69" fmla="*/ 2540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en-US" sz="1800" kern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5084825" y="3211497"/>
            <a:ext cx="2149231" cy="52886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更多优质办公作品请访问办公资源：</a:t>
            </a:r>
          </a:p>
          <a:p>
            <a:pPr algn="r">
              <a:lnSpc>
                <a:spcPct val="120000"/>
              </a:lnSpc>
              <a:spcBef>
                <a:spcPct val="0"/>
              </a:spcBef>
            </a:pP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26115" y="4346131"/>
            <a:ext cx="85664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得失管理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406729" y="1693892"/>
            <a:ext cx="2157815" cy="75585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更多优质办公作品请访问办公资源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406729" y="1185283"/>
            <a:ext cx="848360" cy="28384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团队管理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326115" y="1185283"/>
            <a:ext cx="85664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项目管理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319877" y="3040264"/>
            <a:ext cx="1009342" cy="1009342"/>
            <a:chOff x="8886420" y="3854906"/>
            <a:chExt cx="1403797" cy="140379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1" name="椭圆 20"/>
            <p:cNvSpPr/>
            <p:nvPr/>
          </p:nvSpPr>
          <p:spPr>
            <a:xfrm>
              <a:off x="8886420" y="3854906"/>
              <a:ext cx="1403797" cy="1403797"/>
            </a:xfrm>
            <a:prstGeom prst="ellipse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9365976" y="4216119"/>
              <a:ext cx="471608" cy="668553"/>
            </a:xfrm>
            <a:custGeom>
              <a:avLst/>
              <a:gdLst>
                <a:gd name="T0" fmla="*/ 76164973 w 408"/>
                <a:gd name="T1" fmla="*/ 197332205 h 578"/>
                <a:gd name="T2" fmla="*/ 68823691 w 408"/>
                <a:gd name="T3" fmla="*/ 193661209 h 578"/>
                <a:gd name="T4" fmla="*/ 67905862 w 408"/>
                <a:gd name="T5" fmla="*/ 185400621 h 578"/>
                <a:gd name="T6" fmla="*/ 69741521 w 408"/>
                <a:gd name="T7" fmla="*/ 165208408 h 578"/>
                <a:gd name="T8" fmla="*/ 75247144 w 408"/>
                <a:gd name="T9" fmla="*/ 149605151 h 578"/>
                <a:gd name="T10" fmla="*/ 94517521 w 408"/>
                <a:gd name="T11" fmla="*/ 125741984 h 578"/>
                <a:gd name="T12" fmla="*/ 122964819 w 408"/>
                <a:gd name="T13" fmla="*/ 101878817 h 578"/>
                <a:gd name="T14" fmla="*/ 133976742 w 408"/>
                <a:gd name="T15" fmla="*/ 89029315 h 578"/>
                <a:gd name="T16" fmla="*/ 137647383 w 408"/>
                <a:gd name="T17" fmla="*/ 74343955 h 578"/>
                <a:gd name="T18" fmla="*/ 134893894 w 408"/>
                <a:gd name="T19" fmla="*/ 60576535 h 578"/>
                <a:gd name="T20" fmla="*/ 126635460 w 408"/>
                <a:gd name="T21" fmla="*/ 48644951 h 578"/>
                <a:gd name="T22" fmla="*/ 103694462 w 408"/>
                <a:gd name="T23" fmla="*/ 39466435 h 578"/>
                <a:gd name="T24" fmla="*/ 85341237 w 408"/>
                <a:gd name="T25" fmla="*/ 39466435 h 578"/>
                <a:gd name="T26" fmla="*/ 62400239 w 408"/>
                <a:gd name="T27" fmla="*/ 49562870 h 578"/>
                <a:gd name="T28" fmla="*/ 51388316 w 408"/>
                <a:gd name="T29" fmla="*/ 63329612 h 578"/>
                <a:gd name="T30" fmla="*/ 5505624 w 408"/>
                <a:gd name="T31" fmla="*/ 78014951 h 578"/>
                <a:gd name="T32" fmla="*/ 917830 w 408"/>
                <a:gd name="T33" fmla="*/ 75261873 h 578"/>
                <a:gd name="T34" fmla="*/ 0 w 408"/>
                <a:gd name="T35" fmla="*/ 69754363 h 578"/>
                <a:gd name="T36" fmla="*/ 10094096 w 408"/>
                <a:gd name="T37" fmla="*/ 44055349 h 578"/>
                <a:gd name="T38" fmla="*/ 25693820 w 408"/>
                <a:gd name="T39" fmla="*/ 22945937 h 578"/>
                <a:gd name="T40" fmla="*/ 39458554 w 408"/>
                <a:gd name="T41" fmla="*/ 12849507 h 578"/>
                <a:gd name="T42" fmla="*/ 63317391 w 408"/>
                <a:gd name="T43" fmla="*/ 3670997 h 578"/>
                <a:gd name="T44" fmla="*/ 92682540 w 408"/>
                <a:gd name="T45" fmla="*/ 0 h 578"/>
                <a:gd name="T46" fmla="*/ 112870726 w 408"/>
                <a:gd name="T47" fmla="*/ 1835837 h 578"/>
                <a:gd name="T48" fmla="*/ 139482364 w 408"/>
                <a:gd name="T49" fmla="*/ 9178509 h 578"/>
                <a:gd name="T50" fmla="*/ 161506210 w 408"/>
                <a:gd name="T51" fmla="*/ 22945937 h 578"/>
                <a:gd name="T52" fmla="*/ 172517455 w 408"/>
                <a:gd name="T53" fmla="*/ 34877520 h 578"/>
                <a:gd name="T54" fmla="*/ 183529420 w 408"/>
                <a:gd name="T55" fmla="*/ 54151784 h 578"/>
                <a:gd name="T56" fmla="*/ 187200061 w 408"/>
                <a:gd name="T57" fmla="*/ 75261873 h 578"/>
                <a:gd name="T58" fmla="*/ 184447250 w 408"/>
                <a:gd name="T59" fmla="*/ 91782392 h 578"/>
                <a:gd name="T60" fmla="*/ 178023798 w 408"/>
                <a:gd name="T61" fmla="*/ 107385649 h 578"/>
                <a:gd name="T62" fmla="*/ 151412117 w 408"/>
                <a:gd name="T63" fmla="*/ 135838408 h 578"/>
                <a:gd name="T64" fmla="*/ 124799801 w 408"/>
                <a:gd name="T65" fmla="*/ 159701575 h 578"/>
                <a:gd name="T66" fmla="*/ 117459196 w 408"/>
                <a:gd name="T67" fmla="*/ 168880081 h 578"/>
                <a:gd name="T68" fmla="*/ 113788555 w 408"/>
                <a:gd name="T69" fmla="*/ 188154376 h 578"/>
                <a:gd name="T70" fmla="*/ 76164973 w 408"/>
                <a:gd name="T71" fmla="*/ 265251388 h 578"/>
                <a:gd name="T72" fmla="*/ 70658673 w 408"/>
                <a:gd name="T73" fmla="*/ 263415551 h 578"/>
                <a:gd name="T74" fmla="*/ 68823691 w 408"/>
                <a:gd name="T75" fmla="*/ 222113290 h 578"/>
                <a:gd name="T76" fmla="*/ 70658673 w 408"/>
                <a:gd name="T77" fmla="*/ 217524376 h 578"/>
                <a:gd name="T78" fmla="*/ 111035067 w 408"/>
                <a:gd name="T79" fmla="*/ 214771299 h 578"/>
                <a:gd name="T80" fmla="*/ 116541367 w 408"/>
                <a:gd name="T81" fmla="*/ 217524376 h 578"/>
                <a:gd name="T82" fmla="*/ 118376349 w 408"/>
                <a:gd name="T83" fmla="*/ 257908719 h 578"/>
                <a:gd name="T84" fmla="*/ 116541367 w 408"/>
                <a:gd name="T85" fmla="*/ 263415551 h 578"/>
                <a:gd name="T86" fmla="*/ 76164973 w 408"/>
                <a:gd name="T87" fmla="*/ 265251388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1800" kern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19600" y="1817603"/>
            <a:ext cx="1009342" cy="1009342"/>
            <a:chOff x="1854558" y="1736117"/>
            <a:chExt cx="1403797" cy="140379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4" name="椭圆 23"/>
            <p:cNvSpPr/>
            <p:nvPr/>
          </p:nvSpPr>
          <p:spPr>
            <a:xfrm>
              <a:off x="1854558" y="1736117"/>
              <a:ext cx="1403797" cy="1403797"/>
            </a:xfrm>
            <a:prstGeom prst="ellipse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137516" y="2060331"/>
              <a:ext cx="799244" cy="731504"/>
              <a:chOff x="2158354" y="2417495"/>
              <a:chExt cx="550987" cy="504288"/>
            </a:xfrm>
            <a:grpFill/>
          </p:grpSpPr>
          <p:sp>
            <p:nvSpPr>
              <p:cNvPr id="26" name="Freeform 26"/>
              <p:cNvSpPr>
                <a:spLocks noEditPoints="1"/>
              </p:cNvSpPr>
              <p:nvPr/>
            </p:nvSpPr>
            <p:spPr bwMode="auto">
              <a:xfrm>
                <a:off x="2158354" y="2417495"/>
                <a:ext cx="357759" cy="359114"/>
              </a:xfrm>
              <a:custGeom>
                <a:avLst/>
                <a:gdLst/>
                <a:ahLst/>
                <a:cxnLst>
                  <a:cxn ang="0">
                    <a:pos x="51" y="27"/>
                  </a:cxn>
                  <a:cxn ang="0">
                    <a:pos x="46" y="23"/>
                  </a:cxn>
                  <a:cxn ang="0">
                    <a:pos x="52" y="20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0" y="13"/>
                  </a:cxn>
                  <a:cxn ang="0">
                    <a:pos x="43" y="7"/>
                  </a:cxn>
                  <a:cxn ang="0">
                    <a:pos x="37" y="2"/>
                  </a:cxn>
                  <a:cxn ang="0">
                    <a:pos x="32" y="7"/>
                  </a:cxn>
                  <a:cxn ang="0">
                    <a:pos x="29" y="1"/>
                  </a:cxn>
                  <a:cxn ang="0">
                    <a:pos x="27" y="0"/>
                  </a:cxn>
                  <a:cxn ang="0">
                    <a:pos x="19" y="2"/>
                  </a:cxn>
                  <a:cxn ang="0">
                    <a:pos x="18" y="9"/>
                  </a:cxn>
                  <a:cxn ang="0">
                    <a:pos x="12" y="4"/>
                  </a:cxn>
                  <a:cxn ang="0">
                    <a:pos x="6" y="10"/>
                  </a:cxn>
                  <a:cxn ang="0">
                    <a:pos x="10" y="15"/>
                  </a:cxn>
                  <a:cxn ang="0">
                    <a:pos x="3" y="16"/>
                  </a:cxn>
                  <a:cxn ang="0">
                    <a:pos x="2" y="17"/>
                  </a:cxn>
                  <a:cxn ang="0">
                    <a:pos x="0" y="25"/>
                  </a:cxn>
                  <a:cxn ang="0">
                    <a:pos x="7" y="27"/>
                  </a:cxn>
                  <a:cxn ang="0">
                    <a:pos x="2" y="31"/>
                  </a:cxn>
                  <a:cxn ang="0">
                    <a:pos x="4" y="39"/>
                  </a:cxn>
                  <a:cxn ang="0">
                    <a:pos x="6" y="40"/>
                  </a:cxn>
                  <a:cxn ang="0">
                    <a:pos x="12" y="40"/>
                  </a:cxn>
                  <a:cxn ang="0">
                    <a:pos x="10" y="47"/>
                  </a:cxn>
                  <a:cxn ang="0">
                    <a:pos x="17" y="50"/>
                  </a:cxn>
                  <a:cxn ang="0">
                    <a:pos x="21" y="45"/>
                  </a:cxn>
                  <a:cxn ang="0">
                    <a:pos x="23" y="51"/>
                  </a:cxn>
                  <a:cxn ang="0">
                    <a:pos x="24" y="52"/>
                  </a:cxn>
                  <a:cxn ang="0">
                    <a:pos x="32" y="52"/>
                  </a:cxn>
                  <a:cxn ang="0">
                    <a:pos x="33" y="50"/>
                  </a:cxn>
                  <a:cxn ang="0">
                    <a:pos x="35" y="44"/>
                  </a:cxn>
                  <a:cxn ang="0">
                    <a:pos x="40" y="48"/>
                  </a:cxn>
                  <a:cxn ang="0">
                    <a:pos x="46" y="43"/>
                  </a:cxn>
                  <a:cxn ang="0">
                    <a:pos x="46" y="41"/>
                  </a:cxn>
                  <a:cxn ang="0">
                    <a:pos x="43" y="35"/>
                  </a:cxn>
                  <a:cxn ang="0">
                    <a:pos x="50" y="36"/>
                  </a:cxn>
                  <a:cxn ang="0">
                    <a:pos x="52" y="29"/>
                  </a:cxn>
                  <a:cxn ang="0">
                    <a:pos x="33" y="28"/>
                  </a:cxn>
                  <a:cxn ang="0">
                    <a:pos x="19" y="25"/>
                  </a:cxn>
                  <a:cxn ang="0">
                    <a:pos x="33" y="28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da-DK" sz="1800" kern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27"/>
              <p:cNvSpPr>
                <a:spLocks noEditPoints="1"/>
              </p:cNvSpPr>
              <p:nvPr/>
            </p:nvSpPr>
            <p:spPr bwMode="auto">
              <a:xfrm>
                <a:off x="2454892" y="2665819"/>
                <a:ext cx="254449" cy="255964"/>
              </a:xfrm>
              <a:custGeom>
                <a:avLst/>
                <a:gdLst/>
                <a:ahLst/>
                <a:cxnLst>
                  <a:cxn ang="0">
                    <a:pos x="33" y="29"/>
                  </a:cxn>
                  <a:cxn ang="0">
                    <a:pos x="31" y="24"/>
                  </a:cxn>
                  <a:cxn ang="0">
                    <a:pos x="36" y="25"/>
                  </a:cxn>
                  <a:cxn ang="0">
                    <a:pos x="37" y="20"/>
                  </a:cxn>
                  <a:cxn ang="0">
                    <a:pos x="36" y="18"/>
                  </a:cxn>
                  <a:cxn ang="0">
                    <a:pos x="32" y="16"/>
                  </a:cxn>
                  <a:cxn ang="0">
                    <a:pos x="37" y="14"/>
                  </a:cxn>
                  <a:cxn ang="0">
                    <a:pos x="35" y="9"/>
                  </a:cxn>
                  <a:cxn ang="0">
                    <a:pos x="30" y="10"/>
                  </a:cxn>
                  <a:cxn ang="0">
                    <a:pos x="31" y="5"/>
                  </a:cxn>
                  <a:cxn ang="0">
                    <a:pos x="30" y="4"/>
                  </a:cxn>
                  <a:cxn ang="0">
                    <a:pos x="24" y="2"/>
                  </a:cxn>
                  <a:cxn ang="0">
                    <a:pos x="21" y="5"/>
                  </a:cxn>
                  <a:cxn ang="0">
                    <a:pos x="19" y="0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4" y="7"/>
                  </a:cxn>
                  <a:cxn ang="0">
                    <a:pos x="7" y="11"/>
                  </a:cxn>
                  <a:cxn ang="0">
                    <a:pos x="3" y="11"/>
                  </a:cxn>
                  <a:cxn ang="0">
                    <a:pos x="0" y="17"/>
                  </a:cxn>
                  <a:cxn ang="0">
                    <a:pos x="1" y="18"/>
                  </a:cxn>
                  <a:cxn ang="0">
                    <a:pos x="5" y="20"/>
                  </a:cxn>
                  <a:cxn ang="0">
                    <a:pos x="1" y="23"/>
                  </a:cxn>
                  <a:cxn ang="0">
                    <a:pos x="4" y="28"/>
                  </a:cxn>
                  <a:cxn ang="0">
                    <a:pos x="8" y="27"/>
                  </a:cxn>
                  <a:cxn ang="0">
                    <a:pos x="7" y="31"/>
                  </a:cxn>
                  <a:cxn ang="0">
                    <a:pos x="7" y="33"/>
                  </a:cxn>
                  <a:cxn ang="0">
                    <a:pos x="12" y="35"/>
                  </a:cxn>
                  <a:cxn ang="0">
                    <a:pos x="13" y="35"/>
                  </a:cxn>
                  <a:cxn ang="0">
                    <a:pos x="17" y="32"/>
                  </a:cxn>
                  <a:cxn ang="0">
                    <a:pos x="17" y="37"/>
                  </a:cxn>
                  <a:cxn ang="0">
                    <a:pos x="23" y="36"/>
                  </a:cxn>
                  <a:cxn ang="0">
                    <a:pos x="24" y="35"/>
                  </a:cxn>
                  <a:cxn ang="0">
                    <a:pos x="25" y="31"/>
                  </a:cxn>
                  <a:cxn ang="0">
                    <a:pos x="28" y="34"/>
                  </a:cxn>
                  <a:cxn ang="0">
                    <a:pos x="33" y="30"/>
                  </a:cxn>
                  <a:cxn ang="0">
                    <a:pos x="22" y="22"/>
                  </a:cxn>
                  <a:cxn ang="0">
                    <a:pos x="15" y="15"/>
                  </a:cxn>
                  <a:cxn ang="0">
                    <a:pos x="22" y="22"/>
                  </a:cxn>
                </a:cxnLst>
                <a:rect l="0" t="0" r="r" b="b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da-DK" sz="1800" kern="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7319877" y="1817603"/>
            <a:ext cx="1009342" cy="1009342"/>
            <a:chOff x="8886420" y="1736117"/>
            <a:chExt cx="1403797" cy="140379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9" name="椭圆 28"/>
            <p:cNvSpPr/>
            <p:nvPr/>
          </p:nvSpPr>
          <p:spPr>
            <a:xfrm>
              <a:off x="8886420" y="1736117"/>
              <a:ext cx="1403797" cy="1403797"/>
            </a:xfrm>
            <a:prstGeom prst="ellipse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41"/>
            <p:cNvSpPr>
              <a:spLocks noEditPoints="1"/>
            </p:cNvSpPr>
            <p:nvPr/>
          </p:nvSpPr>
          <p:spPr bwMode="auto">
            <a:xfrm>
              <a:off x="9250313" y="2121297"/>
              <a:ext cx="661930" cy="531751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7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1800" kern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管理理念</a:t>
            </a:r>
          </a:p>
        </p:txBody>
      </p:sp>
      <p:pic>
        <p:nvPicPr>
          <p:cNvPr id="32" name="图片 31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33" name="图片 32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34" name="图片 33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35" name="图片 3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105479" y="1706592"/>
            <a:ext cx="2157815" cy="75585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更多优质办公作品请访问办公资源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  <p:bldP spid="16" grpId="0"/>
      <p:bldP spid="17" grpId="0"/>
      <p:bldP spid="19" grpId="0"/>
      <p:bldP spid="5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664628" y="3763065"/>
            <a:ext cx="1505608" cy="284687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克服困难</a:t>
            </a:r>
            <a:endParaRPr lang="zh-CN" altLang="en-US" b="1" baseline="-3000">
              <a:solidFill>
                <a:srgbClr val="DD6B40"/>
              </a:solidFill>
              <a:latin typeface="阿里巴巴普惠体 B" panose="00020600040101010101" charset="-122"/>
              <a:ea typeface="阿里巴巴普惠体 B" panose="00020600040101010101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1691" y="4044691"/>
            <a:ext cx="2717298" cy="438576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317582" y="3743636"/>
            <a:ext cx="490918" cy="356502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r>
              <a:rPr lang="en-US" altLang="zh-CN" sz="2800" baseline="-30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703722" y="1466725"/>
            <a:ext cx="1608403" cy="282575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坚持方向</a:t>
            </a:r>
            <a:endParaRPr lang="zh-CN" altLang="en-US" b="1" baseline="-3000">
              <a:solidFill>
                <a:srgbClr val="DD6B40"/>
              </a:solidFill>
              <a:latin typeface="阿里巴巴普惠体 B" panose="00020600040101010101" charset="-122"/>
              <a:ea typeface="阿里巴巴普惠体 B" panose="00020600040101010101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21691" y="1748353"/>
            <a:ext cx="2717298" cy="438576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317582" y="1447297"/>
            <a:ext cx="490918" cy="356502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r>
              <a:rPr lang="en-US" altLang="zh-CN" sz="2800" baseline="-30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928327" y="3763065"/>
            <a:ext cx="1637177" cy="284687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 algn="r"/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汲取经验</a:t>
            </a:r>
            <a:endParaRPr lang="zh-CN" altLang="en-US" b="1" baseline="-3000">
              <a:solidFill>
                <a:srgbClr val="DD6B40"/>
              </a:solidFill>
              <a:latin typeface="阿里巴巴普惠体 B" panose="00020600040101010101" charset="-122"/>
              <a:ea typeface="阿里巴巴普惠体 B" panose="00020600040101010101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05075" y="4040581"/>
            <a:ext cx="2712002" cy="438576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444334" y="3739526"/>
            <a:ext cx="490918" cy="356502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 algn="r"/>
            <a:r>
              <a:rPr lang="en-US" altLang="zh-CN" sz="2800" baseline="-30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04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188453" y="1466725"/>
            <a:ext cx="1372284" cy="284687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 algn="r"/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目标明确</a:t>
            </a:r>
            <a:endParaRPr lang="zh-CN" altLang="en-US" b="1" baseline="-3000">
              <a:solidFill>
                <a:srgbClr val="DD6B40"/>
              </a:solidFill>
              <a:latin typeface="阿里巴巴普惠体 B" panose="00020600040101010101" charset="-122"/>
              <a:ea typeface="阿里巴巴普惠体 B" panose="00020600040101010101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05072" y="1744240"/>
            <a:ext cx="2712002" cy="438576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430045" y="1443187"/>
            <a:ext cx="490918" cy="356502"/>
          </a:xfrm>
          <a:prstGeom prst="rect">
            <a:avLst/>
          </a:prstGeom>
          <a:noFill/>
        </p:spPr>
        <p:txBody>
          <a:bodyPr wrap="square" lIns="68576" tIns="34287" rIns="68576" bIns="34287" rtlCol="0">
            <a:spAutoFit/>
          </a:bodyPr>
          <a:lstStyle/>
          <a:p>
            <a:pPr algn="r"/>
            <a:r>
              <a:rPr lang="en-US" altLang="zh-CN" sz="2800" baseline="-30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01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041126" y="1375619"/>
            <a:ext cx="1219802" cy="1219800"/>
            <a:chOff x="4854966" y="1574162"/>
            <a:chExt cx="1897870" cy="189787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" name="泪滴形 2"/>
            <p:cNvSpPr/>
            <p:nvPr/>
          </p:nvSpPr>
          <p:spPr>
            <a:xfrm rot="8100000">
              <a:off x="4854966" y="1574162"/>
              <a:ext cx="1897870" cy="1897870"/>
            </a:xfrm>
            <a:prstGeom prst="teardrop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31" name="组合 30"/>
            <p:cNvGrpSpPr>
              <a:grpSpLocks noChangeAspect="1"/>
            </p:cNvGrpSpPr>
            <p:nvPr/>
          </p:nvGrpSpPr>
          <p:grpSpPr>
            <a:xfrm>
              <a:off x="5635285" y="1975907"/>
              <a:ext cx="337232" cy="539999"/>
              <a:chOff x="8912226" y="6910090"/>
              <a:chExt cx="250825" cy="401638"/>
            </a:xfrm>
            <a:grpFill/>
          </p:grpSpPr>
          <p:sp>
            <p:nvSpPr>
              <p:cNvPr id="29" name="Freeform 550"/>
              <p:cNvSpPr/>
              <p:nvPr/>
            </p:nvSpPr>
            <p:spPr bwMode="auto">
              <a:xfrm>
                <a:off x="8912226" y="7021215"/>
                <a:ext cx="250825" cy="290513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Freeform 551"/>
              <p:cNvSpPr/>
              <p:nvPr/>
            </p:nvSpPr>
            <p:spPr bwMode="auto">
              <a:xfrm>
                <a:off x="8977313" y="6910090"/>
                <a:ext cx="120650" cy="263525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4041126" y="3176213"/>
            <a:ext cx="1219802" cy="1219800"/>
            <a:chOff x="4854966" y="4426680"/>
            <a:chExt cx="1897870" cy="189787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4" name="泪滴形 3"/>
            <p:cNvSpPr/>
            <p:nvPr/>
          </p:nvSpPr>
          <p:spPr>
            <a:xfrm rot="13500000" flipV="1">
              <a:off x="4854966" y="4426680"/>
              <a:ext cx="1897870" cy="1897870"/>
            </a:xfrm>
            <a:prstGeom prst="teardrop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28" name="组合 27"/>
            <p:cNvGrpSpPr>
              <a:grpSpLocks noChangeAspect="1"/>
            </p:cNvGrpSpPr>
            <p:nvPr/>
          </p:nvGrpSpPr>
          <p:grpSpPr>
            <a:xfrm>
              <a:off x="5541401" y="4727516"/>
              <a:ext cx="525001" cy="539999"/>
              <a:chOff x="7240588" y="7069659"/>
              <a:chExt cx="388938" cy="400049"/>
            </a:xfrm>
            <a:grpFill/>
          </p:grpSpPr>
          <p:sp>
            <p:nvSpPr>
              <p:cNvPr id="25" name="Freeform 405"/>
              <p:cNvSpPr/>
              <p:nvPr/>
            </p:nvSpPr>
            <p:spPr bwMode="auto">
              <a:xfrm>
                <a:off x="7339013" y="7069659"/>
                <a:ext cx="127000" cy="125413"/>
              </a:xfrm>
              <a:custGeom>
                <a:avLst/>
                <a:gdLst>
                  <a:gd name="T0" fmla="*/ 45 w 91"/>
                  <a:gd name="T1" fmla="*/ 91 h 91"/>
                  <a:gd name="T2" fmla="*/ 56 w 91"/>
                  <a:gd name="T3" fmla="*/ 90 h 91"/>
                  <a:gd name="T4" fmla="*/ 41 w 91"/>
                  <a:gd name="T5" fmla="*/ 77 h 91"/>
                  <a:gd name="T6" fmla="*/ 31 w 91"/>
                  <a:gd name="T7" fmla="*/ 60 h 91"/>
                  <a:gd name="T8" fmla="*/ 37 w 91"/>
                  <a:gd name="T9" fmla="*/ 40 h 91"/>
                  <a:gd name="T10" fmla="*/ 58 w 91"/>
                  <a:gd name="T11" fmla="*/ 31 h 91"/>
                  <a:gd name="T12" fmla="*/ 74 w 91"/>
                  <a:gd name="T13" fmla="*/ 37 h 91"/>
                  <a:gd name="T14" fmla="*/ 91 w 91"/>
                  <a:gd name="T15" fmla="*/ 50 h 91"/>
                  <a:gd name="T16" fmla="*/ 91 w 91"/>
                  <a:gd name="T17" fmla="*/ 46 h 91"/>
                  <a:gd name="T18" fmla="*/ 45 w 91"/>
                  <a:gd name="T19" fmla="*/ 0 h 91"/>
                  <a:gd name="T20" fmla="*/ 0 w 91"/>
                  <a:gd name="T21" fmla="*/ 46 h 91"/>
                  <a:gd name="T22" fmla="*/ 45 w 91"/>
                  <a:gd name="T2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cubicBezTo>
                      <a:pt x="49" y="91"/>
                      <a:pt x="53" y="91"/>
                      <a:pt x="56" y="90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5" y="73"/>
                      <a:pt x="32" y="67"/>
                      <a:pt x="31" y="60"/>
                    </a:cubicBezTo>
                    <a:cubicBezTo>
                      <a:pt x="31" y="53"/>
                      <a:pt x="33" y="46"/>
                      <a:pt x="37" y="40"/>
                    </a:cubicBezTo>
                    <a:cubicBezTo>
                      <a:pt x="42" y="34"/>
                      <a:pt x="50" y="31"/>
                      <a:pt x="58" y="31"/>
                    </a:cubicBezTo>
                    <a:cubicBezTo>
                      <a:pt x="64" y="31"/>
                      <a:pt x="70" y="33"/>
                      <a:pt x="74" y="37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49"/>
                      <a:pt x="91" y="47"/>
                      <a:pt x="91" y="46"/>
                    </a:cubicBezTo>
                    <a:cubicBezTo>
                      <a:pt x="91" y="21"/>
                      <a:pt x="71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Freeform 407"/>
              <p:cNvSpPr/>
              <p:nvPr/>
            </p:nvSpPr>
            <p:spPr bwMode="auto">
              <a:xfrm>
                <a:off x="7402513" y="7133158"/>
                <a:ext cx="227013" cy="198438"/>
              </a:xfrm>
              <a:custGeom>
                <a:avLst/>
                <a:gdLst>
                  <a:gd name="T0" fmla="*/ 104 w 163"/>
                  <a:gd name="T1" fmla="*/ 26 h 143"/>
                  <a:gd name="T2" fmla="*/ 79 w 163"/>
                  <a:gd name="T3" fmla="*/ 31 h 143"/>
                  <a:gd name="T4" fmla="*/ 66 w 163"/>
                  <a:gd name="T5" fmla="*/ 40 h 143"/>
                  <a:gd name="T6" fmla="*/ 20 w 163"/>
                  <a:gd name="T7" fmla="*/ 2 h 143"/>
                  <a:gd name="T8" fmla="*/ 13 w 163"/>
                  <a:gd name="T9" fmla="*/ 0 h 143"/>
                  <a:gd name="T10" fmla="*/ 4 w 163"/>
                  <a:gd name="T11" fmla="*/ 4 h 143"/>
                  <a:gd name="T12" fmla="*/ 5 w 163"/>
                  <a:gd name="T13" fmla="*/ 20 h 143"/>
                  <a:gd name="T14" fmla="*/ 52 w 163"/>
                  <a:gd name="T15" fmla="*/ 58 h 143"/>
                  <a:gd name="T16" fmla="*/ 46 w 163"/>
                  <a:gd name="T17" fmla="*/ 73 h 143"/>
                  <a:gd name="T18" fmla="*/ 45 w 163"/>
                  <a:gd name="T19" fmla="*/ 81 h 143"/>
                  <a:gd name="T20" fmla="*/ 73 w 163"/>
                  <a:gd name="T21" fmla="*/ 66 h 143"/>
                  <a:gd name="T22" fmla="*/ 89 w 163"/>
                  <a:gd name="T23" fmla="*/ 62 h 143"/>
                  <a:gd name="T24" fmla="*/ 119 w 163"/>
                  <a:gd name="T25" fmla="*/ 79 h 143"/>
                  <a:gd name="T26" fmla="*/ 106 w 163"/>
                  <a:gd name="T27" fmla="*/ 125 h 143"/>
                  <a:gd name="T28" fmla="*/ 82 w 163"/>
                  <a:gd name="T29" fmla="*/ 139 h 143"/>
                  <a:gd name="T30" fmla="*/ 104 w 163"/>
                  <a:gd name="T31" fmla="*/ 143 h 143"/>
                  <a:gd name="T32" fmla="*/ 163 w 163"/>
                  <a:gd name="T33" fmla="*/ 84 h 143"/>
                  <a:gd name="T34" fmla="*/ 104 w 163"/>
                  <a:gd name="T35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43">
                    <a:moveTo>
                      <a:pt x="104" y="26"/>
                    </a:moveTo>
                    <a:cubicBezTo>
                      <a:pt x="95" y="26"/>
                      <a:pt x="86" y="28"/>
                      <a:pt x="79" y="31"/>
                    </a:cubicBezTo>
                    <a:cubicBezTo>
                      <a:pt x="74" y="34"/>
                      <a:pt x="70" y="36"/>
                      <a:pt x="6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5" y="0"/>
                      <a:pt x="13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0" y="9"/>
                      <a:pt x="1" y="16"/>
                      <a:pt x="5" y="20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49" y="62"/>
                      <a:pt x="47" y="67"/>
                      <a:pt x="46" y="73"/>
                    </a:cubicBezTo>
                    <a:cubicBezTo>
                      <a:pt x="46" y="75"/>
                      <a:pt x="45" y="78"/>
                      <a:pt x="45" y="81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8" y="63"/>
                      <a:pt x="84" y="62"/>
                      <a:pt x="89" y="62"/>
                    </a:cubicBezTo>
                    <a:cubicBezTo>
                      <a:pt x="102" y="62"/>
                      <a:pt x="113" y="68"/>
                      <a:pt x="119" y="79"/>
                    </a:cubicBezTo>
                    <a:cubicBezTo>
                      <a:pt x="128" y="95"/>
                      <a:pt x="122" y="116"/>
                      <a:pt x="106" y="125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8" y="141"/>
                      <a:pt x="96" y="143"/>
                      <a:pt x="104" y="143"/>
                    </a:cubicBezTo>
                    <a:cubicBezTo>
                      <a:pt x="136" y="143"/>
                      <a:pt x="163" y="117"/>
                      <a:pt x="163" y="84"/>
                    </a:cubicBezTo>
                    <a:cubicBezTo>
                      <a:pt x="163" y="52"/>
                      <a:pt x="136" y="26"/>
                      <a:pt x="10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408"/>
              <p:cNvSpPr/>
              <p:nvPr/>
            </p:nvSpPr>
            <p:spPr bwMode="auto">
              <a:xfrm>
                <a:off x="7240588" y="7239520"/>
                <a:ext cx="315913" cy="230188"/>
              </a:xfrm>
              <a:custGeom>
                <a:avLst/>
                <a:gdLst>
                  <a:gd name="T0" fmla="*/ 152 w 227"/>
                  <a:gd name="T1" fmla="*/ 69 h 165"/>
                  <a:gd name="T2" fmla="*/ 215 w 227"/>
                  <a:gd name="T3" fmla="*/ 35 h 165"/>
                  <a:gd name="T4" fmla="*/ 222 w 227"/>
                  <a:gd name="T5" fmla="*/ 9 h 165"/>
                  <a:gd name="T6" fmla="*/ 205 w 227"/>
                  <a:gd name="T7" fmla="*/ 0 h 165"/>
                  <a:gd name="T8" fmla="*/ 196 w 227"/>
                  <a:gd name="T9" fmla="*/ 2 h 165"/>
                  <a:gd name="T10" fmla="*/ 135 w 227"/>
                  <a:gd name="T11" fmla="*/ 36 h 165"/>
                  <a:gd name="T12" fmla="*/ 123 w 227"/>
                  <a:gd name="T13" fmla="*/ 26 h 165"/>
                  <a:gd name="T14" fmla="*/ 77 w 227"/>
                  <a:gd name="T15" fmla="*/ 11 h 165"/>
                  <a:gd name="T16" fmla="*/ 0 w 227"/>
                  <a:gd name="T17" fmla="*/ 88 h 165"/>
                  <a:gd name="T18" fmla="*/ 77 w 227"/>
                  <a:gd name="T19" fmla="*/ 165 h 165"/>
                  <a:gd name="T20" fmla="*/ 155 w 227"/>
                  <a:gd name="T21" fmla="*/ 88 h 165"/>
                  <a:gd name="T22" fmla="*/ 154 w 227"/>
                  <a:gd name="T23" fmla="*/ 85 h 165"/>
                  <a:gd name="T24" fmla="*/ 152 w 227"/>
                  <a:gd name="T25" fmla="*/ 6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6" h="165">
                    <a:moveTo>
                      <a:pt x="152" y="69"/>
                    </a:moveTo>
                    <a:cubicBezTo>
                      <a:pt x="215" y="35"/>
                      <a:pt x="215" y="35"/>
                      <a:pt x="215" y="35"/>
                    </a:cubicBezTo>
                    <a:cubicBezTo>
                      <a:pt x="224" y="30"/>
                      <a:pt x="227" y="18"/>
                      <a:pt x="222" y="9"/>
                    </a:cubicBezTo>
                    <a:cubicBezTo>
                      <a:pt x="219" y="3"/>
                      <a:pt x="212" y="0"/>
                      <a:pt x="205" y="0"/>
                    </a:cubicBezTo>
                    <a:cubicBezTo>
                      <a:pt x="202" y="0"/>
                      <a:pt x="199" y="0"/>
                      <a:pt x="196" y="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1" y="32"/>
                      <a:pt x="127" y="29"/>
                      <a:pt x="123" y="26"/>
                    </a:cubicBezTo>
                    <a:cubicBezTo>
                      <a:pt x="110" y="16"/>
                      <a:pt x="94" y="11"/>
                      <a:pt x="77" y="11"/>
                    </a:cubicBezTo>
                    <a:cubicBezTo>
                      <a:pt x="35" y="11"/>
                      <a:pt x="0" y="45"/>
                      <a:pt x="0" y="88"/>
                    </a:cubicBezTo>
                    <a:cubicBezTo>
                      <a:pt x="0" y="131"/>
                      <a:pt x="35" y="165"/>
                      <a:pt x="77" y="165"/>
                    </a:cubicBezTo>
                    <a:cubicBezTo>
                      <a:pt x="120" y="165"/>
                      <a:pt x="155" y="131"/>
                      <a:pt x="155" y="88"/>
                    </a:cubicBezTo>
                    <a:cubicBezTo>
                      <a:pt x="155" y="87"/>
                      <a:pt x="155" y="86"/>
                      <a:pt x="154" y="85"/>
                    </a:cubicBezTo>
                    <a:cubicBezTo>
                      <a:pt x="154" y="80"/>
                      <a:pt x="154" y="75"/>
                      <a:pt x="152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4999998" y="2273098"/>
            <a:ext cx="1219802" cy="1219800"/>
            <a:chOff x="6438262" y="3038866"/>
            <a:chExt cx="1897870" cy="189787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5" name="泪滴形 4"/>
            <p:cNvSpPr/>
            <p:nvPr/>
          </p:nvSpPr>
          <p:spPr>
            <a:xfrm rot="8100000" flipV="1">
              <a:off x="6438262" y="3038866"/>
              <a:ext cx="1897870" cy="1897870"/>
            </a:xfrm>
            <a:prstGeom prst="teardrop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>
              <a:grpSpLocks noChangeAspect="1"/>
            </p:cNvGrpSpPr>
            <p:nvPr/>
          </p:nvGrpSpPr>
          <p:grpSpPr>
            <a:xfrm>
              <a:off x="7839999" y="3717801"/>
              <a:ext cx="318025" cy="540000"/>
              <a:chOff x="11322051" y="6770687"/>
              <a:chExt cx="236538" cy="401638"/>
            </a:xfrm>
            <a:grpFill/>
          </p:grpSpPr>
          <p:sp>
            <p:nvSpPr>
              <p:cNvPr id="32" name="Freeform 492"/>
              <p:cNvSpPr>
                <a:spLocks noEditPoints="1"/>
              </p:cNvSpPr>
              <p:nvPr/>
            </p:nvSpPr>
            <p:spPr bwMode="auto">
              <a:xfrm>
                <a:off x="11322051" y="6770687"/>
                <a:ext cx="236538" cy="320675"/>
              </a:xfrm>
              <a:custGeom>
                <a:avLst/>
                <a:gdLst>
                  <a:gd name="T0" fmla="*/ 86 w 170"/>
                  <a:gd name="T1" fmla="*/ 0 h 230"/>
                  <a:gd name="T2" fmla="*/ 85 w 170"/>
                  <a:gd name="T3" fmla="*/ 0 h 230"/>
                  <a:gd name="T4" fmla="*/ 84 w 170"/>
                  <a:gd name="T5" fmla="*/ 0 h 230"/>
                  <a:gd name="T6" fmla="*/ 0 w 170"/>
                  <a:gd name="T7" fmla="*/ 96 h 230"/>
                  <a:gd name="T8" fmla="*/ 50 w 170"/>
                  <a:gd name="T9" fmla="*/ 230 h 230"/>
                  <a:gd name="T10" fmla="*/ 120 w 170"/>
                  <a:gd name="T11" fmla="*/ 230 h 230"/>
                  <a:gd name="T12" fmla="*/ 170 w 170"/>
                  <a:gd name="T13" fmla="*/ 96 h 230"/>
                  <a:gd name="T14" fmla="*/ 86 w 170"/>
                  <a:gd name="T15" fmla="*/ 0 h 230"/>
                  <a:gd name="T16" fmla="*/ 105 w 170"/>
                  <a:gd name="T17" fmla="*/ 210 h 230"/>
                  <a:gd name="T18" fmla="*/ 97 w 170"/>
                  <a:gd name="T19" fmla="*/ 210 h 230"/>
                  <a:gd name="T20" fmla="*/ 97 w 170"/>
                  <a:gd name="T21" fmla="*/ 159 h 230"/>
                  <a:gd name="T22" fmla="*/ 73 w 170"/>
                  <a:gd name="T23" fmla="*/ 159 h 230"/>
                  <a:gd name="T24" fmla="*/ 73 w 170"/>
                  <a:gd name="T25" fmla="*/ 210 h 230"/>
                  <a:gd name="T26" fmla="*/ 65 w 170"/>
                  <a:gd name="T27" fmla="*/ 210 h 230"/>
                  <a:gd name="T28" fmla="*/ 49 w 170"/>
                  <a:gd name="T29" fmla="*/ 176 h 230"/>
                  <a:gd name="T30" fmla="*/ 20 w 170"/>
                  <a:gd name="T31" fmla="*/ 96 h 230"/>
                  <a:gd name="T32" fmla="*/ 49 w 170"/>
                  <a:gd name="T33" fmla="*/ 30 h 230"/>
                  <a:gd name="T34" fmla="*/ 84 w 170"/>
                  <a:gd name="T35" fmla="*/ 20 h 230"/>
                  <a:gd name="T36" fmla="*/ 84 w 170"/>
                  <a:gd name="T37" fmla="*/ 20 h 230"/>
                  <a:gd name="T38" fmla="*/ 85 w 170"/>
                  <a:gd name="T39" fmla="*/ 20 h 230"/>
                  <a:gd name="T40" fmla="*/ 86 w 170"/>
                  <a:gd name="T41" fmla="*/ 20 h 230"/>
                  <a:gd name="T42" fmla="*/ 86 w 170"/>
                  <a:gd name="T43" fmla="*/ 20 h 230"/>
                  <a:gd name="T44" fmla="*/ 121 w 170"/>
                  <a:gd name="T45" fmla="*/ 30 h 230"/>
                  <a:gd name="T46" fmla="*/ 150 w 170"/>
                  <a:gd name="T47" fmla="*/ 96 h 230"/>
                  <a:gd name="T48" fmla="*/ 121 w 170"/>
                  <a:gd name="T49" fmla="*/ 176 h 230"/>
                  <a:gd name="T50" fmla="*/ 105 w 170"/>
                  <a:gd name="T51" fmla="*/ 21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0" h="230">
                    <a:moveTo>
                      <a:pt x="86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4" y="0"/>
                      <a:pt x="84" y="0"/>
                    </a:cubicBezTo>
                    <a:cubicBezTo>
                      <a:pt x="74" y="0"/>
                      <a:pt x="0" y="3"/>
                      <a:pt x="0" y="96"/>
                    </a:cubicBezTo>
                    <a:cubicBezTo>
                      <a:pt x="0" y="136"/>
                      <a:pt x="50" y="210"/>
                      <a:pt x="50" y="230"/>
                    </a:cubicBezTo>
                    <a:cubicBezTo>
                      <a:pt x="120" y="230"/>
                      <a:pt x="120" y="230"/>
                      <a:pt x="120" y="230"/>
                    </a:cubicBezTo>
                    <a:cubicBezTo>
                      <a:pt x="120" y="210"/>
                      <a:pt x="170" y="136"/>
                      <a:pt x="170" y="96"/>
                    </a:cubicBezTo>
                    <a:cubicBezTo>
                      <a:pt x="170" y="3"/>
                      <a:pt x="96" y="0"/>
                      <a:pt x="86" y="0"/>
                    </a:cubicBezTo>
                    <a:close/>
                    <a:moveTo>
                      <a:pt x="105" y="210"/>
                    </a:moveTo>
                    <a:cubicBezTo>
                      <a:pt x="97" y="210"/>
                      <a:pt x="97" y="210"/>
                      <a:pt x="97" y="210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73" y="159"/>
                      <a:pt x="73" y="159"/>
                      <a:pt x="73" y="159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65" y="210"/>
                      <a:pt x="65" y="210"/>
                      <a:pt x="65" y="210"/>
                    </a:cubicBezTo>
                    <a:cubicBezTo>
                      <a:pt x="62" y="201"/>
                      <a:pt x="56" y="190"/>
                      <a:pt x="49" y="176"/>
                    </a:cubicBezTo>
                    <a:cubicBezTo>
                      <a:pt x="37" y="150"/>
                      <a:pt x="20" y="115"/>
                      <a:pt x="20" y="96"/>
                    </a:cubicBezTo>
                    <a:cubicBezTo>
                      <a:pt x="20" y="64"/>
                      <a:pt x="30" y="42"/>
                      <a:pt x="49" y="30"/>
                    </a:cubicBezTo>
                    <a:cubicBezTo>
                      <a:pt x="65" y="20"/>
                      <a:pt x="82" y="20"/>
                      <a:pt x="84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8" y="20"/>
                      <a:pt x="105" y="20"/>
                      <a:pt x="121" y="30"/>
                    </a:cubicBezTo>
                    <a:cubicBezTo>
                      <a:pt x="140" y="42"/>
                      <a:pt x="150" y="64"/>
                      <a:pt x="150" y="96"/>
                    </a:cubicBezTo>
                    <a:cubicBezTo>
                      <a:pt x="150" y="115"/>
                      <a:pt x="133" y="150"/>
                      <a:pt x="121" y="176"/>
                    </a:cubicBezTo>
                    <a:cubicBezTo>
                      <a:pt x="114" y="190"/>
                      <a:pt x="108" y="201"/>
                      <a:pt x="105" y="2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Rectangle 493"/>
              <p:cNvSpPr>
                <a:spLocks noChangeArrowheads="1"/>
              </p:cNvSpPr>
              <p:nvPr/>
            </p:nvSpPr>
            <p:spPr bwMode="auto">
              <a:xfrm>
                <a:off x="11391901" y="7105649"/>
                <a:ext cx="98425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Rectangle 494"/>
              <p:cNvSpPr>
                <a:spLocks noChangeArrowheads="1"/>
              </p:cNvSpPr>
              <p:nvPr/>
            </p:nvSpPr>
            <p:spPr bwMode="auto">
              <a:xfrm>
                <a:off x="11417301" y="7145337"/>
                <a:ext cx="49213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19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3091781" y="2273098"/>
            <a:ext cx="1219802" cy="1219800"/>
            <a:chOff x="3271670" y="3038866"/>
            <a:chExt cx="1897870" cy="189787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6" name="泪滴形 5"/>
            <p:cNvSpPr/>
            <p:nvPr/>
          </p:nvSpPr>
          <p:spPr>
            <a:xfrm rot="13500000" flipH="1" flipV="1">
              <a:off x="3271670" y="3038866"/>
              <a:ext cx="1897870" cy="1897870"/>
            </a:xfrm>
            <a:prstGeom prst="teardrop">
              <a:avLst/>
            </a:pr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169"/>
            <p:cNvSpPr>
              <a:spLocks noChangeAspect="1"/>
            </p:cNvSpPr>
            <p:nvPr/>
          </p:nvSpPr>
          <p:spPr bwMode="auto">
            <a:xfrm>
              <a:off x="3482937" y="3717801"/>
              <a:ext cx="360000" cy="540000"/>
            </a:xfrm>
            <a:custGeom>
              <a:avLst/>
              <a:gdLst>
                <a:gd name="T0" fmla="*/ 144 w 192"/>
                <a:gd name="T1" fmla="*/ 192 h 288"/>
                <a:gd name="T2" fmla="*/ 130 w 192"/>
                <a:gd name="T3" fmla="*/ 194 h 288"/>
                <a:gd name="T4" fmla="*/ 120 w 192"/>
                <a:gd name="T5" fmla="*/ 192 h 288"/>
                <a:gd name="T6" fmla="*/ 96 w 192"/>
                <a:gd name="T7" fmla="*/ 167 h 288"/>
                <a:gd name="T8" fmla="*/ 94 w 192"/>
                <a:gd name="T9" fmla="*/ 158 h 288"/>
                <a:gd name="T10" fmla="*/ 96 w 192"/>
                <a:gd name="T11" fmla="*/ 144 h 288"/>
                <a:gd name="T12" fmla="*/ 94 w 192"/>
                <a:gd name="T13" fmla="*/ 131 h 288"/>
                <a:gd name="T14" fmla="*/ 96 w 192"/>
                <a:gd name="T15" fmla="*/ 121 h 288"/>
                <a:gd name="T16" fmla="*/ 121 w 192"/>
                <a:gd name="T17" fmla="*/ 96 h 288"/>
                <a:gd name="T18" fmla="*/ 131 w 192"/>
                <a:gd name="T19" fmla="*/ 94 h 288"/>
                <a:gd name="T20" fmla="*/ 144 w 192"/>
                <a:gd name="T21" fmla="*/ 96 h 288"/>
                <a:gd name="T22" fmla="*/ 192 w 192"/>
                <a:gd name="T23" fmla="*/ 48 h 288"/>
                <a:gd name="T24" fmla="*/ 144 w 192"/>
                <a:gd name="T25" fmla="*/ 0 h 288"/>
                <a:gd name="T26" fmla="*/ 96 w 192"/>
                <a:gd name="T27" fmla="*/ 48 h 288"/>
                <a:gd name="T28" fmla="*/ 98 w 192"/>
                <a:gd name="T29" fmla="*/ 62 h 288"/>
                <a:gd name="T30" fmla="*/ 96 w 192"/>
                <a:gd name="T31" fmla="*/ 71 h 288"/>
                <a:gd name="T32" fmla="*/ 71 w 192"/>
                <a:gd name="T33" fmla="*/ 96 h 288"/>
                <a:gd name="T34" fmla="*/ 62 w 192"/>
                <a:gd name="T35" fmla="*/ 98 h 288"/>
                <a:gd name="T36" fmla="*/ 48 w 192"/>
                <a:gd name="T37" fmla="*/ 96 h 288"/>
                <a:gd name="T38" fmla="*/ 0 w 192"/>
                <a:gd name="T39" fmla="*/ 144 h 288"/>
                <a:gd name="T40" fmla="*/ 48 w 192"/>
                <a:gd name="T41" fmla="*/ 192 h 288"/>
                <a:gd name="T42" fmla="*/ 60 w 192"/>
                <a:gd name="T43" fmla="*/ 190 h 288"/>
                <a:gd name="T44" fmla="*/ 70 w 192"/>
                <a:gd name="T45" fmla="*/ 192 h 288"/>
                <a:gd name="T46" fmla="*/ 95 w 192"/>
                <a:gd name="T47" fmla="*/ 218 h 288"/>
                <a:gd name="T48" fmla="*/ 98 w 192"/>
                <a:gd name="T49" fmla="*/ 227 h 288"/>
                <a:gd name="T50" fmla="*/ 96 w 192"/>
                <a:gd name="T51" fmla="*/ 240 h 288"/>
                <a:gd name="T52" fmla="*/ 144 w 192"/>
                <a:gd name="T53" fmla="*/ 288 h 288"/>
                <a:gd name="T54" fmla="*/ 192 w 192"/>
                <a:gd name="T55" fmla="*/ 240 h 288"/>
                <a:gd name="T56" fmla="*/ 144 w 192"/>
                <a:gd name="T57" fmla="*/ 1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288">
                  <a:moveTo>
                    <a:pt x="144" y="192"/>
                  </a:moveTo>
                  <a:cubicBezTo>
                    <a:pt x="137" y="192"/>
                    <a:pt x="130" y="194"/>
                    <a:pt x="130" y="194"/>
                  </a:cubicBezTo>
                  <a:cubicBezTo>
                    <a:pt x="127" y="195"/>
                    <a:pt x="123" y="194"/>
                    <a:pt x="120" y="192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4" y="165"/>
                    <a:pt x="93" y="161"/>
                    <a:pt x="94" y="158"/>
                  </a:cubicBezTo>
                  <a:cubicBezTo>
                    <a:pt x="94" y="158"/>
                    <a:pt x="96" y="151"/>
                    <a:pt x="96" y="144"/>
                  </a:cubicBezTo>
                  <a:cubicBezTo>
                    <a:pt x="96" y="137"/>
                    <a:pt x="94" y="131"/>
                    <a:pt x="94" y="131"/>
                  </a:cubicBezTo>
                  <a:cubicBezTo>
                    <a:pt x="93" y="128"/>
                    <a:pt x="94" y="124"/>
                    <a:pt x="96" y="121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3" y="94"/>
                    <a:pt x="128" y="93"/>
                    <a:pt x="131" y="94"/>
                  </a:cubicBezTo>
                  <a:cubicBezTo>
                    <a:pt x="131" y="94"/>
                    <a:pt x="137" y="96"/>
                    <a:pt x="144" y="96"/>
                  </a:cubicBezTo>
                  <a:cubicBezTo>
                    <a:pt x="170" y="96"/>
                    <a:pt x="192" y="75"/>
                    <a:pt x="192" y="48"/>
                  </a:cubicBezTo>
                  <a:cubicBezTo>
                    <a:pt x="192" y="22"/>
                    <a:pt x="170" y="0"/>
                    <a:pt x="144" y="0"/>
                  </a:cubicBezTo>
                  <a:cubicBezTo>
                    <a:pt x="117" y="0"/>
                    <a:pt x="96" y="22"/>
                    <a:pt x="96" y="48"/>
                  </a:cubicBezTo>
                  <a:cubicBezTo>
                    <a:pt x="96" y="55"/>
                    <a:pt x="98" y="62"/>
                    <a:pt x="98" y="62"/>
                  </a:cubicBezTo>
                  <a:cubicBezTo>
                    <a:pt x="99" y="65"/>
                    <a:pt x="98" y="69"/>
                    <a:pt x="96" y="7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8"/>
                    <a:pt x="65" y="99"/>
                    <a:pt x="62" y="98"/>
                  </a:cubicBezTo>
                  <a:cubicBezTo>
                    <a:pt x="62" y="98"/>
                    <a:pt x="55" y="96"/>
                    <a:pt x="48" y="96"/>
                  </a:cubicBezTo>
                  <a:cubicBezTo>
                    <a:pt x="21" y="96"/>
                    <a:pt x="0" y="117"/>
                    <a:pt x="0" y="144"/>
                  </a:cubicBezTo>
                  <a:cubicBezTo>
                    <a:pt x="0" y="170"/>
                    <a:pt x="21" y="192"/>
                    <a:pt x="48" y="192"/>
                  </a:cubicBezTo>
                  <a:cubicBezTo>
                    <a:pt x="54" y="192"/>
                    <a:pt x="60" y="190"/>
                    <a:pt x="60" y="190"/>
                  </a:cubicBezTo>
                  <a:cubicBezTo>
                    <a:pt x="63" y="189"/>
                    <a:pt x="68" y="190"/>
                    <a:pt x="70" y="192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7" y="220"/>
                    <a:pt x="98" y="224"/>
                    <a:pt x="98" y="227"/>
                  </a:cubicBezTo>
                  <a:cubicBezTo>
                    <a:pt x="98" y="227"/>
                    <a:pt x="96" y="234"/>
                    <a:pt x="96" y="240"/>
                  </a:cubicBezTo>
                  <a:cubicBezTo>
                    <a:pt x="96" y="266"/>
                    <a:pt x="117" y="288"/>
                    <a:pt x="144" y="288"/>
                  </a:cubicBezTo>
                  <a:cubicBezTo>
                    <a:pt x="170" y="288"/>
                    <a:pt x="192" y="266"/>
                    <a:pt x="192" y="240"/>
                  </a:cubicBezTo>
                  <a:cubicBezTo>
                    <a:pt x="192" y="213"/>
                    <a:pt x="170" y="192"/>
                    <a:pt x="144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90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3452744" y="2730152"/>
            <a:ext cx="907927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50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59" name="矩形 58"/>
          <p:cNvSpPr/>
          <p:nvPr/>
        </p:nvSpPr>
        <p:spPr>
          <a:xfrm>
            <a:off x="4958573" y="2730152"/>
            <a:ext cx="907927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50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63" name="矩形 62"/>
          <p:cNvSpPr/>
          <p:nvPr/>
        </p:nvSpPr>
        <p:spPr>
          <a:xfrm>
            <a:off x="4202080" y="2007864"/>
            <a:ext cx="897890" cy="297815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50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65" name="矩形 64"/>
          <p:cNvSpPr/>
          <p:nvPr/>
        </p:nvSpPr>
        <p:spPr>
          <a:xfrm>
            <a:off x="4203541" y="3734490"/>
            <a:ext cx="907927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50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执行力</a:t>
            </a:r>
          </a:p>
        </p:txBody>
      </p:sp>
      <p:pic>
        <p:nvPicPr>
          <p:cNvPr id="11" name="图片 10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12" name="图片 11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16" name="图片 1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20" name="图片 19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37" name="直接连接符 36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6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57" grpId="0"/>
      <p:bldP spid="59" grpId="0"/>
      <p:bldP spid="63" grpId="0"/>
      <p:bldP spid="65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564776" y="409725"/>
            <a:ext cx="10488706" cy="28505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7925" b="1" dirty="0">
                <a:solidFill>
                  <a:srgbClr val="C5C5C5">
                    <a:alpha val="10000"/>
                  </a:srgbClr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PART 01</a:t>
            </a:r>
            <a:r>
              <a:rPr lang="en-US" altLang="zh-CN" sz="17925" b="1" dirty="0">
                <a:solidFill>
                  <a:schemeClr val="accent1">
                    <a:lumMod val="75000"/>
                    <a:alpha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Aharoni" panose="02010803020104030203" pitchFamily="2" charset="-79"/>
                <a:sym typeface="FZHei-B01S" panose="02010601030101010101" pitchFamily="2" charset="-122"/>
              </a:rPr>
              <a:t> </a:t>
            </a:r>
            <a:endParaRPr lang="zh-CN" altLang="en-US" sz="17925" b="1" dirty="0">
              <a:solidFill>
                <a:schemeClr val="accent1">
                  <a:lumMod val="75000"/>
                  <a:alpha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Aharoni" panose="02010803020104030203" pitchFamily="2" charset="-79"/>
              <a:sym typeface="FZHei-B01S" panose="02010601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02047" y="2308612"/>
            <a:ext cx="163614" cy="56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51555" y="3757295"/>
            <a:ext cx="2636520" cy="339553"/>
            <a:chOff x="4250889" y="3891783"/>
            <a:chExt cx="2974568" cy="452016"/>
          </a:xfrm>
        </p:grpSpPr>
        <p:sp>
          <p:nvSpPr>
            <p:cNvPr id="6" name="矩形 5"/>
            <p:cNvSpPr/>
            <p:nvPr/>
          </p:nvSpPr>
          <p:spPr>
            <a:xfrm>
              <a:off x="4250889" y="3891783"/>
              <a:ext cx="2720635" cy="45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阿里巴巴普惠体 R" panose="00020600040101010101" charset="-122"/>
                <a:ea typeface="阿里巴巴普惠体 R" panose="00020600040101010101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87150" y="3917736"/>
              <a:ext cx="2538307" cy="3668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200" dirty="0">
                  <a:solidFill>
                    <a:srgbClr val="0F1014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Aharoni" panose="02010803020104030203" pitchFamily="2" charset="-79"/>
                  <a:sym typeface="FZHei-B01S" panose="02010601030101010101" pitchFamily="2" charset="-122"/>
                </a:rPr>
                <a:t>CURRICULUM VITAE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70835" y="3194050"/>
            <a:ext cx="3693160" cy="678279"/>
            <a:chOff x="4250888" y="3073355"/>
            <a:chExt cx="3721537" cy="904448"/>
          </a:xfrm>
        </p:grpSpPr>
        <p:sp>
          <p:nvSpPr>
            <p:cNvPr id="4" name="矩形 3"/>
            <p:cNvSpPr/>
            <p:nvPr/>
          </p:nvSpPr>
          <p:spPr>
            <a:xfrm>
              <a:off x="4250888" y="3073355"/>
              <a:ext cx="3721537" cy="75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50888" y="3117518"/>
              <a:ext cx="3669289" cy="8602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FZHei-B01S" panose="02010601030101010101" pitchFamily="2" charset="-122"/>
                </a:rPr>
                <a:t>点击添加标题</a:t>
              </a:r>
            </a:p>
          </p:txBody>
        </p:sp>
      </p:grpSp>
      <p:pic>
        <p:nvPicPr>
          <p:cNvPr id="2" name="图片 1" descr="章节装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30" y="409575"/>
            <a:ext cx="2456815" cy="2579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74515" y="1130300"/>
            <a:ext cx="1041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阿里巴巴普惠体 B" panose="00020600040101010101" charset="-122"/>
                <a:ea typeface="阿里巴巴普惠体 B" panose="00020600040101010101" charset="-122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六边形 33"/>
          <p:cNvSpPr/>
          <p:nvPr/>
        </p:nvSpPr>
        <p:spPr>
          <a:xfrm>
            <a:off x="3485358" y="1077658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荣誉</a:t>
            </a:r>
          </a:p>
        </p:txBody>
      </p:sp>
      <p:sp>
        <p:nvSpPr>
          <p:cNvPr id="35" name="六边形 34"/>
          <p:cNvSpPr/>
          <p:nvPr/>
        </p:nvSpPr>
        <p:spPr>
          <a:xfrm>
            <a:off x="4580510" y="1691854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专业</a:t>
            </a:r>
          </a:p>
        </p:txBody>
      </p:sp>
      <p:sp>
        <p:nvSpPr>
          <p:cNvPr id="36" name="六边形 35"/>
          <p:cNvSpPr/>
          <p:nvPr/>
        </p:nvSpPr>
        <p:spPr>
          <a:xfrm>
            <a:off x="3485357" y="2290200"/>
            <a:ext cx="1293062" cy="1114709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六边形 36"/>
          <p:cNvSpPr/>
          <p:nvPr/>
        </p:nvSpPr>
        <p:spPr>
          <a:xfrm>
            <a:off x="5675663" y="2306170"/>
            <a:ext cx="1293062" cy="1114709"/>
          </a:xfrm>
          <a:prstGeom prst="hexagon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六边形 37"/>
          <p:cNvSpPr/>
          <p:nvPr/>
        </p:nvSpPr>
        <p:spPr>
          <a:xfrm>
            <a:off x="4584030" y="2896458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协调</a:t>
            </a:r>
          </a:p>
        </p:txBody>
      </p:sp>
      <p:sp>
        <p:nvSpPr>
          <p:cNvPr id="39" name="六边形 38"/>
          <p:cNvSpPr/>
          <p:nvPr/>
        </p:nvSpPr>
        <p:spPr>
          <a:xfrm>
            <a:off x="6770816" y="1694535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合作</a:t>
            </a:r>
          </a:p>
        </p:txBody>
      </p:sp>
      <p:sp>
        <p:nvSpPr>
          <p:cNvPr id="40" name="六边形 39"/>
          <p:cNvSpPr/>
          <p:nvPr/>
        </p:nvSpPr>
        <p:spPr>
          <a:xfrm>
            <a:off x="2390204" y="1694535"/>
            <a:ext cx="1293062" cy="1114709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六边形 40"/>
          <p:cNvSpPr/>
          <p:nvPr/>
        </p:nvSpPr>
        <p:spPr>
          <a:xfrm>
            <a:off x="5675664" y="3502742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奉献</a:t>
            </a:r>
          </a:p>
        </p:txBody>
      </p:sp>
      <p:sp>
        <p:nvSpPr>
          <p:cNvPr id="42" name="六边形 41"/>
          <p:cNvSpPr/>
          <p:nvPr/>
        </p:nvSpPr>
        <p:spPr>
          <a:xfrm>
            <a:off x="6770816" y="2887138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谦虚</a:t>
            </a:r>
          </a:p>
        </p:txBody>
      </p:sp>
      <p:sp>
        <p:nvSpPr>
          <p:cNvPr id="43" name="六边形 42"/>
          <p:cNvSpPr/>
          <p:nvPr/>
        </p:nvSpPr>
        <p:spPr>
          <a:xfrm>
            <a:off x="2390204" y="2887138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远见</a:t>
            </a:r>
          </a:p>
        </p:txBody>
      </p:sp>
      <p:sp>
        <p:nvSpPr>
          <p:cNvPr id="44" name="六边形 43"/>
          <p:cNvSpPr/>
          <p:nvPr/>
        </p:nvSpPr>
        <p:spPr>
          <a:xfrm>
            <a:off x="1295052" y="2306170"/>
            <a:ext cx="1293062" cy="1114709"/>
          </a:xfrm>
          <a:prstGeom prst="hexagon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1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目标</a:t>
            </a:r>
          </a:p>
        </p:txBody>
      </p:sp>
      <p:sp>
        <p:nvSpPr>
          <p:cNvPr id="45" name="TextBox 39"/>
          <p:cNvSpPr txBox="1"/>
          <p:nvPr/>
        </p:nvSpPr>
        <p:spPr>
          <a:xfrm flipH="1">
            <a:off x="628199" y="3844373"/>
            <a:ext cx="2090180" cy="282575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 algn="ctr">
              <a:defRPr sz="2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400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点击添加标题</a:t>
            </a:r>
          </a:p>
        </p:txBody>
      </p:sp>
      <p:sp>
        <p:nvSpPr>
          <p:cNvPr id="46" name="TextBox 40"/>
          <p:cNvSpPr txBox="1"/>
          <p:nvPr/>
        </p:nvSpPr>
        <p:spPr>
          <a:xfrm>
            <a:off x="628199" y="4124643"/>
            <a:ext cx="2563421" cy="44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/>
              <a:buNone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1000" dirty="0">
                <a:latin typeface="+mn-lt"/>
                <a:ea typeface="+mn-ea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sp>
        <p:nvSpPr>
          <p:cNvPr id="47" name="六边形 46"/>
          <p:cNvSpPr/>
          <p:nvPr/>
        </p:nvSpPr>
        <p:spPr>
          <a:xfrm>
            <a:off x="3485358" y="3502742"/>
            <a:ext cx="1293062" cy="1114709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团队合作</a:t>
            </a:r>
          </a:p>
        </p:txBody>
      </p:sp>
      <p:pic>
        <p:nvPicPr>
          <p:cNvPr id="5" name="图片 4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4" name="图片 3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7" name="图片 6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04770" y="2096135"/>
            <a:ext cx="948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阿里巴巴普惠体 R" panose="00020600040101010101" charset="-122"/>
                <a:ea typeface="阿里巴巴普惠体 R" panose="00020600040101010101" charset="-122"/>
              </a:rPr>
              <a:t>添加图片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674745" y="2680335"/>
            <a:ext cx="948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阿里巴巴普惠体 R" panose="00020600040101010101" charset="-122"/>
                <a:ea typeface="阿里巴巴普惠体 R" panose="00020600040101010101" charset="-122"/>
              </a:rPr>
              <a:t>添加图片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677920" y="3893185"/>
            <a:ext cx="948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阿里巴巴普惠体 R" panose="00020600040101010101" charset="-122"/>
                <a:ea typeface="阿里巴巴普惠体 R" panose="00020600040101010101" charset="-122"/>
              </a:rPr>
              <a:t>添加图片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871845" y="2680335"/>
            <a:ext cx="948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阿里巴巴普惠体 R" panose="00020600040101010101" charset="-122"/>
                <a:ea typeface="阿里巴巴普惠体 R" panose="00020600040101010101" charset="-122"/>
              </a:rPr>
              <a:t>添加图片</a:t>
            </a:r>
          </a:p>
        </p:txBody>
      </p:sp>
    </p:spTree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1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1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9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/>
      <p:bldP spid="46" grpId="0"/>
      <p:bldP spid="47" grpId="0" bldLvl="0" animBg="1"/>
      <p:bldP spid="47" grpId="1" bldLvl="0" animBg="1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/>
          <p:nvPr/>
        </p:nvSpPr>
        <p:spPr>
          <a:xfrm>
            <a:off x="4468255" y="1232735"/>
            <a:ext cx="3662363" cy="1749591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Rectangle 3"/>
          <p:cNvSpPr/>
          <p:nvPr/>
        </p:nvSpPr>
        <p:spPr>
          <a:xfrm>
            <a:off x="810656" y="1232735"/>
            <a:ext cx="3657600" cy="1752600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Oval 4"/>
          <p:cNvSpPr/>
          <p:nvPr/>
        </p:nvSpPr>
        <p:spPr>
          <a:xfrm>
            <a:off x="1184016" y="3107575"/>
            <a:ext cx="717550" cy="720725"/>
          </a:xfrm>
          <a:prstGeom prst="ellipse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Oval 12"/>
          <p:cNvSpPr/>
          <p:nvPr/>
        </p:nvSpPr>
        <p:spPr>
          <a:xfrm>
            <a:off x="3164393" y="3099955"/>
            <a:ext cx="717550" cy="720725"/>
          </a:xfrm>
          <a:prstGeom prst="ellipse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2" name="Oval 14"/>
          <p:cNvSpPr/>
          <p:nvPr/>
        </p:nvSpPr>
        <p:spPr>
          <a:xfrm>
            <a:off x="5144769" y="3107575"/>
            <a:ext cx="715963" cy="720725"/>
          </a:xfrm>
          <a:prstGeom prst="ellipse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Oval 16"/>
          <p:cNvSpPr/>
          <p:nvPr/>
        </p:nvSpPr>
        <p:spPr>
          <a:xfrm>
            <a:off x="7123559" y="3107575"/>
            <a:ext cx="715963" cy="720725"/>
          </a:xfrm>
          <a:prstGeom prst="ellipse">
            <a:avLst/>
          </a:prstGeom>
          <a:noFill/>
          <a:ln w="9525">
            <a:solidFill>
              <a:srgbClr val="DD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68" name="Group 20"/>
          <p:cNvGrpSpPr/>
          <p:nvPr/>
        </p:nvGrpSpPr>
        <p:grpSpPr>
          <a:xfrm>
            <a:off x="1352193" y="3263532"/>
            <a:ext cx="401822" cy="404317"/>
            <a:chOff x="7971783" y="2080670"/>
            <a:chExt cx="401822" cy="404317"/>
          </a:xfrm>
          <a:solidFill>
            <a:srgbClr val="FFC000"/>
          </a:solidFill>
        </p:grpSpPr>
        <p:sp>
          <p:nvSpPr>
            <p:cNvPr id="69" name="Freeform 42"/>
            <p:cNvSpPr>
              <a:spLocks noEditPoints="1"/>
            </p:cNvSpPr>
            <p:nvPr/>
          </p:nvSpPr>
          <p:spPr bwMode="auto">
            <a:xfrm>
              <a:off x="7971783" y="2080670"/>
              <a:ext cx="401822" cy="404317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11 h 121"/>
                <a:gd name="T12" fmla="*/ 10 w 121"/>
                <a:gd name="T13" fmla="*/ 61 h 121"/>
                <a:gd name="T14" fmla="*/ 60 w 121"/>
                <a:gd name="T15" fmla="*/ 10 h 121"/>
                <a:gd name="T16" fmla="*/ 111 w 121"/>
                <a:gd name="T17" fmla="*/ 61 h 121"/>
                <a:gd name="T18" fmla="*/ 60 w 121"/>
                <a:gd name="T1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rgbClr val="DD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0" name="Freeform 43"/>
            <p:cNvSpPr/>
            <p:nvPr/>
          </p:nvSpPr>
          <p:spPr bwMode="auto">
            <a:xfrm>
              <a:off x="8079103" y="2178006"/>
              <a:ext cx="139764" cy="199662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0 h 60"/>
                <a:gd name="T4" fmla="*/ 0 w 42"/>
                <a:gd name="T5" fmla="*/ 42 h 60"/>
                <a:gd name="T6" fmla="*/ 42 w 42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rgbClr val="DD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" name="Group 23"/>
          <p:cNvGrpSpPr/>
          <p:nvPr/>
        </p:nvGrpSpPr>
        <p:grpSpPr>
          <a:xfrm>
            <a:off x="3361852" y="3307208"/>
            <a:ext cx="389342" cy="339426"/>
            <a:chOff x="7540014" y="4306907"/>
            <a:chExt cx="389342" cy="339426"/>
          </a:xfrm>
          <a:solidFill>
            <a:srgbClr val="DD6B40"/>
          </a:solidFill>
        </p:grpSpPr>
        <p:sp>
          <p:nvSpPr>
            <p:cNvPr id="72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73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75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79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80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81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82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3" name="Group 35"/>
          <p:cNvGrpSpPr/>
          <p:nvPr/>
        </p:nvGrpSpPr>
        <p:grpSpPr>
          <a:xfrm>
            <a:off x="7290965" y="3272715"/>
            <a:ext cx="379359" cy="376864"/>
            <a:chOff x="6853673" y="3715407"/>
            <a:chExt cx="379359" cy="376864"/>
          </a:xfrm>
          <a:solidFill>
            <a:srgbClr val="DD6B40"/>
          </a:solidFill>
        </p:grpSpPr>
        <p:sp>
          <p:nvSpPr>
            <p:cNvPr id="84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5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6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7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9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0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1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2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3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4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6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7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8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9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0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1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2" name="Group 54"/>
          <p:cNvGrpSpPr/>
          <p:nvPr/>
        </p:nvGrpSpPr>
        <p:grpSpPr>
          <a:xfrm>
            <a:off x="5356935" y="3308958"/>
            <a:ext cx="299494" cy="389342"/>
            <a:chOff x="6421904" y="4798576"/>
            <a:chExt cx="299494" cy="389342"/>
          </a:xfrm>
          <a:solidFill>
            <a:srgbClr val="DD6B40"/>
          </a:solidFill>
        </p:grpSpPr>
        <p:sp>
          <p:nvSpPr>
            <p:cNvPr id="103" name="Freeform 170"/>
            <p:cNvSpPr/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104" name="Freeform 171"/>
            <p:cNvSpPr/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8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5" name="矩形 104"/>
          <p:cNvSpPr/>
          <p:nvPr/>
        </p:nvSpPr>
        <p:spPr>
          <a:xfrm>
            <a:off x="3407582" y="1566952"/>
            <a:ext cx="847090" cy="282575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b="1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810657" y="1858744"/>
            <a:ext cx="3444016" cy="2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更多优质办公作品请访问办公资源：</a:t>
            </a:r>
          </a:p>
        </p:txBody>
      </p:sp>
      <p:sp>
        <p:nvSpPr>
          <p:cNvPr id="107" name="矩形 106"/>
          <p:cNvSpPr/>
          <p:nvPr/>
        </p:nvSpPr>
        <p:spPr>
          <a:xfrm>
            <a:off x="960879" y="3913604"/>
            <a:ext cx="1163825" cy="284687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803520" y="4219366"/>
            <a:ext cx="1478542" cy="62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在此录入上述图表的描述说明，在此录入上述图表的描述说明。</a:t>
            </a:r>
          </a:p>
        </p:txBody>
      </p:sp>
      <p:sp>
        <p:nvSpPr>
          <p:cNvPr id="109" name="矩形 108"/>
          <p:cNvSpPr/>
          <p:nvPr/>
        </p:nvSpPr>
        <p:spPr>
          <a:xfrm>
            <a:off x="2940462" y="3913604"/>
            <a:ext cx="1163825" cy="284687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110" name="矩形 47"/>
          <p:cNvSpPr>
            <a:spLocks noChangeArrowheads="1"/>
          </p:cNvSpPr>
          <p:nvPr/>
        </p:nvSpPr>
        <p:spPr bwMode="auto">
          <a:xfrm>
            <a:off x="2783103" y="4219366"/>
            <a:ext cx="147854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在此录入上述图表的描述说明，在此录入上述图表的描述说明。</a:t>
            </a:r>
          </a:p>
        </p:txBody>
      </p:sp>
      <p:sp>
        <p:nvSpPr>
          <p:cNvPr id="111" name="矩形 110"/>
          <p:cNvSpPr/>
          <p:nvPr/>
        </p:nvSpPr>
        <p:spPr>
          <a:xfrm>
            <a:off x="6899628" y="3913604"/>
            <a:ext cx="1163825" cy="282575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112" name="矩形 47"/>
          <p:cNvSpPr>
            <a:spLocks noChangeArrowheads="1"/>
          </p:cNvSpPr>
          <p:nvPr/>
        </p:nvSpPr>
        <p:spPr bwMode="auto">
          <a:xfrm>
            <a:off x="6742269" y="4219366"/>
            <a:ext cx="147854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在此录入上述图表的描述说明，在此录入上述图表的描述说明。</a:t>
            </a:r>
          </a:p>
        </p:txBody>
      </p:sp>
      <p:sp>
        <p:nvSpPr>
          <p:cNvPr id="113" name="矩形 112"/>
          <p:cNvSpPr/>
          <p:nvPr/>
        </p:nvSpPr>
        <p:spPr>
          <a:xfrm>
            <a:off x="4920045" y="3913604"/>
            <a:ext cx="1163825" cy="284687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114" name="矩形 47"/>
          <p:cNvSpPr>
            <a:spLocks noChangeArrowheads="1"/>
          </p:cNvSpPr>
          <p:nvPr/>
        </p:nvSpPr>
        <p:spPr bwMode="auto">
          <a:xfrm>
            <a:off x="4762686" y="4219366"/>
            <a:ext cx="1478542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在此录入上述图表的描述说明，在此录入上述图表的描述说明。</a:t>
            </a: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个人信息</a:t>
            </a:r>
          </a:p>
        </p:txBody>
      </p:sp>
      <p:pic>
        <p:nvPicPr>
          <p:cNvPr id="5" name="图片 4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4" name="图片 3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7" name="图片 6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805170" y="1648460"/>
            <a:ext cx="9486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>
                    <a:lumMod val="50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添加图片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4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57" grpId="0" bldLvl="0" animBg="1"/>
      <p:bldP spid="58" grpId="0" bldLvl="0" animBg="1"/>
      <p:bldP spid="60" grpId="0" bldLvl="0" animBg="1"/>
      <p:bldP spid="62" grpId="0" bldLvl="0" animBg="1"/>
      <p:bldP spid="64" grpId="0" bldLvl="0" animBg="1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/>
        </p:nvSpPr>
        <p:spPr>
          <a:xfrm>
            <a:off x="-114300" y="2510503"/>
            <a:ext cx="5583728" cy="874772"/>
          </a:xfrm>
          <a:prstGeom prst="homePlate">
            <a:avLst>
              <a:gd name="adj" fmla="val 47961"/>
            </a:avLst>
          </a:prstGeom>
          <a:ln w="952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 sz="1900">
              <a:solidFill>
                <a:srgbClr val="0092C3"/>
              </a:solidFill>
              <a:cs typeface="+mn-ea"/>
              <a:sym typeface="+mn-lt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908007" y="2517650"/>
            <a:ext cx="798733" cy="867625"/>
          </a:xfrm>
          <a:prstGeom prst="chevron">
            <a:avLst>
              <a:gd name="adj" fmla="val 54429"/>
            </a:avLst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 sz="1900">
              <a:solidFill>
                <a:srgbClr val="0092C3"/>
              </a:solidFill>
              <a:cs typeface="+mn-ea"/>
              <a:sym typeface="+mn-lt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1465340" y="2507490"/>
            <a:ext cx="798733" cy="867625"/>
          </a:xfrm>
          <a:prstGeom prst="chevron">
            <a:avLst>
              <a:gd name="adj" fmla="val 54429"/>
            </a:avLst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 sz="1900">
              <a:solidFill>
                <a:srgbClr val="0092C3"/>
              </a:solidFill>
              <a:cs typeface="+mn-ea"/>
              <a:sym typeface="+mn-lt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2022671" y="2507490"/>
            <a:ext cx="798733" cy="867625"/>
          </a:xfrm>
          <a:prstGeom prst="chevron">
            <a:avLst>
              <a:gd name="adj" fmla="val 54429"/>
            </a:avLst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 sz="1900">
              <a:solidFill>
                <a:srgbClr val="0092C3"/>
              </a:solidFill>
              <a:cs typeface="+mn-ea"/>
              <a:sym typeface="+mn-lt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2580003" y="2507490"/>
            <a:ext cx="798733" cy="867625"/>
          </a:xfrm>
          <a:prstGeom prst="chevron">
            <a:avLst>
              <a:gd name="adj" fmla="val 54429"/>
            </a:avLst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endParaRPr lang="zh-CN" altLang="en-US" sz="1900">
              <a:solidFill>
                <a:srgbClr val="0092C3"/>
              </a:solidFill>
              <a:cs typeface="+mn-ea"/>
              <a:sym typeface="+mn-lt"/>
            </a:endParaRPr>
          </a:p>
        </p:txBody>
      </p:sp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3348253" y="2227627"/>
            <a:ext cx="1777491" cy="1695785"/>
            <a:chOff x="3197225" y="3458369"/>
            <a:chExt cx="533400" cy="487363"/>
          </a:xfrm>
          <a:solidFill>
            <a:srgbClr val="DD6B40"/>
          </a:solidFill>
        </p:grpSpPr>
        <p:sp>
          <p:nvSpPr>
            <p:cNvPr id="29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rgbClr val="0092C3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32" name="直接连接符 31"/>
          <p:cNvCxnSpPr/>
          <p:nvPr/>
        </p:nvCxnSpPr>
        <p:spPr>
          <a:xfrm rot="5400000">
            <a:off x="3876517" y="2940928"/>
            <a:ext cx="3186000" cy="0"/>
          </a:xfrm>
          <a:prstGeom prst="line">
            <a:avLst/>
          </a:prstGeom>
          <a:ln w="952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rot="5400000">
            <a:off x="1742015" y="2227627"/>
            <a:ext cx="567000" cy="0"/>
          </a:xfrm>
          <a:prstGeom prst="line">
            <a:avLst/>
          </a:prstGeom>
          <a:ln w="9525">
            <a:solidFill>
              <a:srgbClr val="DD6B4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5400000">
            <a:off x="629462" y="2229433"/>
            <a:ext cx="567001" cy="0"/>
          </a:xfrm>
          <a:prstGeom prst="line">
            <a:avLst/>
          </a:prstGeom>
          <a:ln w="9525">
            <a:solidFill>
              <a:srgbClr val="DD6B4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16200000" flipV="1">
            <a:off x="2296791" y="3686126"/>
            <a:ext cx="567001" cy="0"/>
          </a:xfrm>
          <a:prstGeom prst="line">
            <a:avLst/>
          </a:prstGeom>
          <a:ln w="9525">
            <a:solidFill>
              <a:srgbClr val="DD6B4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rot="16200000" flipV="1">
            <a:off x="1182855" y="3686126"/>
            <a:ext cx="567001" cy="0"/>
          </a:xfrm>
          <a:prstGeom prst="line">
            <a:avLst/>
          </a:prstGeom>
          <a:ln w="9525">
            <a:solidFill>
              <a:srgbClr val="DD6B4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54048" y="2033399"/>
            <a:ext cx="1918076" cy="0"/>
          </a:xfrm>
          <a:prstGeom prst="line">
            <a:avLst/>
          </a:prstGeom>
          <a:ln w="952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754048" y="3021233"/>
            <a:ext cx="1918076" cy="0"/>
          </a:xfrm>
          <a:prstGeom prst="line">
            <a:avLst/>
          </a:prstGeom>
          <a:ln w="952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5754048" y="3831325"/>
            <a:ext cx="1918076" cy="0"/>
          </a:xfrm>
          <a:prstGeom prst="line">
            <a:avLst/>
          </a:prstGeom>
          <a:ln w="952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5713002" y="1302370"/>
            <a:ext cx="1024890" cy="282575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添加标题一</a:t>
            </a: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5713103" y="1565705"/>
            <a:ext cx="2364179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在此录入上述图表的描述说明，在此录入上述图表的描述说明。</a:t>
            </a:r>
          </a:p>
        </p:txBody>
      </p:sp>
      <p:sp>
        <p:nvSpPr>
          <p:cNvPr id="46" name="矩形 45"/>
          <p:cNvSpPr/>
          <p:nvPr/>
        </p:nvSpPr>
        <p:spPr>
          <a:xfrm>
            <a:off x="5713002" y="3910388"/>
            <a:ext cx="1036167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添加标题四</a:t>
            </a: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5713103" y="4173726"/>
            <a:ext cx="2364179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在此录入上述图表的描述说明，在此录入上述图表的描述说明。</a:t>
            </a:r>
          </a:p>
        </p:txBody>
      </p:sp>
      <p:sp>
        <p:nvSpPr>
          <p:cNvPr id="48" name="矩形 47"/>
          <p:cNvSpPr/>
          <p:nvPr/>
        </p:nvSpPr>
        <p:spPr>
          <a:xfrm>
            <a:off x="5713002" y="2112462"/>
            <a:ext cx="1036167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添加标题二</a:t>
            </a: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5713103" y="2375798"/>
            <a:ext cx="2364179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52" name="矩形 51"/>
          <p:cNvSpPr/>
          <p:nvPr/>
        </p:nvSpPr>
        <p:spPr>
          <a:xfrm>
            <a:off x="5713002" y="3100296"/>
            <a:ext cx="1036167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添加标题三</a:t>
            </a: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5713103" y="3363631"/>
            <a:ext cx="2364179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在此录入上述图表的描述说明，在此录入上述图表的描述说明。</a:t>
            </a:r>
          </a:p>
        </p:txBody>
      </p:sp>
      <p:sp>
        <p:nvSpPr>
          <p:cNvPr id="54" name="矩形 53"/>
          <p:cNvSpPr/>
          <p:nvPr/>
        </p:nvSpPr>
        <p:spPr>
          <a:xfrm>
            <a:off x="419250" y="1655236"/>
            <a:ext cx="1024890" cy="282575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添加标题一</a:t>
            </a:r>
          </a:p>
        </p:txBody>
      </p:sp>
      <p:sp>
        <p:nvSpPr>
          <p:cNvPr id="55" name="矩形 54"/>
          <p:cNvSpPr/>
          <p:nvPr/>
        </p:nvSpPr>
        <p:spPr>
          <a:xfrm>
            <a:off x="1529690" y="1655236"/>
            <a:ext cx="1036167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添加标题三</a:t>
            </a:r>
          </a:p>
        </p:txBody>
      </p:sp>
      <p:sp>
        <p:nvSpPr>
          <p:cNvPr id="56" name="矩形 55"/>
          <p:cNvSpPr/>
          <p:nvPr/>
        </p:nvSpPr>
        <p:spPr>
          <a:xfrm>
            <a:off x="947954" y="4009989"/>
            <a:ext cx="1024890" cy="282575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添加标题二</a:t>
            </a:r>
          </a:p>
        </p:txBody>
      </p:sp>
      <p:sp>
        <p:nvSpPr>
          <p:cNvPr id="57" name="矩形 56"/>
          <p:cNvSpPr/>
          <p:nvPr/>
        </p:nvSpPr>
        <p:spPr>
          <a:xfrm>
            <a:off x="2048869" y="4009989"/>
            <a:ext cx="1036167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添加标题四</a:t>
            </a: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发展目标</a:t>
            </a:r>
          </a:p>
        </p:txBody>
      </p:sp>
      <p:pic>
        <p:nvPicPr>
          <p:cNvPr id="9" name="图片 8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11" name="图片 10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12" name="图片 1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13" name="图片 12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42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5" grpId="0" bldLvl="0" animBg="1"/>
      <p:bldP spid="6" grpId="0" bldLvl="0" animBg="1"/>
      <p:bldP spid="7" grpId="0" bldLvl="0" animBg="1"/>
      <p:bldP spid="44" grpId="0"/>
      <p:bldP spid="45" grpId="0"/>
      <p:bldP spid="46" grpId="0"/>
      <p:bldP spid="47" grpId="0"/>
      <p:bldP spid="48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" y="12065"/>
            <a:ext cx="9173845" cy="5160010"/>
          </a:xfrm>
          <a:prstGeom prst="rect">
            <a:avLst/>
          </a:prstGeom>
        </p:spPr>
      </p:pic>
      <p:pic>
        <p:nvPicPr>
          <p:cNvPr id="5" name="图片 4" descr="椭圆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980" y="3517900"/>
            <a:ext cx="635000" cy="635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-19541" y="3063333"/>
            <a:ext cx="9277841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ABOUT ME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6828518" y="3911678"/>
            <a:ext cx="128451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042164" y="1706344"/>
            <a:ext cx="5059680" cy="15684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谢谢观看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982720" y="4114800"/>
            <a:ext cx="1330325" cy="245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CURRICULUM VITAE</a:t>
            </a:r>
          </a:p>
        </p:txBody>
      </p:sp>
      <p:pic>
        <p:nvPicPr>
          <p:cNvPr id="25" name="Piano Tribute Conservatory - Tim McGr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8600" y="-533400"/>
            <a:ext cx="457200" cy="4572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294732" y="3284988"/>
            <a:ext cx="9169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目录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"/>
            <a:ext cx="9166225" cy="515556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386709" y="1710272"/>
            <a:ext cx="480695" cy="480695"/>
          </a:xfrm>
          <a:prstGeom prst="ellipse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1</a:t>
            </a:r>
            <a:endParaRPr lang="zh-CN" altLang="en-US" sz="2100" dirty="0">
              <a:latin typeface="阿里巴巴普惠体 B" panose="00020600040101010101" charset="-122"/>
              <a:ea typeface="阿里巴巴普惠体 B" panose="00020600040101010101" charset="-122"/>
              <a:sym typeface="FZHei-B01S" panose="02010601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96409" y="2250215"/>
            <a:ext cx="480695" cy="480695"/>
          </a:xfrm>
          <a:prstGeom prst="ellipse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2</a:t>
            </a:r>
          </a:p>
        </p:txBody>
      </p:sp>
      <p:sp>
        <p:nvSpPr>
          <p:cNvPr id="6" name="椭圆 5"/>
          <p:cNvSpPr/>
          <p:nvPr/>
        </p:nvSpPr>
        <p:spPr>
          <a:xfrm>
            <a:off x="4345809" y="2091657"/>
            <a:ext cx="480695" cy="480695"/>
          </a:xfrm>
          <a:prstGeom prst="ellipse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3</a:t>
            </a:r>
          </a:p>
        </p:txBody>
      </p:sp>
      <p:sp>
        <p:nvSpPr>
          <p:cNvPr id="7" name="椭圆 6"/>
          <p:cNvSpPr/>
          <p:nvPr/>
        </p:nvSpPr>
        <p:spPr>
          <a:xfrm>
            <a:off x="5730109" y="1234599"/>
            <a:ext cx="480695" cy="480695"/>
          </a:xfrm>
          <a:prstGeom prst="ellipse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4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11671" y="695947"/>
            <a:ext cx="873125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CONTENT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434465" y="2463800"/>
            <a:ext cx="4114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个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人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信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息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831465" y="2966085"/>
            <a:ext cx="4114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工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作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履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历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409440" y="2878455"/>
            <a:ext cx="4114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所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获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荣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誉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803265" y="1950085"/>
            <a:ext cx="4114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规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划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展</a:t>
            </a:r>
          </a:p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FZHei-B01S" panose="02010601030101010101" pitchFamily="2" charset="-122"/>
              </a:rPr>
              <a:t>望</a:t>
            </a:r>
          </a:p>
        </p:txBody>
      </p:sp>
      <p:sp>
        <p:nvSpPr>
          <p:cNvPr id="26" name="矩形 25"/>
          <p:cNvSpPr/>
          <p:nvPr/>
        </p:nvSpPr>
        <p:spPr>
          <a:xfrm>
            <a:off x="1050071" y="-685"/>
            <a:ext cx="1402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目录</a:t>
            </a:r>
          </a:p>
        </p:txBody>
      </p:sp>
      <p:pic>
        <p:nvPicPr>
          <p:cNvPr id="27" name="图片 26" descr="椭圆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70" y="1310640"/>
            <a:ext cx="207010" cy="207010"/>
          </a:xfrm>
          <a:prstGeom prst="rect">
            <a:avLst/>
          </a:prstGeom>
        </p:spPr>
      </p:pic>
      <p:pic>
        <p:nvPicPr>
          <p:cNvPr id="28" name="图片 27" descr="椭圆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50" y="614680"/>
            <a:ext cx="327660" cy="327660"/>
          </a:xfrm>
          <a:prstGeom prst="rect">
            <a:avLst/>
          </a:prstGeom>
        </p:spPr>
      </p:pic>
      <p:pic>
        <p:nvPicPr>
          <p:cNvPr id="29" name="图片 28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130" y="4585335"/>
            <a:ext cx="1127125" cy="569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564776" y="409725"/>
            <a:ext cx="10488706" cy="28505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7925" b="1" dirty="0">
                <a:solidFill>
                  <a:srgbClr val="C5C5C5">
                    <a:alpha val="10000"/>
                  </a:srgbClr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PART 01</a:t>
            </a:r>
            <a:r>
              <a:rPr lang="en-US" altLang="zh-CN" sz="17925" b="1" dirty="0">
                <a:solidFill>
                  <a:schemeClr val="accent1">
                    <a:lumMod val="75000"/>
                    <a:alpha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Aharoni" panose="02010803020104030203" pitchFamily="2" charset="-79"/>
                <a:sym typeface="FZHei-B01S" panose="02010601030101010101" pitchFamily="2" charset="-122"/>
              </a:rPr>
              <a:t> </a:t>
            </a:r>
            <a:endParaRPr lang="zh-CN" altLang="en-US" sz="17925" b="1" dirty="0">
              <a:solidFill>
                <a:schemeClr val="accent1">
                  <a:lumMod val="75000"/>
                  <a:alpha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Aharoni" panose="02010803020104030203" pitchFamily="2" charset="-79"/>
              <a:sym typeface="FZHei-B01S" panose="02010601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02047" y="2308612"/>
            <a:ext cx="163614" cy="56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51555" y="3757295"/>
            <a:ext cx="2636520" cy="339553"/>
            <a:chOff x="4250889" y="3891783"/>
            <a:chExt cx="2974568" cy="452016"/>
          </a:xfrm>
        </p:grpSpPr>
        <p:sp>
          <p:nvSpPr>
            <p:cNvPr id="6" name="矩形 5"/>
            <p:cNvSpPr/>
            <p:nvPr/>
          </p:nvSpPr>
          <p:spPr>
            <a:xfrm>
              <a:off x="4250889" y="3891783"/>
              <a:ext cx="2720635" cy="45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阿里巴巴普惠体 R" panose="00020600040101010101" charset="-122"/>
                <a:ea typeface="阿里巴巴普惠体 R" panose="00020600040101010101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87150" y="3917736"/>
              <a:ext cx="2538307" cy="3668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200" dirty="0">
                  <a:solidFill>
                    <a:srgbClr val="0F1014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Aharoni" panose="02010803020104030203" pitchFamily="2" charset="-79"/>
                  <a:sym typeface="FZHei-B01S" panose="02010601030101010101" pitchFamily="2" charset="-122"/>
                </a:rPr>
                <a:t>CURRICULUM VITAE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70835" y="3194050"/>
            <a:ext cx="3693160" cy="678279"/>
            <a:chOff x="4250888" y="3073355"/>
            <a:chExt cx="3721537" cy="904448"/>
          </a:xfrm>
        </p:grpSpPr>
        <p:sp>
          <p:nvSpPr>
            <p:cNvPr id="4" name="矩形 3"/>
            <p:cNvSpPr/>
            <p:nvPr/>
          </p:nvSpPr>
          <p:spPr>
            <a:xfrm>
              <a:off x="4250888" y="3073355"/>
              <a:ext cx="3721537" cy="75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50888" y="3117518"/>
              <a:ext cx="3669289" cy="8602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FZHei-B01S" panose="02010601030101010101" pitchFamily="2" charset="-122"/>
                </a:rPr>
                <a:t>点击添加标题</a:t>
              </a:r>
            </a:p>
          </p:txBody>
        </p:sp>
      </p:grpSp>
      <p:pic>
        <p:nvPicPr>
          <p:cNvPr id="2" name="图片 1" descr="章节装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30" y="409575"/>
            <a:ext cx="2456815" cy="2579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74515" y="1130300"/>
            <a:ext cx="1041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24195" y="8999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个人信息</a:t>
            </a:r>
          </a:p>
        </p:txBody>
      </p:sp>
      <p:sp>
        <p:nvSpPr>
          <p:cNvPr id="59" name="矩形 58"/>
          <p:cNvSpPr/>
          <p:nvPr/>
        </p:nvSpPr>
        <p:spPr>
          <a:xfrm>
            <a:off x="883233" y="1618049"/>
            <a:ext cx="2382752" cy="2255941"/>
          </a:xfrm>
          <a:prstGeom prst="rect">
            <a:avLst/>
          </a:prstGeom>
          <a:blipFill dpi="0"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zh-CN" altLang="en-US" sz="1900">
              <a:solidFill>
                <a:srgbClr val="0092C3"/>
              </a:solidFill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265985" y="1627574"/>
            <a:ext cx="2187466" cy="2255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zh-CN" altLang="en-US" sz="1900">
              <a:solidFill>
                <a:srgbClr val="0092C3"/>
              </a:solidFill>
              <a:cs typeface="+mn-ea"/>
              <a:sym typeface="+mn-lt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792866" y="1654109"/>
            <a:ext cx="847090" cy="282575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个人情况</a:t>
            </a:r>
          </a:p>
        </p:txBody>
      </p:sp>
      <p:sp>
        <p:nvSpPr>
          <p:cNvPr id="67" name="矩形 66"/>
          <p:cNvSpPr/>
          <p:nvPr/>
        </p:nvSpPr>
        <p:spPr>
          <a:xfrm>
            <a:off x="5881667" y="2324023"/>
            <a:ext cx="1930854" cy="238109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TextBox 32"/>
          <p:cNvSpPr txBox="1"/>
          <p:nvPr/>
        </p:nvSpPr>
        <p:spPr>
          <a:xfrm>
            <a:off x="5903845" y="2324051"/>
            <a:ext cx="1813100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学历：大学本科</a:t>
            </a:r>
          </a:p>
        </p:txBody>
      </p:sp>
      <p:sp>
        <p:nvSpPr>
          <p:cNvPr id="69" name="矩形 68"/>
          <p:cNvSpPr/>
          <p:nvPr/>
        </p:nvSpPr>
        <p:spPr>
          <a:xfrm>
            <a:off x="5881665" y="2627266"/>
            <a:ext cx="2133432" cy="238109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0" name="TextBox 34"/>
          <p:cNvSpPr txBox="1"/>
          <p:nvPr/>
        </p:nvSpPr>
        <p:spPr>
          <a:xfrm>
            <a:off x="5903846" y="2645405"/>
            <a:ext cx="1908677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>
            <a:defPPr>
              <a:defRPr lang="zh-CN"/>
            </a:defPPr>
            <a:lvl1pPr>
              <a:defRPr sz="1465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00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毕业院校：上海师范大学</a:t>
            </a:r>
          </a:p>
        </p:txBody>
      </p:sp>
      <p:sp>
        <p:nvSpPr>
          <p:cNvPr id="71" name="矩形 70"/>
          <p:cNvSpPr/>
          <p:nvPr/>
        </p:nvSpPr>
        <p:spPr>
          <a:xfrm>
            <a:off x="5881669" y="2930510"/>
            <a:ext cx="2133431" cy="238109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2" name="TextBox 36"/>
          <p:cNvSpPr txBox="1"/>
          <p:nvPr/>
        </p:nvSpPr>
        <p:spPr>
          <a:xfrm>
            <a:off x="5903845" y="2941333"/>
            <a:ext cx="2043728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>
            <a:defPPr>
              <a:defRPr lang="zh-CN"/>
            </a:defPPr>
            <a:lvl1pPr>
              <a:defRPr sz="1465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00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地址：上海市华中大楼</a:t>
            </a:r>
          </a:p>
        </p:txBody>
      </p:sp>
      <p:sp>
        <p:nvSpPr>
          <p:cNvPr id="73" name="矩形 72"/>
          <p:cNvSpPr/>
          <p:nvPr/>
        </p:nvSpPr>
        <p:spPr>
          <a:xfrm>
            <a:off x="5881666" y="3233755"/>
            <a:ext cx="2375231" cy="238109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4" name="TextBox 38"/>
          <p:cNvSpPr txBox="1"/>
          <p:nvPr/>
        </p:nvSpPr>
        <p:spPr>
          <a:xfrm>
            <a:off x="5903846" y="3244578"/>
            <a:ext cx="2228057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>
            <a:defPPr>
              <a:defRPr lang="zh-CN"/>
            </a:defPPr>
            <a:lvl1pPr>
              <a:defRPr sz="1465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手机：</a:t>
            </a:r>
            <a:r>
              <a:rPr lang="en-US" altLang="zh-CN" sz="10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158 0000 0000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881667" y="2020779"/>
            <a:ext cx="2375231" cy="238109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6" name="TextBox 40"/>
          <p:cNvSpPr txBox="1"/>
          <p:nvPr/>
        </p:nvSpPr>
        <p:spPr>
          <a:xfrm>
            <a:off x="5903844" y="2031601"/>
            <a:ext cx="1813102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专业：某某专业</a:t>
            </a:r>
          </a:p>
        </p:txBody>
      </p:sp>
      <p:sp>
        <p:nvSpPr>
          <p:cNvPr id="79" name="矩形 78"/>
          <p:cNvSpPr/>
          <p:nvPr/>
        </p:nvSpPr>
        <p:spPr>
          <a:xfrm>
            <a:off x="5881669" y="3533390"/>
            <a:ext cx="2065904" cy="238109"/>
          </a:xfrm>
          <a:prstGeom prst="rect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0" name="TextBox 42"/>
          <p:cNvSpPr txBox="1"/>
          <p:nvPr/>
        </p:nvSpPr>
        <p:spPr>
          <a:xfrm>
            <a:off x="5903846" y="3544215"/>
            <a:ext cx="2228057" cy="20447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邮箱：</a:t>
            </a:r>
            <a:r>
              <a:rPr lang="en-US" altLang="zh-CN" sz="100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AAA@12666.com</a:t>
            </a:r>
          </a:p>
        </p:txBody>
      </p:sp>
      <p:sp>
        <p:nvSpPr>
          <p:cNvPr id="34" name="文本框 7"/>
          <p:cNvSpPr txBox="1">
            <a:spLocks noChangeArrowheads="1"/>
          </p:cNvSpPr>
          <p:nvPr/>
        </p:nvSpPr>
        <p:spPr bwMode="auto">
          <a:xfrm>
            <a:off x="3343896" y="1771533"/>
            <a:ext cx="173081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办公资源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岁</a:t>
            </a:r>
          </a:p>
        </p:txBody>
      </p:sp>
      <p:sp>
        <p:nvSpPr>
          <p:cNvPr id="35" name="文本框 8"/>
          <p:cNvSpPr txBox="1">
            <a:spLocks noChangeArrowheads="1"/>
          </p:cNvSpPr>
          <p:nvPr/>
        </p:nvSpPr>
        <p:spPr bwMode="auto">
          <a:xfrm>
            <a:off x="3339032" y="2090086"/>
            <a:ext cx="2043058" cy="3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梦想总是留给有准备的人</a:t>
            </a:r>
          </a:p>
        </p:txBody>
      </p:sp>
      <p:sp>
        <p:nvSpPr>
          <p:cNvPr id="41" name="TextBox 21"/>
          <p:cNvSpPr txBox="1"/>
          <p:nvPr/>
        </p:nvSpPr>
        <p:spPr>
          <a:xfrm>
            <a:off x="3339798" y="2528132"/>
            <a:ext cx="1224000" cy="3276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ts val="2025"/>
              </a:lnSpc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自我评价：</a:t>
            </a:r>
          </a:p>
        </p:txBody>
      </p:sp>
      <p:sp>
        <p:nvSpPr>
          <p:cNvPr id="42" name="文本框 8"/>
          <p:cNvSpPr txBox="1">
            <a:spLocks noChangeArrowheads="1"/>
          </p:cNvSpPr>
          <p:nvPr/>
        </p:nvSpPr>
        <p:spPr bwMode="auto">
          <a:xfrm>
            <a:off x="3339797" y="2803050"/>
            <a:ext cx="2113654" cy="85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我是一个爱学习、有计划、乐观向上、兴趣广泛的人，拥有较强的组织能力和适应能力、并具有较强的管理策划与组织管理协调能力。</a:t>
            </a:r>
          </a:p>
        </p:txBody>
      </p:sp>
      <p:pic>
        <p:nvPicPr>
          <p:cNvPr id="5" name="图片 4" descr="椭圆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4" name="图片 3" descr="椭圆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7" name="图片 6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90955" y="2463165"/>
            <a:ext cx="1947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>
                    <a:lumMod val="6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添加图片</a:t>
            </a:r>
          </a:p>
        </p:txBody>
      </p:sp>
    </p:spTree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9" grpId="0" bldLvl="0" animBg="1"/>
      <p:bldP spid="60" grpId="0" bldLvl="0" animBg="1"/>
      <p:bldP spid="66" grpId="0"/>
      <p:bldP spid="67" grpId="0" bldLvl="0" animBg="1"/>
      <p:bldP spid="68" grpId="0"/>
      <p:bldP spid="69" grpId="0" bldLvl="0" animBg="1"/>
      <p:bldP spid="70" grpId="0"/>
      <p:bldP spid="71" grpId="0" bldLvl="0" animBg="1"/>
      <p:bldP spid="72" grpId="0"/>
      <p:bldP spid="73" grpId="0" bldLvl="0" animBg="1"/>
      <p:bldP spid="74" grpId="0"/>
      <p:bldP spid="75" grpId="0" bldLvl="0" animBg="1"/>
      <p:bldP spid="76" grpId="0"/>
      <p:bldP spid="79" grpId="0" bldLvl="0" animBg="1"/>
      <p:bldP spid="80" grpId="0"/>
      <p:bldP spid="34" grpId="0"/>
      <p:bldP spid="35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5"/>
          <p:cNvGrpSpPr/>
          <p:nvPr/>
        </p:nvGrpSpPr>
        <p:grpSpPr>
          <a:xfrm>
            <a:off x="2038991" y="1858155"/>
            <a:ext cx="665420" cy="682124"/>
            <a:chOff x="-205063" y="462807"/>
            <a:chExt cx="1405297" cy="1400602"/>
          </a:xfrm>
          <a:solidFill>
            <a:schemeClr val="bg1">
              <a:lumMod val="85000"/>
            </a:schemeClr>
          </a:solidFill>
        </p:grpSpPr>
        <p:sp>
          <p:nvSpPr>
            <p:cNvPr id="34" name="椭圆 12"/>
            <p:cNvSpPr>
              <a:spLocks noChangeArrowheads="1"/>
            </p:cNvSpPr>
            <p:nvPr/>
          </p:nvSpPr>
          <p:spPr bwMode="auto">
            <a:xfrm rot="8100000">
              <a:off x="-205063" y="462807"/>
              <a:ext cx="1400600" cy="1400602"/>
            </a:xfrm>
            <a:prstGeom prst="teardrop">
              <a:avLst/>
            </a:prstGeom>
            <a:solidFill>
              <a:srgbClr val="DD6B40"/>
            </a:solidFill>
            <a:ln w="28575">
              <a:noFill/>
              <a:beve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7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35" name="文本框 26"/>
            <p:cNvSpPr>
              <a:spLocks noChangeArrowheads="1"/>
            </p:cNvSpPr>
            <p:nvPr/>
          </p:nvSpPr>
          <p:spPr bwMode="auto">
            <a:xfrm>
              <a:off x="-165879" y="784197"/>
              <a:ext cx="1366113" cy="8305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700" b="1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高中</a:t>
              </a:r>
            </a:p>
          </p:txBody>
        </p:sp>
      </p:grpSp>
      <p:sp>
        <p:nvSpPr>
          <p:cNvPr id="54" name="矩形 53"/>
          <p:cNvSpPr/>
          <p:nvPr/>
        </p:nvSpPr>
        <p:spPr>
          <a:xfrm>
            <a:off x="1813800" y="2926984"/>
            <a:ext cx="1113155" cy="43624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125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学校名称</a:t>
            </a:r>
            <a:endParaRPr lang="en-US" altLang="zh-CN" sz="1250" b="1">
              <a:solidFill>
                <a:srgbClr val="DD6B40"/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algn="ctr"/>
            <a:r>
              <a:rPr lang="en-US" altLang="zh-CN" sz="1000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2008.9—2011.7</a:t>
            </a: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1397090" y="3362676"/>
            <a:ext cx="1946574" cy="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微软雅黑" panose="020B0503020204020204" pitchFamily="34" charset="-122"/>
              </a:rPr>
              <a:t>添加内容添加内容添加内容添加内容添加内容添加内容添</a:t>
            </a:r>
          </a:p>
        </p:txBody>
      </p:sp>
      <p:grpSp>
        <p:nvGrpSpPr>
          <p:cNvPr id="56" name="组合 5"/>
          <p:cNvGrpSpPr/>
          <p:nvPr/>
        </p:nvGrpSpPr>
        <p:grpSpPr>
          <a:xfrm>
            <a:off x="4371286" y="1708492"/>
            <a:ext cx="665420" cy="682124"/>
            <a:chOff x="-205063" y="482180"/>
            <a:chExt cx="1405297" cy="1400602"/>
          </a:xfrm>
          <a:solidFill>
            <a:schemeClr val="bg1">
              <a:lumMod val="85000"/>
            </a:schemeClr>
          </a:solidFill>
          <a:effectLst/>
        </p:grpSpPr>
        <p:sp>
          <p:nvSpPr>
            <p:cNvPr id="57" name="椭圆 12"/>
            <p:cNvSpPr>
              <a:spLocks noChangeArrowheads="1"/>
            </p:cNvSpPr>
            <p:nvPr/>
          </p:nvSpPr>
          <p:spPr bwMode="auto">
            <a:xfrm rot="8100000">
              <a:off x="-205063" y="482180"/>
              <a:ext cx="1400600" cy="1400602"/>
            </a:xfrm>
            <a:prstGeom prst="teardrop">
              <a:avLst/>
            </a:prstGeom>
            <a:solidFill>
              <a:srgbClr val="DD6B40"/>
            </a:solidFill>
            <a:ln w="28575">
              <a:noFill/>
              <a:beve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7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58" name="文本框 26"/>
            <p:cNvSpPr>
              <a:spLocks noChangeArrowheads="1"/>
            </p:cNvSpPr>
            <p:nvPr/>
          </p:nvSpPr>
          <p:spPr bwMode="auto">
            <a:xfrm>
              <a:off x="-165879" y="784197"/>
              <a:ext cx="1366113" cy="8305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700" b="1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本科</a:t>
              </a:r>
            </a:p>
          </p:txBody>
        </p:sp>
      </p:grpSp>
      <p:sp>
        <p:nvSpPr>
          <p:cNvPr id="59" name="矩形 58"/>
          <p:cNvSpPr/>
          <p:nvPr/>
        </p:nvSpPr>
        <p:spPr>
          <a:xfrm>
            <a:off x="4121784" y="2800896"/>
            <a:ext cx="1113155" cy="43624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125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学校名称</a:t>
            </a:r>
            <a:endParaRPr lang="en-US" altLang="zh-CN" sz="1250" b="1">
              <a:solidFill>
                <a:srgbClr val="DD6B40"/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algn="ctr"/>
            <a:r>
              <a:rPr lang="en-US" altLang="zh-CN" sz="1000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2008.9—2011.7</a:t>
            </a: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3705073" y="3236531"/>
            <a:ext cx="1946574" cy="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微软雅黑" panose="020B0503020204020204" pitchFamily="34" charset="-122"/>
              </a:rPr>
              <a:t>添加内容添加内容添加内容添加内容添加内容添加内容添</a:t>
            </a:r>
          </a:p>
        </p:txBody>
      </p:sp>
      <p:grpSp>
        <p:nvGrpSpPr>
          <p:cNvPr id="61" name="组合 5"/>
          <p:cNvGrpSpPr/>
          <p:nvPr/>
        </p:nvGrpSpPr>
        <p:grpSpPr>
          <a:xfrm>
            <a:off x="6598427" y="1511228"/>
            <a:ext cx="665420" cy="682124"/>
            <a:chOff x="-205063" y="462807"/>
            <a:chExt cx="1405297" cy="1400602"/>
          </a:xfrm>
          <a:solidFill>
            <a:schemeClr val="bg1">
              <a:lumMod val="85000"/>
            </a:schemeClr>
          </a:solidFill>
          <a:effectLst/>
        </p:grpSpPr>
        <p:sp>
          <p:nvSpPr>
            <p:cNvPr id="62" name="椭圆 12"/>
            <p:cNvSpPr>
              <a:spLocks noChangeArrowheads="1"/>
            </p:cNvSpPr>
            <p:nvPr/>
          </p:nvSpPr>
          <p:spPr bwMode="auto">
            <a:xfrm rot="8100000">
              <a:off x="-205063" y="462807"/>
              <a:ext cx="1400601" cy="1400602"/>
            </a:xfrm>
            <a:prstGeom prst="teardrop">
              <a:avLst/>
            </a:prstGeom>
            <a:solidFill>
              <a:srgbClr val="DD6B40"/>
            </a:solidFill>
            <a:ln w="28575">
              <a:noFill/>
              <a:beve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7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63" name="文本框 26"/>
            <p:cNvSpPr>
              <a:spLocks noChangeArrowheads="1"/>
            </p:cNvSpPr>
            <p:nvPr/>
          </p:nvSpPr>
          <p:spPr bwMode="auto">
            <a:xfrm>
              <a:off x="-165879" y="784197"/>
              <a:ext cx="1366113" cy="8305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700" b="1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硕士</a:t>
              </a:r>
            </a:p>
          </p:txBody>
        </p:sp>
      </p:grpSp>
      <p:sp>
        <p:nvSpPr>
          <p:cNvPr id="64" name="矩形 63"/>
          <p:cNvSpPr/>
          <p:nvPr/>
        </p:nvSpPr>
        <p:spPr>
          <a:xfrm>
            <a:off x="6373235" y="2553894"/>
            <a:ext cx="1113155" cy="43624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1250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学校名称</a:t>
            </a:r>
            <a:endParaRPr lang="en-US" altLang="zh-CN" sz="1250" b="1">
              <a:solidFill>
                <a:srgbClr val="DD6B40"/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algn="ctr"/>
            <a:r>
              <a:rPr lang="en-US" altLang="zh-CN" sz="1000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2008.9—2011.7</a:t>
            </a: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5967126" y="2975148"/>
            <a:ext cx="1946574" cy="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微软雅黑" panose="020B0503020204020204" pitchFamily="34" charset="-122"/>
              </a:rPr>
              <a:t>添加内容添加内容添加内容添加内容添加内容添加内容添</a:t>
            </a:r>
          </a:p>
        </p:txBody>
      </p:sp>
      <p:sp>
        <p:nvSpPr>
          <p:cNvPr id="66" name="任意多边形 65"/>
          <p:cNvSpPr/>
          <p:nvPr/>
        </p:nvSpPr>
        <p:spPr>
          <a:xfrm>
            <a:off x="1" y="2332151"/>
            <a:ext cx="9055188" cy="524200"/>
          </a:xfrm>
          <a:custGeom>
            <a:avLst/>
            <a:gdLst>
              <a:gd name="connsiteX0" fmla="*/ 0 w 8278204"/>
              <a:gd name="connsiteY0" fmla="*/ 0 h 788657"/>
              <a:gd name="connsiteX1" fmla="*/ 2855496 w 8278204"/>
              <a:gd name="connsiteY1" fmla="*/ 787738 h 788657"/>
              <a:gd name="connsiteX2" fmla="*/ 5473709 w 8278204"/>
              <a:gd name="connsiteY2" fmla="*/ 162096 h 788657"/>
              <a:gd name="connsiteX3" fmla="*/ 7289581 w 8278204"/>
              <a:gd name="connsiteY3" fmla="*/ 333771 h 788657"/>
              <a:gd name="connsiteX4" fmla="*/ 8278204 w 8278204"/>
              <a:gd name="connsiteY4" fmla="*/ 545431 h 788657"/>
              <a:gd name="connsiteX5" fmla="*/ 8278637 w 8278637"/>
              <a:gd name="connsiteY5" fmla="*/ 545431 h 787752"/>
              <a:gd name="connsiteX6" fmla="*/ 2229853 w 2229853"/>
              <a:gd name="connsiteY6" fmla="*/ 1138989 h 1138989"/>
              <a:gd name="connsiteX7" fmla="*/ 2229853 w 2229853"/>
              <a:gd name="connsiteY7" fmla="*/ 1138989 h 1138989"/>
              <a:gd name="connsiteX8" fmla="*/ 2229853 w 2229853"/>
              <a:gd name="connsiteY8" fmla="*/ 1138989 h 1138989"/>
              <a:gd name="connsiteX9" fmla="*/ 2229853 w 2229853"/>
              <a:gd name="connsiteY9" fmla="*/ 1138989 h 1138989"/>
              <a:gd name="connsiteX10" fmla="*/ 2229853 w 2229853"/>
              <a:gd name="connsiteY10" fmla="*/ 1138989 h 1138989"/>
              <a:gd name="connsiteX11" fmla="*/ 1780674 w 1780674"/>
              <a:gd name="connsiteY11" fmla="*/ 1090863 h 1090863"/>
              <a:gd name="connsiteX12" fmla="*/ 1780674 w 1780674"/>
              <a:gd name="connsiteY12" fmla="*/ 1090863 h 1090863"/>
              <a:gd name="connsiteX13" fmla="*/ 1780674 w 1780674"/>
              <a:gd name="connsiteY13" fmla="*/ 1090863 h 1090863"/>
              <a:gd name="connsiteX14" fmla="*/ 1780674 w 1780674"/>
              <a:gd name="connsiteY14" fmla="*/ 1090863 h 1090863"/>
              <a:gd name="connsiteX15" fmla="*/ 1780674 w 1780674"/>
              <a:gd name="connsiteY15" fmla="*/ 1090863 h 1090863"/>
              <a:gd name="connsiteX16" fmla="*/ 1780674 w 1780674"/>
              <a:gd name="connsiteY16" fmla="*/ 1090863 h 1090863"/>
              <a:gd name="connsiteX17" fmla="*/ 1780674 w 1780674"/>
              <a:gd name="connsiteY17" fmla="*/ 1090863 h 1090863"/>
              <a:gd name="connsiteX18" fmla="*/ 1780674 w 1780674"/>
              <a:gd name="connsiteY18" fmla="*/ 1090863 h 109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8204" h="788657">
                <a:moveTo>
                  <a:pt x="0" y="0"/>
                </a:moveTo>
                <a:cubicBezTo>
                  <a:pt x="511134" y="275794"/>
                  <a:pt x="1943211" y="760722"/>
                  <a:pt x="2855496" y="787738"/>
                </a:cubicBezTo>
                <a:cubicBezTo>
                  <a:pt x="3767781" y="814754"/>
                  <a:pt x="4734695" y="237757"/>
                  <a:pt x="5473709" y="162096"/>
                </a:cubicBezTo>
                <a:cubicBezTo>
                  <a:pt x="6212723" y="86435"/>
                  <a:pt x="6744088" y="220275"/>
                  <a:pt x="7289581" y="333771"/>
                </a:cubicBezTo>
                <a:lnTo>
                  <a:pt x="8278204" y="545431"/>
                </a:lnTo>
              </a:path>
            </a:pathLst>
          </a:custGeom>
          <a:noFill/>
          <a:ln w="9525">
            <a:solidFill>
              <a:srgbClr val="DD6B4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315284" y="2728395"/>
            <a:ext cx="131387" cy="131387"/>
          </a:xfrm>
          <a:prstGeom prst="ellipse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651185" y="2595265"/>
            <a:ext cx="131387" cy="131387"/>
          </a:xfrm>
          <a:prstGeom prst="ellipse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6874720" y="2382315"/>
            <a:ext cx="131387" cy="131387"/>
          </a:xfrm>
          <a:prstGeom prst="ellipse">
            <a:avLst/>
          </a:pr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教育背景</a:t>
            </a:r>
          </a:p>
        </p:txBody>
      </p:sp>
      <p:pic>
        <p:nvPicPr>
          <p:cNvPr id="6" name="图片 5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10" name="图片 9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12" name="图片 1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p:transition spd="slow"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9" grpId="0"/>
      <p:bldP spid="60" grpId="0"/>
      <p:bldP spid="64" grpId="0"/>
      <p:bldP spid="65" grpId="0"/>
      <p:bldP spid="66" grpId="0" bldLvl="0" animBg="1"/>
      <p:bldP spid="67" grpId="0" bldLvl="0" animBg="1"/>
      <p:bldP spid="68" grpId="0" bldLvl="0" animBg="1"/>
      <p:bldP spid="69" grpId="0" bldLvl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流程图: 联系 20"/>
          <p:cNvSpPr/>
          <p:nvPr/>
        </p:nvSpPr>
        <p:spPr>
          <a:xfrm>
            <a:off x="2596580" y="1567473"/>
            <a:ext cx="387548" cy="571566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003120" y="1754683"/>
            <a:ext cx="892810" cy="305435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奖项名称</a:t>
            </a: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3003119" y="2018004"/>
            <a:ext cx="2520281" cy="44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微软雅黑" panose="020B0503020204020204" pitchFamily="34" charset="-122"/>
              </a:rPr>
              <a:t>添加内容添加内容添加内容添加内容添加内容添加内容添</a:t>
            </a:r>
          </a:p>
        </p:txBody>
      </p:sp>
      <p:sp>
        <p:nvSpPr>
          <p:cNvPr id="35" name="文本框 4"/>
          <p:cNvSpPr txBox="1"/>
          <p:nvPr/>
        </p:nvSpPr>
        <p:spPr>
          <a:xfrm>
            <a:off x="3003120" y="1513948"/>
            <a:ext cx="7543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2011.08</a:t>
            </a:r>
          </a:p>
        </p:txBody>
      </p:sp>
      <p:sp>
        <p:nvSpPr>
          <p:cNvPr id="36" name="流程图: 联系 20"/>
          <p:cNvSpPr/>
          <p:nvPr/>
        </p:nvSpPr>
        <p:spPr>
          <a:xfrm>
            <a:off x="2596580" y="3102291"/>
            <a:ext cx="387548" cy="571566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003120" y="3289501"/>
            <a:ext cx="902793" cy="30776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荣誉名称</a:t>
            </a: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3003119" y="3552822"/>
            <a:ext cx="2520281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微软雅黑" panose="020B0503020204020204" pitchFamily="34" charset="-122"/>
              </a:rPr>
              <a:t>添加内容添加内容添加内容添加内容添加内容添加内容添</a:t>
            </a:r>
          </a:p>
        </p:txBody>
      </p:sp>
      <p:sp>
        <p:nvSpPr>
          <p:cNvPr id="39" name="文本框 8"/>
          <p:cNvSpPr txBox="1"/>
          <p:nvPr/>
        </p:nvSpPr>
        <p:spPr>
          <a:xfrm>
            <a:off x="3003120" y="304876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2013.08</a:t>
            </a:r>
          </a:p>
        </p:txBody>
      </p:sp>
      <p:sp>
        <p:nvSpPr>
          <p:cNvPr id="40" name="流程图: 联系 20"/>
          <p:cNvSpPr/>
          <p:nvPr/>
        </p:nvSpPr>
        <p:spPr>
          <a:xfrm>
            <a:off x="5764932" y="1567473"/>
            <a:ext cx="387548" cy="571566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C000"/>
              </a:solidFill>
              <a:latin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171472" y="1754683"/>
            <a:ext cx="902793" cy="30776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奖项名称</a:t>
            </a: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6171471" y="2018004"/>
            <a:ext cx="2520281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微软雅黑" panose="020B0503020204020204" pitchFamily="34" charset="-122"/>
              </a:rPr>
              <a:t>添加内容添加内容添加内容添加内容添加内容添加内容添</a:t>
            </a:r>
          </a:p>
        </p:txBody>
      </p:sp>
      <p:sp>
        <p:nvSpPr>
          <p:cNvPr id="43" name="文本框 4"/>
          <p:cNvSpPr txBox="1"/>
          <p:nvPr/>
        </p:nvSpPr>
        <p:spPr>
          <a:xfrm>
            <a:off x="6171472" y="1513948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2012.08</a:t>
            </a:r>
          </a:p>
        </p:txBody>
      </p:sp>
      <p:sp>
        <p:nvSpPr>
          <p:cNvPr id="44" name="流程图: 联系 20"/>
          <p:cNvSpPr/>
          <p:nvPr/>
        </p:nvSpPr>
        <p:spPr>
          <a:xfrm>
            <a:off x="5764932" y="3102291"/>
            <a:ext cx="387548" cy="571566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DD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1385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C000"/>
              </a:solidFill>
              <a:latin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171472" y="3289501"/>
            <a:ext cx="902793" cy="30776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荣誉名称</a:t>
            </a: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6171471" y="3552822"/>
            <a:ext cx="2520281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微软雅黑" panose="020B0503020204020204" pitchFamily="34" charset="-122"/>
              </a:rPr>
              <a:t>添加内容添加内容添加内容添加内容添加内容添加内容添</a:t>
            </a:r>
          </a:p>
        </p:txBody>
      </p:sp>
      <p:sp>
        <p:nvSpPr>
          <p:cNvPr id="47" name="文本框 8"/>
          <p:cNvSpPr txBox="1"/>
          <p:nvPr/>
        </p:nvSpPr>
        <p:spPr>
          <a:xfrm>
            <a:off x="6171472" y="304876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DD6B40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2014.08</a:t>
            </a: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个人荣誉</a:t>
            </a:r>
          </a:p>
        </p:txBody>
      </p:sp>
      <p:pic>
        <p:nvPicPr>
          <p:cNvPr id="5" name="图片 4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4" name="图片 3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7" name="图片 6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/>
      <p:bldP spid="34" grpId="0"/>
      <p:bldP spid="35" grpId="0"/>
      <p:bldP spid="36" grpId="0" bldLvl="0" animBg="1"/>
      <p:bldP spid="37" grpId="0"/>
      <p:bldP spid="38" grpId="0"/>
      <p:bldP spid="39" grpId="0"/>
      <p:bldP spid="40" grpId="0" bldLvl="0" animBg="1"/>
      <p:bldP spid="41" grpId="0"/>
      <p:bldP spid="42" grpId="0"/>
      <p:bldP spid="43" grpId="0"/>
      <p:bldP spid="44" grpId="0" bldLvl="0" animBg="1"/>
      <p:bldP spid="45" grpId="0"/>
      <p:bldP spid="46" grpId="0"/>
      <p:bldP spid="47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-564776" y="409725"/>
            <a:ext cx="10488706" cy="28505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7925" b="1" dirty="0">
                <a:solidFill>
                  <a:srgbClr val="C5C5C5">
                    <a:alpha val="10000"/>
                  </a:srgbClr>
                </a:solidFill>
                <a:latin typeface="阿里巴巴普惠体 R" panose="00020600040101010101" charset="-122"/>
                <a:ea typeface="阿里巴巴普惠体 R" panose="00020600040101010101" charset="-122"/>
                <a:cs typeface="Aharoni" panose="02010803020104030203" pitchFamily="2" charset="-79"/>
                <a:sym typeface="FZHei-B01S" panose="02010601030101010101" pitchFamily="2" charset="-122"/>
              </a:rPr>
              <a:t>PART 01</a:t>
            </a:r>
            <a:r>
              <a:rPr lang="en-US" altLang="zh-CN" sz="17925" b="1" dirty="0">
                <a:solidFill>
                  <a:schemeClr val="accent1">
                    <a:lumMod val="75000"/>
                    <a:alpha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Aharoni" panose="02010803020104030203" pitchFamily="2" charset="-79"/>
                <a:sym typeface="FZHei-B01S" panose="02010601030101010101" pitchFamily="2" charset="-122"/>
              </a:rPr>
              <a:t> </a:t>
            </a:r>
            <a:endParaRPr lang="zh-CN" altLang="en-US" sz="17925" b="1" dirty="0">
              <a:solidFill>
                <a:schemeClr val="accent1">
                  <a:lumMod val="75000"/>
                  <a:alpha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Aharoni" panose="02010803020104030203" pitchFamily="2" charset="-79"/>
              <a:sym typeface="FZHei-B01S" panose="02010601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02047" y="2308612"/>
            <a:ext cx="163614" cy="56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51555" y="3757295"/>
            <a:ext cx="2636520" cy="339553"/>
            <a:chOff x="4250889" y="3891783"/>
            <a:chExt cx="2974568" cy="452016"/>
          </a:xfrm>
        </p:grpSpPr>
        <p:sp>
          <p:nvSpPr>
            <p:cNvPr id="6" name="矩形 5"/>
            <p:cNvSpPr/>
            <p:nvPr/>
          </p:nvSpPr>
          <p:spPr>
            <a:xfrm>
              <a:off x="4250889" y="3891783"/>
              <a:ext cx="2720635" cy="45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阿里巴巴普惠体 R" panose="00020600040101010101" charset="-122"/>
                <a:ea typeface="阿里巴巴普惠体 R" panose="00020600040101010101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87150" y="3917736"/>
              <a:ext cx="2538307" cy="3668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200" dirty="0">
                  <a:solidFill>
                    <a:srgbClr val="0F1014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Aharoni" panose="02010803020104030203" pitchFamily="2" charset="-79"/>
                  <a:sym typeface="FZHei-B01S" panose="02010601030101010101" pitchFamily="2" charset="-122"/>
                </a:rPr>
                <a:t>CURRICULUM VITAE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70835" y="3194050"/>
            <a:ext cx="3693160" cy="678279"/>
            <a:chOff x="4250888" y="3073355"/>
            <a:chExt cx="3721537" cy="904448"/>
          </a:xfrm>
        </p:grpSpPr>
        <p:sp>
          <p:nvSpPr>
            <p:cNvPr id="4" name="矩形 3"/>
            <p:cNvSpPr/>
            <p:nvPr/>
          </p:nvSpPr>
          <p:spPr>
            <a:xfrm>
              <a:off x="4250888" y="3073355"/>
              <a:ext cx="3721537" cy="75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250888" y="3117518"/>
              <a:ext cx="3669289" cy="8602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FZHei-B01S" panose="02010601030101010101" pitchFamily="2" charset="-122"/>
                </a:rPr>
                <a:t>点击添加标题</a:t>
              </a:r>
            </a:p>
          </p:txBody>
        </p:sp>
      </p:grpSp>
      <p:pic>
        <p:nvPicPr>
          <p:cNvPr id="2" name="图片 1" descr="章节装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30" y="409575"/>
            <a:ext cx="2456815" cy="2579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74515" y="1130300"/>
            <a:ext cx="1041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阿里巴巴普惠体 B" panose="00020600040101010101" charset="-122"/>
                <a:ea typeface="阿里巴巴普惠体 B" panose="00020600040101010101" charset="-122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79725" y="1858723"/>
            <a:ext cx="1918068" cy="680813"/>
            <a:chOff x="3666731" y="1984470"/>
            <a:chExt cx="2636520" cy="1447800"/>
          </a:xfrm>
        </p:grpSpPr>
        <p:sp>
          <p:nvSpPr>
            <p:cNvPr id="6" name="任意多边形 5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947796" y="2366052"/>
              <a:ext cx="2230360" cy="684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某方言</a:t>
              </a:r>
              <a:endParaRPr lang="zh-CN" altLang="en-US" sz="1500" baseline="-300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76584" y="1858723"/>
            <a:ext cx="1918068" cy="680813"/>
            <a:chOff x="1436370" y="1984470"/>
            <a:chExt cx="2636520" cy="1447800"/>
          </a:xfrm>
        </p:grpSpPr>
        <p:sp>
          <p:nvSpPr>
            <p:cNvPr id="5" name="任意多边形 4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709209" y="2284353"/>
              <a:ext cx="2293960" cy="8480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普通话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86006" y="1858723"/>
            <a:ext cx="1918068" cy="680813"/>
            <a:chOff x="8127453" y="1984470"/>
            <a:chExt cx="2636520" cy="1447800"/>
          </a:xfrm>
        </p:grpSpPr>
        <p:sp>
          <p:nvSpPr>
            <p:cNvPr id="8" name="任意多边形 7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439016" y="2366052"/>
              <a:ext cx="2230360" cy="684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第二外语</a:t>
              </a:r>
              <a:endParaRPr lang="zh-CN" altLang="en-US" sz="1500" baseline="-300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582865" y="1858723"/>
            <a:ext cx="1918068" cy="680813"/>
            <a:chOff x="5897092" y="1984470"/>
            <a:chExt cx="2636520" cy="1447800"/>
          </a:xfrm>
        </p:grpSpPr>
        <p:sp>
          <p:nvSpPr>
            <p:cNvPr id="7" name="任意多边形 6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DD6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227711" y="2316766"/>
              <a:ext cx="2205655" cy="783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50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第一外语</a:t>
              </a:r>
              <a:endParaRPr lang="zh-CN" altLang="en-US" sz="1500" baseline="-300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1822463" y="2681363"/>
            <a:ext cx="847090" cy="282575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1532781" y="3002602"/>
            <a:ext cx="1430914" cy="62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sp>
        <p:nvSpPr>
          <p:cNvPr id="35" name="矩形 34"/>
          <p:cNvSpPr/>
          <p:nvPr/>
        </p:nvSpPr>
        <p:spPr>
          <a:xfrm>
            <a:off x="3438028" y="2681363"/>
            <a:ext cx="856631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3185121" y="3002602"/>
            <a:ext cx="1406521" cy="6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sp>
        <p:nvSpPr>
          <p:cNvPr id="37" name="矩形 36"/>
          <p:cNvSpPr/>
          <p:nvPr/>
        </p:nvSpPr>
        <p:spPr>
          <a:xfrm>
            <a:off x="5058364" y="2681363"/>
            <a:ext cx="856631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4813068" y="3002602"/>
            <a:ext cx="1419455" cy="6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sp>
        <p:nvSpPr>
          <p:cNvPr id="39" name="矩形 38"/>
          <p:cNvSpPr/>
          <p:nvPr/>
        </p:nvSpPr>
        <p:spPr>
          <a:xfrm>
            <a:off x="6678701" y="2681363"/>
            <a:ext cx="856631" cy="284687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b="1">
                <a:solidFill>
                  <a:srgbClr val="DD6B40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6453949" y="3002602"/>
            <a:ext cx="1406245" cy="60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添加内容添加内容添加内容添加内容添加内容添加内容添</a:t>
            </a: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语言能力</a:t>
            </a:r>
          </a:p>
        </p:txBody>
      </p:sp>
      <p:pic>
        <p:nvPicPr>
          <p:cNvPr id="2" name="图片 1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9" name="图片 8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10" name="图片 9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2424920" y="1418199"/>
            <a:ext cx="1872208" cy="29019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某某信息有限公司</a:t>
            </a: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2424920" y="1656018"/>
            <a:ext cx="4971560" cy="29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微软雅黑" panose="020B0503020204020204" pitchFamily="34" charset="-122"/>
              </a:rPr>
              <a:t>更多优质办公作品请访问办公资源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539906" y="1418199"/>
            <a:ext cx="1132150" cy="30543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销售经理</a:t>
            </a:r>
          </a:p>
        </p:txBody>
      </p:sp>
      <p:sp>
        <p:nvSpPr>
          <p:cNvPr id="68" name="矩形 67"/>
          <p:cNvSpPr/>
          <p:nvPr/>
        </p:nvSpPr>
        <p:spPr>
          <a:xfrm>
            <a:off x="6032096" y="1418199"/>
            <a:ext cx="1132150" cy="29238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altLang="zh-CN" sz="13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2011~2012</a:t>
            </a:r>
          </a:p>
        </p:txBody>
      </p:sp>
      <p:sp>
        <p:nvSpPr>
          <p:cNvPr id="69" name="矩形 68"/>
          <p:cNvSpPr/>
          <p:nvPr/>
        </p:nvSpPr>
        <p:spPr>
          <a:xfrm>
            <a:off x="2424920" y="2403032"/>
            <a:ext cx="1872208" cy="29019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某某信息有限公司</a:t>
            </a:r>
          </a:p>
        </p:txBody>
      </p:sp>
      <p:sp>
        <p:nvSpPr>
          <p:cNvPr id="70" name="矩形 47"/>
          <p:cNvSpPr>
            <a:spLocks noChangeArrowheads="1"/>
          </p:cNvSpPr>
          <p:nvPr/>
        </p:nvSpPr>
        <p:spPr bwMode="auto">
          <a:xfrm>
            <a:off x="2424920" y="2640851"/>
            <a:ext cx="4971560" cy="29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微软雅黑" panose="020B0503020204020204" pitchFamily="34" charset="-122"/>
              </a:rPr>
              <a:t>更多优质办公作品请访问办公资源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539906" y="2403032"/>
            <a:ext cx="1132150" cy="30543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销售经理</a:t>
            </a:r>
          </a:p>
        </p:txBody>
      </p:sp>
      <p:sp>
        <p:nvSpPr>
          <p:cNvPr id="72" name="矩形 71"/>
          <p:cNvSpPr/>
          <p:nvPr/>
        </p:nvSpPr>
        <p:spPr>
          <a:xfrm>
            <a:off x="6032096" y="2403032"/>
            <a:ext cx="1132150" cy="29238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2013~20XX</a:t>
            </a:r>
          </a:p>
        </p:txBody>
      </p:sp>
      <p:sp>
        <p:nvSpPr>
          <p:cNvPr id="73" name="矩形 72"/>
          <p:cNvSpPr/>
          <p:nvPr/>
        </p:nvSpPr>
        <p:spPr>
          <a:xfrm>
            <a:off x="2424920" y="3448383"/>
            <a:ext cx="1872208" cy="29019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130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某某信息有限公司</a:t>
            </a:r>
          </a:p>
        </p:txBody>
      </p:sp>
      <p:sp>
        <p:nvSpPr>
          <p:cNvPr id="74" name="矩形 47"/>
          <p:cNvSpPr>
            <a:spLocks noChangeArrowheads="1"/>
          </p:cNvSpPr>
          <p:nvPr/>
        </p:nvSpPr>
        <p:spPr bwMode="auto">
          <a:xfrm>
            <a:off x="2424920" y="3686202"/>
            <a:ext cx="4971560" cy="29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微软雅黑" panose="020B0503020204020204" pitchFamily="34" charset="-122"/>
              </a:rPr>
              <a:t>更多优质办公作品请访问办公资源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539906" y="3448383"/>
            <a:ext cx="1132150" cy="30543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销售经理</a:t>
            </a:r>
          </a:p>
        </p:txBody>
      </p:sp>
      <p:sp>
        <p:nvSpPr>
          <p:cNvPr id="76" name="矩形 75"/>
          <p:cNvSpPr/>
          <p:nvPr/>
        </p:nvSpPr>
        <p:spPr>
          <a:xfrm>
            <a:off x="6032096" y="3448383"/>
            <a:ext cx="1132150" cy="29238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20XX~20XX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2016133" y="1468901"/>
            <a:ext cx="339787" cy="339743"/>
            <a:chOff x="2455883" y="1148085"/>
            <a:chExt cx="729334" cy="729239"/>
          </a:xfrm>
        </p:grpSpPr>
        <p:sp>
          <p:nvSpPr>
            <p:cNvPr id="78" name="泪滴形 77"/>
            <p:cNvSpPr/>
            <p:nvPr/>
          </p:nvSpPr>
          <p:spPr>
            <a:xfrm>
              <a:off x="2455883" y="1148085"/>
              <a:ext cx="729334" cy="729239"/>
            </a:xfrm>
            <a:prstGeom prst="teardrop">
              <a:avLst/>
            </a:prstGeom>
            <a:solidFill>
              <a:srgbClr val="DD6B4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2700">
                <a:solidFill>
                  <a:srgbClr val="BB1717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79" name="KSO_Shape"/>
            <p:cNvSpPr/>
            <p:nvPr/>
          </p:nvSpPr>
          <p:spPr bwMode="auto">
            <a:xfrm>
              <a:off x="2640136" y="1356346"/>
              <a:ext cx="360827" cy="312717"/>
            </a:xfrm>
            <a:custGeom>
              <a:avLst/>
              <a:gdLst>
                <a:gd name="T0" fmla="*/ 1905000 w 1360"/>
                <a:gd name="T1" fmla="*/ 65651 h 1358"/>
                <a:gd name="T2" fmla="*/ 1703294 w 1360"/>
                <a:gd name="T3" fmla="*/ 205463 h 1358"/>
                <a:gd name="T4" fmla="*/ 1507191 w 1360"/>
                <a:gd name="T5" fmla="*/ 363512 h 1358"/>
                <a:gd name="T6" fmla="*/ 1318092 w 1360"/>
                <a:gd name="T7" fmla="*/ 538581 h 1358"/>
                <a:gd name="T8" fmla="*/ 1138798 w 1360"/>
                <a:gd name="T9" fmla="*/ 731887 h 1358"/>
                <a:gd name="T10" fmla="*/ 970710 w 1360"/>
                <a:gd name="T11" fmla="*/ 930055 h 1358"/>
                <a:gd name="T12" fmla="*/ 832037 w 1360"/>
                <a:gd name="T13" fmla="*/ 1130655 h 1358"/>
                <a:gd name="T14" fmla="*/ 715776 w 1360"/>
                <a:gd name="T15" fmla="*/ 1326392 h 1358"/>
                <a:gd name="T16" fmla="*/ 624728 w 1360"/>
                <a:gd name="T17" fmla="*/ 1520914 h 1358"/>
                <a:gd name="T18" fmla="*/ 525276 w 1360"/>
                <a:gd name="T19" fmla="*/ 1580486 h 1358"/>
                <a:gd name="T20" fmla="*/ 455239 w 1360"/>
                <a:gd name="T21" fmla="*/ 1627901 h 1358"/>
                <a:gd name="T22" fmla="*/ 417419 w 1360"/>
                <a:gd name="T23" fmla="*/ 1625469 h 1358"/>
                <a:gd name="T24" fmla="*/ 390805 w 1360"/>
                <a:gd name="T25" fmla="*/ 1551308 h 1358"/>
                <a:gd name="T26" fmla="*/ 336176 w 1360"/>
                <a:gd name="T27" fmla="*/ 1432163 h 1358"/>
                <a:gd name="T28" fmla="*/ 285750 w 1360"/>
                <a:gd name="T29" fmla="*/ 1322745 h 1358"/>
                <a:gd name="T30" fmla="*/ 239526 w 1360"/>
                <a:gd name="T31" fmla="*/ 1231563 h 1358"/>
                <a:gd name="T32" fmla="*/ 196103 w 1360"/>
                <a:gd name="T33" fmla="*/ 1158618 h 1358"/>
                <a:gd name="T34" fmla="*/ 155482 w 1360"/>
                <a:gd name="T35" fmla="*/ 1102693 h 1358"/>
                <a:gd name="T36" fmla="*/ 120463 w 1360"/>
                <a:gd name="T37" fmla="*/ 1061357 h 1358"/>
                <a:gd name="T38" fmla="*/ 81243 w 1360"/>
                <a:gd name="T39" fmla="*/ 1030963 h 1358"/>
                <a:gd name="T40" fmla="*/ 40621 w 1360"/>
                <a:gd name="T41" fmla="*/ 1011511 h 1358"/>
                <a:gd name="T42" fmla="*/ 0 w 1360"/>
                <a:gd name="T43" fmla="*/ 1003001 h 1358"/>
                <a:gd name="T44" fmla="*/ 53228 w 1360"/>
                <a:gd name="T45" fmla="*/ 960449 h 1358"/>
                <a:gd name="T46" fmla="*/ 107857 w 1360"/>
                <a:gd name="T47" fmla="*/ 930055 h 1358"/>
                <a:gd name="T48" fmla="*/ 152680 w 1360"/>
                <a:gd name="T49" fmla="*/ 914250 h 1358"/>
                <a:gd name="T50" fmla="*/ 198904 w 1360"/>
                <a:gd name="T51" fmla="*/ 906956 h 1358"/>
                <a:gd name="T52" fmla="*/ 257735 w 1360"/>
                <a:gd name="T53" fmla="*/ 925192 h 1358"/>
                <a:gd name="T54" fmla="*/ 323570 w 1360"/>
                <a:gd name="T55" fmla="*/ 979901 h 1358"/>
                <a:gd name="T56" fmla="*/ 388004 w 1360"/>
                <a:gd name="T57" fmla="*/ 1067436 h 1358"/>
                <a:gd name="T58" fmla="*/ 458040 w 1360"/>
                <a:gd name="T59" fmla="*/ 1191443 h 1358"/>
                <a:gd name="T60" fmla="*/ 572901 w 1360"/>
                <a:gd name="T61" fmla="*/ 1193875 h 1358"/>
                <a:gd name="T62" fmla="*/ 710173 w 1360"/>
                <a:gd name="T63" fmla="*/ 1000569 h 1358"/>
                <a:gd name="T64" fmla="*/ 861452 w 1360"/>
                <a:gd name="T65" fmla="*/ 813342 h 1358"/>
                <a:gd name="T66" fmla="*/ 1025338 w 1360"/>
                <a:gd name="T67" fmla="*/ 637057 h 1358"/>
                <a:gd name="T68" fmla="*/ 1203232 w 1360"/>
                <a:gd name="T69" fmla="*/ 468067 h 1358"/>
                <a:gd name="T70" fmla="*/ 1385327 w 1360"/>
                <a:gd name="T71" fmla="*/ 314881 h 1358"/>
                <a:gd name="T72" fmla="*/ 1574426 w 1360"/>
                <a:gd name="T73" fmla="*/ 175069 h 1358"/>
                <a:gd name="T74" fmla="*/ 1764926 w 1360"/>
                <a:gd name="T75" fmla="*/ 53493 h 13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360" h="1358">
                  <a:moveTo>
                    <a:pt x="1331" y="0"/>
                  </a:moveTo>
                  <a:lnTo>
                    <a:pt x="1360" y="54"/>
                  </a:lnTo>
                  <a:lnTo>
                    <a:pt x="1287" y="109"/>
                  </a:lnTo>
                  <a:lnTo>
                    <a:pt x="1216" y="169"/>
                  </a:lnTo>
                  <a:lnTo>
                    <a:pt x="1145" y="232"/>
                  </a:lnTo>
                  <a:lnTo>
                    <a:pt x="1076" y="299"/>
                  </a:lnTo>
                  <a:lnTo>
                    <a:pt x="1007" y="368"/>
                  </a:lnTo>
                  <a:lnTo>
                    <a:pt x="941" y="443"/>
                  </a:lnTo>
                  <a:lnTo>
                    <a:pt x="876" y="520"/>
                  </a:lnTo>
                  <a:lnTo>
                    <a:pt x="813" y="602"/>
                  </a:lnTo>
                  <a:lnTo>
                    <a:pt x="751" y="685"/>
                  </a:lnTo>
                  <a:lnTo>
                    <a:pt x="693" y="765"/>
                  </a:lnTo>
                  <a:lnTo>
                    <a:pt x="642" y="848"/>
                  </a:lnTo>
                  <a:lnTo>
                    <a:pt x="594" y="930"/>
                  </a:lnTo>
                  <a:lnTo>
                    <a:pt x="551" y="1011"/>
                  </a:lnTo>
                  <a:lnTo>
                    <a:pt x="511" y="1091"/>
                  </a:lnTo>
                  <a:lnTo>
                    <a:pt x="476" y="1172"/>
                  </a:lnTo>
                  <a:lnTo>
                    <a:pt x="446" y="1251"/>
                  </a:lnTo>
                  <a:lnTo>
                    <a:pt x="401" y="1281"/>
                  </a:lnTo>
                  <a:lnTo>
                    <a:pt x="375" y="1300"/>
                  </a:lnTo>
                  <a:lnTo>
                    <a:pt x="348" y="1320"/>
                  </a:lnTo>
                  <a:lnTo>
                    <a:pt x="325" y="1339"/>
                  </a:lnTo>
                  <a:lnTo>
                    <a:pt x="304" y="1358"/>
                  </a:lnTo>
                  <a:lnTo>
                    <a:pt x="298" y="1337"/>
                  </a:lnTo>
                  <a:lnTo>
                    <a:pt x="290" y="1310"/>
                  </a:lnTo>
                  <a:lnTo>
                    <a:pt x="279" y="1276"/>
                  </a:lnTo>
                  <a:lnTo>
                    <a:pt x="263" y="1237"/>
                  </a:lnTo>
                  <a:lnTo>
                    <a:pt x="240" y="1178"/>
                  </a:lnTo>
                  <a:lnTo>
                    <a:pt x="221" y="1132"/>
                  </a:lnTo>
                  <a:lnTo>
                    <a:pt x="204" y="1088"/>
                  </a:lnTo>
                  <a:lnTo>
                    <a:pt x="186" y="1049"/>
                  </a:lnTo>
                  <a:lnTo>
                    <a:pt x="171" y="1013"/>
                  </a:lnTo>
                  <a:lnTo>
                    <a:pt x="156" y="982"/>
                  </a:lnTo>
                  <a:lnTo>
                    <a:pt x="140" y="953"/>
                  </a:lnTo>
                  <a:lnTo>
                    <a:pt x="125" y="928"/>
                  </a:lnTo>
                  <a:lnTo>
                    <a:pt x="111" y="907"/>
                  </a:lnTo>
                  <a:lnTo>
                    <a:pt x="100" y="890"/>
                  </a:lnTo>
                  <a:lnTo>
                    <a:pt x="86" y="873"/>
                  </a:lnTo>
                  <a:lnTo>
                    <a:pt x="71" y="859"/>
                  </a:lnTo>
                  <a:lnTo>
                    <a:pt x="58" y="848"/>
                  </a:lnTo>
                  <a:lnTo>
                    <a:pt x="44" y="838"/>
                  </a:lnTo>
                  <a:lnTo>
                    <a:pt x="29" y="832"/>
                  </a:lnTo>
                  <a:lnTo>
                    <a:pt x="15" y="827"/>
                  </a:lnTo>
                  <a:lnTo>
                    <a:pt x="0" y="825"/>
                  </a:lnTo>
                  <a:lnTo>
                    <a:pt x="19" y="806"/>
                  </a:lnTo>
                  <a:lnTo>
                    <a:pt x="38" y="790"/>
                  </a:lnTo>
                  <a:lnTo>
                    <a:pt x="58" y="777"/>
                  </a:lnTo>
                  <a:lnTo>
                    <a:pt x="77" y="765"/>
                  </a:lnTo>
                  <a:lnTo>
                    <a:pt x="94" y="758"/>
                  </a:lnTo>
                  <a:lnTo>
                    <a:pt x="109" y="752"/>
                  </a:lnTo>
                  <a:lnTo>
                    <a:pt x="127" y="748"/>
                  </a:lnTo>
                  <a:lnTo>
                    <a:pt x="142" y="746"/>
                  </a:lnTo>
                  <a:lnTo>
                    <a:pt x="163" y="750"/>
                  </a:lnTo>
                  <a:lnTo>
                    <a:pt x="184" y="761"/>
                  </a:lnTo>
                  <a:lnTo>
                    <a:pt x="207" y="779"/>
                  </a:lnTo>
                  <a:lnTo>
                    <a:pt x="231" y="806"/>
                  </a:lnTo>
                  <a:lnTo>
                    <a:pt x="254" y="838"/>
                  </a:lnTo>
                  <a:lnTo>
                    <a:pt x="277" y="878"/>
                  </a:lnTo>
                  <a:lnTo>
                    <a:pt x="302" y="924"/>
                  </a:lnTo>
                  <a:lnTo>
                    <a:pt x="327" y="980"/>
                  </a:lnTo>
                  <a:lnTo>
                    <a:pt x="363" y="1063"/>
                  </a:lnTo>
                  <a:lnTo>
                    <a:pt x="409" y="982"/>
                  </a:lnTo>
                  <a:lnTo>
                    <a:pt x="457" y="901"/>
                  </a:lnTo>
                  <a:lnTo>
                    <a:pt x="507" y="823"/>
                  </a:lnTo>
                  <a:lnTo>
                    <a:pt x="561" y="744"/>
                  </a:lnTo>
                  <a:lnTo>
                    <a:pt x="615" y="669"/>
                  </a:lnTo>
                  <a:lnTo>
                    <a:pt x="672" y="596"/>
                  </a:lnTo>
                  <a:lnTo>
                    <a:pt x="732" y="524"/>
                  </a:lnTo>
                  <a:lnTo>
                    <a:pt x="795" y="453"/>
                  </a:lnTo>
                  <a:lnTo>
                    <a:pt x="859" y="385"/>
                  </a:lnTo>
                  <a:lnTo>
                    <a:pt x="924" y="320"/>
                  </a:lnTo>
                  <a:lnTo>
                    <a:pt x="989" y="259"/>
                  </a:lnTo>
                  <a:lnTo>
                    <a:pt x="1055" y="199"/>
                  </a:lnTo>
                  <a:lnTo>
                    <a:pt x="1124" y="144"/>
                  </a:lnTo>
                  <a:lnTo>
                    <a:pt x="1191" y="92"/>
                  </a:lnTo>
                  <a:lnTo>
                    <a:pt x="1260" y="44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2016133" y="2463696"/>
            <a:ext cx="339787" cy="339743"/>
            <a:chOff x="2455883" y="1148085"/>
            <a:chExt cx="729334" cy="729239"/>
          </a:xfrm>
        </p:grpSpPr>
        <p:sp>
          <p:nvSpPr>
            <p:cNvPr id="81" name="泪滴形 80"/>
            <p:cNvSpPr/>
            <p:nvPr/>
          </p:nvSpPr>
          <p:spPr>
            <a:xfrm>
              <a:off x="2455883" y="1148085"/>
              <a:ext cx="729334" cy="729239"/>
            </a:xfrm>
            <a:prstGeom prst="teardrop">
              <a:avLst/>
            </a:prstGeom>
            <a:solidFill>
              <a:srgbClr val="DD6B4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2700">
                <a:solidFill>
                  <a:srgbClr val="BB1717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82" name="KSO_Shape"/>
            <p:cNvSpPr/>
            <p:nvPr/>
          </p:nvSpPr>
          <p:spPr bwMode="auto">
            <a:xfrm>
              <a:off x="2640136" y="1356346"/>
              <a:ext cx="360827" cy="312717"/>
            </a:xfrm>
            <a:custGeom>
              <a:avLst/>
              <a:gdLst>
                <a:gd name="T0" fmla="*/ 1905000 w 1360"/>
                <a:gd name="T1" fmla="*/ 65651 h 1358"/>
                <a:gd name="T2" fmla="*/ 1703294 w 1360"/>
                <a:gd name="T3" fmla="*/ 205463 h 1358"/>
                <a:gd name="T4" fmla="*/ 1507191 w 1360"/>
                <a:gd name="T5" fmla="*/ 363512 h 1358"/>
                <a:gd name="T6" fmla="*/ 1318092 w 1360"/>
                <a:gd name="T7" fmla="*/ 538581 h 1358"/>
                <a:gd name="T8" fmla="*/ 1138798 w 1360"/>
                <a:gd name="T9" fmla="*/ 731887 h 1358"/>
                <a:gd name="T10" fmla="*/ 970710 w 1360"/>
                <a:gd name="T11" fmla="*/ 930055 h 1358"/>
                <a:gd name="T12" fmla="*/ 832037 w 1360"/>
                <a:gd name="T13" fmla="*/ 1130655 h 1358"/>
                <a:gd name="T14" fmla="*/ 715776 w 1360"/>
                <a:gd name="T15" fmla="*/ 1326392 h 1358"/>
                <a:gd name="T16" fmla="*/ 624728 w 1360"/>
                <a:gd name="T17" fmla="*/ 1520914 h 1358"/>
                <a:gd name="T18" fmla="*/ 525276 w 1360"/>
                <a:gd name="T19" fmla="*/ 1580486 h 1358"/>
                <a:gd name="T20" fmla="*/ 455239 w 1360"/>
                <a:gd name="T21" fmla="*/ 1627901 h 1358"/>
                <a:gd name="T22" fmla="*/ 417419 w 1360"/>
                <a:gd name="T23" fmla="*/ 1625469 h 1358"/>
                <a:gd name="T24" fmla="*/ 390805 w 1360"/>
                <a:gd name="T25" fmla="*/ 1551308 h 1358"/>
                <a:gd name="T26" fmla="*/ 336176 w 1360"/>
                <a:gd name="T27" fmla="*/ 1432163 h 1358"/>
                <a:gd name="T28" fmla="*/ 285750 w 1360"/>
                <a:gd name="T29" fmla="*/ 1322745 h 1358"/>
                <a:gd name="T30" fmla="*/ 239526 w 1360"/>
                <a:gd name="T31" fmla="*/ 1231563 h 1358"/>
                <a:gd name="T32" fmla="*/ 196103 w 1360"/>
                <a:gd name="T33" fmla="*/ 1158618 h 1358"/>
                <a:gd name="T34" fmla="*/ 155482 w 1360"/>
                <a:gd name="T35" fmla="*/ 1102693 h 1358"/>
                <a:gd name="T36" fmla="*/ 120463 w 1360"/>
                <a:gd name="T37" fmla="*/ 1061357 h 1358"/>
                <a:gd name="T38" fmla="*/ 81243 w 1360"/>
                <a:gd name="T39" fmla="*/ 1030963 h 1358"/>
                <a:gd name="T40" fmla="*/ 40621 w 1360"/>
                <a:gd name="T41" fmla="*/ 1011511 h 1358"/>
                <a:gd name="T42" fmla="*/ 0 w 1360"/>
                <a:gd name="T43" fmla="*/ 1003001 h 1358"/>
                <a:gd name="T44" fmla="*/ 53228 w 1360"/>
                <a:gd name="T45" fmla="*/ 960449 h 1358"/>
                <a:gd name="T46" fmla="*/ 107857 w 1360"/>
                <a:gd name="T47" fmla="*/ 930055 h 1358"/>
                <a:gd name="T48" fmla="*/ 152680 w 1360"/>
                <a:gd name="T49" fmla="*/ 914250 h 1358"/>
                <a:gd name="T50" fmla="*/ 198904 w 1360"/>
                <a:gd name="T51" fmla="*/ 906956 h 1358"/>
                <a:gd name="T52" fmla="*/ 257735 w 1360"/>
                <a:gd name="T53" fmla="*/ 925192 h 1358"/>
                <a:gd name="T54" fmla="*/ 323570 w 1360"/>
                <a:gd name="T55" fmla="*/ 979901 h 1358"/>
                <a:gd name="T56" fmla="*/ 388004 w 1360"/>
                <a:gd name="T57" fmla="*/ 1067436 h 1358"/>
                <a:gd name="T58" fmla="*/ 458040 w 1360"/>
                <a:gd name="T59" fmla="*/ 1191443 h 1358"/>
                <a:gd name="T60" fmla="*/ 572901 w 1360"/>
                <a:gd name="T61" fmla="*/ 1193875 h 1358"/>
                <a:gd name="T62" fmla="*/ 710173 w 1360"/>
                <a:gd name="T63" fmla="*/ 1000569 h 1358"/>
                <a:gd name="T64" fmla="*/ 861452 w 1360"/>
                <a:gd name="T65" fmla="*/ 813342 h 1358"/>
                <a:gd name="T66" fmla="*/ 1025338 w 1360"/>
                <a:gd name="T67" fmla="*/ 637057 h 1358"/>
                <a:gd name="T68" fmla="*/ 1203232 w 1360"/>
                <a:gd name="T69" fmla="*/ 468067 h 1358"/>
                <a:gd name="T70" fmla="*/ 1385327 w 1360"/>
                <a:gd name="T71" fmla="*/ 314881 h 1358"/>
                <a:gd name="T72" fmla="*/ 1574426 w 1360"/>
                <a:gd name="T73" fmla="*/ 175069 h 1358"/>
                <a:gd name="T74" fmla="*/ 1764926 w 1360"/>
                <a:gd name="T75" fmla="*/ 53493 h 13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360" h="1358">
                  <a:moveTo>
                    <a:pt x="1331" y="0"/>
                  </a:moveTo>
                  <a:lnTo>
                    <a:pt x="1360" y="54"/>
                  </a:lnTo>
                  <a:lnTo>
                    <a:pt x="1287" y="109"/>
                  </a:lnTo>
                  <a:lnTo>
                    <a:pt x="1216" y="169"/>
                  </a:lnTo>
                  <a:lnTo>
                    <a:pt x="1145" y="232"/>
                  </a:lnTo>
                  <a:lnTo>
                    <a:pt x="1076" y="299"/>
                  </a:lnTo>
                  <a:lnTo>
                    <a:pt x="1007" y="368"/>
                  </a:lnTo>
                  <a:lnTo>
                    <a:pt x="941" y="443"/>
                  </a:lnTo>
                  <a:lnTo>
                    <a:pt x="876" y="520"/>
                  </a:lnTo>
                  <a:lnTo>
                    <a:pt x="813" y="602"/>
                  </a:lnTo>
                  <a:lnTo>
                    <a:pt x="751" y="685"/>
                  </a:lnTo>
                  <a:lnTo>
                    <a:pt x="693" y="765"/>
                  </a:lnTo>
                  <a:lnTo>
                    <a:pt x="642" y="848"/>
                  </a:lnTo>
                  <a:lnTo>
                    <a:pt x="594" y="930"/>
                  </a:lnTo>
                  <a:lnTo>
                    <a:pt x="551" y="1011"/>
                  </a:lnTo>
                  <a:lnTo>
                    <a:pt x="511" y="1091"/>
                  </a:lnTo>
                  <a:lnTo>
                    <a:pt x="476" y="1172"/>
                  </a:lnTo>
                  <a:lnTo>
                    <a:pt x="446" y="1251"/>
                  </a:lnTo>
                  <a:lnTo>
                    <a:pt x="401" y="1281"/>
                  </a:lnTo>
                  <a:lnTo>
                    <a:pt x="375" y="1300"/>
                  </a:lnTo>
                  <a:lnTo>
                    <a:pt x="348" y="1320"/>
                  </a:lnTo>
                  <a:lnTo>
                    <a:pt x="325" y="1339"/>
                  </a:lnTo>
                  <a:lnTo>
                    <a:pt x="304" y="1358"/>
                  </a:lnTo>
                  <a:lnTo>
                    <a:pt x="298" y="1337"/>
                  </a:lnTo>
                  <a:lnTo>
                    <a:pt x="290" y="1310"/>
                  </a:lnTo>
                  <a:lnTo>
                    <a:pt x="279" y="1276"/>
                  </a:lnTo>
                  <a:lnTo>
                    <a:pt x="263" y="1237"/>
                  </a:lnTo>
                  <a:lnTo>
                    <a:pt x="240" y="1178"/>
                  </a:lnTo>
                  <a:lnTo>
                    <a:pt x="221" y="1132"/>
                  </a:lnTo>
                  <a:lnTo>
                    <a:pt x="204" y="1088"/>
                  </a:lnTo>
                  <a:lnTo>
                    <a:pt x="186" y="1049"/>
                  </a:lnTo>
                  <a:lnTo>
                    <a:pt x="171" y="1013"/>
                  </a:lnTo>
                  <a:lnTo>
                    <a:pt x="156" y="982"/>
                  </a:lnTo>
                  <a:lnTo>
                    <a:pt x="140" y="953"/>
                  </a:lnTo>
                  <a:lnTo>
                    <a:pt x="125" y="928"/>
                  </a:lnTo>
                  <a:lnTo>
                    <a:pt x="111" y="907"/>
                  </a:lnTo>
                  <a:lnTo>
                    <a:pt x="100" y="890"/>
                  </a:lnTo>
                  <a:lnTo>
                    <a:pt x="86" y="873"/>
                  </a:lnTo>
                  <a:lnTo>
                    <a:pt x="71" y="859"/>
                  </a:lnTo>
                  <a:lnTo>
                    <a:pt x="58" y="848"/>
                  </a:lnTo>
                  <a:lnTo>
                    <a:pt x="44" y="838"/>
                  </a:lnTo>
                  <a:lnTo>
                    <a:pt x="29" y="832"/>
                  </a:lnTo>
                  <a:lnTo>
                    <a:pt x="15" y="827"/>
                  </a:lnTo>
                  <a:lnTo>
                    <a:pt x="0" y="825"/>
                  </a:lnTo>
                  <a:lnTo>
                    <a:pt x="19" y="806"/>
                  </a:lnTo>
                  <a:lnTo>
                    <a:pt x="38" y="790"/>
                  </a:lnTo>
                  <a:lnTo>
                    <a:pt x="58" y="777"/>
                  </a:lnTo>
                  <a:lnTo>
                    <a:pt x="77" y="765"/>
                  </a:lnTo>
                  <a:lnTo>
                    <a:pt x="94" y="758"/>
                  </a:lnTo>
                  <a:lnTo>
                    <a:pt x="109" y="752"/>
                  </a:lnTo>
                  <a:lnTo>
                    <a:pt x="127" y="748"/>
                  </a:lnTo>
                  <a:lnTo>
                    <a:pt x="142" y="746"/>
                  </a:lnTo>
                  <a:lnTo>
                    <a:pt x="163" y="750"/>
                  </a:lnTo>
                  <a:lnTo>
                    <a:pt x="184" y="761"/>
                  </a:lnTo>
                  <a:lnTo>
                    <a:pt x="207" y="779"/>
                  </a:lnTo>
                  <a:lnTo>
                    <a:pt x="231" y="806"/>
                  </a:lnTo>
                  <a:lnTo>
                    <a:pt x="254" y="838"/>
                  </a:lnTo>
                  <a:lnTo>
                    <a:pt x="277" y="878"/>
                  </a:lnTo>
                  <a:lnTo>
                    <a:pt x="302" y="924"/>
                  </a:lnTo>
                  <a:lnTo>
                    <a:pt x="327" y="980"/>
                  </a:lnTo>
                  <a:lnTo>
                    <a:pt x="363" y="1063"/>
                  </a:lnTo>
                  <a:lnTo>
                    <a:pt x="409" y="982"/>
                  </a:lnTo>
                  <a:lnTo>
                    <a:pt x="457" y="901"/>
                  </a:lnTo>
                  <a:lnTo>
                    <a:pt x="507" y="823"/>
                  </a:lnTo>
                  <a:lnTo>
                    <a:pt x="561" y="744"/>
                  </a:lnTo>
                  <a:lnTo>
                    <a:pt x="615" y="669"/>
                  </a:lnTo>
                  <a:lnTo>
                    <a:pt x="672" y="596"/>
                  </a:lnTo>
                  <a:lnTo>
                    <a:pt x="732" y="524"/>
                  </a:lnTo>
                  <a:lnTo>
                    <a:pt x="795" y="453"/>
                  </a:lnTo>
                  <a:lnTo>
                    <a:pt x="859" y="385"/>
                  </a:lnTo>
                  <a:lnTo>
                    <a:pt x="924" y="320"/>
                  </a:lnTo>
                  <a:lnTo>
                    <a:pt x="989" y="259"/>
                  </a:lnTo>
                  <a:lnTo>
                    <a:pt x="1055" y="199"/>
                  </a:lnTo>
                  <a:lnTo>
                    <a:pt x="1124" y="144"/>
                  </a:lnTo>
                  <a:lnTo>
                    <a:pt x="1191" y="92"/>
                  </a:lnTo>
                  <a:lnTo>
                    <a:pt x="1260" y="44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2016133" y="3499085"/>
            <a:ext cx="339787" cy="339743"/>
            <a:chOff x="2455883" y="1148085"/>
            <a:chExt cx="729334" cy="729239"/>
          </a:xfrm>
        </p:grpSpPr>
        <p:sp>
          <p:nvSpPr>
            <p:cNvPr id="84" name="泪滴形 83"/>
            <p:cNvSpPr/>
            <p:nvPr/>
          </p:nvSpPr>
          <p:spPr>
            <a:xfrm>
              <a:off x="2455883" y="1148085"/>
              <a:ext cx="729334" cy="729239"/>
            </a:xfrm>
            <a:prstGeom prst="teardrop">
              <a:avLst/>
            </a:prstGeom>
            <a:solidFill>
              <a:srgbClr val="DD6B4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2700">
                <a:solidFill>
                  <a:srgbClr val="BB1717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85" name="KSO_Shape"/>
            <p:cNvSpPr/>
            <p:nvPr/>
          </p:nvSpPr>
          <p:spPr bwMode="auto">
            <a:xfrm>
              <a:off x="2640136" y="1356346"/>
              <a:ext cx="360827" cy="312717"/>
            </a:xfrm>
            <a:custGeom>
              <a:avLst/>
              <a:gdLst>
                <a:gd name="T0" fmla="*/ 1905000 w 1360"/>
                <a:gd name="T1" fmla="*/ 65651 h 1358"/>
                <a:gd name="T2" fmla="*/ 1703294 w 1360"/>
                <a:gd name="T3" fmla="*/ 205463 h 1358"/>
                <a:gd name="T4" fmla="*/ 1507191 w 1360"/>
                <a:gd name="T5" fmla="*/ 363512 h 1358"/>
                <a:gd name="T6" fmla="*/ 1318092 w 1360"/>
                <a:gd name="T7" fmla="*/ 538581 h 1358"/>
                <a:gd name="T8" fmla="*/ 1138798 w 1360"/>
                <a:gd name="T9" fmla="*/ 731887 h 1358"/>
                <a:gd name="T10" fmla="*/ 970710 w 1360"/>
                <a:gd name="T11" fmla="*/ 930055 h 1358"/>
                <a:gd name="T12" fmla="*/ 832037 w 1360"/>
                <a:gd name="T13" fmla="*/ 1130655 h 1358"/>
                <a:gd name="T14" fmla="*/ 715776 w 1360"/>
                <a:gd name="T15" fmla="*/ 1326392 h 1358"/>
                <a:gd name="T16" fmla="*/ 624728 w 1360"/>
                <a:gd name="T17" fmla="*/ 1520914 h 1358"/>
                <a:gd name="T18" fmla="*/ 525276 w 1360"/>
                <a:gd name="T19" fmla="*/ 1580486 h 1358"/>
                <a:gd name="T20" fmla="*/ 455239 w 1360"/>
                <a:gd name="T21" fmla="*/ 1627901 h 1358"/>
                <a:gd name="T22" fmla="*/ 417419 w 1360"/>
                <a:gd name="T23" fmla="*/ 1625469 h 1358"/>
                <a:gd name="T24" fmla="*/ 390805 w 1360"/>
                <a:gd name="T25" fmla="*/ 1551308 h 1358"/>
                <a:gd name="T26" fmla="*/ 336176 w 1360"/>
                <a:gd name="T27" fmla="*/ 1432163 h 1358"/>
                <a:gd name="T28" fmla="*/ 285750 w 1360"/>
                <a:gd name="T29" fmla="*/ 1322745 h 1358"/>
                <a:gd name="T30" fmla="*/ 239526 w 1360"/>
                <a:gd name="T31" fmla="*/ 1231563 h 1358"/>
                <a:gd name="T32" fmla="*/ 196103 w 1360"/>
                <a:gd name="T33" fmla="*/ 1158618 h 1358"/>
                <a:gd name="T34" fmla="*/ 155482 w 1360"/>
                <a:gd name="T35" fmla="*/ 1102693 h 1358"/>
                <a:gd name="T36" fmla="*/ 120463 w 1360"/>
                <a:gd name="T37" fmla="*/ 1061357 h 1358"/>
                <a:gd name="T38" fmla="*/ 81243 w 1360"/>
                <a:gd name="T39" fmla="*/ 1030963 h 1358"/>
                <a:gd name="T40" fmla="*/ 40621 w 1360"/>
                <a:gd name="T41" fmla="*/ 1011511 h 1358"/>
                <a:gd name="T42" fmla="*/ 0 w 1360"/>
                <a:gd name="T43" fmla="*/ 1003001 h 1358"/>
                <a:gd name="T44" fmla="*/ 53228 w 1360"/>
                <a:gd name="T45" fmla="*/ 960449 h 1358"/>
                <a:gd name="T46" fmla="*/ 107857 w 1360"/>
                <a:gd name="T47" fmla="*/ 930055 h 1358"/>
                <a:gd name="T48" fmla="*/ 152680 w 1360"/>
                <a:gd name="T49" fmla="*/ 914250 h 1358"/>
                <a:gd name="T50" fmla="*/ 198904 w 1360"/>
                <a:gd name="T51" fmla="*/ 906956 h 1358"/>
                <a:gd name="T52" fmla="*/ 257735 w 1360"/>
                <a:gd name="T53" fmla="*/ 925192 h 1358"/>
                <a:gd name="T54" fmla="*/ 323570 w 1360"/>
                <a:gd name="T55" fmla="*/ 979901 h 1358"/>
                <a:gd name="T56" fmla="*/ 388004 w 1360"/>
                <a:gd name="T57" fmla="*/ 1067436 h 1358"/>
                <a:gd name="T58" fmla="*/ 458040 w 1360"/>
                <a:gd name="T59" fmla="*/ 1191443 h 1358"/>
                <a:gd name="T60" fmla="*/ 572901 w 1360"/>
                <a:gd name="T61" fmla="*/ 1193875 h 1358"/>
                <a:gd name="T62" fmla="*/ 710173 w 1360"/>
                <a:gd name="T63" fmla="*/ 1000569 h 1358"/>
                <a:gd name="T64" fmla="*/ 861452 w 1360"/>
                <a:gd name="T65" fmla="*/ 813342 h 1358"/>
                <a:gd name="T66" fmla="*/ 1025338 w 1360"/>
                <a:gd name="T67" fmla="*/ 637057 h 1358"/>
                <a:gd name="T68" fmla="*/ 1203232 w 1360"/>
                <a:gd name="T69" fmla="*/ 468067 h 1358"/>
                <a:gd name="T70" fmla="*/ 1385327 w 1360"/>
                <a:gd name="T71" fmla="*/ 314881 h 1358"/>
                <a:gd name="T72" fmla="*/ 1574426 w 1360"/>
                <a:gd name="T73" fmla="*/ 175069 h 1358"/>
                <a:gd name="T74" fmla="*/ 1764926 w 1360"/>
                <a:gd name="T75" fmla="*/ 53493 h 13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360" h="1358">
                  <a:moveTo>
                    <a:pt x="1331" y="0"/>
                  </a:moveTo>
                  <a:lnTo>
                    <a:pt x="1360" y="54"/>
                  </a:lnTo>
                  <a:lnTo>
                    <a:pt x="1287" y="109"/>
                  </a:lnTo>
                  <a:lnTo>
                    <a:pt x="1216" y="169"/>
                  </a:lnTo>
                  <a:lnTo>
                    <a:pt x="1145" y="232"/>
                  </a:lnTo>
                  <a:lnTo>
                    <a:pt x="1076" y="299"/>
                  </a:lnTo>
                  <a:lnTo>
                    <a:pt x="1007" y="368"/>
                  </a:lnTo>
                  <a:lnTo>
                    <a:pt x="941" y="443"/>
                  </a:lnTo>
                  <a:lnTo>
                    <a:pt x="876" y="520"/>
                  </a:lnTo>
                  <a:lnTo>
                    <a:pt x="813" y="602"/>
                  </a:lnTo>
                  <a:lnTo>
                    <a:pt x="751" y="685"/>
                  </a:lnTo>
                  <a:lnTo>
                    <a:pt x="693" y="765"/>
                  </a:lnTo>
                  <a:lnTo>
                    <a:pt x="642" y="848"/>
                  </a:lnTo>
                  <a:lnTo>
                    <a:pt x="594" y="930"/>
                  </a:lnTo>
                  <a:lnTo>
                    <a:pt x="551" y="1011"/>
                  </a:lnTo>
                  <a:lnTo>
                    <a:pt x="511" y="1091"/>
                  </a:lnTo>
                  <a:lnTo>
                    <a:pt x="476" y="1172"/>
                  </a:lnTo>
                  <a:lnTo>
                    <a:pt x="446" y="1251"/>
                  </a:lnTo>
                  <a:lnTo>
                    <a:pt x="401" y="1281"/>
                  </a:lnTo>
                  <a:lnTo>
                    <a:pt x="375" y="1300"/>
                  </a:lnTo>
                  <a:lnTo>
                    <a:pt x="348" y="1320"/>
                  </a:lnTo>
                  <a:lnTo>
                    <a:pt x="325" y="1339"/>
                  </a:lnTo>
                  <a:lnTo>
                    <a:pt x="304" y="1358"/>
                  </a:lnTo>
                  <a:lnTo>
                    <a:pt x="298" y="1337"/>
                  </a:lnTo>
                  <a:lnTo>
                    <a:pt x="290" y="1310"/>
                  </a:lnTo>
                  <a:lnTo>
                    <a:pt x="279" y="1276"/>
                  </a:lnTo>
                  <a:lnTo>
                    <a:pt x="263" y="1237"/>
                  </a:lnTo>
                  <a:lnTo>
                    <a:pt x="240" y="1178"/>
                  </a:lnTo>
                  <a:lnTo>
                    <a:pt x="221" y="1132"/>
                  </a:lnTo>
                  <a:lnTo>
                    <a:pt x="204" y="1088"/>
                  </a:lnTo>
                  <a:lnTo>
                    <a:pt x="186" y="1049"/>
                  </a:lnTo>
                  <a:lnTo>
                    <a:pt x="171" y="1013"/>
                  </a:lnTo>
                  <a:lnTo>
                    <a:pt x="156" y="982"/>
                  </a:lnTo>
                  <a:lnTo>
                    <a:pt x="140" y="953"/>
                  </a:lnTo>
                  <a:lnTo>
                    <a:pt x="125" y="928"/>
                  </a:lnTo>
                  <a:lnTo>
                    <a:pt x="111" y="907"/>
                  </a:lnTo>
                  <a:lnTo>
                    <a:pt x="100" y="890"/>
                  </a:lnTo>
                  <a:lnTo>
                    <a:pt x="86" y="873"/>
                  </a:lnTo>
                  <a:lnTo>
                    <a:pt x="71" y="859"/>
                  </a:lnTo>
                  <a:lnTo>
                    <a:pt x="58" y="848"/>
                  </a:lnTo>
                  <a:lnTo>
                    <a:pt x="44" y="838"/>
                  </a:lnTo>
                  <a:lnTo>
                    <a:pt x="29" y="832"/>
                  </a:lnTo>
                  <a:lnTo>
                    <a:pt x="15" y="827"/>
                  </a:lnTo>
                  <a:lnTo>
                    <a:pt x="0" y="825"/>
                  </a:lnTo>
                  <a:lnTo>
                    <a:pt x="19" y="806"/>
                  </a:lnTo>
                  <a:lnTo>
                    <a:pt x="38" y="790"/>
                  </a:lnTo>
                  <a:lnTo>
                    <a:pt x="58" y="777"/>
                  </a:lnTo>
                  <a:lnTo>
                    <a:pt x="77" y="765"/>
                  </a:lnTo>
                  <a:lnTo>
                    <a:pt x="94" y="758"/>
                  </a:lnTo>
                  <a:lnTo>
                    <a:pt x="109" y="752"/>
                  </a:lnTo>
                  <a:lnTo>
                    <a:pt x="127" y="748"/>
                  </a:lnTo>
                  <a:lnTo>
                    <a:pt x="142" y="746"/>
                  </a:lnTo>
                  <a:lnTo>
                    <a:pt x="163" y="750"/>
                  </a:lnTo>
                  <a:lnTo>
                    <a:pt x="184" y="761"/>
                  </a:lnTo>
                  <a:lnTo>
                    <a:pt x="207" y="779"/>
                  </a:lnTo>
                  <a:lnTo>
                    <a:pt x="231" y="806"/>
                  </a:lnTo>
                  <a:lnTo>
                    <a:pt x="254" y="838"/>
                  </a:lnTo>
                  <a:lnTo>
                    <a:pt x="277" y="878"/>
                  </a:lnTo>
                  <a:lnTo>
                    <a:pt x="302" y="924"/>
                  </a:lnTo>
                  <a:lnTo>
                    <a:pt x="327" y="980"/>
                  </a:lnTo>
                  <a:lnTo>
                    <a:pt x="363" y="1063"/>
                  </a:lnTo>
                  <a:lnTo>
                    <a:pt x="409" y="982"/>
                  </a:lnTo>
                  <a:lnTo>
                    <a:pt x="457" y="901"/>
                  </a:lnTo>
                  <a:lnTo>
                    <a:pt x="507" y="823"/>
                  </a:lnTo>
                  <a:lnTo>
                    <a:pt x="561" y="744"/>
                  </a:lnTo>
                  <a:lnTo>
                    <a:pt x="615" y="669"/>
                  </a:lnTo>
                  <a:lnTo>
                    <a:pt x="672" y="596"/>
                  </a:lnTo>
                  <a:lnTo>
                    <a:pt x="732" y="524"/>
                  </a:lnTo>
                  <a:lnTo>
                    <a:pt x="795" y="453"/>
                  </a:lnTo>
                  <a:lnTo>
                    <a:pt x="859" y="385"/>
                  </a:lnTo>
                  <a:lnTo>
                    <a:pt x="924" y="320"/>
                  </a:lnTo>
                  <a:lnTo>
                    <a:pt x="989" y="259"/>
                  </a:lnTo>
                  <a:lnTo>
                    <a:pt x="1055" y="199"/>
                  </a:lnTo>
                  <a:lnTo>
                    <a:pt x="1124" y="144"/>
                  </a:lnTo>
                  <a:lnTo>
                    <a:pt x="1191" y="92"/>
                  </a:lnTo>
                  <a:lnTo>
                    <a:pt x="1260" y="44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lIns="68580" tIns="34290" rIns="68580" bIns="3429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733085" y="86183"/>
            <a:ext cx="162018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/>
              <a:buNone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工作经历</a:t>
            </a:r>
          </a:p>
        </p:txBody>
      </p:sp>
      <p:pic>
        <p:nvPicPr>
          <p:cNvPr id="5" name="图片 4" descr="椭圆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" y="4445"/>
            <a:ext cx="1476375" cy="678180"/>
          </a:xfrm>
          <a:prstGeom prst="rect">
            <a:avLst/>
          </a:prstGeom>
        </p:spPr>
      </p:pic>
      <p:pic>
        <p:nvPicPr>
          <p:cNvPr id="4" name="图片 3" descr="椭圆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4445"/>
            <a:ext cx="1186180" cy="546100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130" y="4445"/>
            <a:ext cx="758190" cy="382905"/>
          </a:xfrm>
          <a:prstGeom prst="rect">
            <a:avLst/>
          </a:prstGeom>
        </p:spPr>
      </p:pic>
      <p:pic>
        <p:nvPicPr>
          <p:cNvPr id="7" name="图片 6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37600" y="139700"/>
            <a:ext cx="546735" cy="2762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634740" y="277495"/>
            <a:ext cx="5365750" cy="0"/>
          </a:xfrm>
          <a:prstGeom prst="line">
            <a:avLst/>
          </a:prstGeom>
          <a:ln w="28575">
            <a:solidFill>
              <a:srgbClr val="DD6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2405" y="-43180"/>
            <a:ext cx="232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阿里巴巴普惠体 B" panose="00020600040101010101" charset="-122"/>
                <a:ea typeface="阿里巴巴普惠体 B" panose="00020600040101010101" charset="-12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ISPRING_RESOURCE_PATHS_HASH_PRESENTER" val="1cfe325ac88af4cb1e315171a86c19382325f4f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869</Words>
  <Application>Microsoft Office PowerPoint</Application>
  <PresentationFormat>全屏显示(16:9)</PresentationFormat>
  <Paragraphs>226</Paragraphs>
  <Slides>19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Aharoni</vt:lpstr>
      <vt:lpstr>FZHei-B01S</vt:lpstr>
      <vt:lpstr>阿里巴巴普惠体 B</vt:lpstr>
      <vt:lpstr>阿里巴巴普惠体 R</vt:lpstr>
      <vt:lpstr>黑体</vt:lpstr>
      <vt:lpstr>宋体</vt:lpstr>
      <vt:lpstr>微软雅黑</vt:lpstr>
      <vt:lpstr>Arial</vt:lpstr>
      <vt:lpstr>Arial Black</vt:lpstr>
      <vt:lpstr>Calibri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2021-07-02T00:19:48Z</dcterms:created>
  <dcterms:modified xsi:type="dcterms:W3CDTF">2023-01-10T07:00:06Z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190A739644294D4A80804B6EB5B7CFDF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