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6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0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21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22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64" r:id="rId10"/>
    <p:sldId id="286" r:id="rId11"/>
    <p:sldId id="287" r:id="rId12"/>
    <p:sldId id="288" r:id="rId13"/>
    <p:sldId id="289" r:id="rId14"/>
    <p:sldId id="265" r:id="rId15"/>
    <p:sldId id="273" r:id="rId16"/>
    <p:sldId id="274" r:id="rId17"/>
    <p:sldId id="275" r:id="rId18"/>
    <p:sldId id="276" r:id="rId19"/>
    <p:sldId id="266" r:id="rId20"/>
    <p:sldId id="277" r:id="rId21"/>
    <p:sldId id="278" r:id="rId22"/>
    <p:sldId id="279" r:id="rId23"/>
    <p:sldId id="285" r:id="rId24"/>
    <p:sldId id="267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">
          <p15:clr>
            <a:srgbClr val="A4A3A4"/>
          </p15:clr>
        </p15:guide>
        <p15:guide id="2" orient="horz" pos="4190">
          <p15:clr>
            <a:srgbClr val="A4A3A4"/>
          </p15:clr>
        </p15:guide>
        <p15:guide id="3" orient="horz" pos="561">
          <p15:clr>
            <a:srgbClr val="A4A3A4"/>
          </p15:clr>
        </p15:guide>
        <p15:guide id="4" orient="horz" pos="691">
          <p15:clr>
            <a:srgbClr val="A4A3A4"/>
          </p15:clr>
        </p15:guide>
        <p15:guide id="5" orient="horz" pos="4017">
          <p15:clr>
            <a:srgbClr val="A4A3A4"/>
          </p15:clr>
        </p15:guide>
        <p15:guide id="6" orient="horz" pos="3888">
          <p15:clr>
            <a:srgbClr val="A4A3A4"/>
          </p15:clr>
        </p15:guide>
        <p15:guide id="7" pos="230">
          <p15:clr>
            <a:srgbClr val="A4A3A4"/>
          </p15:clr>
        </p15:guide>
        <p15:guide id="8" pos="7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F7FCFE"/>
    <a:srgbClr val="FFFFFC"/>
    <a:srgbClr val="FFFFFF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8" autoAdjust="0"/>
  </p:normalViewPr>
  <p:slideViewPr>
    <p:cSldViewPr snapToGrid="0" showGuides="1">
      <p:cViewPr>
        <p:scale>
          <a:sx n="75" d="100"/>
          <a:sy n="75" d="100"/>
        </p:scale>
        <p:origin x="-292" y="92"/>
      </p:cViewPr>
      <p:guideLst>
        <p:guide orient="horz" pos="89"/>
        <p:guide orient="horz" pos="4190"/>
        <p:guide orient="horz" pos="561"/>
        <p:guide orient="horz" pos="691"/>
        <p:guide orient="horz" pos="4017"/>
        <p:guide orient="horz" pos="3888"/>
        <p:guide pos="230"/>
        <p:guide pos="7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>
          <a:xfrm>
            <a:off x="3198812" y="142520"/>
            <a:ext cx="5411788" cy="82695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kern="1200">
                <a:solidFill>
                  <a:srgbClr val="004DA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dirty="0">
                <a:solidFill>
                  <a:schemeClr val="tx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请输入您的标题</a:t>
            </a:r>
          </a:p>
        </p:txBody>
      </p:sp>
      <p:pic>
        <p:nvPicPr>
          <p:cNvPr id="3" name="图片 2" descr="微信图片_2021120715245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667000" y="-2667000"/>
            <a:ext cx="6858000" cy="1219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>
          <a:xfrm>
            <a:off x="3198812" y="142520"/>
            <a:ext cx="5411788" cy="82695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kern="1200">
                <a:solidFill>
                  <a:srgbClr val="004DA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dirty="0">
                <a:solidFill>
                  <a:schemeClr val="tx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>
          <a:xfrm>
            <a:off x="3198812" y="142520"/>
            <a:ext cx="5411788" cy="82695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kern="1200">
                <a:solidFill>
                  <a:srgbClr val="004DA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dirty="0">
                <a:solidFill>
                  <a:schemeClr val="tx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>
          <a:xfrm>
            <a:off x="3198812" y="142520"/>
            <a:ext cx="5411788" cy="82695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kern="1200">
                <a:solidFill>
                  <a:srgbClr val="004DA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dirty="0">
                <a:solidFill>
                  <a:schemeClr val="tx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>
          <a:xfrm>
            <a:off x="3198812" y="142520"/>
            <a:ext cx="5411788" cy="82695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kern="1200">
                <a:solidFill>
                  <a:srgbClr val="004DA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dirty="0">
                <a:solidFill>
                  <a:schemeClr val="tx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667000" y="-2667000"/>
            <a:ext cx="6858000" cy="1219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10" Type="http://schemas.openxmlformats.org/officeDocument/2006/relationships/notesSlide" Target="../notesSlides/notesSlide13.xml"/><Relationship Id="rId4" Type="http://schemas.openxmlformats.org/officeDocument/2006/relationships/tags" Target="../tags/tag51.xml"/><Relationship Id="rId9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70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notesSlide" Target="../notesSlides/notesSlide20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85.xml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93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99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73" y="1673024"/>
            <a:ext cx="4397054" cy="24955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53883" y="771356"/>
            <a:ext cx="1415772" cy="156966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zh-CN" altLang="en-US" sz="9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31139" y="1743814"/>
            <a:ext cx="1415772" cy="156966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zh-CN" altLang="en-US" sz="9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清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11825" y="3021071"/>
            <a:ext cx="1415772" cy="156966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zh-CN" altLang="en-US" sz="9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新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378081" y="895184"/>
            <a:ext cx="860404" cy="654073"/>
            <a:chOff x="7249121" y="555448"/>
            <a:chExt cx="1546536" cy="1175666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7249121" y="777914"/>
              <a:ext cx="1003980" cy="953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7628706" y="555448"/>
              <a:ext cx="1166951" cy="11079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4151422" y="4117356"/>
            <a:ext cx="860404" cy="654073"/>
            <a:chOff x="7249121" y="555448"/>
            <a:chExt cx="1546536" cy="1175666"/>
          </a:xfrm>
        </p:grpSpPr>
        <p:cxnSp>
          <p:nvCxnSpPr>
            <p:cNvPr id="11" name="直接连接符 10"/>
            <p:cNvCxnSpPr/>
            <p:nvPr/>
          </p:nvCxnSpPr>
          <p:spPr>
            <a:xfrm flipH="1">
              <a:off x="7249121" y="777914"/>
              <a:ext cx="1003980" cy="953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7628706" y="555448"/>
              <a:ext cx="1166951" cy="11079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7086768" y="3313474"/>
            <a:ext cx="325730" cy="1420271"/>
            <a:chOff x="8235681" y="3300774"/>
            <a:chExt cx="325730" cy="1420271"/>
          </a:xfrm>
        </p:grpSpPr>
        <p:grpSp>
          <p:nvGrpSpPr>
            <p:cNvPr id="14" name="组合 13"/>
            <p:cNvGrpSpPr/>
            <p:nvPr/>
          </p:nvGrpSpPr>
          <p:grpSpPr>
            <a:xfrm>
              <a:off x="8235681" y="3300774"/>
              <a:ext cx="325730" cy="267500"/>
              <a:chOff x="8235681" y="3300774"/>
              <a:chExt cx="325730" cy="26750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8264795" y="3300774"/>
                <a:ext cx="267500" cy="2675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 sz="100" dirty="0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8235681" y="3303717"/>
                <a:ext cx="325730" cy="26161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zh-CN" altLang="en-US" sz="1100" dirty="0"/>
                  <a:t>冬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8235681" y="3588967"/>
              <a:ext cx="325730" cy="267500"/>
              <a:chOff x="8235681" y="3300774"/>
              <a:chExt cx="325730" cy="267500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8264795" y="3300774"/>
                <a:ext cx="267500" cy="2675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 sz="100" dirty="0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8235681" y="3303717"/>
                <a:ext cx="325730" cy="26161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zh-CN" altLang="en-US" sz="1100" dirty="0"/>
                  <a:t>冬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235681" y="3877160"/>
              <a:ext cx="325730" cy="267500"/>
              <a:chOff x="8235681" y="3300774"/>
              <a:chExt cx="325730" cy="26750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8264795" y="3300774"/>
                <a:ext cx="267500" cy="2675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 sz="100" dirty="0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8235681" y="3303717"/>
                <a:ext cx="325730" cy="26161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zh-CN" altLang="en-US" sz="1100" dirty="0"/>
                  <a:t>冬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8235681" y="4165353"/>
              <a:ext cx="325730" cy="267500"/>
              <a:chOff x="8235681" y="3300774"/>
              <a:chExt cx="325730" cy="267500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8264795" y="3300774"/>
                <a:ext cx="267500" cy="2675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 sz="100" dirty="0"/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8235681" y="3303717"/>
                <a:ext cx="325730" cy="26161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zh-CN" altLang="en-US" sz="1100" dirty="0"/>
                  <a:t>冬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8235681" y="4453545"/>
              <a:ext cx="325730" cy="267500"/>
              <a:chOff x="8235681" y="3300774"/>
              <a:chExt cx="325730" cy="267500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8264795" y="3300774"/>
                <a:ext cx="267500" cy="2675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 sz="100" dirty="0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8235681" y="3303717"/>
                <a:ext cx="325730" cy="26161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zh-CN" altLang="en-US" sz="1100" dirty="0"/>
                  <a:t>冬</a:t>
                </a:r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6238719" y="3313474"/>
            <a:ext cx="877163" cy="155090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设计格式规范一致的</a:t>
            </a:r>
            <a:r>
              <a:rPr lang="en-US" altLang="zh-CN" sz="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PPT</a:t>
            </a:r>
            <a:r>
              <a:rPr lang="zh-CN" altLang="en-US" sz="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，一方面可以使项目组成员各自撰写的</a:t>
            </a:r>
            <a:r>
              <a:rPr lang="en-US" altLang="zh-CN" sz="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PPT</a:t>
            </a:r>
            <a:r>
              <a:rPr lang="zh-CN" altLang="en-US" sz="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能得到有效融合，一方面也可以给客户带来良好的客户体验，显示项目组的专业性；</a:t>
            </a:r>
          </a:p>
          <a:p>
            <a:pPr algn="ctr">
              <a:lnSpc>
                <a:spcPct val="150000"/>
              </a:lnSpc>
            </a:pPr>
            <a:endParaRPr lang="zh-CN" altLang="en-US" sz="6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7076510" y="3342658"/>
            <a:ext cx="0" cy="1457955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4186443" y="2319356"/>
            <a:ext cx="1983212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感谢一路有你</a:t>
            </a:r>
          </a:p>
        </p:txBody>
      </p:sp>
      <p:sp>
        <p:nvSpPr>
          <p:cNvPr id="32" name="矩形 31"/>
          <p:cNvSpPr/>
          <p:nvPr/>
        </p:nvSpPr>
        <p:spPr>
          <a:xfrm>
            <a:off x="4186442" y="2660441"/>
            <a:ext cx="1983213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THANKS OF YOU</a:t>
            </a:r>
            <a:endParaRPr lang="zh-CN" altLang="en-US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75" y="1451788"/>
            <a:ext cx="2188197" cy="5572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673" y="3735324"/>
            <a:ext cx="1551200" cy="989331"/>
          </a:xfrm>
          <a:prstGeom prst="rect">
            <a:avLst/>
          </a:prstGeom>
        </p:spPr>
      </p:pic>
      <p:pic>
        <p:nvPicPr>
          <p:cNvPr id="35" name="a5e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572375" y="-11779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29" grpId="0"/>
      <p:bldP spid="31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千图PPT彼岸天：ID 8661124库_组合 57"/>
          <p:cNvGrpSpPr/>
          <p:nvPr>
            <p:custDataLst>
              <p:tags r:id="rId1"/>
            </p:custDataLst>
          </p:nvPr>
        </p:nvGrpSpPr>
        <p:grpSpPr>
          <a:xfrm>
            <a:off x="6747044" y="4369186"/>
            <a:ext cx="4597559" cy="634985"/>
            <a:chOff x="6747044" y="4369186"/>
            <a:chExt cx="4597559" cy="634985"/>
          </a:xfrm>
        </p:grpSpPr>
        <p:sp>
          <p:nvSpPr>
            <p:cNvPr id="13" name="Freeform: Shape 22"/>
            <p:cNvSpPr/>
            <p:nvPr/>
          </p:nvSpPr>
          <p:spPr>
            <a:xfrm>
              <a:off x="6747044" y="4369186"/>
              <a:ext cx="634985" cy="63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38100">
              <a:solidFill>
                <a:schemeClr val="accent4"/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>
                  <a:solidFill>
                    <a:schemeClr val="accent4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22" name="Group 46"/>
            <p:cNvGrpSpPr/>
            <p:nvPr/>
          </p:nvGrpSpPr>
          <p:grpSpPr>
            <a:xfrm>
              <a:off x="7382029" y="4405062"/>
              <a:ext cx="3962574" cy="563232"/>
              <a:chOff x="6444107" y="1469392"/>
              <a:chExt cx="4232109" cy="563232"/>
            </a:xfrm>
          </p:grpSpPr>
          <p:sp>
            <p:nvSpPr>
              <p:cNvPr id="49" name="TextBox 47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50" name="TextBox 48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57" name="千图PPT彼岸天：ID 8661124库_组合 56"/>
          <p:cNvGrpSpPr/>
          <p:nvPr>
            <p:custDataLst>
              <p:tags r:id="rId2"/>
            </p:custDataLst>
          </p:nvPr>
        </p:nvGrpSpPr>
        <p:grpSpPr>
          <a:xfrm>
            <a:off x="7222366" y="3324119"/>
            <a:ext cx="4597559" cy="634985"/>
            <a:chOff x="7222366" y="3324119"/>
            <a:chExt cx="4597559" cy="634985"/>
          </a:xfrm>
        </p:grpSpPr>
        <p:sp>
          <p:nvSpPr>
            <p:cNvPr id="12" name="Freeform: Shape 21"/>
            <p:cNvSpPr/>
            <p:nvPr/>
          </p:nvSpPr>
          <p:spPr>
            <a:xfrm>
              <a:off x="7222366" y="3324119"/>
              <a:ext cx="634985" cy="63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38100">
              <a:solidFill>
                <a:schemeClr val="accent3"/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>
                  <a:solidFill>
                    <a:schemeClr val="accent3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23" name="Group 49"/>
            <p:cNvGrpSpPr/>
            <p:nvPr/>
          </p:nvGrpSpPr>
          <p:grpSpPr>
            <a:xfrm>
              <a:off x="7857351" y="3359995"/>
              <a:ext cx="3962574" cy="563232"/>
              <a:chOff x="6444107" y="1469392"/>
              <a:chExt cx="4232109" cy="563232"/>
            </a:xfrm>
          </p:grpSpPr>
          <p:sp>
            <p:nvSpPr>
              <p:cNvPr id="47" name="TextBox 50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48" name="TextBox 51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56" name="千图PPT彼岸天：ID 8661124库_组合 55"/>
          <p:cNvGrpSpPr/>
          <p:nvPr>
            <p:custDataLst>
              <p:tags r:id="rId3"/>
            </p:custDataLst>
          </p:nvPr>
        </p:nvGrpSpPr>
        <p:grpSpPr>
          <a:xfrm>
            <a:off x="6747044" y="2279051"/>
            <a:ext cx="4597559" cy="634985"/>
            <a:chOff x="6747044" y="2279051"/>
            <a:chExt cx="4597559" cy="634985"/>
          </a:xfrm>
        </p:grpSpPr>
        <p:sp>
          <p:nvSpPr>
            <p:cNvPr id="11" name="Freeform: Shape 20"/>
            <p:cNvSpPr/>
            <p:nvPr/>
          </p:nvSpPr>
          <p:spPr>
            <a:xfrm>
              <a:off x="6747044" y="2279051"/>
              <a:ext cx="634985" cy="63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38100">
              <a:solidFill>
                <a:schemeClr val="accent2"/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>
                  <a:solidFill>
                    <a:schemeClr val="accent2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24" name="Group 52"/>
            <p:cNvGrpSpPr/>
            <p:nvPr/>
          </p:nvGrpSpPr>
          <p:grpSpPr>
            <a:xfrm>
              <a:off x="7382029" y="2314927"/>
              <a:ext cx="3962574" cy="563232"/>
              <a:chOff x="6444107" y="1469392"/>
              <a:chExt cx="4232109" cy="563232"/>
            </a:xfrm>
          </p:grpSpPr>
          <p:sp>
            <p:nvSpPr>
              <p:cNvPr id="45" name="TextBox 53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46" name="TextBox 54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55" name="千图PPT彼岸天：ID 8661124库_组合 54"/>
          <p:cNvGrpSpPr/>
          <p:nvPr>
            <p:custDataLst>
              <p:tags r:id="rId4"/>
            </p:custDataLst>
          </p:nvPr>
        </p:nvGrpSpPr>
        <p:grpSpPr>
          <a:xfrm>
            <a:off x="6112150" y="1528047"/>
            <a:ext cx="4597559" cy="634985"/>
            <a:chOff x="6112150" y="1528047"/>
            <a:chExt cx="4597559" cy="634985"/>
          </a:xfrm>
        </p:grpSpPr>
        <p:sp>
          <p:nvSpPr>
            <p:cNvPr id="10" name="Freeform: Shape 19"/>
            <p:cNvSpPr/>
            <p:nvPr/>
          </p:nvSpPr>
          <p:spPr>
            <a:xfrm>
              <a:off x="6112150" y="1528047"/>
              <a:ext cx="634985" cy="63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38100">
              <a:solidFill>
                <a:schemeClr val="accent1"/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>
                  <a:solidFill>
                    <a:schemeClr val="accent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25" name="Group 55"/>
            <p:cNvGrpSpPr/>
            <p:nvPr/>
          </p:nvGrpSpPr>
          <p:grpSpPr>
            <a:xfrm>
              <a:off x="6747135" y="1563923"/>
              <a:ext cx="3962574" cy="563232"/>
              <a:chOff x="6444107" y="1469392"/>
              <a:chExt cx="4232109" cy="563232"/>
            </a:xfrm>
          </p:grpSpPr>
          <p:sp>
            <p:nvSpPr>
              <p:cNvPr id="43" name="TextBox 56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44" name="TextBox 57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59" name="千图PPT彼岸天：ID 8661124库_组合 58"/>
          <p:cNvGrpSpPr/>
          <p:nvPr>
            <p:custDataLst>
              <p:tags r:id="rId5"/>
            </p:custDataLst>
          </p:nvPr>
        </p:nvGrpSpPr>
        <p:grpSpPr>
          <a:xfrm>
            <a:off x="6112150" y="5098136"/>
            <a:ext cx="4597559" cy="634985"/>
            <a:chOff x="6112150" y="5098136"/>
            <a:chExt cx="4597559" cy="634985"/>
          </a:xfrm>
        </p:grpSpPr>
        <p:sp>
          <p:nvSpPr>
            <p:cNvPr id="14" name="Freeform: Shape 23"/>
            <p:cNvSpPr/>
            <p:nvPr/>
          </p:nvSpPr>
          <p:spPr>
            <a:xfrm>
              <a:off x="6112150" y="5098136"/>
              <a:ext cx="634985" cy="63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>
                  <a:solidFill>
                    <a:schemeClr val="accent5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  <p:grpSp>
          <p:nvGrpSpPr>
            <p:cNvPr id="26" name="Group 58"/>
            <p:cNvGrpSpPr/>
            <p:nvPr/>
          </p:nvGrpSpPr>
          <p:grpSpPr>
            <a:xfrm>
              <a:off x="6747135" y="5134012"/>
              <a:ext cx="3962574" cy="563232"/>
              <a:chOff x="6444107" y="1469392"/>
              <a:chExt cx="4232109" cy="563232"/>
            </a:xfrm>
          </p:grpSpPr>
          <p:sp>
            <p:nvSpPr>
              <p:cNvPr id="41" name="TextBox 59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42" name="TextBox 60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537145" y="1962568"/>
            <a:ext cx="6374901" cy="3335897"/>
            <a:chOff x="537145" y="1962568"/>
            <a:chExt cx="6374901" cy="3335897"/>
          </a:xfrm>
        </p:grpSpPr>
        <p:grpSp>
          <p:nvGrpSpPr>
            <p:cNvPr id="4" name="Group 4"/>
            <p:cNvGrpSpPr/>
            <p:nvPr/>
          </p:nvGrpSpPr>
          <p:grpSpPr>
            <a:xfrm>
              <a:off x="537145" y="2661057"/>
              <a:ext cx="2834157" cy="1939088"/>
              <a:chOff x="723909" y="2661057"/>
              <a:chExt cx="3201692" cy="1939088"/>
            </a:xfrm>
          </p:grpSpPr>
          <p:sp>
            <p:nvSpPr>
              <p:cNvPr id="51" name="Rectangle: Rounded Corners 5"/>
              <p:cNvSpPr/>
              <p:nvPr/>
            </p:nvSpPr>
            <p:spPr>
              <a:xfrm>
                <a:off x="1443251" y="4111193"/>
                <a:ext cx="2104692" cy="488952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none" lIns="144000" tIns="0" rIns="0" bIns="0" anchor="ctr">
                <a:norm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altLang="zh-CN" sz="1850">
                    <a:solidFill>
                      <a:schemeClr val="bg1"/>
                    </a:solidFill>
                    <a:latin typeface="Impact" panose="020B0806030902050204" pitchFamily="34" charset="0"/>
                  </a:rPr>
                  <a:t>44%</a:t>
                </a:r>
              </a:p>
            </p:txBody>
          </p:sp>
          <p:sp>
            <p:nvSpPr>
              <p:cNvPr id="52" name="Rectangle: Rounded Corners 6"/>
              <p:cNvSpPr/>
              <p:nvPr/>
            </p:nvSpPr>
            <p:spPr>
              <a:xfrm>
                <a:off x="723909" y="3636600"/>
                <a:ext cx="2853370" cy="488951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none" lIns="144000" tIns="0" rIns="0" bIns="0" anchor="ctr">
                <a:norm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altLang="zh-CN" sz="1850">
                    <a:solidFill>
                      <a:schemeClr val="bg1"/>
                    </a:solidFill>
                    <a:latin typeface="Impact" panose="020B0806030902050204" pitchFamily="34" charset="0"/>
                  </a:rPr>
                  <a:t>56%</a:t>
                </a:r>
              </a:p>
            </p:txBody>
          </p:sp>
          <p:sp>
            <p:nvSpPr>
              <p:cNvPr id="53" name="Rectangle: Rounded Corners 7"/>
              <p:cNvSpPr/>
              <p:nvPr/>
            </p:nvSpPr>
            <p:spPr>
              <a:xfrm>
                <a:off x="1545463" y="3144679"/>
                <a:ext cx="2158444" cy="488951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none" lIns="144000" tIns="0" rIns="0" bIns="0" anchor="ctr">
                <a:norm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altLang="zh-CN" sz="1850">
                    <a:solidFill>
                      <a:schemeClr val="bg1"/>
                    </a:solidFill>
                    <a:latin typeface="Impact" panose="020B0806030902050204" pitchFamily="34" charset="0"/>
                  </a:rPr>
                  <a:t>35%</a:t>
                </a:r>
              </a:p>
            </p:txBody>
          </p:sp>
          <p:sp>
            <p:nvSpPr>
              <p:cNvPr id="54" name="Rectangle: Rounded Corners 8"/>
              <p:cNvSpPr/>
              <p:nvPr/>
            </p:nvSpPr>
            <p:spPr>
              <a:xfrm>
                <a:off x="2135113" y="2661057"/>
                <a:ext cx="1790488" cy="48895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none" lIns="144000" tIns="0" rIns="0" bIns="0" anchor="ctr">
                <a:norm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altLang="zh-CN" sz="1850">
                    <a:solidFill>
                      <a:schemeClr val="bg1"/>
                    </a:solidFill>
                    <a:latin typeface="Impact" panose="020B0806030902050204" pitchFamily="34" charset="0"/>
                  </a:rPr>
                  <a:t>23%</a:t>
                </a:r>
              </a:p>
            </p:txBody>
          </p:sp>
        </p:grpSp>
        <p:sp>
          <p:nvSpPr>
            <p:cNvPr id="5" name="Freeform: Shape 9"/>
            <p:cNvSpPr/>
            <p:nvPr/>
          </p:nvSpPr>
          <p:spPr>
            <a:xfrm>
              <a:off x="2478354" y="1962568"/>
              <a:ext cx="3335896" cy="3335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6D4D8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10"/>
            <p:cNvSpPr/>
            <p:nvPr/>
          </p:nvSpPr>
          <p:spPr>
            <a:xfrm>
              <a:off x="2676982" y="2161197"/>
              <a:ext cx="2938660" cy="2938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16"/>
            <p:cNvSpPr/>
            <p:nvPr/>
          </p:nvSpPr>
          <p:spPr>
            <a:xfrm>
              <a:off x="4881090" y="2197949"/>
              <a:ext cx="122913" cy="12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17"/>
            <p:cNvSpPr/>
            <p:nvPr/>
          </p:nvSpPr>
          <p:spPr>
            <a:xfrm>
              <a:off x="5000424" y="2006209"/>
              <a:ext cx="894812" cy="241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5931" y="21600"/>
                  </a:lnTo>
                  <a:lnTo>
                    <a:pt x="21600" y="0"/>
                  </a:lnTo>
                </a:path>
              </a:pathLst>
            </a:custGeom>
            <a:ln>
              <a:solidFill>
                <a:srgbClr val="85888D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18"/>
            <p:cNvSpPr/>
            <p:nvPr/>
          </p:nvSpPr>
          <p:spPr>
            <a:xfrm>
              <a:off x="5653310" y="2711604"/>
              <a:ext cx="1044920" cy="205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617" y="21600"/>
                  </a:lnTo>
                  <a:lnTo>
                    <a:pt x="21600" y="0"/>
                  </a:lnTo>
                </a:path>
              </a:pathLst>
            </a:custGeom>
            <a:ln>
              <a:solidFill>
                <a:srgbClr val="85888D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Straight Connector 24"/>
            <p:cNvSpPr/>
            <p:nvPr/>
          </p:nvSpPr>
          <p:spPr>
            <a:xfrm>
              <a:off x="5839564" y="3641627"/>
              <a:ext cx="1072482" cy="1"/>
            </a:xfrm>
            <a:prstGeom prst="line">
              <a:avLst/>
            </a:prstGeom>
            <a:ln>
              <a:solidFill>
                <a:srgbClr val="A09FA1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25"/>
            <p:cNvSpPr/>
            <p:nvPr/>
          </p:nvSpPr>
          <p:spPr>
            <a:xfrm>
              <a:off x="5653310" y="4362051"/>
              <a:ext cx="1043100" cy="229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988" y="0"/>
                  </a:lnTo>
                  <a:lnTo>
                    <a:pt x="21600" y="21600"/>
                  </a:lnTo>
                </a:path>
              </a:pathLst>
            </a:custGeom>
            <a:ln>
              <a:solidFill>
                <a:srgbClr val="A09FA1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26"/>
            <p:cNvSpPr/>
            <p:nvPr/>
          </p:nvSpPr>
          <p:spPr>
            <a:xfrm>
              <a:off x="5028455" y="4973940"/>
              <a:ext cx="1042006" cy="179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633" y="0"/>
                  </a:lnTo>
                  <a:lnTo>
                    <a:pt x="21600" y="21600"/>
                  </a:lnTo>
                </a:path>
              </a:pathLst>
            </a:custGeom>
            <a:ln>
              <a:solidFill>
                <a:srgbClr val="85888D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27"/>
            <p:cNvSpPr/>
            <p:nvPr/>
          </p:nvSpPr>
          <p:spPr>
            <a:xfrm>
              <a:off x="5492041" y="2844073"/>
              <a:ext cx="122914" cy="12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28"/>
            <p:cNvSpPr/>
            <p:nvPr/>
          </p:nvSpPr>
          <p:spPr>
            <a:xfrm>
              <a:off x="5666199" y="3580167"/>
              <a:ext cx="122914" cy="12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29"/>
            <p:cNvSpPr/>
            <p:nvPr/>
          </p:nvSpPr>
          <p:spPr>
            <a:xfrm>
              <a:off x="5492041" y="4296857"/>
              <a:ext cx="122914" cy="12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30"/>
            <p:cNvSpPr/>
            <p:nvPr/>
          </p:nvSpPr>
          <p:spPr>
            <a:xfrm>
              <a:off x="4881090" y="4924884"/>
              <a:ext cx="122913" cy="12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7" name="Group 2"/>
            <p:cNvGrpSpPr>
              <a:grpSpLocks noChangeAspect="1"/>
            </p:cNvGrpSpPr>
            <p:nvPr/>
          </p:nvGrpSpPr>
          <p:grpSpPr bwMode="auto">
            <a:xfrm>
              <a:off x="2747626" y="2419694"/>
              <a:ext cx="2795748" cy="2368216"/>
              <a:chOff x="2884" y="1335"/>
              <a:chExt cx="1916" cy="1623"/>
            </a:xfrm>
            <a:solidFill>
              <a:schemeClr val="bg1">
                <a:lumMod val="75000"/>
              </a:schemeClr>
            </a:solidFill>
          </p:grpSpPr>
          <p:sp>
            <p:nvSpPr>
              <p:cNvPr id="28" name="Freeform: Shape 15"/>
              <p:cNvSpPr/>
              <p:nvPr/>
            </p:nvSpPr>
            <p:spPr bwMode="auto">
              <a:xfrm>
                <a:off x="3818" y="1613"/>
                <a:ext cx="982" cy="1345"/>
              </a:xfrm>
              <a:custGeom>
                <a:avLst/>
                <a:gdLst>
                  <a:gd name="T0" fmla="*/ 194 w 472"/>
                  <a:gd name="T1" fmla="*/ 274 h 647"/>
                  <a:gd name="T2" fmla="*/ 236 w 472"/>
                  <a:gd name="T3" fmla="*/ 252 h 647"/>
                  <a:gd name="T4" fmla="*/ 203 w 472"/>
                  <a:gd name="T5" fmla="*/ 228 h 647"/>
                  <a:gd name="T6" fmla="*/ 181 w 472"/>
                  <a:gd name="T7" fmla="*/ 238 h 647"/>
                  <a:gd name="T8" fmla="*/ 150 w 472"/>
                  <a:gd name="T9" fmla="*/ 192 h 647"/>
                  <a:gd name="T10" fmla="*/ 146 w 472"/>
                  <a:gd name="T11" fmla="*/ 211 h 647"/>
                  <a:gd name="T12" fmla="*/ 102 w 472"/>
                  <a:gd name="T13" fmla="*/ 197 h 647"/>
                  <a:gd name="T14" fmla="*/ 72 w 472"/>
                  <a:gd name="T15" fmla="*/ 225 h 647"/>
                  <a:gd name="T16" fmla="*/ 37 w 472"/>
                  <a:gd name="T17" fmla="*/ 204 h 647"/>
                  <a:gd name="T18" fmla="*/ 68 w 472"/>
                  <a:gd name="T19" fmla="*/ 173 h 647"/>
                  <a:gd name="T20" fmla="*/ 105 w 472"/>
                  <a:gd name="T21" fmla="*/ 134 h 647"/>
                  <a:gd name="T22" fmla="*/ 164 w 472"/>
                  <a:gd name="T23" fmla="*/ 125 h 647"/>
                  <a:gd name="T24" fmla="*/ 192 w 472"/>
                  <a:gd name="T25" fmla="*/ 89 h 647"/>
                  <a:gd name="T26" fmla="*/ 195 w 472"/>
                  <a:gd name="T27" fmla="*/ 84 h 647"/>
                  <a:gd name="T28" fmla="*/ 189 w 472"/>
                  <a:gd name="T29" fmla="*/ 42 h 647"/>
                  <a:gd name="T30" fmla="*/ 161 w 472"/>
                  <a:gd name="T31" fmla="*/ 81 h 647"/>
                  <a:gd name="T32" fmla="*/ 139 w 472"/>
                  <a:gd name="T33" fmla="*/ 104 h 647"/>
                  <a:gd name="T34" fmla="*/ 115 w 472"/>
                  <a:gd name="T35" fmla="*/ 63 h 647"/>
                  <a:gd name="T36" fmla="*/ 182 w 472"/>
                  <a:gd name="T37" fmla="*/ 6 h 647"/>
                  <a:gd name="T38" fmla="*/ 267 w 472"/>
                  <a:gd name="T39" fmla="*/ 25 h 647"/>
                  <a:gd name="T40" fmla="*/ 289 w 472"/>
                  <a:gd name="T41" fmla="*/ 20 h 647"/>
                  <a:gd name="T42" fmla="*/ 338 w 472"/>
                  <a:gd name="T43" fmla="*/ 19 h 647"/>
                  <a:gd name="T44" fmla="*/ 409 w 472"/>
                  <a:gd name="T45" fmla="*/ 37 h 647"/>
                  <a:gd name="T46" fmla="*/ 449 w 472"/>
                  <a:gd name="T47" fmla="*/ 364 h 647"/>
                  <a:gd name="T48" fmla="*/ 427 w 472"/>
                  <a:gd name="T49" fmla="*/ 394 h 647"/>
                  <a:gd name="T50" fmla="*/ 400 w 472"/>
                  <a:gd name="T51" fmla="*/ 335 h 647"/>
                  <a:gd name="T52" fmla="*/ 348 w 472"/>
                  <a:gd name="T53" fmla="*/ 323 h 647"/>
                  <a:gd name="T54" fmla="*/ 316 w 472"/>
                  <a:gd name="T55" fmla="*/ 374 h 647"/>
                  <a:gd name="T56" fmla="*/ 260 w 472"/>
                  <a:gd name="T57" fmla="*/ 329 h 647"/>
                  <a:gd name="T58" fmla="*/ 255 w 472"/>
                  <a:gd name="T59" fmla="*/ 359 h 647"/>
                  <a:gd name="T60" fmla="*/ 302 w 472"/>
                  <a:gd name="T61" fmla="*/ 389 h 647"/>
                  <a:gd name="T62" fmla="*/ 259 w 472"/>
                  <a:gd name="T63" fmla="*/ 492 h 647"/>
                  <a:gd name="T64" fmla="*/ 232 w 472"/>
                  <a:gd name="T65" fmla="*/ 583 h 647"/>
                  <a:gd name="T66" fmla="*/ 153 w 472"/>
                  <a:gd name="T67" fmla="*/ 641 h 647"/>
                  <a:gd name="T68" fmla="*/ 136 w 472"/>
                  <a:gd name="T69" fmla="*/ 532 h 647"/>
                  <a:gd name="T70" fmla="*/ 85 w 472"/>
                  <a:gd name="T71" fmla="*/ 417 h 647"/>
                  <a:gd name="T72" fmla="*/ 8 w 472"/>
                  <a:gd name="T73" fmla="*/ 383 h 647"/>
                  <a:gd name="T74" fmla="*/ 20 w 472"/>
                  <a:gd name="T75" fmla="*/ 298 h 647"/>
                  <a:gd name="T76" fmla="*/ 53 w 472"/>
                  <a:gd name="T77" fmla="*/ 245 h 647"/>
                  <a:gd name="T78" fmla="*/ 125 w 472"/>
                  <a:gd name="T79" fmla="*/ 243 h 647"/>
                  <a:gd name="T80" fmla="*/ 297 w 472"/>
                  <a:gd name="T81" fmla="*/ 190 h 647"/>
                  <a:gd name="T82" fmla="*/ 305 w 472"/>
                  <a:gd name="T83" fmla="*/ 232 h 647"/>
                  <a:gd name="T84" fmla="*/ 332 w 472"/>
                  <a:gd name="T85" fmla="*/ 234 h 647"/>
                  <a:gd name="T86" fmla="*/ 311 w 472"/>
                  <a:gd name="T87" fmla="*/ 182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" h="647">
                    <a:moveTo>
                      <a:pt x="166" y="279"/>
                    </a:moveTo>
                    <a:cubicBezTo>
                      <a:pt x="167" y="266"/>
                      <a:pt x="173" y="267"/>
                      <a:pt x="180" y="271"/>
                    </a:cubicBezTo>
                    <a:cubicBezTo>
                      <a:pt x="184" y="273"/>
                      <a:pt x="189" y="273"/>
                      <a:pt x="194" y="274"/>
                    </a:cubicBezTo>
                    <a:cubicBezTo>
                      <a:pt x="202" y="276"/>
                      <a:pt x="210" y="276"/>
                      <a:pt x="217" y="278"/>
                    </a:cubicBezTo>
                    <a:cubicBezTo>
                      <a:pt x="226" y="280"/>
                      <a:pt x="233" y="276"/>
                      <a:pt x="236" y="271"/>
                    </a:cubicBezTo>
                    <a:cubicBezTo>
                      <a:pt x="239" y="266"/>
                      <a:pt x="238" y="257"/>
                      <a:pt x="236" y="252"/>
                    </a:cubicBezTo>
                    <a:cubicBezTo>
                      <a:pt x="234" y="248"/>
                      <a:pt x="227" y="247"/>
                      <a:pt x="222" y="245"/>
                    </a:cubicBezTo>
                    <a:cubicBezTo>
                      <a:pt x="222" y="245"/>
                      <a:pt x="221" y="245"/>
                      <a:pt x="220" y="245"/>
                    </a:cubicBezTo>
                    <a:cubicBezTo>
                      <a:pt x="203" y="245"/>
                      <a:pt x="203" y="246"/>
                      <a:pt x="203" y="228"/>
                    </a:cubicBezTo>
                    <a:cubicBezTo>
                      <a:pt x="203" y="219"/>
                      <a:pt x="197" y="214"/>
                      <a:pt x="189" y="217"/>
                    </a:cubicBezTo>
                    <a:cubicBezTo>
                      <a:pt x="186" y="219"/>
                      <a:pt x="183" y="224"/>
                      <a:pt x="182" y="228"/>
                    </a:cubicBezTo>
                    <a:cubicBezTo>
                      <a:pt x="181" y="230"/>
                      <a:pt x="181" y="234"/>
                      <a:pt x="181" y="238"/>
                    </a:cubicBezTo>
                    <a:cubicBezTo>
                      <a:pt x="171" y="233"/>
                      <a:pt x="165" y="228"/>
                      <a:pt x="165" y="217"/>
                    </a:cubicBezTo>
                    <a:cubicBezTo>
                      <a:pt x="165" y="212"/>
                      <a:pt x="161" y="208"/>
                      <a:pt x="159" y="204"/>
                    </a:cubicBezTo>
                    <a:cubicBezTo>
                      <a:pt x="156" y="200"/>
                      <a:pt x="153" y="196"/>
                      <a:pt x="150" y="192"/>
                    </a:cubicBezTo>
                    <a:cubicBezTo>
                      <a:pt x="147" y="190"/>
                      <a:pt x="144" y="189"/>
                      <a:pt x="141" y="187"/>
                    </a:cubicBezTo>
                    <a:cubicBezTo>
                      <a:pt x="139" y="191"/>
                      <a:pt x="136" y="196"/>
                      <a:pt x="137" y="200"/>
                    </a:cubicBezTo>
                    <a:cubicBezTo>
                      <a:pt x="138" y="204"/>
                      <a:pt x="143" y="208"/>
                      <a:pt x="146" y="211"/>
                    </a:cubicBezTo>
                    <a:cubicBezTo>
                      <a:pt x="147" y="212"/>
                      <a:pt x="148" y="214"/>
                      <a:pt x="147" y="217"/>
                    </a:cubicBezTo>
                    <a:cubicBezTo>
                      <a:pt x="144" y="214"/>
                      <a:pt x="139" y="211"/>
                      <a:pt x="136" y="207"/>
                    </a:cubicBezTo>
                    <a:cubicBezTo>
                      <a:pt x="127" y="195"/>
                      <a:pt x="116" y="192"/>
                      <a:pt x="102" y="197"/>
                    </a:cubicBezTo>
                    <a:cubicBezTo>
                      <a:pt x="98" y="198"/>
                      <a:pt x="95" y="202"/>
                      <a:pt x="92" y="204"/>
                    </a:cubicBezTo>
                    <a:cubicBezTo>
                      <a:pt x="87" y="208"/>
                      <a:pt x="83" y="212"/>
                      <a:pt x="78" y="214"/>
                    </a:cubicBezTo>
                    <a:cubicBezTo>
                      <a:pt x="72" y="216"/>
                      <a:pt x="72" y="220"/>
                      <a:pt x="72" y="225"/>
                    </a:cubicBezTo>
                    <a:cubicBezTo>
                      <a:pt x="70" y="238"/>
                      <a:pt x="64" y="242"/>
                      <a:pt x="52" y="236"/>
                    </a:cubicBezTo>
                    <a:cubicBezTo>
                      <a:pt x="47" y="233"/>
                      <a:pt x="39" y="231"/>
                      <a:pt x="38" y="228"/>
                    </a:cubicBezTo>
                    <a:cubicBezTo>
                      <a:pt x="35" y="221"/>
                      <a:pt x="36" y="212"/>
                      <a:pt x="37" y="204"/>
                    </a:cubicBezTo>
                    <a:cubicBezTo>
                      <a:pt x="37" y="201"/>
                      <a:pt x="42" y="198"/>
                      <a:pt x="46" y="196"/>
                    </a:cubicBezTo>
                    <a:cubicBezTo>
                      <a:pt x="49" y="195"/>
                      <a:pt x="52" y="195"/>
                      <a:pt x="55" y="195"/>
                    </a:cubicBezTo>
                    <a:cubicBezTo>
                      <a:pt x="74" y="191"/>
                      <a:pt x="74" y="190"/>
                      <a:pt x="68" y="173"/>
                    </a:cubicBezTo>
                    <a:cubicBezTo>
                      <a:pt x="67" y="170"/>
                      <a:pt x="68" y="165"/>
                      <a:pt x="71" y="163"/>
                    </a:cubicBezTo>
                    <a:cubicBezTo>
                      <a:pt x="80" y="153"/>
                      <a:pt x="89" y="145"/>
                      <a:pt x="99" y="136"/>
                    </a:cubicBezTo>
                    <a:cubicBezTo>
                      <a:pt x="101" y="135"/>
                      <a:pt x="103" y="134"/>
                      <a:pt x="105" y="134"/>
                    </a:cubicBezTo>
                    <a:cubicBezTo>
                      <a:pt x="116" y="134"/>
                      <a:pt x="119" y="129"/>
                      <a:pt x="120" y="119"/>
                    </a:cubicBezTo>
                    <a:cubicBezTo>
                      <a:pt x="120" y="116"/>
                      <a:pt x="121" y="112"/>
                      <a:pt x="122" y="108"/>
                    </a:cubicBezTo>
                    <a:cubicBezTo>
                      <a:pt x="130" y="130"/>
                      <a:pt x="149" y="121"/>
                      <a:pt x="164" y="125"/>
                    </a:cubicBezTo>
                    <a:cubicBezTo>
                      <a:pt x="166" y="125"/>
                      <a:pt x="171" y="120"/>
                      <a:pt x="173" y="117"/>
                    </a:cubicBezTo>
                    <a:cubicBezTo>
                      <a:pt x="175" y="112"/>
                      <a:pt x="175" y="107"/>
                      <a:pt x="176" y="102"/>
                    </a:cubicBezTo>
                    <a:cubicBezTo>
                      <a:pt x="190" y="105"/>
                      <a:pt x="190" y="105"/>
                      <a:pt x="192" y="89"/>
                    </a:cubicBezTo>
                    <a:cubicBezTo>
                      <a:pt x="195" y="89"/>
                      <a:pt x="198" y="88"/>
                      <a:pt x="202" y="87"/>
                    </a:cubicBezTo>
                    <a:cubicBezTo>
                      <a:pt x="202" y="87"/>
                      <a:pt x="202" y="86"/>
                      <a:pt x="202" y="85"/>
                    </a:cubicBezTo>
                    <a:cubicBezTo>
                      <a:pt x="199" y="85"/>
                      <a:pt x="197" y="85"/>
                      <a:pt x="195" y="84"/>
                    </a:cubicBezTo>
                    <a:cubicBezTo>
                      <a:pt x="190" y="82"/>
                      <a:pt x="183" y="81"/>
                      <a:pt x="181" y="77"/>
                    </a:cubicBezTo>
                    <a:cubicBezTo>
                      <a:pt x="178" y="71"/>
                      <a:pt x="178" y="63"/>
                      <a:pt x="184" y="56"/>
                    </a:cubicBezTo>
                    <a:cubicBezTo>
                      <a:pt x="187" y="53"/>
                      <a:pt x="190" y="46"/>
                      <a:pt x="189" y="42"/>
                    </a:cubicBezTo>
                    <a:cubicBezTo>
                      <a:pt x="187" y="35"/>
                      <a:pt x="182" y="35"/>
                      <a:pt x="177" y="42"/>
                    </a:cubicBezTo>
                    <a:cubicBezTo>
                      <a:pt x="172" y="50"/>
                      <a:pt x="166" y="59"/>
                      <a:pt x="161" y="68"/>
                    </a:cubicBezTo>
                    <a:cubicBezTo>
                      <a:pt x="159" y="71"/>
                      <a:pt x="160" y="77"/>
                      <a:pt x="161" y="81"/>
                    </a:cubicBezTo>
                    <a:cubicBezTo>
                      <a:pt x="163" y="87"/>
                      <a:pt x="163" y="91"/>
                      <a:pt x="157" y="95"/>
                    </a:cubicBezTo>
                    <a:cubicBezTo>
                      <a:pt x="152" y="99"/>
                      <a:pt x="148" y="104"/>
                      <a:pt x="142" y="110"/>
                    </a:cubicBezTo>
                    <a:cubicBezTo>
                      <a:pt x="141" y="108"/>
                      <a:pt x="140" y="106"/>
                      <a:pt x="139" y="104"/>
                    </a:cubicBezTo>
                    <a:cubicBezTo>
                      <a:pt x="136" y="94"/>
                      <a:pt x="130" y="91"/>
                      <a:pt x="120" y="91"/>
                    </a:cubicBezTo>
                    <a:cubicBezTo>
                      <a:pt x="110" y="91"/>
                      <a:pt x="110" y="82"/>
                      <a:pt x="109" y="75"/>
                    </a:cubicBezTo>
                    <a:cubicBezTo>
                      <a:pt x="108" y="72"/>
                      <a:pt x="112" y="66"/>
                      <a:pt x="115" y="63"/>
                    </a:cubicBezTo>
                    <a:cubicBezTo>
                      <a:pt x="127" y="53"/>
                      <a:pt x="140" y="44"/>
                      <a:pt x="152" y="34"/>
                    </a:cubicBezTo>
                    <a:cubicBezTo>
                      <a:pt x="153" y="33"/>
                      <a:pt x="153" y="32"/>
                      <a:pt x="154" y="31"/>
                    </a:cubicBezTo>
                    <a:cubicBezTo>
                      <a:pt x="156" y="14"/>
                      <a:pt x="170" y="10"/>
                      <a:pt x="182" y="6"/>
                    </a:cubicBezTo>
                    <a:cubicBezTo>
                      <a:pt x="193" y="2"/>
                      <a:pt x="206" y="0"/>
                      <a:pt x="217" y="3"/>
                    </a:cubicBezTo>
                    <a:cubicBezTo>
                      <a:pt x="230" y="7"/>
                      <a:pt x="243" y="12"/>
                      <a:pt x="256" y="14"/>
                    </a:cubicBezTo>
                    <a:cubicBezTo>
                      <a:pt x="260" y="15"/>
                      <a:pt x="264" y="22"/>
                      <a:pt x="267" y="25"/>
                    </a:cubicBezTo>
                    <a:cubicBezTo>
                      <a:pt x="271" y="29"/>
                      <a:pt x="275" y="33"/>
                      <a:pt x="279" y="36"/>
                    </a:cubicBezTo>
                    <a:cubicBezTo>
                      <a:pt x="282" y="32"/>
                      <a:pt x="285" y="27"/>
                      <a:pt x="288" y="23"/>
                    </a:cubicBezTo>
                    <a:cubicBezTo>
                      <a:pt x="288" y="22"/>
                      <a:pt x="289" y="21"/>
                      <a:pt x="289" y="20"/>
                    </a:cubicBezTo>
                    <a:cubicBezTo>
                      <a:pt x="290" y="20"/>
                      <a:pt x="291" y="20"/>
                      <a:pt x="291" y="20"/>
                    </a:cubicBezTo>
                    <a:cubicBezTo>
                      <a:pt x="299" y="34"/>
                      <a:pt x="299" y="34"/>
                      <a:pt x="311" y="24"/>
                    </a:cubicBezTo>
                    <a:cubicBezTo>
                      <a:pt x="319" y="18"/>
                      <a:pt x="327" y="14"/>
                      <a:pt x="338" y="19"/>
                    </a:cubicBezTo>
                    <a:cubicBezTo>
                      <a:pt x="342" y="21"/>
                      <a:pt x="350" y="19"/>
                      <a:pt x="354" y="16"/>
                    </a:cubicBezTo>
                    <a:cubicBezTo>
                      <a:pt x="367" y="8"/>
                      <a:pt x="378" y="7"/>
                      <a:pt x="390" y="16"/>
                    </a:cubicBezTo>
                    <a:cubicBezTo>
                      <a:pt x="397" y="22"/>
                      <a:pt x="404" y="29"/>
                      <a:pt x="409" y="37"/>
                    </a:cubicBezTo>
                    <a:cubicBezTo>
                      <a:pt x="454" y="115"/>
                      <a:pt x="472" y="200"/>
                      <a:pt x="467" y="290"/>
                    </a:cubicBezTo>
                    <a:cubicBezTo>
                      <a:pt x="466" y="308"/>
                      <a:pt x="463" y="325"/>
                      <a:pt x="460" y="342"/>
                    </a:cubicBezTo>
                    <a:cubicBezTo>
                      <a:pt x="458" y="349"/>
                      <a:pt x="454" y="357"/>
                      <a:pt x="449" y="364"/>
                    </a:cubicBezTo>
                    <a:cubicBezTo>
                      <a:pt x="442" y="374"/>
                      <a:pt x="440" y="384"/>
                      <a:pt x="442" y="396"/>
                    </a:cubicBezTo>
                    <a:cubicBezTo>
                      <a:pt x="443" y="401"/>
                      <a:pt x="443" y="405"/>
                      <a:pt x="444" y="411"/>
                    </a:cubicBezTo>
                    <a:cubicBezTo>
                      <a:pt x="433" y="408"/>
                      <a:pt x="429" y="403"/>
                      <a:pt x="427" y="394"/>
                    </a:cubicBezTo>
                    <a:cubicBezTo>
                      <a:pt x="424" y="384"/>
                      <a:pt x="419" y="375"/>
                      <a:pt x="415" y="365"/>
                    </a:cubicBezTo>
                    <a:cubicBezTo>
                      <a:pt x="414" y="362"/>
                      <a:pt x="412" y="358"/>
                      <a:pt x="412" y="354"/>
                    </a:cubicBezTo>
                    <a:cubicBezTo>
                      <a:pt x="411" y="345"/>
                      <a:pt x="410" y="338"/>
                      <a:pt x="400" y="335"/>
                    </a:cubicBezTo>
                    <a:cubicBezTo>
                      <a:pt x="396" y="334"/>
                      <a:pt x="393" y="327"/>
                      <a:pt x="391" y="323"/>
                    </a:cubicBezTo>
                    <a:cubicBezTo>
                      <a:pt x="385" y="309"/>
                      <a:pt x="369" y="301"/>
                      <a:pt x="356" y="308"/>
                    </a:cubicBezTo>
                    <a:cubicBezTo>
                      <a:pt x="352" y="310"/>
                      <a:pt x="349" y="318"/>
                      <a:pt x="348" y="323"/>
                    </a:cubicBezTo>
                    <a:cubicBezTo>
                      <a:pt x="347" y="332"/>
                      <a:pt x="348" y="340"/>
                      <a:pt x="338" y="345"/>
                    </a:cubicBezTo>
                    <a:cubicBezTo>
                      <a:pt x="336" y="346"/>
                      <a:pt x="336" y="353"/>
                      <a:pt x="334" y="354"/>
                    </a:cubicBezTo>
                    <a:cubicBezTo>
                      <a:pt x="324" y="357"/>
                      <a:pt x="323" y="370"/>
                      <a:pt x="316" y="374"/>
                    </a:cubicBezTo>
                    <a:cubicBezTo>
                      <a:pt x="305" y="379"/>
                      <a:pt x="294" y="383"/>
                      <a:pt x="282" y="376"/>
                    </a:cubicBezTo>
                    <a:cubicBezTo>
                      <a:pt x="280" y="374"/>
                      <a:pt x="278" y="371"/>
                      <a:pt x="277" y="369"/>
                    </a:cubicBezTo>
                    <a:cubicBezTo>
                      <a:pt x="271" y="356"/>
                      <a:pt x="266" y="342"/>
                      <a:pt x="260" y="329"/>
                    </a:cubicBezTo>
                    <a:cubicBezTo>
                      <a:pt x="256" y="320"/>
                      <a:pt x="251" y="313"/>
                      <a:pt x="246" y="305"/>
                    </a:cubicBezTo>
                    <a:cubicBezTo>
                      <a:pt x="243" y="302"/>
                      <a:pt x="240" y="299"/>
                      <a:pt x="236" y="296"/>
                    </a:cubicBezTo>
                    <a:cubicBezTo>
                      <a:pt x="243" y="317"/>
                      <a:pt x="241" y="340"/>
                      <a:pt x="255" y="359"/>
                    </a:cubicBezTo>
                    <a:cubicBezTo>
                      <a:pt x="262" y="367"/>
                      <a:pt x="266" y="377"/>
                      <a:pt x="277" y="380"/>
                    </a:cubicBezTo>
                    <a:cubicBezTo>
                      <a:pt x="278" y="380"/>
                      <a:pt x="279" y="381"/>
                      <a:pt x="280" y="382"/>
                    </a:cubicBezTo>
                    <a:cubicBezTo>
                      <a:pt x="284" y="394"/>
                      <a:pt x="292" y="392"/>
                      <a:pt x="302" y="389"/>
                    </a:cubicBezTo>
                    <a:cubicBezTo>
                      <a:pt x="309" y="387"/>
                      <a:pt x="314" y="392"/>
                      <a:pt x="311" y="398"/>
                    </a:cubicBezTo>
                    <a:cubicBezTo>
                      <a:pt x="301" y="417"/>
                      <a:pt x="291" y="434"/>
                      <a:pt x="281" y="452"/>
                    </a:cubicBezTo>
                    <a:cubicBezTo>
                      <a:pt x="274" y="466"/>
                      <a:pt x="266" y="478"/>
                      <a:pt x="259" y="492"/>
                    </a:cubicBezTo>
                    <a:cubicBezTo>
                      <a:pt x="257" y="495"/>
                      <a:pt x="259" y="501"/>
                      <a:pt x="260" y="506"/>
                    </a:cubicBezTo>
                    <a:cubicBezTo>
                      <a:pt x="263" y="522"/>
                      <a:pt x="266" y="539"/>
                      <a:pt x="251" y="551"/>
                    </a:cubicBezTo>
                    <a:cubicBezTo>
                      <a:pt x="241" y="560"/>
                      <a:pt x="237" y="571"/>
                      <a:pt x="232" y="583"/>
                    </a:cubicBezTo>
                    <a:cubicBezTo>
                      <a:pt x="223" y="603"/>
                      <a:pt x="214" y="623"/>
                      <a:pt x="196" y="638"/>
                    </a:cubicBezTo>
                    <a:cubicBezTo>
                      <a:pt x="185" y="647"/>
                      <a:pt x="172" y="645"/>
                      <a:pt x="160" y="646"/>
                    </a:cubicBezTo>
                    <a:cubicBezTo>
                      <a:pt x="158" y="646"/>
                      <a:pt x="155" y="643"/>
                      <a:pt x="153" y="641"/>
                    </a:cubicBezTo>
                    <a:cubicBezTo>
                      <a:pt x="152" y="639"/>
                      <a:pt x="151" y="636"/>
                      <a:pt x="151" y="634"/>
                    </a:cubicBezTo>
                    <a:cubicBezTo>
                      <a:pt x="145" y="604"/>
                      <a:pt x="140" y="575"/>
                      <a:pt x="135" y="545"/>
                    </a:cubicBezTo>
                    <a:cubicBezTo>
                      <a:pt x="134" y="541"/>
                      <a:pt x="134" y="535"/>
                      <a:pt x="136" y="532"/>
                    </a:cubicBezTo>
                    <a:cubicBezTo>
                      <a:pt x="149" y="512"/>
                      <a:pt x="141" y="492"/>
                      <a:pt x="134" y="473"/>
                    </a:cubicBezTo>
                    <a:cubicBezTo>
                      <a:pt x="130" y="462"/>
                      <a:pt x="126" y="452"/>
                      <a:pt x="124" y="441"/>
                    </a:cubicBezTo>
                    <a:cubicBezTo>
                      <a:pt x="120" y="422"/>
                      <a:pt x="102" y="414"/>
                      <a:pt x="85" y="417"/>
                    </a:cubicBezTo>
                    <a:cubicBezTo>
                      <a:pt x="75" y="420"/>
                      <a:pt x="64" y="422"/>
                      <a:pt x="54" y="423"/>
                    </a:cubicBezTo>
                    <a:cubicBezTo>
                      <a:pt x="42" y="425"/>
                      <a:pt x="34" y="418"/>
                      <a:pt x="28" y="409"/>
                    </a:cubicBezTo>
                    <a:cubicBezTo>
                      <a:pt x="21" y="401"/>
                      <a:pt x="14" y="392"/>
                      <a:pt x="8" y="383"/>
                    </a:cubicBezTo>
                    <a:cubicBezTo>
                      <a:pt x="5" y="378"/>
                      <a:pt x="2" y="372"/>
                      <a:pt x="1" y="366"/>
                    </a:cubicBezTo>
                    <a:cubicBezTo>
                      <a:pt x="0" y="355"/>
                      <a:pt x="1" y="345"/>
                      <a:pt x="1" y="334"/>
                    </a:cubicBezTo>
                    <a:cubicBezTo>
                      <a:pt x="1" y="319"/>
                      <a:pt x="7" y="307"/>
                      <a:pt x="20" y="298"/>
                    </a:cubicBezTo>
                    <a:cubicBezTo>
                      <a:pt x="28" y="292"/>
                      <a:pt x="34" y="285"/>
                      <a:pt x="33" y="273"/>
                    </a:cubicBezTo>
                    <a:cubicBezTo>
                      <a:pt x="33" y="270"/>
                      <a:pt x="35" y="266"/>
                      <a:pt x="37" y="263"/>
                    </a:cubicBezTo>
                    <a:cubicBezTo>
                      <a:pt x="42" y="257"/>
                      <a:pt x="47" y="252"/>
                      <a:pt x="53" y="245"/>
                    </a:cubicBezTo>
                    <a:cubicBezTo>
                      <a:pt x="60" y="253"/>
                      <a:pt x="68" y="247"/>
                      <a:pt x="74" y="243"/>
                    </a:cubicBezTo>
                    <a:cubicBezTo>
                      <a:pt x="87" y="234"/>
                      <a:pt x="102" y="233"/>
                      <a:pt x="117" y="236"/>
                    </a:cubicBezTo>
                    <a:cubicBezTo>
                      <a:pt x="120" y="236"/>
                      <a:pt x="125" y="241"/>
                      <a:pt x="125" y="243"/>
                    </a:cubicBezTo>
                    <a:cubicBezTo>
                      <a:pt x="123" y="258"/>
                      <a:pt x="129" y="266"/>
                      <a:pt x="144" y="268"/>
                    </a:cubicBezTo>
                    <a:cubicBezTo>
                      <a:pt x="151" y="270"/>
                      <a:pt x="157" y="275"/>
                      <a:pt x="166" y="279"/>
                    </a:cubicBezTo>
                    <a:close/>
                    <a:moveTo>
                      <a:pt x="297" y="190"/>
                    </a:moveTo>
                    <a:cubicBezTo>
                      <a:pt x="294" y="188"/>
                      <a:pt x="291" y="186"/>
                      <a:pt x="287" y="184"/>
                    </a:cubicBezTo>
                    <a:cubicBezTo>
                      <a:pt x="289" y="190"/>
                      <a:pt x="289" y="193"/>
                      <a:pt x="291" y="196"/>
                    </a:cubicBezTo>
                    <a:cubicBezTo>
                      <a:pt x="297" y="208"/>
                      <a:pt x="304" y="218"/>
                      <a:pt x="305" y="232"/>
                    </a:cubicBezTo>
                    <a:cubicBezTo>
                      <a:pt x="306" y="239"/>
                      <a:pt x="313" y="242"/>
                      <a:pt x="320" y="241"/>
                    </a:cubicBezTo>
                    <a:cubicBezTo>
                      <a:pt x="328" y="241"/>
                      <a:pt x="335" y="240"/>
                      <a:pt x="345" y="239"/>
                    </a:cubicBezTo>
                    <a:cubicBezTo>
                      <a:pt x="340" y="237"/>
                      <a:pt x="337" y="235"/>
                      <a:pt x="332" y="234"/>
                    </a:cubicBezTo>
                    <a:cubicBezTo>
                      <a:pt x="326" y="232"/>
                      <a:pt x="321" y="230"/>
                      <a:pt x="320" y="222"/>
                    </a:cubicBezTo>
                    <a:cubicBezTo>
                      <a:pt x="318" y="212"/>
                      <a:pt x="316" y="202"/>
                      <a:pt x="314" y="191"/>
                    </a:cubicBezTo>
                    <a:cubicBezTo>
                      <a:pt x="314" y="188"/>
                      <a:pt x="312" y="185"/>
                      <a:pt x="311" y="182"/>
                    </a:cubicBezTo>
                    <a:cubicBezTo>
                      <a:pt x="308" y="183"/>
                      <a:pt x="305" y="184"/>
                      <a:pt x="301" y="185"/>
                    </a:cubicBezTo>
                    <a:cubicBezTo>
                      <a:pt x="300" y="186"/>
                      <a:pt x="299" y="188"/>
                      <a:pt x="297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31"/>
              <p:cNvSpPr/>
              <p:nvPr/>
            </p:nvSpPr>
            <p:spPr bwMode="auto">
              <a:xfrm>
                <a:off x="3054" y="2426"/>
                <a:ext cx="467" cy="526"/>
              </a:xfrm>
              <a:custGeom>
                <a:avLst/>
                <a:gdLst>
                  <a:gd name="T0" fmla="*/ 9 w 224"/>
                  <a:gd name="T1" fmla="*/ 18 h 253"/>
                  <a:gd name="T2" fmla="*/ 40 w 224"/>
                  <a:gd name="T3" fmla="*/ 2 h 253"/>
                  <a:gd name="T4" fmla="*/ 63 w 224"/>
                  <a:gd name="T5" fmla="*/ 3 h 253"/>
                  <a:gd name="T6" fmla="*/ 88 w 224"/>
                  <a:gd name="T7" fmla="*/ 10 h 253"/>
                  <a:gd name="T8" fmla="*/ 109 w 224"/>
                  <a:gd name="T9" fmla="*/ 25 h 253"/>
                  <a:gd name="T10" fmla="*/ 120 w 224"/>
                  <a:gd name="T11" fmla="*/ 34 h 253"/>
                  <a:gd name="T12" fmla="*/ 146 w 224"/>
                  <a:gd name="T13" fmla="*/ 69 h 253"/>
                  <a:gd name="T14" fmla="*/ 147 w 224"/>
                  <a:gd name="T15" fmla="*/ 74 h 253"/>
                  <a:gd name="T16" fmla="*/ 150 w 224"/>
                  <a:gd name="T17" fmla="*/ 77 h 253"/>
                  <a:gd name="T18" fmla="*/ 174 w 224"/>
                  <a:gd name="T19" fmla="*/ 77 h 253"/>
                  <a:gd name="T20" fmla="*/ 202 w 224"/>
                  <a:gd name="T21" fmla="*/ 95 h 253"/>
                  <a:gd name="T22" fmla="*/ 209 w 224"/>
                  <a:gd name="T23" fmla="*/ 97 h 253"/>
                  <a:gd name="T24" fmla="*/ 220 w 224"/>
                  <a:gd name="T25" fmla="*/ 101 h 253"/>
                  <a:gd name="T26" fmla="*/ 217 w 224"/>
                  <a:gd name="T27" fmla="*/ 118 h 253"/>
                  <a:gd name="T28" fmla="*/ 206 w 224"/>
                  <a:gd name="T29" fmla="*/ 131 h 253"/>
                  <a:gd name="T30" fmla="*/ 184 w 224"/>
                  <a:gd name="T31" fmla="*/ 183 h 253"/>
                  <a:gd name="T32" fmla="*/ 174 w 224"/>
                  <a:gd name="T33" fmla="*/ 192 h 253"/>
                  <a:gd name="T34" fmla="*/ 142 w 224"/>
                  <a:gd name="T35" fmla="*/ 231 h 253"/>
                  <a:gd name="T36" fmla="*/ 140 w 224"/>
                  <a:gd name="T37" fmla="*/ 239 h 253"/>
                  <a:gd name="T38" fmla="*/ 120 w 224"/>
                  <a:gd name="T39" fmla="*/ 245 h 253"/>
                  <a:gd name="T40" fmla="*/ 54 w 224"/>
                  <a:gd name="T41" fmla="*/ 190 h 253"/>
                  <a:gd name="T42" fmla="*/ 47 w 224"/>
                  <a:gd name="T43" fmla="*/ 181 h 253"/>
                  <a:gd name="T44" fmla="*/ 15 w 224"/>
                  <a:gd name="T45" fmla="*/ 110 h 253"/>
                  <a:gd name="T46" fmla="*/ 13 w 224"/>
                  <a:gd name="T47" fmla="*/ 107 h 253"/>
                  <a:gd name="T48" fmla="*/ 5 w 224"/>
                  <a:gd name="T49" fmla="*/ 77 h 253"/>
                  <a:gd name="T50" fmla="*/ 8 w 224"/>
                  <a:gd name="T51" fmla="*/ 71 h 253"/>
                  <a:gd name="T52" fmla="*/ 9 w 224"/>
                  <a:gd name="T53" fmla="*/ 1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4" h="253">
                    <a:moveTo>
                      <a:pt x="9" y="18"/>
                    </a:moveTo>
                    <a:cubicBezTo>
                      <a:pt x="19" y="13"/>
                      <a:pt x="29" y="6"/>
                      <a:pt x="40" y="2"/>
                    </a:cubicBezTo>
                    <a:cubicBezTo>
                      <a:pt x="47" y="0"/>
                      <a:pt x="55" y="2"/>
                      <a:pt x="63" y="3"/>
                    </a:cubicBezTo>
                    <a:cubicBezTo>
                      <a:pt x="71" y="5"/>
                      <a:pt x="80" y="8"/>
                      <a:pt x="88" y="10"/>
                    </a:cubicBezTo>
                    <a:cubicBezTo>
                      <a:pt x="98" y="12"/>
                      <a:pt x="105" y="16"/>
                      <a:pt x="109" y="25"/>
                    </a:cubicBezTo>
                    <a:cubicBezTo>
                      <a:pt x="111" y="28"/>
                      <a:pt x="116" y="32"/>
                      <a:pt x="120" y="34"/>
                    </a:cubicBezTo>
                    <a:cubicBezTo>
                      <a:pt x="138" y="39"/>
                      <a:pt x="149" y="48"/>
                      <a:pt x="146" y="69"/>
                    </a:cubicBezTo>
                    <a:cubicBezTo>
                      <a:pt x="146" y="71"/>
                      <a:pt x="147" y="72"/>
                      <a:pt x="147" y="74"/>
                    </a:cubicBezTo>
                    <a:cubicBezTo>
                      <a:pt x="148" y="75"/>
                      <a:pt x="148" y="76"/>
                      <a:pt x="150" y="77"/>
                    </a:cubicBezTo>
                    <a:cubicBezTo>
                      <a:pt x="158" y="67"/>
                      <a:pt x="166" y="71"/>
                      <a:pt x="174" y="77"/>
                    </a:cubicBezTo>
                    <a:cubicBezTo>
                      <a:pt x="184" y="83"/>
                      <a:pt x="196" y="84"/>
                      <a:pt x="202" y="95"/>
                    </a:cubicBezTo>
                    <a:cubicBezTo>
                      <a:pt x="203" y="96"/>
                      <a:pt x="207" y="96"/>
                      <a:pt x="209" y="97"/>
                    </a:cubicBezTo>
                    <a:cubicBezTo>
                      <a:pt x="213" y="98"/>
                      <a:pt x="219" y="99"/>
                      <a:pt x="220" y="101"/>
                    </a:cubicBezTo>
                    <a:cubicBezTo>
                      <a:pt x="223" y="107"/>
                      <a:pt x="224" y="113"/>
                      <a:pt x="217" y="118"/>
                    </a:cubicBezTo>
                    <a:cubicBezTo>
                      <a:pt x="213" y="121"/>
                      <a:pt x="209" y="126"/>
                      <a:pt x="206" y="131"/>
                    </a:cubicBezTo>
                    <a:cubicBezTo>
                      <a:pt x="198" y="148"/>
                      <a:pt x="192" y="166"/>
                      <a:pt x="184" y="183"/>
                    </a:cubicBezTo>
                    <a:cubicBezTo>
                      <a:pt x="182" y="187"/>
                      <a:pt x="178" y="190"/>
                      <a:pt x="174" y="192"/>
                    </a:cubicBezTo>
                    <a:cubicBezTo>
                      <a:pt x="156" y="199"/>
                      <a:pt x="145" y="212"/>
                      <a:pt x="142" y="231"/>
                    </a:cubicBezTo>
                    <a:cubicBezTo>
                      <a:pt x="142" y="234"/>
                      <a:pt x="141" y="237"/>
                      <a:pt x="140" y="239"/>
                    </a:cubicBezTo>
                    <a:cubicBezTo>
                      <a:pt x="134" y="251"/>
                      <a:pt x="130" y="253"/>
                      <a:pt x="120" y="245"/>
                    </a:cubicBezTo>
                    <a:cubicBezTo>
                      <a:pt x="97" y="227"/>
                      <a:pt x="76" y="208"/>
                      <a:pt x="54" y="190"/>
                    </a:cubicBezTo>
                    <a:cubicBezTo>
                      <a:pt x="51" y="188"/>
                      <a:pt x="47" y="184"/>
                      <a:pt x="47" y="181"/>
                    </a:cubicBezTo>
                    <a:cubicBezTo>
                      <a:pt x="43" y="154"/>
                      <a:pt x="21" y="136"/>
                      <a:pt x="15" y="110"/>
                    </a:cubicBezTo>
                    <a:cubicBezTo>
                      <a:pt x="14" y="109"/>
                      <a:pt x="14" y="107"/>
                      <a:pt x="13" y="107"/>
                    </a:cubicBezTo>
                    <a:cubicBezTo>
                      <a:pt x="0" y="99"/>
                      <a:pt x="8" y="87"/>
                      <a:pt x="5" y="77"/>
                    </a:cubicBezTo>
                    <a:cubicBezTo>
                      <a:pt x="5" y="75"/>
                      <a:pt x="6" y="73"/>
                      <a:pt x="8" y="71"/>
                    </a:cubicBezTo>
                    <a:cubicBezTo>
                      <a:pt x="23" y="53"/>
                      <a:pt x="23" y="36"/>
                      <a:pt x="9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32"/>
              <p:cNvSpPr/>
              <p:nvPr/>
            </p:nvSpPr>
            <p:spPr bwMode="auto">
              <a:xfrm>
                <a:off x="2884" y="1775"/>
                <a:ext cx="443" cy="684"/>
              </a:xfrm>
              <a:custGeom>
                <a:avLst/>
                <a:gdLst>
                  <a:gd name="T0" fmla="*/ 168 w 213"/>
                  <a:gd name="T1" fmla="*/ 137 h 329"/>
                  <a:gd name="T2" fmla="*/ 165 w 213"/>
                  <a:gd name="T3" fmla="*/ 139 h 329"/>
                  <a:gd name="T4" fmla="*/ 153 w 213"/>
                  <a:gd name="T5" fmla="*/ 134 h 329"/>
                  <a:gd name="T6" fmla="*/ 137 w 213"/>
                  <a:gd name="T7" fmla="*/ 147 h 329"/>
                  <a:gd name="T8" fmla="*/ 125 w 213"/>
                  <a:gd name="T9" fmla="*/ 175 h 329"/>
                  <a:gd name="T10" fmla="*/ 121 w 213"/>
                  <a:gd name="T11" fmla="*/ 185 h 329"/>
                  <a:gd name="T12" fmla="*/ 109 w 213"/>
                  <a:gd name="T13" fmla="*/ 225 h 329"/>
                  <a:gd name="T14" fmla="*/ 109 w 213"/>
                  <a:gd name="T15" fmla="*/ 238 h 329"/>
                  <a:gd name="T16" fmla="*/ 94 w 213"/>
                  <a:gd name="T17" fmla="*/ 225 h 329"/>
                  <a:gd name="T18" fmla="*/ 71 w 213"/>
                  <a:gd name="T19" fmla="*/ 213 h 329"/>
                  <a:gd name="T20" fmla="*/ 53 w 213"/>
                  <a:gd name="T21" fmla="*/ 215 h 329"/>
                  <a:gd name="T22" fmla="*/ 31 w 213"/>
                  <a:gd name="T23" fmla="*/ 225 h 329"/>
                  <a:gd name="T24" fmla="*/ 32 w 213"/>
                  <a:gd name="T25" fmla="*/ 271 h 329"/>
                  <a:gd name="T26" fmla="*/ 49 w 213"/>
                  <a:gd name="T27" fmla="*/ 281 h 329"/>
                  <a:gd name="T28" fmla="*/ 59 w 213"/>
                  <a:gd name="T29" fmla="*/ 275 h 329"/>
                  <a:gd name="T30" fmla="*/ 73 w 213"/>
                  <a:gd name="T31" fmla="*/ 261 h 329"/>
                  <a:gd name="T32" fmla="*/ 77 w 213"/>
                  <a:gd name="T33" fmla="*/ 262 h 329"/>
                  <a:gd name="T34" fmla="*/ 83 w 213"/>
                  <a:gd name="T35" fmla="*/ 329 h 329"/>
                  <a:gd name="T36" fmla="*/ 63 w 213"/>
                  <a:gd name="T37" fmla="*/ 314 h 329"/>
                  <a:gd name="T38" fmla="*/ 57 w 213"/>
                  <a:gd name="T39" fmla="*/ 305 h 329"/>
                  <a:gd name="T40" fmla="*/ 19 w 213"/>
                  <a:gd name="T41" fmla="*/ 287 h 329"/>
                  <a:gd name="T42" fmla="*/ 14 w 213"/>
                  <a:gd name="T43" fmla="*/ 279 h 329"/>
                  <a:gd name="T44" fmla="*/ 7 w 213"/>
                  <a:gd name="T45" fmla="*/ 133 h 329"/>
                  <a:gd name="T46" fmla="*/ 28 w 213"/>
                  <a:gd name="T47" fmla="*/ 35 h 329"/>
                  <a:gd name="T48" fmla="*/ 34 w 213"/>
                  <a:gd name="T49" fmla="*/ 25 h 329"/>
                  <a:gd name="T50" fmla="*/ 43 w 213"/>
                  <a:gd name="T51" fmla="*/ 32 h 329"/>
                  <a:gd name="T52" fmla="*/ 45 w 213"/>
                  <a:gd name="T53" fmla="*/ 34 h 329"/>
                  <a:gd name="T54" fmla="*/ 79 w 213"/>
                  <a:gd name="T55" fmla="*/ 51 h 329"/>
                  <a:gd name="T56" fmla="*/ 93 w 213"/>
                  <a:gd name="T57" fmla="*/ 64 h 329"/>
                  <a:gd name="T58" fmla="*/ 97 w 213"/>
                  <a:gd name="T59" fmla="*/ 73 h 329"/>
                  <a:gd name="T60" fmla="*/ 106 w 213"/>
                  <a:gd name="T61" fmla="*/ 71 h 329"/>
                  <a:gd name="T62" fmla="*/ 116 w 213"/>
                  <a:gd name="T63" fmla="*/ 49 h 329"/>
                  <a:gd name="T64" fmla="*/ 114 w 213"/>
                  <a:gd name="T65" fmla="*/ 30 h 329"/>
                  <a:gd name="T66" fmla="*/ 117 w 213"/>
                  <a:gd name="T67" fmla="*/ 1 h 329"/>
                  <a:gd name="T68" fmla="*/ 122 w 213"/>
                  <a:gd name="T69" fmla="*/ 0 h 329"/>
                  <a:gd name="T70" fmla="*/ 141 w 213"/>
                  <a:gd name="T71" fmla="*/ 9 h 329"/>
                  <a:gd name="T72" fmla="*/ 151 w 213"/>
                  <a:gd name="T73" fmla="*/ 21 h 329"/>
                  <a:gd name="T74" fmla="*/ 164 w 213"/>
                  <a:gd name="T75" fmla="*/ 24 h 329"/>
                  <a:gd name="T76" fmla="*/ 180 w 213"/>
                  <a:gd name="T77" fmla="*/ 27 h 329"/>
                  <a:gd name="T78" fmla="*/ 193 w 213"/>
                  <a:gd name="T79" fmla="*/ 51 h 329"/>
                  <a:gd name="T80" fmla="*/ 205 w 213"/>
                  <a:gd name="T81" fmla="*/ 60 h 329"/>
                  <a:gd name="T82" fmla="*/ 210 w 213"/>
                  <a:gd name="T83" fmla="*/ 72 h 329"/>
                  <a:gd name="T84" fmla="*/ 190 w 213"/>
                  <a:gd name="T85" fmla="*/ 86 h 329"/>
                  <a:gd name="T86" fmla="*/ 165 w 213"/>
                  <a:gd name="T87" fmla="*/ 92 h 329"/>
                  <a:gd name="T88" fmla="*/ 162 w 213"/>
                  <a:gd name="T89" fmla="*/ 98 h 329"/>
                  <a:gd name="T90" fmla="*/ 166 w 213"/>
                  <a:gd name="T91" fmla="*/ 101 h 329"/>
                  <a:gd name="T92" fmla="*/ 194 w 213"/>
                  <a:gd name="T93" fmla="*/ 118 h 329"/>
                  <a:gd name="T94" fmla="*/ 165 w 213"/>
                  <a:gd name="T95" fmla="*/ 117 h 329"/>
                  <a:gd name="T96" fmla="*/ 165 w 213"/>
                  <a:gd name="T97" fmla="*/ 128 h 329"/>
                  <a:gd name="T98" fmla="*/ 168 w 213"/>
                  <a:gd name="T99" fmla="*/ 13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3" h="329">
                    <a:moveTo>
                      <a:pt x="168" y="137"/>
                    </a:moveTo>
                    <a:cubicBezTo>
                      <a:pt x="167" y="138"/>
                      <a:pt x="166" y="139"/>
                      <a:pt x="165" y="139"/>
                    </a:cubicBezTo>
                    <a:cubicBezTo>
                      <a:pt x="161" y="137"/>
                      <a:pt x="156" y="133"/>
                      <a:pt x="153" y="134"/>
                    </a:cubicBezTo>
                    <a:cubicBezTo>
                      <a:pt x="147" y="137"/>
                      <a:pt x="141" y="141"/>
                      <a:pt x="137" y="147"/>
                    </a:cubicBezTo>
                    <a:cubicBezTo>
                      <a:pt x="132" y="156"/>
                      <a:pt x="129" y="166"/>
                      <a:pt x="125" y="175"/>
                    </a:cubicBezTo>
                    <a:cubicBezTo>
                      <a:pt x="124" y="178"/>
                      <a:pt x="123" y="182"/>
                      <a:pt x="121" y="185"/>
                    </a:cubicBezTo>
                    <a:cubicBezTo>
                      <a:pt x="111" y="197"/>
                      <a:pt x="106" y="210"/>
                      <a:pt x="109" y="225"/>
                    </a:cubicBezTo>
                    <a:cubicBezTo>
                      <a:pt x="110" y="229"/>
                      <a:pt x="109" y="233"/>
                      <a:pt x="109" y="238"/>
                    </a:cubicBezTo>
                    <a:cubicBezTo>
                      <a:pt x="100" y="237"/>
                      <a:pt x="95" y="233"/>
                      <a:pt x="94" y="225"/>
                    </a:cubicBezTo>
                    <a:cubicBezTo>
                      <a:pt x="93" y="215"/>
                      <a:pt x="80" y="209"/>
                      <a:pt x="71" y="213"/>
                    </a:cubicBezTo>
                    <a:cubicBezTo>
                      <a:pt x="65" y="215"/>
                      <a:pt x="59" y="215"/>
                      <a:pt x="53" y="215"/>
                    </a:cubicBezTo>
                    <a:cubicBezTo>
                      <a:pt x="42" y="213"/>
                      <a:pt x="34" y="215"/>
                      <a:pt x="31" y="225"/>
                    </a:cubicBezTo>
                    <a:cubicBezTo>
                      <a:pt x="25" y="240"/>
                      <a:pt x="23" y="256"/>
                      <a:pt x="32" y="271"/>
                    </a:cubicBezTo>
                    <a:cubicBezTo>
                      <a:pt x="35" y="276"/>
                      <a:pt x="43" y="279"/>
                      <a:pt x="49" y="281"/>
                    </a:cubicBezTo>
                    <a:cubicBezTo>
                      <a:pt x="52" y="282"/>
                      <a:pt x="56" y="278"/>
                      <a:pt x="59" y="275"/>
                    </a:cubicBezTo>
                    <a:cubicBezTo>
                      <a:pt x="64" y="271"/>
                      <a:pt x="68" y="266"/>
                      <a:pt x="73" y="261"/>
                    </a:cubicBezTo>
                    <a:cubicBezTo>
                      <a:pt x="74" y="261"/>
                      <a:pt x="75" y="262"/>
                      <a:pt x="77" y="262"/>
                    </a:cubicBezTo>
                    <a:cubicBezTo>
                      <a:pt x="79" y="284"/>
                      <a:pt x="80" y="306"/>
                      <a:pt x="83" y="329"/>
                    </a:cubicBezTo>
                    <a:cubicBezTo>
                      <a:pt x="71" y="327"/>
                      <a:pt x="65" y="325"/>
                      <a:pt x="63" y="314"/>
                    </a:cubicBezTo>
                    <a:cubicBezTo>
                      <a:pt x="63" y="311"/>
                      <a:pt x="60" y="306"/>
                      <a:pt x="57" y="305"/>
                    </a:cubicBezTo>
                    <a:cubicBezTo>
                      <a:pt x="44" y="298"/>
                      <a:pt x="31" y="293"/>
                      <a:pt x="19" y="287"/>
                    </a:cubicBezTo>
                    <a:cubicBezTo>
                      <a:pt x="17" y="286"/>
                      <a:pt x="15" y="282"/>
                      <a:pt x="14" y="279"/>
                    </a:cubicBezTo>
                    <a:cubicBezTo>
                      <a:pt x="4" y="230"/>
                      <a:pt x="0" y="181"/>
                      <a:pt x="7" y="133"/>
                    </a:cubicBezTo>
                    <a:cubicBezTo>
                      <a:pt x="12" y="100"/>
                      <a:pt x="21" y="67"/>
                      <a:pt x="28" y="35"/>
                    </a:cubicBezTo>
                    <a:cubicBezTo>
                      <a:pt x="29" y="31"/>
                      <a:pt x="32" y="29"/>
                      <a:pt x="34" y="25"/>
                    </a:cubicBezTo>
                    <a:cubicBezTo>
                      <a:pt x="37" y="28"/>
                      <a:pt x="40" y="30"/>
                      <a:pt x="43" y="32"/>
                    </a:cubicBezTo>
                    <a:cubicBezTo>
                      <a:pt x="44" y="32"/>
                      <a:pt x="44" y="34"/>
                      <a:pt x="45" y="34"/>
                    </a:cubicBezTo>
                    <a:cubicBezTo>
                      <a:pt x="58" y="36"/>
                      <a:pt x="68" y="46"/>
                      <a:pt x="79" y="51"/>
                    </a:cubicBezTo>
                    <a:cubicBezTo>
                      <a:pt x="86" y="54"/>
                      <a:pt x="90" y="57"/>
                      <a:pt x="93" y="64"/>
                    </a:cubicBezTo>
                    <a:cubicBezTo>
                      <a:pt x="94" y="67"/>
                      <a:pt x="95" y="70"/>
                      <a:pt x="97" y="73"/>
                    </a:cubicBezTo>
                    <a:cubicBezTo>
                      <a:pt x="100" y="76"/>
                      <a:pt x="104" y="77"/>
                      <a:pt x="106" y="71"/>
                    </a:cubicBezTo>
                    <a:cubicBezTo>
                      <a:pt x="109" y="64"/>
                      <a:pt x="112" y="56"/>
                      <a:pt x="116" y="49"/>
                    </a:cubicBezTo>
                    <a:cubicBezTo>
                      <a:pt x="120" y="42"/>
                      <a:pt x="120" y="36"/>
                      <a:pt x="114" y="30"/>
                    </a:cubicBezTo>
                    <a:cubicBezTo>
                      <a:pt x="110" y="25"/>
                      <a:pt x="113" y="4"/>
                      <a:pt x="117" y="1"/>
                    </a:cubicBezTo>
                    <a:cubicBezTo>
                      <a:pt x="118" y="0"/>
                      <a:pt x="120" y="0"/>
                      <a:pt x="122" y="0"/>
                    </a:cubicBezTo>
                    <a:cubicBezTo>
                      <a:pt x="128" y="3"/>
                      <a:pt x="135" y="6"/>
                      <a:pt x="141" y="9"/>
                    </a:cubicBezTo>
                    <a:cubicBezTo>
                      <a:pt x="145" y="12"/>
                      <a:pt x="148" y="17"/>
                      <a:pt x="151" y="21"/>
                    </a:cubicBezTo>
                    <a:cubicBezTo>
                      <a:pt x="154" y="29"/>
                      <a:pt x="158" y="30"/>
                      <a:pt x="164" y="24"/>
                    </a:cubicBezTo>
                    <a:cubicBezTo>
                      <a:pt x="172" y="16"/>
                      <a:pt x="176" y="17"/>
                      <a:pt x="180" y="27"/>
                    </a:cubicBezTo>
                    <a:cubicBezTo>
                      <a:pt x="184" y="36"/>
                      <a:pt x="188" y="44"/>
                      <a:pt x="193" y="51"/>
                    </a:cubicBezTo>
                    <a:cubicBezTo>
                      <a:pt x="196" y="55"/>
                      <a:pt x="200" y="58"/>
                      <a:pt x="205" y="60"/>
                    </a:cubicBezTo>
                    <a:cubicBezTo>
                      <a:pt x="213" y="62"/>
                      <a:pt x="213" y="67"/>
                      <a:pt x="210" y="72"/>
                    </a:cubicBezTo>
                    <a:cubicBezTo>
                      <a:pt x="206" y="81"/>
                      <a:pt x="199" y="85"/>
                      <a:pt x="190" y="86"/>
                    </a:cubicBezTo>
                    <a:cubicBezTo>
                      <a:pt x="181" y="87"/>
                      <a:pt x="173" y="90"/>
                      <a:pt x="165" y="92"/>
                    </a:cubicBezTo>
                    <a:cubicBezTo>
                      <a:pt x="164" y="93"/>
                      <a:pt x="163" y="96"/>
                      <a:pt x="162" y="98"/>
                    </a:cubicBezTo>
                    <a:cubicBezTo>
                      <a:pt x="162" y="99"/>
                      <a:pt x="165" y="101"/>
                      <a:pt x="166" y="101"/>
                    </a:cubicBezTo>
                    <a:cubicBezTo>
                      <a:pt x="178" y="103"/>
                      <a:pt x="186" y="108"/>
                      <a:pt x="194" y="118"/>
                    </a:cubicBezTo>
                    <a:cubicBezTo>
                      <a:pt x="186" y="130"/>
                      <a:pt x="181" y="131"/>
                      <a:pt x="165" y="117"/>
                    </a:cubicBezTo>
                    <a:cubicBezTo>
                      <a:pt x="165" y="122"/>
                      <a:pt x="165" y="125"/>
                      <a:pt x="165" y="128"/>
                    </a:cubicBezTo>
                    <a:cubicBezTo>
                      <a:pt x="166" y="132"/>
                      <a:pt x="167" y="135"/>
                      <a:pt x="168" y="1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33"/>
              <p:cNvSpPr/>
              <p:nvPr/>
            </p:nvSpPr>
            <p:spPr bwMode="auto">
              <a:xfrm>
                <a:off x="3335" y="1335"/>
                <a:ext cx="560" cy="395"/>
              </a:xfrm>
              <a:custGeom>
                <a:avLst/>
                <a:gdLst>
                  <a:gd name="T0" fmla="*/ 221 w 269"/>
                  <a:gd name="T1" fmla="*/ 20 h 190"/>
                  <a:gd name="T2" fmla="*/ 238 w 269"/>
                  <a:gd name="T3" fmla="*/ 14 h 190"/>
                  <a:gd name="T4" fmla="*/ 261 w 269"/>
                  <a:gd name="T5" fmla="*/ 9 h 190"/>
                  <a:gd name="T6" fmla="*/ 269 w 269"/>
                  <a:gd name="T7" fmla="*/ 13 h 190"/>
                  <a:gd name="T8" fmla="*/ 263 w 269"/>
                  <a:gd name="T9" fmla="*/ 19 h 190"/>
                  <a:gd name="T10" fmla="*/ 240 w 269"/>
                  <a:gd name="T11" fmla="*/ 33 h 190"/>
                  <a:gd name="T12" fmla="*/ 235 w 269"/>
                  <a:gd name="T13" fmla="*/ 49 h 190"/>
                  <a:gd name="T14" fmla="*/ 237 w 269"/>
                  <a:gd name="T15" fmla="*/ 80 h 190"/>
                  <a:gd name="T16" fmla="*/ 229 w 269"/>
                  <a:gd name="T17" fmla="*/ 86 h 190"/>
                  <a:gd name="T18" fmla="*/ 214 w 269"/>
                  <a:gd name="T19" fmla="*/ 88 h 190"/>
                  <a:gd name="T20" fmla="*/ 220 w 269"/>
                  <a:gd name="T21" fmla="*/ 102 h 190"/>
                  <a:gd name="T22" fmla="*/ 220 w 269"/>
                  <a:gd name="T23" fmla="*/ 104 h 190"/>
                  <a:gd name="T24" fmla="*/ 216 w 269"/>
                  <a:gd name="T25" fmla="*/ 119 h 190"/>
                  <a:gd name="T26" fmla="*/ 209 w 269"/>
                  <a:gd name="T27" fmla="*/ 130 h 190"/>
                  <a:gd name="T28" fmla="*/ 185 w 269"/>
                  <a:gd name="T29" fmla="*/ 135 h 190"/>
                  <a:gd name="T30" fmla="*/ 149 w 269"/>
                  <a:gd name="T31" fmla="*/ 153 h 190"/>
                  <a:gd name="T32" fmla="*/ 131 w 269"/>
                  <a:gd name="T33" fmla="*/ 180 h 190"/>
                  <a:gd name="T34" fmla="*/ 120 w 269"/>
                  <a:gd name="T35" fmla="*/ 189 h 190"/>
                  <a:gd name="T36" fmla="*/ 102 w 269"/>
                  <a:gd name="T37" fmla="*/ 174 h 190"/>
                  <a:gd name="T38" fmla="*/ 89 w 269"/>
                  <a:gd name="T39" fmla="*/ 141 h 190"/>
                  <a:gd name="T40" fmla="*/ 88 w 269"/>
                  <a:gd name="T41" fmla="*/ 138 h 190"/>
                  <a:gd name="T42" fmla="*/ 88 w 269"/>
                  <a:gd name="T43" fmla="*/ 117 h 190"/>
                  <a:gd name="T44" fmla="*/ 55 w 269"/>
                  <a:gd name="T45" fmla="*/ 71 h 190"/>
                  <a:gd name="T46" fmla="*/ 26 w 269"/>
                  <a:gd name="T47" fmla="*/ 64 h 190"/>
                  <a:gd name="T48" fmla="*/ 16 w 269"/>
                  <a:gd name="T49" fmla="*/ 55 h 190"/>
                  <a:gd name="T50" fmla="*/ 4 w 269"/>
                  <a:gd name="T51" fmla="*/ 45 h 190"/>
                  <a:gd name="T52" fmla="*/ 1 w 269"/>
                  <a:gd name="T53" fmla="*/ 44 h 190"/>
                  <a:gd name="T54" fmla="*/ 0 w 269"/>
                  <a:gd name="T55" fmla="*/ 42 h 190"/>
                  <a:gd name="T56" fmla="*/ 13 w 269"/>
                  <a:gd name="T57" fmla="*/ 41 h 190"/>
                  <a:gd name="T58" fmla="*/ 24 w 269"/>
                  <a:gd name="T59" fmla="*/ 40 h 190"/>
                  <a:gd name="T60" fmla="*/ 33 w 269"/>
                  <a:gd name="T61" fmla="*/ 29 h 190"/>
                  <a:gd name="T62" fmla="*/ 21 w 269"/>
                  <a:gd name="T63" fmla="*/ 22 h 190"/>
                  <a:gd name="T64" fmla="*/ 31 w 269"/>
                  <a:gd name="T65" fmla="*/ 20 h 190"/>
                  <a:gd name="T66" fmla="*/ 58 w 269"/>
                  <a:gd name="T67" fmla="*/ 12 h 190"/>
                  <a:gd name="T68" fmla="*/ 79 w 269"/>
                  <a:gd name="T69" fmla="*/ 12 h 190"/>
                  <a:gd name="T70" fmla="*/ 101 w 269"/>
                  <a:gd name="T71" fmla="*/ 12 h 190"/>
                  <a:gd name="T72" fmla="*/ 159 w 269"/>
                  <a:gd name="T73" fmla="*/ 5 h 190"/>
                  <a:gd name="T74" fmla="*/ 176 w 269"/>
                  <a:gd name="T75" fmla="*/ 2 h 190"/>
                  <a:gd name="T76" fmla="*/ 216 w 269"/>
                  <a:gd name="T77" fmla="*/ 2 h 190"/>
                  <a:gd name="T78" fmla="*/ 221 w 269"/>
                  <a:gd name="T79" fmla="*/ 2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69" h="190">
                    <a:moveTo>
                      <a:pt x="221" y="20"/>
                    </a:moveTo>
                    <a:cubicBezTo>
                      <a:pt x="226" y="18"/>
                      <a:pt x="232" y="15"/>
                      <a:pt x="238" y="14"/>
                    </a:cubicBezTo>
                    <a:cubicBezTo>
                      <a:pt x="246" y="11"/>
                      <a:pt x="254" y="10"/>
                      <a:pt x="261" y="9"/>
                    </a:cubicBezTo>
                    <a:cubicBezTo>
                      <a:pt x="264" y="9"/>
                      <a:pt x="266" y="12"/>
                      <a:pt x="269" y="13"/>
                    </a:cubicBezTo>
                    <a:cubicBezTo>
                      <a:pt x="267" y="15"/>
                      <a:pt x="265" y="18"/>
                      <a:pt x="263" y="19"/>
                    </a:cubicBezTo>
                    <a:cubicBezTo>
                      <a:pt x="255" y="24"/>
                      <a:pt x="247" y="28"/>
                      <a:pt x="240" y="33"/>
                    </a:cubicBezTo>
                    <a:cubicBezTo>
                      <a:pt x="234" y="36"/>
                      <a:pt x="233" y="41"/>
                      <a:pt x="235" y="49"/>
                    </a:cubicBezTo>
                    <a:cubicBezTo>
                      <a:pt x="238" y="59"/>
                      <a:pt x="237" y="70"/>
                      <a:pt x="237" y="80"/>
                    </a:cubicBezTo>
                    <a:cubicBezTo>
                      <a:pt x="237" y="82"/>
                      <a:pt x="232" y="85"/>
                      <a:pt x="229" y="86"/>
                    </a:cubicBezTo>
                    <a:cubicBezTo>
                      <a:pt x="224" y="87"/>
                      <a:pt x="219" y="87"/>
                      <a:pt x="214" y="88"/>
                    </a:cubicBezTo>
                    <a:cubicBezTo>
                      <a:pt x="216" y="93"/>
                      <a:pt x="218" y="97"/>
                      <a:pt x="220" y="102"/>
                    </a:cubicBezTo>
                    <a:cubicBezTo>
                      <a:pt x="220" y="103"/>
                      <a:pt x="220" y="103"/>
                      <a:pt x="220" y="104"/>
                    </a:cubicBezTo>
                    <a:cubicBezTo>
                      <a:pt x="215" y="108"/>
                      <a:pt x="205" y="110"/>
                      <a:pt x="216" y="119"/>
                    </a:cubicBezTo>
                    <a:cubicBezTo>
                      <a:pt x="220" y="122"/>
                      <a:pt x="215" y="129"/>
                      <a:pt x="209" y="130"/>
                    </a:cubicBezTo>
                    <a:cubicBezTo>
                      <a:pt x="201" y="132"/>
                      <a:pt x="193" y="132"/>
                      <a:pt x="185" y="135"/>
                    </a:cubicBezTo>
                    <a:cubicBezTo>
                      <a:pt x="173" y="140"/>
                      <a:pt x="160" y="145"/>
                      <a:pt x="149" y="153"/>
                    </a:cubicBezTo>
                    <a:cubicBezTo>
                      <a:pt x="141" y="159"/>
                      <a:pt x="137" y="171"/>
                      <a:pt x="131" y="180"/>
                    </a:cubicBezTo>
                    <a:cubicBezTo>
                      <a:pt x="128" y="184"/>
                      <a:pt x="121" y="190"/>
                      <a:pt x="120" y="189"/>
                    </a:cubicBezTo>
                    <a:cubicBezTo>
                      <a:pt x="113" y="186"/>
                      <a:pt x="105" y="181"/>
                      <a:pt x="102" y="174"/>
                    </a:cubicBezTo>
                    <a:cubicBezTo>
                      <a:pt x="96" y="164"/>
                      <a:pt x="93" y="152"/>
                      <a:pt x="89" y="141"/>
                    </a:cubicBezTo>
                    <a:cubicBezTo>
                      <a:pt x="89" y="140"/>
                      <a:pt x="88" y="138"/>
                      <a:pt x="88" y="138"/>
                    </a:cubicBezTo>
                    <a:cubicBezTo>
                      <a:pt x="94" y="131"/>
                      <a:pt x="88" y="124"/>
                      <a:pt x="88" y="117"/>
                    </a:cubicBezTo>
                    <a:cubicBezTo>
                      <a:pt x="87" y="94"/>
                      <a:pt x="72" y="81"/>
                      <a:pt x="55" y="71"/>
                    </a:cubicBezTo>
                    <a:cubicBezTo>
                      <a:pt x="47" y="66"/>
                      <a:pt x="36" y="66"/>
                      <a:pt x="26" y="64"/>
                    </a:cubicBezTo>
                    <a:cubicBezTo>
                      <a:pt x="21" y="63"/>
                      <a:pt x="14" y="65"/>
                      <a:pt x="16" y="55"/>
                    </a:cubicBezTo>
                    <a:cubicBezTo>
                      <a:pt x="17" y="52"/>
                      <a:pt x="9" y="48"/>
                      <a:pt x="4" y="45"/>
                    </a:cubicBezTo>
                    <a:cubicBezTo>
                      <a:pt x="3" y="45"/>
                      <a:pt x="2" y="45"/>
                      <a:pt x="1" y="44"/>
                    </a:cubicBezTo>
                    <a:cubicBezTo>
                      <a:pt x="1" y="43"/>
                      <a:pt x="0" y="43"/>
                      <a:pt x="0" y="42"/>
                    </a:cubicBezTo>
                    <a:cubicBezTo>
                      <a:pt x="4" y="41"/>
                      <a:pt x="8" y="41"/>
                      <a:pt x="13" y="41"/>
                    </a:cubicBezTo>
                    <a:cubicBezTo>
                      <a:pt x="16" y="40"/>
                      <a:pt x="21" y="42"/>
                      <a:pt x="24" y="40"/>
                    </a:cubicBezTo>
                    <a:cubicBezTo>
                      <a:pt x="27" y="38"/>
                      <a:pt x="30" y="33"/>
                      <a:pt x="33" y="29"/>
                    </a:cubicBezTo>
                    <a:cubicBezTo>
                      <a:pt x="29" y="27"/>
                      <a:pt x="26" y="25"/>
                      <a:pt x="21" y="22"/>
                    </a:cubicBezTo>
                    <a:cubicBezTo>
                      <a:pt x="25" y="21"/>
                      <a:pt x="28" y="20"/>
                      <a:pt x="31" y="20"/>
                    </a:cubicBezTo>
                    <a:cubicBezTo>
                      <a:pt x="41" y="20"/>
                      <a:pt x="50" y="19"/>
                      <a:pt x="58" y="12"/>
                    </a:cubicBezTo>
                    <a:cubicBezTo>
                      <a:pt x="62" y="8"/>
                      <a:pt x="73" y="9"/>
                      <a:pt x="79" y="12"/>
                    </a:cubicBezTo>
                    <a:cubicBezTo>
                      <a:pt x="87" y="14"/>
                      <a:pt x="92" y="16"/>
                      <a:pt x="101" y="12"/>
                    </a:cubicBezTo>
                    <a:cubicBezTo>
                      <a:pt x="119" y="6"/>
                      <a:pt x="139" y="2"/>
                      <a:pt x="159" y="5"/>
                    </a:cubicBezTo>
                    <a:cubicBezTo>
                      <a:pt x="165" y="6"/>
                      <a:pt x="171" y="2"/>
                      <a:pt x="176" y="2"/>
                    </a:cubicBezTo>
                    <a:cubicBezTo>
                      <a:pt x="190" y="1"/>
                      <a:pt x="203" y="0"/>
                      <a:pt x="216" y="2"/>
                    </a:cubicBezTo>
                    <a:cubicBezTo>
                      <a:pt x="218" y="2"/>
                      <a:pt x="219" y="12"/>
                      <a:pt x="221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34"/>
              <p:cNvSpPr/>
              <p:nvPr/>
            </p:nvSpPr>
            <p:spPr bwMode="auto">
              <a:xfrm>
                <a:off x="2977" y="1584"/>
                <a:ext cx="302" cy="196"/>
              </a:xfrm>
              <a:custGeom>
                <a:avLst/>
                <a:gdLst>
                  <a:gd name="T0" fmla="*/ 0 w 145"/>
                  <a:gd name="T1" fmla="*/ 84 h 94"/>
                  <a:gd name="T2" fmla="*/ 24 w 145"/>
                  <a:gd name="T3" fmla="*/ 38 h 94"/>
                  <a:gd name="T4" fmla="*/ 44 w 145"/>
                  <a:gd name="T5" fmla="*/ 39 h 94"/>
                  <a:gd name="T6" fmla="*/ 37 w 145"/>
                  <a:gd name="T7" fmla="*/ 21 h 94"/>
                  <a:gd name="T8" fmla="*/ 52 w 145"/>
                  <a:gd name="T9" fmla="*/ 2 h 94"/>
                  <a:gd name="T10" fmla="*/ 55 w 145"/>
                  <a:gd name="T11" fmla="*/ 0 h 94"/>
                  <a:gd name="T12" fmla="*/ 85 w 145"/>
                  <a:gd name="T13" fmla="*/ 8 h 94"/>
                  <a:gd name="T14" fmla="*/ 106 w 145"/>
                  <a:gd name="T15" fmla="*/ 17 h 94"/>
                  <a:gd name="T16" fmla="*/ 118 w 145"/>
                  <a:gd name="T17" fmla="*/ 38 h 94"/>
                  <a:gd name="T18" fmla="*/ 123 w 145"/>
                  <a:gd name="T19" fmla="*/ 49 h 94"/>
                  <a:gd name="T20" fmla="*/ 145 w 145"/>
                  <a:gd name="T21" fmla="*/ 58 h 94"/>
                  <a:gd name="T22" fmla="*/ 132 w 145"/>
                  <a:gd name="T23" fmla="*/ 74 h 94"/>
                  <a:gd name="T24" fmla="*/ 120 w 145"/>
                  <a:gd name="T25" fmla="*/ 66 h 94"/>
                  <a:gd name="T26" fmla="*/ 118 w 145"/>
                  <a:gd name="T27" fmla="*/ 68 h 94"/>
                  <a:gd name="T28" fmla="*/ 124 w 145"/>
                  <a:gd name="T29" fmla="*/ 77 h 94"/>
                  <a:gd name="T30" fmla="*/ 122 w 145"/>
                  <a:gd name="T31" fmla="*/ 88 h 94"/>
                  <a:gd name="T32" fmla="*/ 110 w 145"/>
                  <a:gd name="T33" fmla="*/ 94 h 94"/>
                  <a:gd name="T34" fmla="*/ 79 w 145"/>
                  <a:gd name="T35" fmla="*/ 70 h 94"/>
                  <a:gd name="T36" fmla="*/ 92 w 145"/>
                  <a:gd name="T37" fmla="*/ 42 h 94"/>
                  <a:gd name="T38" fmla="*/ 86 w 145"/>
                  <a:gd name="T39" fmla="*/ 36 h 94"/>
                  <a:gd name="T40" fmla="*/ 66 w 145"/>
                  <a:gd name="T41" fmla="*/ 26 h 94"/>
                  <a:gd name="T42" fmla="*/ 52 w 145"/>
                  <a:gd name="T43" fmla="*/ 31 h 94"/>
                  <a:gd name="T44" fmla="*/ 58 w 145"/>
                  <a:gd name="T45" fmla="*/ 42 h 94"/>
                  <a:gd name="T46" fmla="*/ 40 w 145"/>
                  <a:gd name="T47" fmla="*/ 67 h 94"/>
                  <a:gd name="T48" fmla="*/ 55 w 145"/>
                  <a:gd name="T49" fmla="*/ 78 h 94"/>
                  <a:gd name="T50" fmla="*/ 28 w 145"/>
                  <a:gd name="T51" fmla="*/ 66 h 94"/>
                  <a:gd name="T52" fmla="*/ 2 w 145"/>
                  <a:gd name="T53" fmla="*/ 87 h 94"/>
                  <a:gd name="T54" fmla="*/ 0 w 145"/>
                  <a:gd name="T55" fmla="*/ 8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5" h="94">
                    <a:moveTo>
                      <a:pt x="0" y="84"/>
                    </a:moveTo>
                    <a:cubicBezTo>
                      <a:pt x="8" y="69"/>
                      <a:pt x="16" y="54"/>
                      <a:pt x="24" y="38"/>
                    </a:cubicBezTo>
                    <a:cubicBezTo>
                      <a:pt x="32" y="41"/>
                      <a:pt x="37" y="48"/>
                      <a:pt x="44" y="39"/>
                    </a:cubicBezTo>
                    <a:cubicBezTo>
                      <a:pt x="51" y="29"/>
                      <a:pt x="39" y="27"/>
                      <a:pt x="37" y="21"/>
                    </a:cubicBezTo>
                    <a:cubicBezTo>
                      <a:pt x="42" y="15"/>
                      <a:pt x="47" y="8"/>
                      <a:pt x="52" y="2"/>
                    </a:cubicBezTo>
                    <a:cubicBezTo>
                      <a:pt x="53" y="1"/>
                      <a:pt x="54" y="0"/>
                      <a:pt x="55" y="0"/>
                    </a:cubicBezTo>
                    <a:cubicBezTo>
                      <a:pt x="65" y="2"/>
                      <a:pt x="75" y="5"/>
                      <a:pt x="85" y="8"/>
                    </a:cubicBezTo>
                    <a:cubicBezTo>
                      <a:pt x="92" y="10"/>
                      <a:pt x="99" y="15"/>
                      <a:pt x="106" y="17"/>
                    </a:cubicBezTo>
                    <a:cubicBezTo>
                      <a:pt x="117" y="20"/>
                      <a:pt x="122" y="27"/>
                      <a:pt x="118" y="38"/>
                    </a:cubicBezTo>
                    <a:cubicBezTo>
                      <a:pt x="115" y="44"/>
                      <a:pt x="117" y="47"/>
                      <a:pt x="123" y="49"/>
                    </a:cubicBezTo>
                    <a:cubicBezTo>
                      <a:pt x="130" y="51"/>
                      <a:pt x="137" y="55"/>
                      <a:pt x="145" y="58"/>
                    </a:cubicBezTo>
                    <a:cubicBezTo>
                      <a:pt x="141" y="64"/>
                      <a:pt x="137" y="69"/>
                      <a:pt x="132" y="74"/>
                    </a:cubicBezTo>
                    <a:cubicBezTo>
                      <a:pt x="128" y="71"/>
                      <a:pt x="124" y="69"/>
                      <a:pt x="120" y="66"/>
                    </a:cubicBezTo>
                    <a:cubicBezTo>
                      <a:pt x="119" y="67"/>
                      <a:pt x="119" y="67"/>
                      <a:pt x="118" y="68"/>
                    </a:cubicBezTo>
                    <a:cubicBezTo>
                      <a:pt x="120" y="71"/>
                      <a:pt x="122" y="74"/>
                      <a:pt x="124" y="77"/>
                    </a:cubicBezTo>
                    <a:cubicBezTo>
                      <a:pt x="128" y="82"/>
                      <a:pt x="128" y="85"/>
                      <a:pt x="122" y="88"/>
                    </a:cubicBezTo>
                    <a:cubicBezTo>
                      <a:pt x="117" y="89"/>
                      <a:pt x="114" y="92"/>
                      <a:pt x="110" y="94"/>
                    </a:cubicBezTo>
                    <a:cubicBezTo>
                      <a:pt x="99" y="86"/>
                      <a:pt x="89" y="77"/>
                      <a:pt x="79" y="70"/>
                    </a:cubicBezTo>
                    <a:cubicBezTo>
                      <a:pt x="86" y="67"/>
                      <a:pt x="94" y="51"/>
                      <a:pt x="92" y="42"/>
                    </a:cubicBezTo>
                    <a:cubicBezTo>
                      <a:pt x="91" y="40"/>
                      <a:pt x="88" y="37"/>
                      <a:pt x="86" y="36"/>
                    </a:cubicBezTo>
                    <a:cubicBezTo>
                      <a:pt x="80" y="32"/>
                      <a:pt x="73" y="29"/>
                      <a:pt x="66" y="26"/>
                    </a:cubicBezTo>
                    <a:cubicBezTo>
                      <a:pt x="61" y="24"/>
                      <a:pt x="55" y="24"/>
                      <a:pt x="52" y="31"/>
                    </a:cubicBezTo>
                    <a:cubicBezTo>
                      <a:pt x="52" y="33"/>
                      <a:pt x="56" y="37"/>
                      <a:pt x="58" y="42"/>
                    </a:cubicBezTo>
                    <a:cubicBezTo>
                      <a:pt x="53" y="49"/>
                      <a:pt x="47" y="57"/>
                      <a:pt x="40" y="67"/>
                    </a:cubicBezTo>
                    <a:cubicBezTo>
                      <a:pt x="44" y="70"/>
                      <a:pt x="49" y="74"/>
                      <a:pt x="55" y="78"/>
                    </a:cubicBezTo>
                    <a:cubicBezTo>
                      <a:pt x="41" y="85"/>
                      <a:pt x="34" y="82"/>
                      <a:pt x="28" y="66"/>
                    </a:cubicBezTo>
                    <a:cubicBezTo>
                      <a:pt x="19" y="73"/>
                      <a:pt x="11" y="80"/>
                      <a:pt x="2" y="87"/>
                    </a:cubicBezTo>
                    <a:cubicBezTo>
                      <a:pt x="2" y="86"/>
                      <a:pt x="1" y="85"/>
                      <a:pt x="0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35"/>
              <p:cNvSpPr/>
              <p:nvPr/>
            </p:nvSpPr>
            <p:spPr bwMode="auto">
              <a:xfrm>
                <a:off x="3891" y="1817"/>
                <a:ext cx="91" cy="100"/>
              </a:xfrm>
              <a:custGeom>
                <a:avLst/>
                <a:gdLst>
                  <a:gd name="T0" fmla="*/ 19 w 44"/>
                  <a:gd name="T1" fmla="*/ 0 h 48"/>
                  <a:gd name="T2" fmla="*/ 42 w 44"/>
                  <a:gd name="T3" fmla="*/ 31 h 48"/>
                  <a:gd name="T4" fmla="*/ 44 w 44"/>
                  <a:gd name="T5" fmla="*/ 48 h 48"/>
                  <a:gd name="T6" fmla="*/ 19 w 44"/>
                  <a:gd name="T7" fmla="*/ 48 h 48"/>
                  <a:gd name="T8" fmla="*/ 19 w 44"/>
                  <a:gd name="T9" fmla="*/ 42 h 48"/>
                  <a:gd name="T10" fmla="*/ 22 w 44"/>
                  <a:gd name="T11" fmla="*/ 33 h 48"/>
                  <a:gd name="T12" fmla="*/ 20 w 44"/>
                  <a:gd name="T13" fmla="*/ 25 h 48"/>
                  <a:gd name="T14" fmla="*/ 14 w 44"/>
                  <a:gd name="T15" fmla="*/ 31 h 48"/>
                  <a:gd name="T16" fmla="*/ 13 w 44"/>
                  <a:gd name="T17" fmla="*/ 37 h 48"/>
                  <a:gd name="T18" fmla="*/ 3 w 44"/>
                  <a:gd name="T19" fmla="*/ 43 h 48"/>
                  <a:gd name="T20" fmla="*/ 1 w 44"/>
                  <a:gd name="T21" fmla="*/ 33 h 48"/>
                  <a:gd name="T22" fmla="*/ 15 w 44"/>
                  <a:gd name="T23" fmla="*/ 16 h 48"/>
                  <a:gd name="T24" fmla="*/ 18 w 44"/>
                  <a:gd name="T25" fmla="*/ 9 h 48"/>
                  <a:gd name="T26" fmla="*/ 19 w 44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8">
                    <a:moveTo>
                      <a:pt x="19" y="0"/>
                    </a:moveTo>
                    <a:cubicBezTo>
                      <a:pt x="27" y="10"/>
                      <a:pt x="35" y="20"/>
                      <a:pt x="42" y="31"/>
                    </a:cubicBezTo>
                    <a:cubicBezTo>
                      <a:pt x="44" y="36"/>
                      <a:pt x="43" y="43"/>
                      <a:pt x="44" y="48"/>
                    </a:cubicBezTo>
                    <a:cubicBezTo>
                      <a:pt x="36" y="48"/>
                      <a:pt x="27" y="48"/>
                      <a:pt x="19" y="48"/>
                    </a:cubicBezTo>
                    <a:cubicBezTo>
                      <a:pt x="19" y="48"/>
                      <a:pt x="18" y="44"/>
                      <a:pt x="19" y="42"/>
                    </a:cubicBezTo>
                    <a:cubicBezTo>
                      <a:pt x="20" y="39"/>
                      <a:pt x="22" y="36"/>
                      <a:pt x="22" y="33"/>
                    </a:cubicBezTo>
                    <a:cubicBezTo>
                      <a:pt x="23" y="30"/>
                      <a:pt x="21" y="28"/>
                      <a:pt x="20" y="25"/>
                    </a:cubicBezTo>
                    <a:cubicBezTo>
                      <a:pt x="18" y="27"/>
                      <a:pt x="15" y="29"/>
                      <a:pt x="14" y="31"/>
                    </a:cubicBezTo>
                    <a:cubicBezTo>
                      <a:pt x="13" y="33"/>
                      <a:pt x="14" y="36"/>
                      <a:pt x="13" y="37"/>
                    </a:cubicBezTo>
                    <a:cubicBezTo>
                      <a:pt x="10" y="39"/>
                      <a:pt x="6" y="41"/>
                      <a:pt x="3" y="43"/>
                    </a:cubicBezTo>
                    <a:cubicBezTo>
                      <a:pt x="2" y="39"/>
                      <a:pt x="0" y="34"/>
                      <a:pt x="1" y="33"/>
                    </a:cubicBezTo>
                    <a:cubicBezTo>
                      <a:pt x="6" y="28"/>
                      <a:pt x="5" y="18"/>
                      <a:pt x="15" y="16"/>
                    </a:cubicBezTo>
                    <a:cubicBezTo>
                      <a:pt x="17" y="16"/>
                      <a:pt x="18" y="12"/>
                      <a:pt x="18" y="9"/>
                    </a:cubicBezTo>
                    <a:cubicBezTo>
                      <a:pt x="19" y="6"/>
                      <a:pt x="19" y="3"/>
                      <a:pt x="1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36"/>
              <p:cNvSpPr/>
              <p:nvPr/>
            </p:nvSpPr>
            <p:spPr bwMode="auto">
              <a:xfrm>
                <a:off x="4382" y="2713"/>
                <a:ext cx="79" cy="122"/>
              </a:xfrm>
              <a:custGeom>
                <a:avLst/>
                <a:gdLst>
                  <a:gd name="T0" fmla="*/ 33 w 38"/>
                  <a:gd name="T1" fmla="*/ 0 h 59"/>
                  <a:gd name="T2" fmla="*/ 32 w 38"/>
                  <a:gd name="T3" fmla="*/ 27 h 59"/>
                  <a:gd name="T4" fmla="*/ 24 w 38"/>
                  <a:gd name="T5" fmla="*/ 43 h 59"/>
                  <a:gd name="T6" fmla="*/ 9 w 38"/>
                  <a:gd name="T7" fmla="*/ 59 h 59"/>
                  <a:gd name="T8" fmla="*/ 33 w 38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9">
                    <a:moveTo>
                      <a:pt x="33" y="0"/>
                    </a:moveTo>
                    <a:cubicBezTo>
                      <a:pt x="38" y="8"/>
                      <a:pt x="38" y="19"/>
                      <a:pt x="32" y="27"/>
                    </a:cubicBezTo>
                    <a:cubicBezTo>
                      <a:pt x="29" y="32"/>
                      <a:pt x="26" y="38"/>
                      <a:pt x="24" y="43"/>
                    </a:cubicBezTo>
                    <a:cubicBezTo>
                      <a:pt x="21" y="51"/>
                      <a:pt x="17" y="57"/>
                      <a:pt x="9" y="59"/>
                    </a:cubicBezTo>
                    <a:cubicBezTo>
                      <a:pt x="0" y="45"/>
                      <a:pt x="12" y="16"/>
                      <a:pt x="3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37"/>
              <p:cNvSpPr/>
              <p:nvPr/>
            </p:nvSpPr>
            <p:spPr bwMode="auto">
              <a:xfrm>
                <a:off x="3768" y="1688"/>
                <a:ext cx="88" cy="38"/>
              </a:xfrm>
              <a:custGeom>
                <a:avLst/>
                <a:gdLst>
                  <a:gd name="T0" fmla="*/ 0 w 42"/>
                  <a:gd name="T1" fmla="*/ 2 h 18"/>
                  <a:gd name="T2" fmla="*/ 35 w 42"/>
                  <a:gd name="T3" fmla="*/ 0 h 18"/>
                  <a:gd name="T4" fmla="*/ 42 w 42"/>
                  <a:gd name="T5" fmla="*/ 4 h 18"/>
                  <a:gd name="T6" fmla="*/ 34 w 42"/>
                  <a:gd name="T7" fmla="*/ 13 h 18"/>
                  <a:gd name="T8" fmla="*/ 17 w 42"/>
                  <a:gd name="T9" fmla="*/ 16 h 18"/>
                  <a:gd name="T10" fmla="*/ 0 w 42"/>
                  <a:gd name="T11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0" y="2"/>
                    </a:moveTo>
                    <a:cubicBezTo>
                      <a:pt x="11" y="1"/>
                      <a:pt x="23" y="0"/>
                      <a:pt x="35" y="0"/>
                    </a:cubicBezTo>
                    <a:cubicBezTo>
                      <a:pt x="37" y="0"/>
                      <a:pt x="39" y="3"/>
                      <a:pt x="42" y="4"/>
                    </a:cubicBezTo>
                    <a:cubicBezTo>
                      <a:pt x="39" y="7"/>
                      <a:pt x="37" y="12"/>
                      <a:pt x="34" y="13"/>
                    </a:cubicBezTo>
                    <a:cubicBezTo>
                      <a:pt x="29" y="15"/>
                      <a:pt x="23" y="15"/>
                      <a:pt x="17" y="16"/>
                    </a:cubicBezTo>
                    <a:cubicBezTo>
                      <a:pt x="10" y="18"/>
                      <a:pt x="2" y="1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38"/>
              <p:cNvSpPr/>
              <p:nvPr/>
            </p:nvSpPr>
            <p:spPr bwMode="auto">
              <a:xfrm>
                <a:off x="4101" y="1447"/>
                <a:ext cx="65" cy="58"/>
              </a:xfrm>
              <a:custGeom>
                <a:avLst/>
                <a:gdLst>
                  <a:gd name="T0" fmla="*/ 24 w 31"/>
                  <a:gd name="T1" fmla="*/ 28 h 28"/>
                  <a:gd name="T2" fmla="*/ 0 w 31"/>
                  <a:gd name="T3" fmla="*/ 7 h 28"/>
                  <a:gd name="T4" fmla="*/ 28 w 31"/>
                  <a:gd name="T5" fmla="*/ 4 h 28"/>
                  <a:gd name="T6" fmla="*/ 31 w 31"/>
                  <a:gd name="T7" fmla="*/ 15 h 28"/>
                  <a:gd name="T8" fmla="*/ 24 w 31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8">
                    <a:moveTo>
                      <a:pt x="24" y="28"/>
                    </a:moveTo>
                    <a:cubicBezTo>
                      <a:pt x="15" y="20"/>
                      <a:pt x="8" y="14"/>
                      <a:pt x="0" y="7"/>
                    </a:cubicBezTo>
                    <a:cubicBezTo>
                      <a:pt x="5" y="3"/>
                      <a:pt x="23" y="0"/>
                      <a:pt x="28" y="4"/>
                    </a:cubicBezTo>
                    <a:cubicBezTo>
                      <a:pt x="30" y="6"/>
                      <a:pt x="31" y="11"/>
                      <a:pt x="31" y="15"/>
                    </a:cubicBezTo>
                    <a:cubicBezTo>
                      <a:pt x="30" y="19"/>
                      <a:pt x="27" y="24"/>
                      <a:pt x="2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39"/>
              <p:cNvSpPr/>
              <p:nvPr/>
            </p:nvSpPr>
            <p:spPr bwMode="auto">
              <a:xfrm>
                <a:off x="3196" y="1401"/>
                <a:ext cx="89" cy="63"/>
              </a:xfrm>
              <a:custGeom>
                <a:avLst/>
                <a:gdLst>
                  <a:gd name="T0" fmla="*/ 42 w 43"/>
                  <a:gd name="T1" fmla="*/ 11 h 30"/>
                  <a:gd name="T2" fmla="*/ 2 w 43"/>
                  <a:gd name="T3" fmla="*/ 30 h 30"/>
                  <a:gd name="T4" fmla="*/ 0 w 43"/>
                  <a:gd name="T5" fmla="*/ 28 h 30"/>
                  <a:gd name="T6" fmla="*/ 33 w 43"/>
                  <a:gd name="T7" fmla="*/ 1 h 30"/>
                  <a:gd name="T8" fmla="*/ 43 w 43"/>
                  <a:gd name="T9" fmla="*/ 6 h 30"/>
                  <a:gd name="T10" fmla="*/ 42 w 43"/>
                  <a:gd name="T11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30">
                    <a:moveTo>
                      <a:pt x="42" y="11"/>
                    </a:moveTo>
                    <a:cubicBezTo>
                      <a:pt x="28" y="17"/>
                      <a:pt x="15" y="24"/>
                      <a:pt x="2" y="30"/>
                    </a:cubicBezTo>
                    <a:cubicBezTo>
                      <a:pt x="1" y="29"/>
                      <a:pt x="1" y="28"/>
                      <a:pt x="0" y="28"/>
                    </a:cubicBezTo>
                    <a:cubicBezTo>
                      <a:pt x="11" y="19"/>
                      <a:pt x="22" y="9"/>
                      <a:pt x="33" y="1"/>
                    </a:cubicBezTo>
                    <a:cubicBezTo>
                      <a:pt x="35" y="0"/>
                      <a:pt x="40" y="5"/>
                      <a:pt x="43" y="6"/>
                    </a:cubicBezTo>
                    <a:cubicBezTo>
                      <a:pt x="43" y="8"/>
                      <a:pt x="42" y="9"/>
                      <a:pt x="4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40"/>
              <p:cNvSpPr/>
              <p:nvPr/>
            </p:nvSpPr>
            <p:spPr bwMode="auto">
              <a:xfrm>
                <a:off x="4492" y="1528"/>
                <a:ext cx="69" cy="85"/>
              </a:xfrm>
              <a:custGeom>
                <a:avLst/>
                <a:gdLst>
                  <a:gd name="T0" fmla="*/ 0 w 33"/>
                  <a:gd name="T1" fmla="*/ 34 h 41"/>
                  <a:gd name="T2" fmla="*/ 16 w 33"/>
                  <a:gd name="T3" fmla="*/ 9 h 41"/>
                  <a:gd name="T4" fmla="*/ 28 w 33"/>
                  <a:gd name="T5" fmla="*/ 0 h 41"/>
                  <a:gd name="T6" fmla="*/ 32 w 33"/>
                  <a:gd name="T7" fmla="*/ 5 h 41"/>
                  <a:gd name="T8" fmla="*/ 23 w 33"/>
                  <a:gd name="T9" fmla="*/ 16 h 41"/>
                  <a:gd name="T10" fmla="*/ 10 w 33"/>
                  <a:gd name="T11" fmla="*/ 33 h 41"/>
                  <a:gd name="T12" fmla="*/ 0 w 33"/>
                  <a:gd name="T13" fmla="*/ 3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1">
                    <a:moveTo>
                      <a:pt x="0" y="34"/>
                    </a:moveTo>
                    <a:cubicBezTo>
                      <a:pt x="6" y="25"/>
                      <a:pt x="10" y="17"/>
                      <a:pt x="16" y="9"/>
                    </a:cubicBezTo>
                    <a:cubicBezTo>
                      <a:pt x="19" y="5"/>
                      <a:pt x="24" y="3"/>
                      <a:pt x="28" y="0"/>
                    </a:cubicBezTo>
                    <a:cubicBezTo>
                      <a:pt x="28" y="0"/>
                      <a:pt x="33" y="4"/>
                      <a:pt x="32" y="5"/>
                    </a:cubicBezTo>
                    <a:cubicBezTo>
                      <a:pt x="30" y="9"/>
                      <a:pt x="27" y="14"/>
                      <a:pt x="23" y="16"/>
                    </a:cubicBezTo>
                    <a:cubicBezTo>
                      <a:pt x="16" y="20"/>
                      <a:pt x="10" y="24"/>
                      <a:pt x="10" y="33"/>
                    </a:cubicBezTo>
                    <a:cubicBezTo>
                      <a:pt x="9" y="41"/>
                      <a:pt x="4" y="38"/>
                      <a:pt x="0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41"/>
              <p:cNvSpPr/>
              <p:nvPr/>
            </p:nvSpPr>
            <p:spPr bwMode="auto">
              <a:xfrm>
                <a:off x="3104" y="2299"/>
                <a:ext cx="44" cy="36"/>
              </a:xfrm>
              <a:custGeom>
                <a:avLst/>
                <a:gdLst>
                  <a:gd name="T0" fmla="*/ 21 w 21"/>
                  <a:gd name="T1" fmla="*/ 16 h 17"/>
                  <a:gd name="T2" fmla="*/ 0 w 21"/>
                  <a:gd name="T3" fmla="*/ 1 h 17"/>
                  <a:gd name="T4" fmla="*/ 21 w 21"/>
                  <a:gd name="T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7">
                    <a:moveTo>
                      <a:pt x="21" y="16"/>
                    </a:moveTo>
                    <a:cubicBezTo>
                      <a:pt x="9" y="17"/>
                      <a:pt x="6" y="7"/>
                      <a:pt x="0" y="1"/>
                    </a:cubicBezTo>
                    <a:cubicBezTo>
                      <a:pt x="11" y="0"/>
                      <a:pt x="12" y="13"/>
                      <a:pt x="21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42"/>
              <p:cNvSpPr/>
              <p:nvPr/>
            </p:nvSpPr>
            <p:spPr bwMode="auto">
              <a:xfrm>
                <a:off x="3177" y="2349"/>
                <a:ext cx="29" cy="17"/>
              </a:xfrm>
              <a:custGeom>
                <a:avLst/>
                <a:gdLst>
                  <a:gd name="T0" fmla="*/ 0 w 14"/>
                  <a:gd name="T1" fmla="*/ 2 h 8"/>
                  <a:gd name="T2" fmla="*/ 12 w 14"/>
                  <a:gd name="T3" fmla="*/ 0 h 8"/>
                  <a:gd name="T4" fmla="*/ 14 w 14"/>
                  <a:gd name="T5" fmla="*/ 5 h 8"/>
                  <a:gd name="T6" fmla="*/ 2 w 14"/>
                  <a:gd name="T7" fmla="*/ 8 h 8"/>
                  <a:gd name="T8" fmla="*/ 0 w 1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0" y="2"/>
                    </a:moveTo>
                    <a:cubicBezTo>
                      <a:pt x="4" y="1"/>
                      <a:pt x="8" y="0"/>
                      <a:pt x="12" y="0"/>
                    </a:cubicBezTo>
                    <a:cubicBezTo>
                      <a:pt x="13" y="0"/>
                      <a:pt x="13" y="3"/>
                      <a:pt x="14" y="5"/>
                    </a:cubicBezTo>
                    <a:cubicBezTo>
                      <a:pt x="10" y="6"/>
                      <a:pt x="6" y="7"/>
                      <a:pt x="2" y="8"/>
                    </a:cubicBezTo>
                    <a:cubicBezTo>
                      <a:pt x="1" y="6"/>
                      <a:pt x="1" y="4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500617" y="1136260"/>
            <a:ext cx="3753329" cy="1686765"/>
            <a:chOff x="1500617" y="1136260"/>
            <a:chExt cx="3753329" cy="1686765"/>
          </a:xfrm>
        </p:grpSpPr>
        <p:sp>
          <p:nvSpPr>
            <p:cNvPr id="4" name="Oval 3"/>
            <p:cNvSpPr/>
            <p:nvPr/>
          </p:nvSpPr>
          <p:spPr>
            <a:xfrm>
              <a:off x="4190736" y="1763629"/>
              <a:ext cx="936171" cy="936171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Arc 18"/>
            <p:cNvSpPr/>
            <p:nvPr/>
          </p:nvSpPr>
          <p:spPr>
            <a:xfrm rot="16200000">
              <a:off x="4063691" y="1632770"/>
              <a:ext cx="1190255" cy="1190255"/>
            </a:xfrm>
            <a:prstGeom prst="arc">
              <a:avLst>
                <a:gd name="adj1" fmla="val 16041187"/>
                <a:gd name="adj2" fmla="val 426928"/>
              </a:avLst>
            </a:prstGeom>
            <a:ln w="6350">
              <a:solidFill>
                <a:schemeClr val="tx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Oval 19"/>
            <p:cNvSpPr/>
            <p:nvPr/>
          </p:nvSpPr>
          <p:spPr>
            <a:xfrm>
              <a:off x="4127215" y="1763628"/>
              <a:ext cx="138223" cy="1382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5" name="Straight Connector 25"/>
            <p:cNvCxnSpPr/>
            <p:nvPr/>
          </p:nvCxnSpPr>
          <p:spPr>
            <a:xfrm rot="16200000" flipV="1">
              <a:off x="3970487" y="1597357"/>
              <a:ext cx="179738" cy="152802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9"/>
            <p:cNvGrpSpPr/>
            <p:nvPr/>
          </p:nvGrpSpPr>
          <p:grpSpPr>
            <a:xfrm>
              <a:off x="1500617" y="1136260"/>
              <a:ext cx="2291048" cy="1223412"/>
              <a:chOff x="1500617" y="1136260"/>
              <a:chExt cx="2291048" cy="1223412"/>
            </a:xfrm>
          </p:grpSpPr>
          <p:sp>
            <p:nvSpPr>
              <p:cNvPr id="41" name="TextBox 28"/>
              <p:cNvSpPr txBox="1"/>
              <p:nvPr/>
            </p:nvSpPr>
            <p:spPr>
              <a:xfrm>
                <a:off x="1500617" y="1736424"/>
                <a:ext cx="2291048" cy="62324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请替换文字内容复制你的内容到此如需更改请在（设置形状格式）菜单下（文本选项）中调整</a:t>
                </a:r>
              </a:p>
            </p:txBody>
          </p:sp>
          <p:sp>
            <p:nvSpPr>
              <p:cNvPr id="42" name="Rectangle 33"/>
              <p:cNvSpPr/>
              <p:nvPr/>
            </p:nvSpPr>
            <p:spPr>
              <a:xfrm>
                <a:off x="1500617" y="1136260"/>
                <a:ext cx="2291048" cy="600164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r>
                  <a:rPr lang="en-US" altLang="zh-CN" sz="2600" b="1" dirty="0">
                    <a:solidFill>
                      <a:schemeClr val="accent1">
                        <a:lumMod val="100000"/>
                      </a:schemeClr>
                    </a:solidFill>
                  </a:rPr>
                  <a:t>01</a:t>
                </a:r>
                <a:r>
                  <a:rPr lang="zh-CN" altLang="en-US" sz="2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46" name="千图PPT彼岸天：ID 8661124库_组合 45"/>
          <p:cNvGrpSpPr/>
          <p:nvPr>
            <p:custDataLst>
              <p:tags r:id="rId2"/>
            </p:custDataLst>
          </p:nvPr>
        </p:nvGrpSpPr>
        <p:grpSpPr>
          <a:xfrm>
            <a:off x="4446169" y="2019062"/>
            <a:ext cx="3161440" cy="3040912"/>
            <a:chOff x="4446169" y="2019062"/>
            <a:chExt cx="3161440" cy="3040912"/>
          </a:xfrm>
        </p:grpSpPr>
        <p:cxnSp>
          <p:nvCxnSpPr>
            <p:cNvPr id="8" name="Straight Connector 7"/>
            <p:cNvCxnSpPr>
              <a:stCxn id="4" idx="6"/>
              <a:endCxn id="5" idx="2"/>
            </p:cNvCxnSpPr>
            <p:nvPr/>
          </p:nvCxnSpPr>
          <p:spPr>
            <a:xfrm flipV="1">
              <a:off x="5126907" y="2231714"/>
              <a:ext cx="1799967" cy="1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4"/>
              <a:endCxn id="7" idx="0"/>
            </p:cNvCxnSpPr>
            <p:nvPr/>
          </p:nvCxnSpPr>
          <p:spPr>
            <a:xfrm flipH="1">
              <a:off x="7394959" y="2699799"/>
              <a:ext cx="1" cy="167943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" idx="4"/>
              <a:endCxn id="6" idx="0"/>
            </p:cNvCxnSpPr>
            <p:nvPr/>
          </p:nvCxnSpPr>
          <p:spPr>
            <a:xfrm flipH="1">
              <a:off x="4658821" y="2699800"/>
              <a:ext cx="1" cy="167943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" idx="6"/>
              <a:endCxn id="7" idx="2"/>
            </p:cNvCxnSpPr>
            <p:nvPr/>
          </p:nvCxnSpPr>
          <p:spPr>
            <a:xfrm>
              <a:off x="5126906" y="4847324"/>
              <a:ext cx="179996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5814238" y="2019062"/>
              <a:ext cx="425302" cy="425302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9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814238" y="4634672"/>
              <a:ext cx="425302" cy="425302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9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182307" y="3326867"/>
              <a:ext cx="425302" cy="425302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9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446169" y="3326867"/>
              <a:ext cx="425302" cy="425302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900" b="1">
                  <a:solidFill>
                    <a:schemeClr val="bg1"/>
                  </a:solidFill>
                </a:rPr>
                <a:t>4</a:t>
              </a:r>
            </a:p>
          </p:txBody>
        </p:sp>
        <p:grpSp>
          <p:nvGrpSpPr>
            <p:cNvPr id="29" name="Group 41"/>
            <p:cNvGrpSpPr/>
            <p:nvPr/>
          </p:nvGrpSpPr>
          <p:grpSpPr>
            <a:xfrm>
              <a:off x="4917286" y="2909656"/>
              <a:ext cx="2265021" cy="923331"/>
              <a:chOff x="4917286" y="2909656"/>
              <a:chExt cx="2265021" cy="923331"/>
            </a:xfrm>
          </p:grpSpPr>
          <p:sp>
            <p:nvSpPr>
              <p:cNvPr id="39" name="TextBox 15"/>
              <p:cNvSpPr txBox="1"/>
              <p:nvPr/>
            </p:nvSpPr>
            <p:spPr>
              <a:xfrm>
                <a:off x="4917286" y="3348239"/>
                <a:ext cx="2265021" cy="48474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请替换文字内容复制你的内容到此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Rectangle 1"/>
              <p:cNvSpPr/>
              <p:nvPr/>
            </p:nvSpPr>
            <p:spPr>
              <a:xfrm>
                <a:off x="4917286" y="2909656"/>
                <a:ext cx="2265021" cy="369332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输入标题文本 </a:t>
                </a:r>
              </a:p>
            </p:txBody>
          </p:sp>
        </p:grpSp>
      </p:grpSp>
      <p:grpSp>
        <p:nvGrpSpPr>
          <p:cNvPr id="43" name="千图PPT彼岸天：ID 8661124库_组合 42"/>
          <p:cNvGrpSpPr/>
          <p:nvPr>
            <p:custDataLst>
              <p:tags r:id="rId3"/>
            </p:custDataLst>
          </p:nvPr>
        </p:nvGrpSpPr>
        <p:grpSpPr>
          <a:xfrm>
            <a:off x="6799832" y="1206984"/>
            <a:ext cx="3719854" cy="1614339"/>
            <a:chOff x="6799832" y="1206984"/>
            <a:chExt cx="3719854" cy="1614339"/>
          </a:xfrm>
        </p:grpSpPr>
        <p:sp>
          <p:nvSpPr>
            <p:cNvPr id="5" name="Oval 4"/>
            <p:cNvSpPr/>
            <p:nvPr/>
          </p:nvSpPr>
          <p:spPr>
            <a:xfrm>
              <a:off x="6926874" y="1763628"/>
              <a:ext cx="936171" cy="936171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Arc 16"/>
            <p:cNvSpPr/>
            <p:nvPr/>
          </p:nvSpPr>
          <p:spPr>
            <a:xfrm>
              <a:off x="6799832" y="1631068"/>
              <a:ext cx="1190255" cy="1190255"/>
            </a:xfrm>
            <a:prstGeom prst="arc">
              <a:avLst>
                <a:gd name="adj1" fmla="val 16200000"/>
                <a:gd name="adj2" fmla="val 426928"/>
              </a:avLst>
            </a:prstGeom>
            <a:ln w="6350">
              <a:solidFill>
                <a:schemeClr val="tx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Oval 17"/>
            <p:cNvSpPr/>
            <p:nvPr/>
          </p:nvSpPr>
          <p:spPr>
            <a:xfrm>
              <a:off x="7788343" y="1763628"/>
              <a:ext cx="138223" cy="1382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4" name="Straight Connector 24"/>
            <p:cNvCxnSpPr/>
            <p:nvPr/>
          </p:nvCxnSpPr>
          <p:spPr>
            <a:xfrm flipV="1">
              <a:off x="7900218" y="1644423"/>
              <a:ext cx="179738" cy="152802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30"/>
            <p:cNvGrpSpPr/>
            <p:nvPr/>
          </p:nvGrpSpPr>
          <p:grpSpPr>
            <a:xfrm>
              <a:off x="8228638" y="1206984"/>
              <a:ext cx="2291048" cy="1152688"/>
              <a:chOff x="8228638" y="1206984"/>
              <a:chExt cx="2291048" cy="1152688"/>
            </a:xfrm>
          </p:grpSpPr>
          <p:sp>
            <p:nvSpPr>
              <p:cNvPr id="37" name="TextBox 34"/>
              <p:cNvSpPr txBox="1"/>
              <p:nvPr/>
            </p:nvSpPr>
            <p:spPr>
              <a:xfrm>
                <a:off x="8228638" y="1736424"/>
                <a:ext cx="2291048" cy="62324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请替换文字内容复制你的内容到此如需更改请在（设置形状格式）菜单下（文本选项）中调整</a:t>
                </a:r>
              </a:p>
            </p:txBody>
          </p:sp>
          <p:sp>
            <p:nvSpPr>
              <p:cNvPr id="38" name="Rectangle 35"/>
              <p:cNvSpPr/>
              <p:nvPr/>
            </p:nvSpPr>
            <p:spPr>
              <a:xfrm>
                <a:off x="8228638" y="1206984"/>
                <a:ext cx="2291048" cy="529440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24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 </a:t>
                </a:r>
                <a:r>
                  <a:rPr lang="en-US" altLang="zh-CN" sz="2400" b="1" dirty="0">
                    <a:solidFill>
                      <a:schemeClr val="accent2">
                        <a:lumMod val="100000"/>
                      </a:schemeClr>
                    </a:solidFill>
                  </a:rPr>
                  <a:t>02 </a:t>
                </a:r>
              </a:p>
            </p:txBody>
          </p:sp>
        </p:grpSp>
      </p:grpSp>
      <p:grpSp>
        <p:nvGrpSpPr>
          <p:cNvPr id="45" name="千图PPT彼岸天：ID 8661124库_组合 44"/>
          <p:cNvGrpSpPr/>
          <p:nvPr>
            <p:custDataLst>
              <p:tags r:id="rId4"/>
            </p:custDataLst>
          </p:nvPr>
        </p:nvGrpSpPr>
        <p:grpSpPr>
          <a:xfrm>
            <a:off x="1500617" y="4252195"/>
            <a:ext cx="3749994" cy="1428232"/>
            <a:chOff x="1500617" y="4252195"/>
            <a:chExt cx="3749994" cy="1428232"/>
          </a:xfrm>
        </p:grpSpPr>
        <p:sp>
          <p:nvSpPr>
            <p:cNvPr id="6" name="Oval 5"/>
            <p:cNvSpPr/>
            <p:nvPr/>
          </p:nvSpPr>
          <p:spPr>
            <a:xfrm>
              <a:off x="4190735" y="4379238"/>
              <a:ext cx="936171" cy="936171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Arc 22"/>
            <p:cNvSpPr/>
            <p:nvPr/>
          </p:nvSpPr>
          <p:spPr>
            <a:xfrm flipH="1" flipV="1">
              <a:off x="4060356" y="4252195"/>
              <a:ext cx="1190255" cy="1190255"/>
            </a:xfrm>
            <a:prstGeom prst="arc">
              <a:avLst>
                <a:gd name="adj1" fmla="val 16003478"/>
                <a:gd name="adj2" fmla="val 206120"/>
              </a:avLst>
            </a:prstGeom>
            <a:ln w="6350">
              <a:solidFill>
                <a:schemeClr val="tx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Oval 23"/>
            <p:cNvSpPr/>
            <p:nvPr/>
          </p:nvSpPr>
          <p:spPr>
            <a:xfrm>
              <a:off x="4131592" y="5192861"/>
              <a:ext cx="138223" cy="1382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6" name="Straight Connector 26"/>
            <p:cNvCxnSpPr/>
            <p:nvPr/>
          </p:nvCxnSpPr>
          <p:spPr>
            <a:xfrm rot="5400000">
              <a:off x="3970487" y="5331863"/>
              <a:ext cx="179738" cy="152802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40"/>
            <p:cNvGrpSpPr/>
            <p:nvPr/>
          </p:nvGrpSpPr>
          <p:grpSpPr>
            <a:xfrm>
              <a:off x="1500617" y="4527739"/>
              <a:ext cx="2291048" cy="1152688"/>
              <a:chOff x="1500617" y="4527739"/>
              <a:chExt cx="2291048" cy="1152688"/>
            </a:xfrm>
          </p:grpSpPr>
          <p:sp>
            <p:nvSpPr>
              <p:cNvPr id="35" name="TextBox 36"/>
              <p:cNvSpPr txBox="1"/>
              <p:nvPr/>
            </p:nvSpPr>
            <p:spPr>
              <a:xfrm>
                <a:off x="1500617" y="5057179"/>
                <a:ext cx="2291048" cy="62324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请替换文字内容复制你的内容到此如需更改请在（设置形状格式）菜单下（文本选项）中调整</a:t>
                </a:r>
              </a:p>
            </p:txBody>
          </p:sp>
          <p:sp>
            <p:nvSpPr>
              <p:cNvPr id="36" name="Rectangle 37"/>
              <p:cNvSpPr/>
              <p:nvPr/>
            </p:nvSpPr>
            <p:spPr>
              <a:xfrm>
                <a:off x="1500617" y="4527739"/>
                <a:ext cx="2291048" cy="52944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r>
                  <a:rPr lang="en-US" altLang="zh-CN" sz="2600" b="1" dirty="0">
                    <a:solidFill>
                      <a:schemeClr val="accent4">
                        <a:lumMod val="100000"/>
                      </a:schemeClr>
                    </a:solidFill>
                  </a:rPr>
                  <a:t>04 </a:t>
                </a:r>
                <a:r>
                  <a:rPr lang="zh-CN" altLang="en-US" sz="2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44" name="千图PPT彼岸天：ID 8661124库_组合 43"/>
          <p:cNvGrpSpPr/>
          <p:nvPr>
            <p:custDataLst>
              <p:tags r:id="rId5"/>
            </p:custDataLst>
          </p:nvPr>
        </p:nvGrpSpPr>
        <p:grpSpPr>
          <a:xfrm>
            <a:off x="6799832" y="4252196"/>
            <a:ext cx="3719854" cy="1428231"/>
            <a:chOff x="6799832" y="4252196"/>
            <a:chExt cx="3719854" cy="1428231"/>
          </a:xfrm>
        </p:grpSpPr>
        <p:sp>
          <p:nvSpPr>
            <p:cNvPr id="7" name="Oval 6"/>
            <p:cNvSpPr/>
            <p:nvPr/>
          </p:nvSpPr>
          <p:spPr>
            <a:xfrm>
              <a:off x="6926873" y="4379238"/>
              <a:ext cx="936171" cy="936171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Arc 20"/>
            <p:cNvSpPr/>
            <p:nvPr/>
          </p:nvSpPr>
          <p:spPr>
            <a:xfrm flipV="1">
              <a:off x="6799832" y="4252196"/>
              <a:ext cx="1190255" cy="1190255"/>
            </a:xfrm>
            <a:prstGeom prst="arc">
              <a:avLst>
                <a:gd name="adj1" fmla="val 16003478"/>
                <a:gd name="adj2" fmla="val 426928"/>
              </a:avLst>
            </a:prstGeom>
            <a:ln w="6350">
              <a:solidFill>
                <a:schemeClr val="tx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Oval 21"/>
            <p:cNvSpPr/>
            <p:nvPr/>
          </p:nvSpPr>
          <p:spPr>
            <a:xfrm>
              <a:off x="7778640" y="5192862"/>
              <a:ext cx="138223" cy="1382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7" name="Straight Connector 27"/>
            <p:cNvCxnSpPr/>
            <p:nvPr/>
          </p:nvCxnSpPr>
          <p:spPr>
            <a:xfrm>
              <a:off x="7900218" y="5307974"/>
              <a:ext cx="179738" cy="152802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8228638" y="4527739"/>
              <a:ext cx="2291048" cy="1152688"/>
              <a:chOff x="8228638" y="4527739"/>
              <a:chExt cx="2291048" cy="1152688"/>
            </a:xfrm>
          </p:grpSpPr>
          <p:sp>
            <p:nvSpPr>
              <p:cNvPr id="33" name="TextBox 38"/>
              <p:cNvSpPr txBox="1"/>
              <p:nvPr/>
            </p:nvSpPr>
            <p:spPr>
              <a:xfrm>
                <a:off x="8228638" y="5057179"/>
                <a:ext cx="2291048" cy="62324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请替换文字内容复制你的内容到此如需更改请在（设置形状格式）菜单下（文本选项）中调整</a:t>
                </a:r>
              </a:p>
            </p:txBody>
          </p:sp>
          <p:sp>
            <p:nvSpPr>
              <p:cNvPr id="34" name="Rectangle 39"/>
              <p:cNvSpPr/>
              <p:nvPr/>
            </p:nvSpPr>
            <p:spPr>
              <a:xfrm>
                <a:off x="8228638" y="4527739"/>
                <a:ext cx="2291048" cy="529440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24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 </a:t>
                </a:r>
                <a:r>
                  <a:rPr lang="en-US" altLang="zh-CN" sz="2400" b="1" dirty="0">
                    <a:solidFill>
                      <a:schemeClr val="accent3">
                        <a:lumMod val="100000"/>
                      </a:schemeClr>
                    </a:solidFill>
                  </a:rPr>
                  <a:t>03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118671" y="1761728"/>
            <a:ext cx="3244882" cy="3446638"/>
            <a:chOff x="2469" y="1167"/>
            <a:chExt cx="2509" cy="2665"/>
          </a:xfrm>
        </p:grpSpPr>
        <p:sp>
          <p:nvSpPr>
            <p:cNvPr id="26" name="Freeform: Shape 2"/>
            <p:cNvSpPr/>
            <p:nvPr/>
          </p:nvSpPr>
          <p:spPr bwMode="auto">
            <a:xfrm>
              <a:off x="4196" y="2445"/>
              <a:ext cx="720" cy="330"/>
            </a:xfrm>
            <a:custGeom>
              <a:avLst/>
              <a:gdLst>
                <a:gd name="T0" fmla="*/ 720 w 720"/>
                <a:gd name="T1" fmla="*/ 0 h 330"/>
                <a:gd name="T2" fmla="*/ 430 w 720"/>
                <a:gd name="T3" fmla="*/ 117 h 330"/>
                <a:gd name="T4" fmla="*/ 189 w 720"/>
                <a:gd name="T5" fmla="*/ 295 h 330"/>
                <a:gd name="T6" fmla="*/ 87 w 720"/>
                <a:gd name="T7" fmla="*/ 148 h 330"/>
                <a:gd name="T8" fmla="*/ 0 w 720"/>
                <a:gd name="T9" fmla="*/ 233 h 330"/>
                <a:gd name="T10" fmla="*/ 160 w 720"/>
                <a:gd name="T11" fmla="*/ 330 h 330"/>
                <a:gd name="T12" fmla="*/ 297 w 720"/>
                <a:gd name="T13" fmla="*/ 319 h 330"/>
                <a:gd name="T14" fmla="*/ 720 w 720"/>
                <a:gd name="T1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0" h="330">
                  <a:moveTo>
                    <a:pt x="720" y="0"/>
                  </a:moveTo>
                  <a:lnTo>
                    <a:pt x="430" y="117"/>
                  </a:lnTo>
                  <a:lnTo>
                    <a:pt x="189" y="295"/>
                  </a:lnTo>
                  <a:lnTo>
                    <a:pt x="87" y="148"/>
                  </a:lnTo>
                  <a:lnTo>
                    <a:pt x="0" y="233"/>
                  </a:lnTo>
                  <a:lnTo>
                    <a:pt x="160" y="330"/>
                  </a:lnTo>
                  <a:lnTo>
                    <a:pt x="297" y="319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325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3"/>
            <p:cNvSpPr/>
            <p:nvPr/>
          </p:nvSpPr>
          <p:spPr bwMode="auto">
            <a:xfrm>
              <a:off x="3166" y="1375"/>
              <a:ext cx="557" cy="377"/>
            </a:xfrm>
            <a:custGeom>
              <a:avLst/>
              <a:gdLst>
                <a:gd name="T0" fmla="*/ 0 w 557"/>
                <a:gd name="T1" fmla="*/ 0 h 377"/>
                <a:gd name="T2" fmla="*/ 0 w 557"/>
                <a:gd name="T3" fmla="*/ 87 h 377"/>
                <a:gd name="T4" fmla="*/ 384 w 557"/>
                <a:gd name="T5" fmla="*/ 259 h 377"/>
                <a:gd name="T6" fmla="*/ 404 w 557"/>
                <a:gd name="T7" fmla="*/ 377 h 377"/>
                <a:gd name="T8" fmla="*/ 557 w 557"/>
                <a:gd name="T9" fmla="*/ 306 h 377"/>
                <a:gd name="T10" fmla="*/ 556 w 557"/>
                <a:gd name="T11" fmla="*/ 235 h 377"/>
                <a:gd name="T12" fmla="*/ 0 w 557"/>
                <a:gd name="T13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377">
                  <a:moveTo>
                    <a:pt x="0" y="0"/>
                  </a:moveTo>
                  <a:lnTo>
                    <a:pt x="0" y="87"/>
                  </a:lnTo>
                  <a:lnTo>
                    <a:pt x="384" y="259"/>
                  </a:lnTo>
                  <a:lnTo>
                    <a:pt x="404" y="377"/>
                  </a:lnTo>
                  <a:lnTo>
                    <a:pt x="557" y="306"/>
                  </a:lnTo>
                  <a:lnTo>
                    <a:pt x="556" y="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4"/>
            <p:cNvSpPr/>
            <p:nvPr/>
          </p:nvSpPr>
          <p:spPr bwMode="auto">
            <a:xfrm>
              <a:off x="3065" y="2649"/>
              <a:ext cx="212" cy="784"/>
            </a:xfrm>
            <a:custGeom>
              <a:avLst/>
              <a:gdLst>
                <a:gd name="T0" fmla="*/ 24 w 212"/>
                <a:gd name="T1" fmla="*/ 784 h 784"/>
                <a:gd name="T2" fmla="*/ 212 w 212"/>
                <a:gd name="T3" fmla="*/ 685 h 784"/>
                <a:gd name="T4" fmla="*/ 170 w 212"/>
                <a:gd name="T5" fmla="*/ 0 h 784"/>
                <a:gd name="T6" fmla="*/ 0 w 212"/>
                <a:gd name="T7" fmla="*/ 97 h 784"/>
                <a:gd name="T8" fmla="*/ 24 w 212"/>
                <a:gd name="T9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784">
                  <a:moveTo>
                    <a:pt x="24" y="784"/>
                  </a:moveTo>
                  <a:lnTo>
                    <a:pt x="212" y="685"/>
                  </a:lnTo>
                  <a:lnTo>
                    <a:pt x="170" y="0"/>
                  </a:lnTo>
                  <a:lnTo>
                    <a:pt x="0" y="97"/>
                  </a:lnTo>
                  <a:lnTo>
                    <a:pt x="24" y="78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5"/>
            <p:cNvSpPr/>
            <p:nvPr/>
          </p:nvSpPr>
          <p:spPr bwMode="auto">
            <a:xfrm>
              <a:off x="3017" y="1634"/>
              <a:ext cx="638" cy="1033"/>
            </a:xfrm>
            <a:custGeom>
              <a:avLst/>
              <a:gdLst>
                <a:gd name="T0" fmla="*/ 35 w 638"/>
                <a:gd name="T1" fmla="*/ 1033 h 1033"/>
                <a:gd name="T2" fmla="*/ 164 w 638"/>
                <a:gd name="T3" fmla="*/ 973 h 1033"/>
                <a:gd name="T4" fmla="*/ 150 w 638"/>
                <a:gd name="T5" fmla="*/ 366 h 1033"/>
                <a:gd name="T6" fmla="*/ 638 w 638"/>
                <a:gd name="T7" fmla="*/ 85 h 1033"/>
                <a:gd name="T8" fmla="*/ 638 w 638"/>
                <a:gd name="T9" fmla="*/ 0 h 1033"/>
                <a:gd name="T10" fmla="*/ 0 w 638"/>
                <a:gd name="T11" fmla="*/ 268 h 1033"/>
                <a:gd name="T12" fmla="*/ 35 w 638"/>
                <a:gd name="T13" fmla="*/ 103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1033">
                  <a:moveTo>
                    <a:pt x="35" y="1033"/>
                  </a:moveTo>
                  <a:lnTo>
                    <a:pt x="164" y="973"/>
                  </a:lnTo>
                  <a:lnTo>
                    <a:pt x="150" y="366"/>
                  </a:lnTo>
                  <a:lnTo>
                    <a:pt x="638" y="85"/>
                  </a:lnTo>
                  <a:lnTo>
                    <a:pt x="638" y="0"/>
                  </a:lnTo>
                  <a:lnTo>
                    <a:pt x="0" y="268"/>
                  </a:lnTo>
                  <a:lnTo>
                    <a:pt x="35" y="103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6"/>
            <p:cNvSpPr/>
            <p:nvPr/>
          </p:nvSpPr>
          <p:spPr bwMode="auto">
            <a:xfrm>
              <a:off x="4327" y="2740"/>
              <a:ext cx="95" cy="693"/>
            </a:xfrm>
            <a:custGeom>
              <a:avLst/>
              <a:gdLst>
                <a:gd name="T0" fmla="*/ 58 w 95"/>
                <a:gd name="T1" fmla="*/ 0 h 693"/>
                <a:gd name="T2" fmla="*/ 0 w 95"/>
                <a:gd name="T3" fmla="*/ 275 h 693"/>
                <a:gd name="T4" fmla="*/ 29 w 95"/>
                <a:gd name="T5" fmla="*/ 693 h 693"/>
                <a:gd name="T6" fmla="*/ 95 w 95"/>
                <a:gd name="T7" fmla="*/ 275 h 693"/>
                <a:gd name="T8" fmla="*/ 58 w 95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93">
                  <a:moveTo>
                    <a:pt x="58" y="0"/>
                  </a:moveTo>
                  <a:lnTo>
                    <a:pt x="0" y="275"/>
                  </a:lnTo>
                  <a:lnTo>
                    <a:pt x="29" y="693"/>
                  </a:lnTo>
                  <a:lnTo>
                    <a:pt x="95" y="27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B81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7"/>
            <p:cNvSpPr/>
            <p:nvPr/>
          </p:nvSpPr>
          <p:spPr bwMode="auto">
            <a:xfrm>
              <a:off x="4117" y="2638"/>
              <a:ext cx="279" cy="795"/>
            </a:xfrm>
            <a:custGeom>
              <a:avLst/>
              <a:gdLst>
                <a:gd name="T0" fmla="*/ 279 w 279"/>
                <a:gd name="T1" fmla="*/ 102 h 795"/>
                <a:gd name="T2" fmla="*/ 82 w 279"/>
                <a:gd name="T3" fmla="*/ 0 h 795"/>
                <a:gd name="T4" fmla="*/ 0 w 279"/>
                <a:gd name="T5" fmla="*/ 29 h 795"/>
                <a:gd name="T6" fmla="*/ 24 w 279"/>
                <a:gd name="T7" fmla="*/ 151 h 795"/>
                <a:gd name="T8" fmla="*/ 113 w 279"/>
                <a:gd name="T9" fmla="*/ 199 h 795"/>
                <a:gd name="T10" fmla="*/ 199 w 279"/>
                <a:gd name="T11" fmla="*/ 769 h 795"/>
                <a:gd name="T12" fmla="*/ 250 w 279"/>
                <a:gd name="T13" fmla="*/ 795 h 795"/>
                <a:gd name="T14" fmla="*/ 279 w 279"/>
                <a:gd name="T15" fmla="*/ 102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9" h="795">
                  <a:moveTo>
                    <a:pt x="279" y="102"/>
                  </a:moveTo>
                  <a:lnTo>
                    <a:pt x="82" y="0"/>
                  </a:lnTo>
                  <a:lnTo>
                    <a:pt x="0" y="29"/>
                  </a:lnTo>
                  <a:lnTo>
                    <a:pt x="24" y="151"/>
                  </a:lnTo>
                  <a:lnTo>
                    <a:pt x="113" y="199"/>
                  </a:lnTo>
                  <a:lnTo>
                    <a:pt x="199" y="769"/>
                  </a:lnTo>
                  <a:lnTo>
                    <a:pt x="250" y="795"/>
                  </a:lnTo>
                  <a:lnTo>
                    <a:pt x="279" y="10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8"/>
            <p:cNvSpPr/>
            <p:nvPr/>
          </p:nvSpPr>
          <p:spPr bwMode="auto">
            <a:xfrm>
              <a:off x="3718" y="1375"/>
              <a:ext cx="562" cy="361"/>
            </a:xfrm>
            <a:custGeom>
              <a:avLst/>
              <a:gdLst>
                <a:gd name="T0" fmla="*/ 4 w 562"/>
                <a:gd name="T1" fmla="*/ 235 h 361"/>
                <a:gd name="T2" fmla="*/ 562 w 562"/>
                <a:gd name="T3" fmla="*/ 0 h 361"/>
                <a:gd name="T4" fmla="*/ 562 w 562"/>
                <a:gd name="T5" fmla="*/ 66 h 361"/>
                <a:gd name="T6" fmla="*/ 111 w 562"/>
                <a:gd name="T7" fmla="*/ 259 h 361"/>
                <a:gd name="T8" fmla="*/ 115 w 562"/>
                <a:gd name="T9" fmla="*/ 361 h 361"/>
                <a:gd name="T10" fmla="*/ 0 w 562"/>
                <a:gd name="T11" fmla="*/ 335 h 361"/>
                <a:gd name="T12" fmla="*/ 4 w 562"/>
                <a:gd name="T13" fmla="*/ 23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361">
                  <a:moveTo>
                    <a:pt x="4" y="235"/>
                  </a:moveTo>
                  <a:lnTo>
                    <a:pt x="562" y="0"/>
                  </a:lnTo>
                  <a:lnTo>
                    <a:pt x="562" y="66"/>
                  </a:lnTo>
                  <a:lnTo>
                    <a:pt x="111" y="259"/>
                  </a:lnTo>
                  <a:lnTo>
                    <a:pt x="115" y="361"/>
                  </a:lnTo>
                  <a:lnTo>
                    <a:pt x="0" y="335"/>
                  </a:lnTo>
                  <a:lnTo>
                    <a:pt x="4" y="23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9"/>
            <p:cNvSpPr/>
            <p:nvPr/>
          </p:nvSpPr>
          <p:spPr bwMode="auto">
            <a:xfrm>
              <a:off x="3116" y="2689"/>
              <a:ext cx="1211" cy="427"/>
            </a:xfrm>
            <a:custGeom>
              <a:avLst/>
              <a:gdLst>
                <a:gd name="T0" fmla="*/ 0 w 1211"/>
                <a:gd name="T1" fmla="*/ 86 h 427"/>
                <a:gd name="T2" fmla="*/ 148 w 1211"/>
                <a:gd name="T3" fmla="*/ 0 h 427"/>
                <a:gd name="T4" fmla="*/ 1131 w 1211"/>
                <a:gd name="T5" fmla="*/ 44 h 427"/>
                <a:gd name="T6" fmla="*/ 1211 w 1211"/>
                <a:gd name="T7" fmla="*/ 86 h 427"/>
                <a:gd name="T8" fmla="*/ 607 w 1211"/>
                <a:gd name="T9" fmla="*/ 427 h 427"/>
                <a:gd name="T10" fmla="*/ 0 w 1211"/>
                <a:gd name="T11" fmla="*/ 8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427">
                  <a:moveTo>
                    <a:pt x="0" y="86"/>
                  </a:moveTo>
                  <a:lnTo>
                    <a:pt x="148" y="0"/>
                  </a:lnTo>
                  <a:lnTo>
                    <a:pt x="1131" y="44"/>
                  </a:lnTo>
                  <a:lnTo>
                    <a:pt x="1211" y="86"/>
                  </a:lnTo>
                  <a:lnTo>
                    <a:pt x="607" y="42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10"/>
            <p:cNvSpPr/>
            <p:nvPr/>
          </p:nvSpPr>
          <p:spPr bwMode="auto">
            <a:xfrm>
              <a:off x="4258" y="2328"/>
              <a:ext cx="658" cy="412"/>
            </a:xfrm>
            <a:custGeom>
              <a:avLst/>
              <a:gdLst>
                <a:gd name="T0" fmla="*/ 658 w 658"/>
                <a:gd name="T1" fmla="*/ 117 h 412"/>
                <a:gd name="T2" fmla="*/ 445 w 658"/>
                <a:gd name="T3" fmla="*/ 0 h 412"/>
                <a:gd name="T4" fmla="*/ 0 w 658"/>
                <a:gd name="T5" fmla="*/ 175 h 412"/>
                <a:gd name="T6" fmla="*/ 58 w 658"/>
                <a:gd name="T7" fmla="*/ 378 h 412"/>
                <a:gd name="T8" fmla="*/ 127 w 658"/>
                <a:gd name="T9" fmla="*/ 412 h 412"/>
                <a:gd name="T10" fmla="*/ 658 w 658"/>
                <a:gd name="T11" fmla="*/ 1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412">
                  <a:moveTo>
                    <a:pt x="658" y="117"/>
                  </a:moveTo>
                  <a:lnTo>
                    <a:pt x="445" y="0"/>
                  </a:lnTo>
                  <a:lnTo>
                    <a:pt x="0" y="175"/>
                  </a:lnTo>
                  <a:lnTo>
                    <a:pt x="58" y="378"/>
                  </a:lnTo>
                  <a:lnTo>
                    <a:pt x="127" y="412"/>
                  </a:lnTo>
                  <a:lnTo>
                    <a:pt x="658" y="11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11"/>
            <p:cNvSpPr/>
            <p:nvPr/>
          </p:nvSpPr>
          <p:spPr bwMode="auto">
            <a:xfrm>
              <a:off x="2547" y="2330"/>
              <a:ext cx="598" cy="410"/>
            </a:xfrm>
            <a:custGeom>
              <a:avLst/>
              <a:gdLst>
                <a:gd name="T0" fmla="*/ 0 w 598"/>
                <a:gd name="T1" fmla="*/ 109 h 410"/>
                <a:gd name="T2" fmla="*/ 204 w 598"/>
                <a:gd name="T3" fmla="*/ 0 h 410"/>
                <a:gd name="T4" fmla="*/ 525 w 598"/>
                <a:gd name="T5" fmla="*/ 331 h 410"/>
                <a:gd name="T6" fmla="*/ 598 w 598"/>
                <a:gd name="T7" fmla="*/ 297 h 410"/>
                <a:gd name="T8" fmla="*/ 598 w 598"/>
                <a:gd name="T9" fmla="*/ 371 h 410"/>
                <a:gd name="T10" fmla="*/ 530 w 598"/>
                <a:gd name="T11" fmla="*/ 410 h 410"/>
                <a:gd name="T12" fmla="*/ 0 w 598"/>
                <a:gd name="T13" fmla="*/ 10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410">
                  <a:moveTo>
                    <a:pt x="0" y="109"/>
                  </a:moveTo>
                  <a:lnTo>
                    <a:pt x="204" y="0"/>
                  </a:lnTo>
                  <a:lnTo>
                    <a:pt x="525" y="331"/>
                  </a:lnTo>
                  <a:lnTo>
                    <a:pt x="598" y="297"/>
                  </a:lnTo>
                  <a:lnTo>
                    <a:pt x="598" y="371"/>
                  </a:lnTo>
                  <a:lnTo>
                    <a:pt x="530" y="4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12"/>
            <p:cNvSpPr/>
            <p:nvPr/>
          </p:nvSpPr>
          <p:spPr bwMode="auto">
            <a:xfrm>
              <a:off x="2547" y="2441"/>
              <a:ext cx="554" cy="988"/>
            </a:xfrm>
            <a:custGeom>
              <a:avLst/>
              <a:gdLst>
                <a:gd name="T0" fmla="*/ 45 w 554"/>
                <a:gd name="T1" fmla="*/ 669 h 988"/>
                <a:gd name="T2" fmla="*/ 554 w 554"/>
                <a:gd name="T3" fmla="*/ 988 h 988"/>
                <a:gd name="T4" fmla="*/ 530 w 554"/>
                <a:gd name="T5" fmla="*/ 301 h 988"/>
                <a:gd name="T6" fmla="*/ 0 w 554"/>
                <a:gd name="T7" fmla="*/ 0 h 988"/>
                <a:gd name="T8" fmla="*/ 45 w 554"/>
                <a:gd name="T9" fmla="*/ 669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988">
                  <a:moveTo>
                    <a:pt x="45" y="669"/>
                  </a:moveTo>
                  <a:lnTo>
                    <a:pt x="554" y="988"/>
                  </a:lnTo>
                  <a:lnTo>
                    <a:pt x="530" y="301"/>
                  </a:lnTo>
                  <a:lnTo>
                    <a:pt x="0" y="0"/>
                  </a:lnTo>
                  <a:lnTo>
                    <a:pt x="45" y="6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13"/>
            <p:cNvSpPr/>
            <p:nvPr/>
          </p:nvSpPr>
          <p:spPr bwMode="auto">
            <a:xfrm>
              <a:off x="2474" y="1630"/>
              <a:ext cx="591" cy="1028"/>
            </a:xfrm>
            <a:custGeom>
              <a:avLst/>
              <a:gdLst>
                <a:gd name="T0" fmla="*/ 53 w 591"/>
                <a:gd name="T1" fmla="*/ 731 h 1028"/>
                <a:gd name="T2" fmla="*/ 591 w 591"/>
                <a:gd name="T3" fmla="*/ 1028 h 1028"/>
                <a:gd name="T4" fmla="*/ 556 w 591"/>
                <a:gd name="T5" fmla="*/ 263 h 1028"/>
                <a:gd name="T6" fmla="*/ 0 w 591"/>
                <a:gd name="T7" fmla="*/ 0 h 1028"/>
                <a:gd name="T8" fmla="*/ 53 w 591"/>
                <a:gd name="T9" fmla="*/ 731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1028">
                  <a:moveTo>
                    <a:pt x="53" y="731"/>
                  </a:moveTo>
                  <a:lnTo>
                    <a:pt x="591" y="1028"/>
                  </a:lnTo>
                  <a:lnTo>
                    <a:pt x="556" y="263"/>
                  </a:lnTo>
                  <a:lnTo>
                    <a:pt x="0" y="0"/>
                  </a:lnTo>
                  <a:lnTo>
                    <a:pt x="53" y="73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14"/>
            <p:cNvSpPr/>
            <p:nvPr/>
          </p:nvSpPr>
          <p:spPr bwMode="auto">
            <a:xfrm>
              <a:off x="3787" y="1639"/>
              <a:ext cx="635" cy="1028"/>
            </a:xfrm>
            <a:custGeom>
              <a:avLst/>
              <a:gdLst>
                <a:gd name="T0" fmla="*/ 0 w 635"/>
                <a:gd name="T1" fmla="*/ 0 h 1028"/>
                <a:gd name="T2" fmla="*/ 0 w 635"/>
                <a:gd name="T3" fmla="*/ 88 h 1028"/>
                <a:gd name="T4" fmla="*/ 503 w 635"/>
                <a:gd name="T5" fmla="*/ 310 h 1028"/>
                <a:gd name="T6" fmla="*/ 503 w 635"/>
                <a:gd name="T7" fmla="*/ 988 h 1028"/>
                <a:gd name="T8" fmla="*/ 598 w 635"/>
                <a:gd name="T9" fmla="*/ 1028 h 1028"/>
                <a:gd name="T10" fmla="*/ 635 w 635"/>
                <a:gd name="T11" fmla="*/ 265 h 1028"/>
                <a:gd name="T12" fmla="*/ 0 w 635"/>
                <a:gd name="T13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5" h="1028">
                  <a:moveTo>
                    <a:pt x="0" y="0"/>
                  </a:moveTo>
                  <a:lnTo>
                    <a:pt x="0" y="88"/>
                  </a:lnTo>
                  <a:lnTo>
                    <a:pt x="503" y="310"/>
                  </a:lnTo>
                  <a:lnTo>
                    <a:pt x="503" y="988"/>
                  </a:lnTo>
                  <a:lnTo>
                    <a:pt x="598" y="1028"/>
                  </a:lnTo>
                  <a:lnTo>
                    <a:pt x="635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15"/>
            <p:cNvSpPr/>
            <p:nvPr/>
          </p:nvSpPr>
          <p:spPr bwMode="auto">
            <a:xfrm>
              <a:off x="3089" y="1933"/>
              <a:ext cx="634" cy="1097"/>
            </a:xfrm>
            <a:custGeom>
              <a:avLst/>
              <a:gdLst>
                <a:gd name="T0" fmla="*/ 0 w 634"/>
                <a:gd name="T1" fmla="*/ 0 h 1097"/>
                <a:gd name="T2" fmla="*/ 27 w 634"/>
                <a:gd name="T3" fmla="*/ 767 h 1097"/>
                <a:gd name="T4" fmla="*/ 634 w 634"/>
                <a:gd name="T5" fmla="*/ 1097 h 1097"/>
                <a:gd name="T6" fmla="*/ 634 w 634"/>
                <a:gd name="T7" fmla="*/ 300 h 1097"/>
                <a:gd name="T8" fmla="*/ 0 w 634"/>
                <a:gd name="T9" fmla="*/ 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4" h="1097">
                  <a:moveTo>
                    <a:pt x="0" y="0"/>
                  </a:moveTo>
                  <a:lnTo>
                    <a:pt x="27" y="767"/>
                  </a:lnTo>
                  <a:lnTo>
                    <a:pt x="634" y="1097"/>
                  </a:lnTo>
                  <a:lnTo>
                    <a:pt x="634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16"/>
            <p:cNvSpPr/>
            <p:nvPr/>
          </p:nvSpPr>
          <p:spPr bwMode="auto">
            <a:xfrm>
              <a:off x="3116" y="2775"/>
              <a:ext cx="607" cy="1057"/>
            </a:xfrm>
            <a:custGeom>
              <a:avLst/>
              <a:gdLst>
                <a:gd name="T0" fmla="*/ 607 w 607"/>
                <a:gd name="T1" fmla="*/ 1057 h 1057"/>
                <a:gd name="T2" fmla="*/ 607 w 607"/>
                <a:gd name="T3" fmla="*/ 341 h 1057"/>
                <a:gd name="T4" fmla="*/ 0 w 607"/>
                <a:gd name="T5" fmla="*/ 0 h 1057"/>
                <a:gd name="T6" fmla="*/ 30 w 607"/>
                <a:gd name="T7" fmla="*/ 693 h 1057"/>
                <a:gd name="T8" fmla="*/ 607 w 607"/>
                <a:gd name="T9" fmla="*/ 105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057">
                  <a:moveTo>
                    <a:pt x="607" y="1057"/>
                  </a:moveTo>
                  <a:lnTo>
                    <a:pt x="607" y="341"/>
                  </a:lnTo>
                  <a:lnTo>
                    <a:pt x="0" y="0"/>
                  </a:lnTo>
                  <a:lnTo>
                    <a:pt x="30" y="693"/>
                  </a:lnTo>
                  <a:lnTo>
                    <a:pt x="607" y="105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17"/>
            <p:cNvSpPr/>
            <p:nvPr/>
          </p:nvSpPr>
          <p:spPr bwMode="auto">
            <a:xfrm>
              <a:off x="3723" y="2775"/>
              <a:ext cx="604" cy="1057"/>
            </a:xfrm>
            <a:custGeom>
              <a:avLst/>
              <a:gdLst>
                <a:gd name="T0" fmla="*/ 0 w 604"/>
                <a:gd name="T1" fmla="*/ 341 h 1057"/>
                <a:gd name="T2" fmla="*/ 604 w 604"/>
                <a:gd name="T3" fmla="*/ 0 h 1057"/>
                <a:gd name="T4" fmla="*/ 580 w 604"/>
                <a:gd name="T5" fmla="*/ 693 h 1057"/>
                <a:gd name="T6" fmla="*/ 0 w 604"/>
                <a:gd name="T7" fmla="*/ 1057 h 1057"/>
                <a:gd name="T8" fmla="*/ 0 w 604"/>
                <a:gd name="T9" fmla="*/ 341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1057">
                  <a:moveTo>
                    <a:pt x="0" y="341"/>
                  </a:moveTo>
                  <a:lnTo>
                    <a:pt x="604" y="0"/>
                  </a:lnTo>
                  <a:lnTo>
                    <a:pt x="580" y="693"/>
                  </a:lnTo>
                  <a:lnTo>
                    <a:pt x="0" y="1057"/>
                  </a:lnTo>
                  <a:lnTo>
                    <a:pt x="0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18"/>
            <p:cNvSpPr/>
            <p:nvPr/>
          </p:nvSpPr>
          <p:spPr bwMode="auto">
            <a:xfrm>
              <a:off x="3723" y="1933"/>
              <a:ext cx="633" cy="1097"/>
            </a:xfrm>
            <a:custGeom>
              <a:avLst/>
              <a:gdLst>
                <a:gd name="T0" fmla="*/ 0 w 633"/>
                <a:gd name="T1" fmla="*/ 300 h 1097"/>
                <a:gd name="T2" fmla="*/ 633 w 633"/>
                <a:gd name="T3" fmla="*/ 0 h 1097"/>
                <a:gd name="T4" fmla="*/ 604 w 633"/>
                <a:gd name="T5" fmla="*/ 767 h 1097"/>
                <a:gd name="T6" fmla="*/ 0 w 633"/>
                <a:gd name="T7" fmla="*/ 1097 h 1097"/>
                <a:gd name="T8" fmla="*/ 0 w 633"/>
                <a:gd name="T9" fmla="*/ 30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1097">
                  <a:moveTo>
                    <a:pt x="0" y="300"/>
                  </a:moveTo>
                  <a:lnTo>
                    <a:pt x="633" y="0"/>
                  </a:lnTo>
                  <a:lnTo>
                    <a:pt x="604" y="767"/>
                  </a:lnTo>
                  <a:lnTo>
                    <a:pt x="0" y="1097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19"/>
            <p:cNvSpPr/>
            <p:nvPr/>
          </p:nvSpPr>
          <p:spPr bwMode="auto">
            <a:xfrm>
              <a:off x="4374" y="1639"/>
              <a:ext cx="593" cy="1028"/>
            </a:xfrm>
            <a:custGeom>
              <a:avLst/>
              <a:gdLst>
                <a:gd name="T0" fmla="*/ 37 w 593"/>
                <a:gd name="T1" fmla="*/ 265 h 1028"/>
                <a:gd name="T2" fmla="*/ 0 w 593"/>
                <a:gd name="T3" fmla="*/ 1028 h 1028"/>
                <a:gd name="T4" fmla="*/ 538 w 593"/>
                <a:gd name="T5" fmla="*/ 729 h 1028"/>
                <a:gd name="T6" fmla="*/ 593 w 593"/>
                <a:gd name="T7" fmla="*/ 0 h 1028"/>
                <a:gd name="T8" fmla="*/ 37 w 593"/>
                <a:gd name="T9" fmla="*/ 265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028">
                  <a:moveTo>
                    <a:pt x="37" y="265"/>
                  </a:moveTo>
                  <a:lnTo>
                    <a:pt x="0" y="1028"/>
                  </a:lnTo>
                  <a:lnTo>
                    <a:pt x="538" y="729"/>
                  </a:lnTo>
                  <a:lnTo>
                    <a:pt x="593" y="0"/>
                  </a:lnTo>
                  <a:lnTo>
                    <a:pt x="37" y="26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20"/>
            <p:cNvSpPr/>
            <p:nvPr/>
          </p:nvSpPr>
          <p:spPr bwMode="auto">
            <a:xfrm>
              <a:off x="4356" y="2445"/>
              <a:ext cx="560" cy="988"/>
            </a:xfrm>
            <a:custGeom>
              <a:avLst/>
              <a:gdLst>
                <a:gd name="T0" fmla="*/ 0 w 560"/>
                <a:gd name="T1" fmla="*/ 988 h 988"/>
                <a:gd name="T2" fmla="*/ 29 w 560"/>
                <a:gd name="T3" fmla="*/ 295 h 988"/>
                <a:gd name="T4" fmla="*/ 560 w 560"/>
                <a:gd name="T5" fmla="*/ 0 h 988"/>
                <a:gd name="T6" fmla="*/ 511 w 560"/>
                <a:gd name="T7" fmla="*/ 665 h 988"/>
                <a:gd name="T8" fmla="*/ 0 w 560"/>
                <a:gd name="T9" fmla="*/ 988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0" h="988">
                  <a:moveTo>
                    <a:pt x="0" y="988"/>
                  </a:moveTo>
                  <a:lnTo>
                    <a:pt x="29" y="295"/>
                  </a:lnTo>
                  <a:lnTo>
                    <a:pt x="560" y="0"/>
                  </a:lnTo>
                  <a:lnTo>
                    <a:pt x="511" y="665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21"/>
            <p:cNvSpPr/>
            <p:nvPr/>
          </p:nvSpPr>
          <p:spPr bwMode="auto">
            <a:xfrm>
              <a:off x="3089" y="1663"/>
              <a:ext cx="1267" cy="570"/>
            </a:xfrm>
            <a:custGeom>
              <a:avLst/>
              <a:gdLst>
                <a:gd name="T0" fmla="*/ 0 w 1267"/>
                <a:gd name="T1" fmla="*/ 270 h 570"/>
                <a:gd name="T2" fmla="*/ 634 w 1267"/>
                <a:gd name="T3" fmla="*/ 0 h 570"/>
                <a:gd name="T4" fmla="*/ 1267 w 1267"/>
                <a:gd name="T5" fmla="*/ 270 h 570"/>
                <a:gd name="T6" fmla="*/ 634 w 1267"/>
                <a:gd name="T7" fmla="*/ 570 h 570"/>
                <a:gd name="T8" fmla="*/ 0 w 1267"/>
                <a:gd name="T9" fmla="*/ 2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7" h="570">
                  <a:moveTo>
                    <a:pt x="0" y="270"/>
                  </a:moveTo>
                  <a:lnTo>
                    <a:pt x="634" y="0"/>
                  </a:lnTo>
                  <a:lnTo>
                    <a:pt x="1267" y="270"/>
                  </a:lnTo>
                  <a:lnTo>
                    <a:pt x="634" y="570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22"/>
            <p:cNvSpPr/>
            <p:nvPr/>
          </p:nvSpPr>
          <p:spPr bwMode="auto">
            <a:xfrm>
              <a:off x="2469" y="1399"/>
              <a:ext cx="1194" cy="503"/>
            </a:xfrm>
            <a:custGeom>
              <a:avLst/>
              <a:gdLst>
                <a:gd name="T0" fmla="*/ 0 w 1194"/>
                <a:gd name="T1" fmla="*/ 240 h 503"/>
                <a:gd name="T2" fmla="*/ 631 w 1194"/>
                <a:gd name="T3" fmla="*/ 0 h 503"/>
                <a:gd name="T4" fmla="*/ 1194 w 1194"/>
                <a:gd name="T5" fmla="*/ 235 h 503"/>
                <a:gd name="T6" fmla="*/ 556 w 1194"/>
                <a:gd name="T7" fmla="*/ 503 h 503"/>
                <a:gd name="T8" fmla="*/ 0 w 1194"/>
                <a:gd name="T9" fmla="*/ 24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4" h="503">
                  <a:moveTo>
                    <a:pt x="0" y="240"/>
                  </a:moveTo>
                  <a:lnTo>
                    <a:pt x="631" y="0"/>
                  </a:lnTo>
                  <a:lnTo>
                    <a:pt x="1194" y="235"/>
                  </a:lnTo>
                  <a:lnTo>
                    <a:pt x="556" y="503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23"/>
            <p:cNvSpPr/>
            <p:nvPr/>
          </p:nvSpPr>
          <p:spPr bwMode="auto">
            <a:xfrm>
              <a:off x="3787" y="1399"/>
              <a:ext cx="1191" cy="505"/>
            </a:xfrm>
            <a:custGeom>
              <a:avLst/>
              <a:gdLst>
                <a:gd name="T0" fmla="*/ 635 w 1191"/>
                <a:gd name="T1" fmla="*/ 505 h 505"/>
                <a:gd name="T2" fmla="*/ 0 w 1191"/>
                <a:gd name="T3" fmla="*/ 240 h 505"/>
                <a:gd name="T4" fmla="*/ 564 w 1191"/>
                <a:gd name="T5" fmla="*/ 0 h 505"/>
                <a:gd name="T6" fmla="*/ 1191 w 1191"/>
                <a:gd name="T7" fmla="*/ 240 h 505"/>
                <a:gd name="T8" fmla="*/ 635 w 1191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1" h="505">
                  <a:moveTo>
                    <a:pt x="635" y="505"/>
                  </a:moveTo>
                  <a:lnTo>
                    <a:pt x="0" y="240"/>
                  </a:lnTo>
                  <a:lnTo>
                    <a:pt x="564" y="0"/>
                  </a:lnTo>
                  <a:lnTo>
                    <a:pt x="1191" y="240"/>
                  </a:lnTo>
                  <a:lnTo>
                    <a:pt x="635" y="5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24"/>
            <p:cNvSpPr/>
            <p:nvPr/>
          </p:nvSpPr>
          <p:spPr bwMode="auto">
            <a:xfrm>
              <a:off x="3162" y="1167"/>
              <a:ext cx="1123" cy="445"/>
            </a:xfrm>
            <a:custGeom>
              <a:avLst/>
              <a:gdLst>
                <a:gd name="T0" fmla="*/ 560 w 1123"/>
                <a:gd name="T1" fmla="*/ 0 h 445"/>
                <a:gd name="T2" fmla="*/ 1123 w 1123"/>
                <a:gd name="T3" fmla="*/ 208 h 445"/>
                <a:gd name="T4" fmla="*/ 560 w 1123"/>
                <a:gd name="T5" fmla="*/ 445 h 445"/>
                <a:gd name="T6" fmla="*/ 0 w 1123"/>
                <a:gd name="T7" fmla="*/ 208 h 445"/>
                <a:gd name="T8" fmla="*/ 560 w 1123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445">
                  <a:moveTo>
                    <a:pt x="560" y="0"/>
                  </a:moveTo>
                  <a:lnTo>
                    <a:pt x="1123" y="208"/>
                  </a:lnTo>
                  <a:lnTo>
                    <a:pt x="560" y="445"/>
                  </a:lnTo>
                  <a:lnTo>
                    <a:pt x="0" y="208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千图PPT彼岸天：ID 8661124库_组合 26"/>
          <p:cNvGrpSpPr/>
          <p:nvPr>
            <p:custDataLst>
              <p:tags r:id="rId2"/>
            </p:custDataLst>
          </p:nvPr>
        </p:nvGrpSpPr>
        <p:grpSpPr>
          <a:xfrm>
            <a:off x="8301505" y="2337246"/>
            <a:ext cx="3171358" cy="836112"/>
            <a:chOff x="5370957" y="1569256"/>
            <a:chExt cx="3171358" cy="836112"/>
          </a:xfrm>
        </p:grpSpPr>
        <p:grpSp>
          <p:nvGrpSpPr>
            <p:cNvPr id="22" name="Group 37"/>
            <p:cNvGrpSpPr/>
            <p:nvPr/>
          </p:nvGrpSpPr>
          <p:grpSpPr>
            <a:xfrm>
              <a:off x="5900219" y="1569256"/>
              <a:ext cx="2642096" cy="836112"/>
              <a:chOff x="2591258" y="2102656"/>
              <a:chExt cx="2642096" cy="836112"/>
            </a:xfrm>
          </p:grpSpPr>
          <p:sp>
            <p:nvSpPr>
              <p:cNvPr id="24" name="Rectangle 39"/>
              <p:cNvSpPr/>
              <p:nvPr/>
            </p:nvSpPr>
            <p:spPr bwMode="auto">
              <a:xfrm>
                <a:off x="2591258" y="2381369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r>
                  <a:rPr lang="zh-CN" altLang="en-US" sz="1000" dirty="0"/>
                  <a:t> </a:t>
                </a:r>
              </a:p>
            </p:txBody>
          </p:sp>
          <p:sp>
            <p:nvSpPr>
              <p:cNvPr id="25" name="TextBox 40"/>
              <p:cNvSpPr txBox="1"/>
              <p:nvPr/>
            </p:nvSpPr>
            <p:spPr bwMode="auto">
              <a:xfrm>
                <a:off x="2591258" y="2102656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85000" lnSpcReduction="20000"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23" name="Freeform: Shape 38"/>
            <p:cNvSpPr/>
            <p:nvPr/>
          </p:nvSpPr>
          <p:spPr>
            <a:xfrm>
              <a:off x="5370957" y="1640892"/>
              <a:ext cx="485776" cy="485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千图PPT彼岸天：ID 8661124库_组合 27"/>
          <p:cNvGrpSpPr/>
          <p:nvPr>
            <p:custDataLst>
              <p:tags r:id="rId3"/>
            </p:custDataLst>
          </p:nvPr>
        </p:nvGrpSpPr>
        <p:grpSpPr>
          <a:xfrm>
            <a:off x="8301393" y="3898298"/>
            <a:ext cx="3176233" cy="836112"/>
            <a:chOff x="5370845" y="2818618"/>
            <a:chExt cx="3176233" cy="836112"/>
          </a:xfrm>
        </p:grpSpPr>
        <p:grpSp>
          <p:nvGrpSpPr>
            <p:cNvPr id="18" name="Group 33"/>
            <p:cNvGrpSpPr/>
            <p:nvPr/>
          </p:nvGrpSpPr>
          <p:grpSpPr>
            <a:xfrm>
              <a:off x="5900219" y="2818618"/>
              <a:ext cx="2646859" cy="836112"/>
              <a:chOff x="2591258" y="3352018"/>
              <a:chExt cx="2646859" cy="836112"/>
            </a:xfrm>
          </p:grpSpPr>
          <p:sp>
            <p:nvSpPr>
              <p:cNvPr id="20" name="Rectangle 35"/>
              <p:cNvSpPr/>
              <p:nvPr/>
            </p:nvSpPr>
            <p:spPr bwMode="auto">
              <a:xfrm>
                <a:off x="2596021" y="3630731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21" name="TextBox 36"/>
              <p:cNvSpPr txBox="1"/>
              <p:nvPr/>
            </p:nvSpPr>
            <p:spPr bwMode="auto">
              <a:xfrm>
                <a:off x="2591258" y="3352018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85000" lnSpcReduction="20000"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b="1" dirty="0">
                    <a:solidFill>
                      <a:schemeClr val="accent5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9" name="Freeform: Shape 34"/>
            <p:cNvSpPr>
              <a:spLocks noChangeAspect="1"/>
            </p:cNvSpPr>
            <p:nvPr/>
          </p:nvSpPr>
          <p:spPr bwMode="auto">
            <a:xfrm>
              <a:off x="5370845" y="2882405"/>
              <a:ext cx="486000" cy="415125"/>
            </a:xfrm>
            <a:custGeom>
              <a:avLst/>
              <a:gdLst>
                <a:gd name="T0" fmla="*/ 48 w 48"/>
                <a:gd name="T1" fmla="*/ 38 h 41"/>
                <a:gd name="T2" fmla="*/ 45 w 48"/>
                <a:gd name="T3" fmla="*/ 41 h 41"/>
                <a:gd name="T4" fmla="*/ 37 w 48"/>
                <a:gd name="T5" fmla="*/ 41 h 41"/>
                <a:gd name="T6" fmla="*/ 34 w 48"/>
                <a:gd name="T7" fmla="*/ 38 h 41"/>
                <a:gd name="T8" fmla="*/ 34 w 48"/>
                <a:gd name="T9" fmla="*/ 30 h 41"/>
                <a:gd name="T10" fmla="*/ 37 w 48"/>
                <a:gd name="T11" fmla="*/ 27 h 41"/>
                <a:gd name="T12" fmla="*/ 39 w 48"/>
                <a:gd name="T13" fmla="*/ 27 h 41"/>
                <a:gd name="T14" fmla="*/ 39 w 48"/>
                <a:gd name="T15" fmla="*/ 22 h 41"/>
                <a:gd name="T16" fmla="*/ 25 w 48"/>
                <a:gd name="T17" fmla="*/ 22 h 41"/>
                <a:gd name="T18" fmla="*/ 25 w 48"/>
                <a:gd name="T19" fmla="*/ 27 h 41"/>
                <a:gd name="T20" fmla="*/ 28 w 48"/>
                <a:gd name="T21" fmla="*/ 27 h 41"/>
                <a:gd name="T22" fmla="*/ 31 w 48"/>
                <a:gd name="T23" fmla="*/ 30 h 41"/>
                <a:gd name="T24" fmla="*/ 31 w 48"/>
                <a:gd name="T25" fmla="*/ 38 h 41"/>
                <a:gd name="T26" fmla="*/ 28 w 48"/>
                <a:gd name="T27" fmla="*/ 41 h 41"/>
                <a:gd name="T28" fmla="*/ 19 w 48"/>
                <a:gd name="T29" fmla="*/ 41 h 41"/>
                <a:gd name="T30" fmla="*/ 17 w 48"/>
                <a:gd name="T31" fmla="*/ 38 h 41"/>
                <a:gd name="T32" fmla="*/ 17 w 48"/>
                <a:gd name="T33" fmla="*/ 30 h 41"/>
                <a:gd name="T34" fmla="*/ 19 w 48"/>
                <a:gd name="T35" fmla="*/ 27 h 41"/>
                <a:gd name="T36" fmla="*/ 22 w 48"/>
                <a:gd name="T37" fmla="*/ 27 h 41"/>
                <a:gd name="T38" fmla="*/ 22 w 48"/>
                <a:gd name="T39" fmla="*/ 22 h 41"/>
                <a:gd name="T40" fmla="*/ 8 w 48"/>
                <a:gd name="T41" fmla="*/ 22 h 41"/>
                <a:gd name="T42" fmla="*/ 8 w 48"/>
                <a:gd name="T43" fmla="*/ 27 h 41"/>
                <a:gd name="T44" fmla="*/ 11 w 48"/>
                <a:gd name="T45" fmla="*/ 27 h 41"/>
                <a:gd name="T46" fmla="*/ 13 w 48"/>
                <a:gd name="T47" fmla="*/ 30 h 41"/>
                <a:gd name="T48" fmla="*/ 13 w 48"/>
                <a:gd name="T49" fmla="*/ 38 h 41"/>
                <a:gd name="T50" fmla="*/ 11 w 48"/>
                <a:gd name="T51" fmla="*/ 41 h 41"/>
                <a:gd name="T52" fmla="*/ 2 w 48"/>
                <a:gd name="T53" fmla="*/ 41 h 41"/>
                <a:gd name="T54" fmla="*/ 0 w 48"/>
                <a:gd name="T55" fmla="*/ 38 h 41"/>
                <a:gd name="T56" fmla="*/ 0 w 48"/>
                <a:gd name="T57" fmla="*/ 30 h 41"/>
                <a:gd name="T58" fmla="*/ 2 w 48"/>
                <a:gd name="T59" fmla="*/ 27 h 41"/>
                <a:gd name="T60" fmla="*/ 5 w 48"/>
                <a:gd name="T61" fmla="*/ 27 h 41"/>
                <a:gd name="T62" fmla="*/ 5 w 48"/>
                <a:gd name="T63" fmla="*/ 22 h 41"/>
                <a:gd name="T64" fmla="*/ 8 w 48"/>
                <a:gd name="T65" fmla="*/ 19 h 41"/>
                <a:gd name="T66" fmla="*/ 22 w 48"/>
                <a:gd name="T67" fmla="*/ 19 h 41"/>
                <a:gd name="T68" fmla="*/ 22 w 48"/>
                <a:gd name="T69" fmla="*/ 13 h 41"/>
                <a:gd name="T70" fmla="*/ 19 w 48"/>
                <a:gd name="T71" fmla="*/ 13 h 41"/>
                <a:gd name="T72" fmla="*/ 17 w 48"/>
                <a:gd name="T73" fmla="*/ 11 h 41"/>
                <a:gd name="T74" fmla="*/ 17 w 48"/>
                <a:gd name="T75" fmla="*/ 2 h 41"/>
                <a:gd name="T76" fmla="*/ 19 w 48"/>
                <a:gd name="T77" fmla="*/ 0 h 41"/>
                <a:gd name="T78" fmla="*/ 28 w 48"/>
                <a:gd name="T79" fmla="*/ 0 h 41"/>
                <a:gd name="T80" fmla="*/ 31 w 48"/>
                <a:gd name="T81" fmla="*/ 2 h 41"/>
                <a:gd name="T82" fmla="*/ 31 w 48"/>
                <a:gd name="T83" fmla="*/ 11 h 41"/>
                <a:gd name="T84" fmla="*/ 28 w 48"/>
                <a:gd name="T85" fmla="*/ 13 h 41"/>
                <a:gd name="T86" fmla="*/ 25 w 48"/>
                <a:gd name="T87" fmla="*/ 13 h 41"/>
                <a:gd name="T88" fmla="*/ 25 w 48"/>
                <a:gd name="T89" fmla="*/ 19 h 41"/>
                <a:gd name="T90" fmla="*/ 39 w 48"/>
                <a:gd name="T91" fmla="*/ 19 h 41"/>
                <a:gd name="T92" fmla="*/ 43 w 48"/>
                <a:gd name="T93" fmla="*/ 22 h 41"/>
                <a:gd name="T94" fmla="*/ 43 w 48"/>
                <a:gd name="T95" fmla="*/ 27 h 41"/>
                <a:gd name="T96" fmla="*/ 45 w 48"/>
                <a:gd name="T97" fmla="*/ 27 h 41"/>
                <a:gd name="T98" fmla="*/ 48 w 48"/>
                <a:gd name="T99" fmla="*/ 30 h 41"/>
                <a:gd name="T100" fmla="*/ 48 w 48"/>
                <a:gd name="T10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41">
                  <a:moveTo>
                    <a:pt x="48" y="38"/>
                  </a:moveTo>
                  <a:cubicBezTo>
                    <a:pt x="48" y="40"/>
                    <a:pt x="47" y="41"/>
                    <a:pt x="45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5" y="41"/>
                    <a:pt x="34" y="40"/>
                    <a:pt x="34" y="38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8"/>
                    <a:pt x="35" y="27"/>
                    <a:pt x="37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31" y="28"/>
                    <a:pt x="31" y="30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1"/>
                    <a:pt x="2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7" y="40"/>
                    <a:pt x="17" y="3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3" y="28"/>
                    <a:pt x="13" y="3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0"/>
                    <a:pt x="12" y="41"/>
                    <a:pt x="11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0" y="40"/>
                    <a:pt x="0" y="3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0"/>
                    <a:pt x="6" y="19"/>
                    <a:pt x="8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1" y="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29" y="13"/>
                    <a:pt x="2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9"/>
                    <a:pt x="43" y="20"/>
                    <a:pt x="43" y="2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7"/>
                    <a:pt x="48" y="28"/>
                    <a:pt x="48" y="30"/>
                  </a:cubicBezTo>
                  <a:lnTo>
                    <a:pt x="48" y="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千图PPT彼岸天：ID 8661124库_组合 42"/>
          <p:cNvGrpSpPr/>
          <p:nvPr>
            <p:custDataLst>
              <p:tags r:id="rId4"/>
            </p:custDataLst>
          </p:nvPr>
        </p:nvGrpSpPr>
        <p:grpSpPr>
          <a:xfrm>
            <a:off x="5069547" y="3898298"/>
            <a:ext cx="3191274" cy="836112"/>
            <a:chOff x="1136229" y="2818618"/>
            <a:chExt cx="3191274" cy="836112"/>
          </a:xfrm>
        </p:grpSpPr>
        <p:grpSp>
          <p:nvGrpSpPr>
            <p:cNvPr id="14" name="Group 53"/>
            <p:cNvGrpSpPr/>
            <p:nvPr/>
          </p:nvGrpSpPr>
          <p:grpSpPr>
            <a:xfrm>
              <a:off x="1680644" y="2818618"/>
              <a:ext cx="2646859" cy="836112"/>
              <a:chOff x="2591258" y="3352018"/>
              <a:chExt cx="2646859" cy="836112"/>
            </a:xfrm>
          </p:grpSpPr>
          <p:sp>
            <p:nvSpPr>
              <p:cNvPr id="16" name="Rectangle 55"/>
              <p:cNvSpPr/>
              <p:nvPr/>
            </p:nvSpPr>
            <p:spPr bwMode="auto">
              <a:xfrm>
                <a:off x="2596021" y="3630731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17" name="TextBox 56"/>
              <p:cNvSpPr txBox="1"/>
              <p:nvPr/>
            </p:nvSpPr>
            <p:spPr bwMode="auto">
              <a:xfrm>
                <a:off x="2591258" y="3352018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85000" lnSpcReduction="20000"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5" name="Freeform: Shape 54"/>
            <p:cNvSpPr/>
            <p:nvPr/>
          </p:nvSpPr>
          <p:spPr bwMode="auto">
            <a:xfrm>
              <a:off x="1136229" y="2882406"/>
              <a:ext cx="508494" cy="508494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5069547" y="2337246"/>
            <a:ext cx="3186511" cy="836112"/>
            <a:chOff x="5069547" y="2337246"/>
            <a:chExt cx="3186511" cy="836112"/>
          </a:xfrm>
        </p:grpSpPr>
        <p:grpSp>
          <p:nvGrpSpPr>
            <p:cNvPr id="10" name="Group 49"/>
            <p:cNvGrpSpPr/>
            <p:nvPr/>
          </p:nvGrpSpPr>
          <p:grpSpPr>
            <a:xfrm>
              <a:off x="5613962" y="2337246"/>
              <a:ext cx="2642096" cy="836112"/>
              <a:chOff x="2591258" y="2102656"/>
              <a:chExt cx="2642096" cy="836112"/>
            </a:xfrm>
          </p:grpSpPr>
          <p:sp>
            <p:nvSpPr>
              <p:cNvPr id="12" name="Rectangle 51"/>
              <p:cNvSpPr/>
              <p:nvPr/>
            </p:nvSpPr>
            <p:spPr bwMode="auto">
              <a:xfrm>
                <a:off x="2591258" y="2381369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r>
                  <a:rPr lang="zh-CN" altLang="en-US" sz="1000" dirty="0"/>
                  <a:t> </a:t>
                </a:r>
              </a:p>
            </p:txBody>
          </p:sp>
          <p:sp>
            <p:nvSpPr>
              <p:cNvPr id="13" name="TextBox 52"/>
              <p:cNvSpPr txBox="1"/>
              <p:nvPr/>
            </p:nvSpPr>
            <p:spPr bwMode="auto">
              <a:xfrm>
                <a:off x="2591258" y="2102656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85000" lnSpcReduction="20000"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1" name="Freeform: Shape 50"/>
            <p:cNvSpPr>
              <a:spLocks noChangeAspect="1"/>
            </p:cNvSpPr>
            <p:nvPr/>
          </p:nvSpPr>
          <p:spPr bwMode="auto">
            <a:xfrm>
              <a:off x="5069547" y="2404177"/>
              <a:ext cx="455626" cy="486000"/>
            </a:xfrm>
            <a:custGeom>
              <a:avLst/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9" name="千图PPT彼岸天：ID 8661124库_直接连接符 58"/>
          <p:cNvCxnSpPr/>
          <p:nvPr>
            <p:custDataLst>
              <p:tags r:id="rId6"/>
            </p:custDataLst>
          </p:nvPr>
        </p:nvCxnSpPr>
        <p:spPr>
          <a:xfrm>
            <a:off x="4790342" y="3537013"/>
            <a:ext cx="668252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千图PPT彼岸天：ID 8661124库_组合 2"/>
          <p:cNvGrpSpPr/>
          <p:nvPr>
            <p:custDataLst>
              <p:tags r:id="rId1"/>
            </p:custDataLst>
          </p:nvPr>
        </p:nvGrpSpPr>
        <p:grpSpPr>
          <a:xfrm>
            <a:off x="1327464" y="2339427"/>
            <a:ext cx="2616696" cy="912303"/>
            <a:chOff x="1217851" y="2721750"/>
            <a:chExt cx="2616696" cy="912303"/>
          </a:xfrm>
        </p:grpSpPr>
        <p:sp>
          <p:nvSpPr>
            <p:cNvPr id="26" name="TextBox 23"/>
            <p:cNvSpPr txBox="1"/>
            <p:nvPr/>
          </p:nvSpPr>
          <p:spPr bwMode="auto">
            <a:xfrm>
              <a:off x="2575571" y="2721750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1217851" y="3031708"/>
              <a:ext cx="2616696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  <p:grpSp>
        <p:nvGrpSpPr>
          <p:cNvPr id="13" name="千图PPT彼岸天：ID 8661124库_组合 3"/>
          <p:cNvGrpSpPr/>
          <p:nvPr>
            <p:custDataLst>
              <p:tags r:id="rId2"/>
            </p:custDataLst>
          </p:nvPr>
        </p:nvGrpSpPr>
        <p:grpSpPr>
          <a:xfrm>
            <a:off x="2320062" y="3914016"/>
            <a:ext cx="2616696" cy="912303"/>
            <a:chOff x="2210449" y="4296339"/>
            <a:chExt cx="2616696" cy="912303"/>
          </a:xfrm>
        </p:grpSpPr>
        <p:sp>
          <p:nvSpPr>
            <p:cNvPr id="24" name="TextBox 29"/>
            <p:cNvSpPr txBox="1"/>
            <p:nvPr/>
          </p:nvSpPr>
          <p:spPr bwMode="auto">
            <a:xfrm>
              <a:off x="3568169" y="4296339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3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5" name="TextBox 30"/>
            <p:cNvSpPr txBox="1"/>
            <p:nvPr/>
          </p:nvSpPr>
          <p:spPr bwMode="auto">
            <a:xfrm>
              <a:off x="2210449" y="4606297"/>
              <a:ext cx="2616696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  <p:grpSp>
        <p:nvGrpSpPr>
          <p:cNvPr id="14" name="千图PPT彼岸天：ID 8661124库_组合 4"/>
          <p:cNvGrpSpPr/>
          <p:nvPr>
            <p:custDataLst>
              <p:tags r:id="rId3"/>
            </p:custDataLst>
          </p:nvPr>
        </p:nvGrpSpPr>
        <p:grpSpPr>
          <a:xfrm>
            <a:off x="7503607" y="2279239"/>
            <a:ext cx="2616696" cy="912303"/>
            <a:chOff x="7393994" y="2661562"/>
            <a:chExt cx="2616696" cy="912303"/>
          </a:xfrm>
        </p:grpSpPr>
        <p:sp>
          <p:nvSpPr>
            <p:cNvPr id="22" name="TextBox 31"/>
            <p:cNvSpPr txBox="1"/>
            <p:nvPr/>
          </p:nvSpPr>
          <p:spPr bwMode="auto">
            <a:xfrm>
              <a:off x="7393994" y="2661562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2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3" name="TextBox 32"/>
            <p:cNvSpPr txBox="1"/>
            <p:nvPr/>
          </p:nvSpPr>
          <p:spPr bwMode="auto">
            <a:xfrm>
              <a:off x="7393994" y="2971520"/>
              <a:ext cx="2616696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  <p:grpSp>
        <p:nvGrpSpPr>
          <p:cNvPr id="15" name="千图PPT彼岸天：ID 8661124库_组合 9"/>
          <p:cNvGrpSpPr/>
          <p:nvPr>
            <p:custDataLst>
              <p:tags r:id="rId4"/>
            </p:custDataLst>
          </p:nvPr>
        </p:nvGrpSpPr>
        <p:grpSpPr>
          <a:xfrm>
            <a:off x="8247841" y="3841959"/>
            <a:ext cx="2616696" cy="912303"/>
            <a:chOff x="8138228" y="4224282"/>
            <a:chExt cx="2616696" cy="912303"/>
          </a:xfrm>
        </p:grpSpPr>
        <p:sp>
          <p:nvSpPr>
            <p:cNvPr id="20" name="TextBox 33"/>
            <p:cNvSpPr txBox="1"/>
            <p:nvPr/>
          </p:nvSpPr>
          <p:spPr bwMode="auto">
            <a:xfrm>
              <a:off x="8138228" y="4224282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1" name="TextBox 34"/>
            <p:cNvSpPr txBox="1"/>
            <p:nvPr/>
          </p:nvSpPr>
          <p:spPr bwMode="auto">
            <a:xfrm>
              <a:off x="8138228" y="4534240"/>
              <a:ext cx="2616696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  <p:grpSp>
        <p:nvGrpSpPr>
          <p:cNvPr id="28" name="千图PPT彼岸天：ID 8661124库_组合 27"/>
          <p:cNvGrpSpPr/>
          <p:nvPr>
            <p:custDataLst>
              <p:tags r:id="rId5"/>
            </p:custDataLst>
          </p:nvPr>
        </p:nvGrpSpPr>
        <p:grpSpPr>
          <a:xfrm>
            <a:off x="5969713" y="2031681"/>
            <a:ext cx="1162339" cy="1162340"/>
            <a:chOff x="5969713" y="2031681"/>
            <a:chExt cx="1162339" cy="1162340"/>
          </a:xfrm>
        </p:grpSpPr>
        <p:sp>
          <p:nvSpPr>
            <p:cNvPr id="6" name="Rectangle: Rounded Corners 21"/>
            <p:cNvSpPr/>
            <p:nvPr/>
          </p:nvSpPr>
          <p:spPr>
            <a:xfrm rot="2700000">
              <a:off x="6132129" y="2194098"/>
              <a:ext cx="999923" cy="999923"/>
            </a:xfrm>
            <a:prstGeom prst="roundRect">
              <a:avLst>
                <a:gd name="adj" fmla="val 1507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22"/>
            <p:cNvSpPr/>
            <p:nvPr/>
          </p:nvSpPr>
          <p:spPr>
            <a:xfrm>
              <a:off x="5969713" y="2031681"/>
              <a:ext cx="617704" cy="617704"/>
            </a:xfrm>
            <a:custGeom>
              <a:avLst/>
              <a:gdLst>
                <a:gd name="connsiteX0" fmla="*/ 308852 w 617704"/>
                <a:gd name="connsiteY0" fmla="*/ 0 h 617704"/>
                <a:gd name="connsiteX1" fmla="*/ 359907 w 617704"/>
                <a:gd name="connsiteY1" fmla="*/ 21147 h 617704"/>
                <a:gd name="connsiteX2" fmla="*/ 596557 w 617704"/>
                <a:gd name="connsiteY2" fmla="*/ 257798 h 617704"/>
                <a:gd name="connsiteX3" fmla="*/ 596557 w 617704"/>
                <a:gd name="connsiteY3" fmla="*/ 359907 h 617704"/>
                <a:gd name="connsiteX4" fmla="*/ 359907 w 617704"/>
                <a:gd name="connsiteY4" fmla="*/ 596557 h 617704"/>
                <a:gd name="connsiteX5" fmla="*/ 257798 w 617704"/>
                <a:gd name="connsiteY5" fmla="*/ 596557 h 617704"/>
                <a:gd name="connsiteX6" fmla="*/ 21147 w 617704"/>
                <a:gd name="connsiteY6" fmla="*/ 359907 h 617704"/>
                <a:gd name="connsiteX7" fmla="*/ 21147 w 617704"/>
                <a:gd name="connsiteY7" fmla="*/ 257798 h 617704"/>
                <a:gd name="connsiteX8" fmla="*/ 257798 w 617704"/>
                <a:gd name="connsiteY8" fmla="*/ 21147 h 617704"/>
                <a:gd name="connsiteX9" fmla="*/ 308852 w 617704"/>
                <a:gd name="connsiteY9" fmla="*/ 0 h 61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7704" h="617704">
                  <a:moveTo>
                    <a:pt x="308852" y="0"/>
                  </a:moveTo>
                  <a:cubicBezTo>
                    <a:pt x="327330" y="0"/>
                    <a:pt x="345808" y="7049"/>
                    <a:pt x="359907" y="21147"/>
                  </a:cubicBezTo>
                  <a:lnTo>
                    <a:pt x="596557" y="257798"/>
                  </a:lnTo>
                  <a:cubicBezTo>
                    <a:pt x="624754" y="285994"/>
                    <a:pt x="624754" y="331710"/>
                    <a:pt x="596557" y="359907"/>
                  </a:cubicBezTo>
                  <a:lnTo>
                    <a:pt x="359907" y="596557"/>
                  </a:lnTo>
                  <a:cubicBezTo>
                    <a:pt x="331710" y="624753"/>
                    <a:pt x="285994" y="624753"/>
                    <a:pt x="257798" y="596557"/>
                  </a:cubicBezTo>
                  <a:lnTo>
                    <a:pt x="21147" y="359907"/>
                  </a:lnTo>
                  <a:cubicBezTo>
                    <a:pt x="-7050" y="331710"/>
                    <a:pt x="-7050" y="285994"/>
                    <a:pt x="21147" y="257798"/>
                  </a:cubicBezTo>
                  <a:lnTo>
                    <a:pt x="257798" y="21147"/>
                  </a:lnTo>
                  <a:cubicBezTo>
                    <a:pt x="271896" y="7049"/>
                    <a:pt x="290374" y="0"/>
                    <a:pt x="308852" y="0"/>
                  </a:cubicBez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/>
                <a:t>02</a:t>
              </a:r>
            </a:p>
          </p:txBody>
        </p:sp>
        <p:sp>
          <p:nvSpPr>
            <p:cNvPr id="16" name="Freeform: Shape 39"/>
            <p:cNvSpPr/>
            <p:nvPr/>
          </p:nvSpPr>
          <p:spPr bwMode="auto">
            <a:xfrm>
              <a:off x="6473018" y="2508958"/>
              <a:ext cx="441232" cy="441232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4147383" y="2031681"/>
            <a:ext cx="1162339" cy="1162340"/>
            <a:chOff x="4147383" y="2031681"/>
            <a:chExt cx="1162339" cy="1162340"/>
          </a:xfrm>
        </p:grpSpPr>
        <p:sp>
          <p:nvSpPr>
            <p:cNvPr id="4" name="Rectangle: Rounded Corners 15"/>
            <p:cNvSpPr/>
            <p:nvPr/>
          </p:nvSpPr>
          <p:spPr>
            <a:xfrm rot="2700000">
              <a:off x="4309799" y="2194098"/>
              <a:ext cx="999923" cy="999923"/>
            </a:xfrm>
            <a:prstGeom prst="roundRect">
              <a:avLst>
                <a:gd name="adj" fmla="val 1507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18"/>
            <p:cNvSpPr/>
            <p:nvPr/>
          </p:nvSpPr>
          <p:spPr>
            <a:xfrm>
              <a:off x="4147383" y="2031681"/>
              <a:ext cx="617704" cy="617704"/>
            </a:xfrm>
            <a:custGeom>
              <a:avLst/>
              <a:gdLst>
                <a:gd name="connsiteX0" fmla="*/ 308852 w 617704"/>
                <a:gd name="connsiteY0" fmla="*/ 0 h 617704"/>
                <a:gd name="connsiteX1" fmla="*/ 359907 w 617704"/>
                <a:gd name="connsiteY1" fmla="*/ 21147 h 617704"/>
                <a:gd name="connsiteX2" fmla="*/ 596557 w 617704"/>
                <a:gd name="connsiteY2" fmla="*/ 257798 h 617704"/>
                <a:gd name="connsiteX3" fmla="*/ 596557 w 617704"/>
                <a:gd name="connsiteY3" fmla="*/ 359907 h 617704"/>
                <a:gd name="connsiteX4" fmla="*/ 359907 w 617704"/>
                <a:gd name="connsiteY4" fmla="*/ 596557 h 617704"/>
                <a:gd name="connsiteX5" fmla="*/ 257798 w 617704"/>
                <a:gd name="connsiteY5" fmla="*/ 596557 h 617704"/>
                <a:gd name="connsiteX6" fmla="*/ 21147 w 617704"/>
                <a:gd name="connsiteY6" fmla="*/ 359907 h 617704"/>
                <a:gd name="connsiteX7" fmla="*/ 21147 w 617704"/>
                <a:gd name="connsiteY7" fmla="*/ 257798 h 617704"/>
                <a:gd name="connsiteX8" fmla="*/ 257798 w 617704"/>
                <a:gd name="connsiteY8" fmla="*/ 21147 h 617704"/>
                <a:gd name="connsiteX9" fmla="*/ 308852 w 617704"/>
                <a:gd name="connsiteY9" fmla="*/ 0 h 61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7704" h="617704">
                  <a:moveTo>
                    <a:pt x="308852" y="0"/>
                  </a:moveTo>
                  <a:cubicBezTo>
                    <a:pt x="327330" y="0"/>
                    <a:pt x="345808" y="7049"/>
                    <a:pt x="359907" y="21147"/>
                  </a:cubicBezTo>
                  <a:lnTo>
                    <a:pt x="596557" y="257798"/>
                  </a:lnTo>
                  <a:cubicBezTo>
                    <a:pt x="624754" y="285994"/>
                    <a:pt x="624754" y="331710"/>
                    <a:pt x="596557" y="359907"/>
                  </a:cubicBezTo>
                  <a:lnTo>
                    <a:pt x="359907" y="596557"/>
                  </a:lnTo>
                  <a:cubicBezTo>
                    <a:pt x="331710" y="624753"/>
                    <a:pt x="285994" y="624753"/>
                    <a:pt x="257798" y="596557"/>
                  </a:cubicBezTo>
                  <a:lnTo>
                    <a:pt x="21147" y="359907"/>
                  </a:lnTo>
                  <a:cubicBezTo>
                    <a:pt x="-7050" y="331710"/>
                    <a:pt x="-7050" y="285994"/>
                    <a:pt x="21147" y="257798"/>
                  </a:cubicBezTo>
                  <a:lnTo>
                    <a:pt x="257798" y="21147"/>
                  </a:lnTo>
                  <a:cubicBezTo>
                    <a:pt x="271896" y="7049"/>
                    <a:pt x="290374" y="0"/>
                    <a:pt x="308852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/>
                <a:t>01</a:t>
              </a:r>
            </a:p>
          </p:txBody>
        </p:sp>
        <p:sp>
          <p:nvSpPr>
            <p:cNvPr id="17" name="Freeform: Shape 40"/>
            <p:cNvSpPr/>
            <p:nvPr/>
          </p:nvSpPr>
          <p:spPr bwMode="auto">
            <a:xfrm>
              <a:off x="4662220" y="2508958"/>
              <a:ext cx="441232" cy="441232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0" name="千图PPT彼岸天：ID 8661124库_组合 29"/>
          <p:cNvGrpSpPr/>
          <p:nvPr>
            <p:custDataLst>
              <p:tags r:id="rId7"/>
            </p:custDataLst>
          </p:nvPr>
        </p:nvGrpSpPr>
        <p:grpSpPr>
          <a:xfrm>
            <a:off x="5091920" y="3265549"/>
            <a:ext cx="1162337" cy="1162340"/>
            <a:chOff x="5091920" y="3265549"/>
            <a:chExt cx="1162337" cy="1162340"/>
          </a:xfrm>
        </p:grpSpPr>
        <p:sp>
          <p:nvSpPr>
            <p:cNvPr id="8" name="Rectangle: Rounded Corners 24"/>
            <p:cNvSpPr/>
            <p:nvPr/>
          </p:nvSpPr>
          <p:spPr>
            <a:xfrm rot="2700000">
              <a:off x="5254334" y="3427966"/>
              <a:ext cx="999923" cy="999923"/>
            </a:xfrm>
            <a:prstGeom prst="roundRect">
              <a:avLst>
                <a:gd name="adj" fmla="val 1507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25"/>
            <p:cNvSpPr/>
            <p:nvPr/>
          </p:nvSpPr>
          <p:spPr>
            <a:xfrm>
              <a:off x="5091920" y="3265549"/>
              <a:ext cx="617704" cy="617704"/>
            </a:xfrm>
            <a:custGeom>
              <a:avLst/>
              <a:gdLst>
                <a:gd name="connsiteX0" fmla="*/ 308852 w 617704"/>
                <a:gd name="connsiteY0" fmla="*/ 0 h 617704"/>
                <a:gd name="connsiteX1" fmla="*/ 359907 w 617704"/>
                <a:gd name="connsiteY1" fmla="*/ 21147 h 617704"/>
                <a:gd name="connsiteX2" fmla="*/ 596557 w 617704"/>
                <a:gd name="connsiteY2" fmla="*/ 257798 h 617704"/>
                <a:gd name="connsiteX3" fmla="*/ 596557 w 617704"/>
                <a:gd name="connsiteY3" fmla="*/ 359907 h 617704"/>
                <a:gd name="connsiteX4" fmla="*/ 359907 w 617704"/>
                <a:gd name="connsiteY4" fmla="*/ 596557 h 617704"/>
                <a:gd name="connsiteX5" fmla="*/ 257798 w 617704"/>
                <a:gd name="connsiteY5" fmla="*/ 596557 h 617704"/>
                <a:gd name="connsiteX6" fmla="*/ 21147 w 617704"/>
                <a:gd name="connsiteY6" fmla="*/ 359907 h 617704"/>
                <a:gd name="connsiteX7" fmla="*/ 21147 w 617704"/>
                <a:gd name="connsiteY7" fmla="*/ 257798 h 617704"/>
                <a:gd name="connsiteX8" fmla="*/ 257798 w 617704"/>
                <a:gd name="connsiteY8" fmla="*/ 21147 h 617704"/>
                <a:gd name="connsiteX9" fmla="*/ 308852 w 617704"/>
                <a:gd name="connsiteY9" fmla="*/ 0 h 61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7704" h="617704">
                  <a:moveTo>
                    <a:pt x="308852" y="0"/>
                  </a:moveTo>
                  <a:cubicBezTo>
                    <a:pt x="327330" y="0"/>
                    <a:pt x="345808" y="7049"/>
                    <a:pt x="359907" y="21147"/>
                  </a:cubicBezTo>
                  <a:lnTo>
                    <a:pt x="596557" y="257798"/>
                  </a:lnTo>
                  <a:cubicBezTo>
                    <a:pt x="624754" y="285994"/>
                    <a:pt x="624754" y="331710"/>
                    <a:pt x="596557" y="359907"/>
                  </a:cubicBezTo>
                  <a:lnTo>
                    <a:pt x="359907" y="596557"/>
                  </a:lnTo>
                  <a:cubicBezTo>
                    <a:pt x="331710" y="624753"/>
                    <a:pt x="285994" y="624753"/>
                    <a:pt x="257798" y="596557"/>
                  </a:cubicBezTo>
                  <a:lnTo>
                    <a:pt x="21147" y="359907"/>
                  </a:lnTo>
                  <a:cubicBezTo>
                    <a:pt x="-7050" y="331710"/>
                    <a:pt x="-7050" y="285994"/>
                    <a:pt x="21147" y="257798"/>
                  </a:cubicBezTo>
                  <a:lnTo>
                    <a:pt x="257798" y="21147"/>
                  </a:lnTo>
                  <a:cubicBezTo>
                    <a:pt x="271896" y="7049"/>
                    <a:pt x="290374" y="0"/>
                    <a:pt x="308852" y="0"/>
                  </a:cubicBez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/>
                <a:t>03</a:t>
              </a:r>
            </a:p>
          </p:txBody>
        </p:sp>
        <p:sp>
          <p:nvSpPr>
            <p:cNvPr id="18" name="Freeform: Shape 41"/>
            <p:cNvSpPr/>
            <p:nvPr/>
          </p:nvSpPr>
          <p:spPr bwMode="auto">
            <a:xfrm>
              <a:off x="5605602" y="3782742"/>
              <a:ext cx="441232" cy="44123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9" name="千图PPT彼岸天：ID 8661124库_组合 28"/>
          <p:cNvGrpSpPr/>
          <p:nvPr>
            <p:custDataLst>
              <p:tags r:id="rId8"/>
            </p:custDataLst>
          </p:nvPr>
        </p:nvGrpSpPr>
        <p:grpSpPr>
          <a:xfrm>
            <a:off x="6914250" y="3265549"/>
            <a:ext cx="1162339" cy="1162340"/>
            <a:chOff x="6914250" y="3265549"/>
            <a:chExt cx="1162339" cy="1162340"/>
          </a:xfrm>
        </p:grpSpPr>
        <p:sp>
          <p:nvSpPr>
            <p:cNvPr id="10" name="Rectangle: Rounded Corners 27"/>
            <p:cNvSpPr/>
            <p:nvPr/>
          </p:nvSpPr>
          <p:spPr>
            <a:xfrm rot="2700000">
              <a:off x="7076666" y="3427966"/>
              <a:ext cx="999923" cy="999923"/>
            </a:xfrm>
            <a:prstGeom prst="roundRect">
              <a:avLst>
                <a:gd name="adj" fmla="val 1507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28"/>
            <p:cNvSpPr/>
            <p:nvPr/>
          </p:nvSpPr>
          <p:spPr>
            <a:xfrm>
              <a:off x="6914250" y="3265549"/>
              <a:ext cx="617704" cy="617704"/>
            </a:xfrm>
            <a:custGeom>
              <a:avLst/>
              <a:gdLst>
                <a:gd name="connsiteX0" fmla="*/ 308852 w 617704"/>
                <a:gd name="connsiteY0" fmla="*/ 0 h 617704"/>
                <a:gd name="connsiteX1" fmla="*/ 359907 w 617704"/>
                <a:gd name="connsiteY1" fmla="*/ 21147 h 617704"/>
                <a:gd name="connsiteX2" fmla="*/ 596557 w 617704"/>
                <a:gd name="connsiteY2" fmla="*/ 257798 h 617704"/>
                <a:gd name="connsiteX3" fmla="*/ 596557 w 617704"/>
                <a:gd name="connsiteY3" fmla="*/ 359907 h 617704"/>
                <a:gd name="connsiteX4" fmla="*/ 359907 w 617704"/>
                <a:gd name="connsiteY4" fmla="*/ 596557 h 617704"/>
                <a:gd name="connsiteX5" fmla="*/ 257798 w 617704"/>
                <a:gd name="connsiteY5" fmla="*/ 596557 h 617704"/>
                <a:gd name="connsiteX6" fmla="*/ 21147 w 617704"/>
                <a:gd name="connsiteY6" fmla="*/ 359907 h 617704"/>
                <a:gd name="connsiteX7" fmla="*/ 21147 w 617704"/>
                <a:gd name="connsiteY7" fmla="*/ 257798 h 617704"/>
                <a:gd name="connsiteX8" fmla="*/ 257798 w 617704"/>
                <a:gd name="connsiteY8" fmla="*/ 21147 h 617704"/>
                <a:gd name="connsiteX9" fmla="*/ 308852 w 617704"/>
                <a:gd name="connsiteY9" fmla="*/ 0 h 61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7704" h="617704">
                  <a:moveTo>
                    <a:pt x="308852" y="0"/>
                  </a:moveTo>
                  <a:cubicBezTo>
                    <a:pt x="327330" y="0"/>
                    <a:pt x="345808" y="7049"/>
                    <a:pt x="359907" y="21147"/>
                  </a:cubicBezTo>
                  <a:lnTo>
                    <a:pt x="596557" y="257798"/>
                  </a:lnTo>
                  <a:cubicBezTo>
                    <a:pt x="624754" y="285994"/>
                    <a:pt x="624754" y="331710"/>
                    <a:pt x="596557" y="359907"/>
                  </a:cubicBezTo>
                  <a:lnTo>
                    <a:pt x="359907" y="596557"/>
                  </a:lnTo>
                  <a:cubicBezTo>
                    <a:pt x="331710" y="624753"/>
                    <a:pt x="285994" y="624753"/>
                    <a:pt x="257798" y="596557"/>
                  </a:cubicBezTo>
                  <a:lnTo>
                    <a:pt x="21147" y="359907"/>
                  </a:lnTo>
                  <a:cubicBezTo>
                    <a:pt x="-7050" y="331710"/>
                    <a:pt x="-7050" y="285994"/>
                    <a:pt x="21147" y="257798"/>
                  </a:cubicBezTo>
                  <a:lnTo>
                    <a:pt x="257798" y="21147"/>
                  </a:lnTo>
                  <a:cubicBezTo>
                    <a:pt x="271896" y="7049"/>
                    <a:pt x="290374" y="0"/>
                    <a:pt x="308852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/>
                <a:t>04</a:t>
              </a:r>
            </a:p>
          </p:txBody>
        </p:sp>
        <p:sp>
          <p:nvSpPr>
            <p:cNvPr id="19" name="Freeform: Shape 52"/>
            <p:cNvSpPr/>
            <p:nvPr/>
          </p:nvSpPr>
          <p:spPr bwMode="auto">
            <a:xfrm>
              <a:off x="7425101" y="3772235"/>
              <a:ext cx="441232" cy="441232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25432" y="1984737"/>
            <a:ext cx="6541135" cy="1978660"/>
            <a:chOff x="4450" y="3372"/>
            <a:chExt cx="10301" cy="3116"/>
          </a:xfrm>
        </p:grpSpPr>
        <p:sp>
          <p:nvSpPr>
            <p:cNvPr id="3" name="矩形 2"/>
            <p:cNvSpPr/>
            <p:nvPr/>
          </p:nvSpPr>
          <p:spPr>
            <a:xfrm>
              <a:off x="4720" y="3642"/>
              <a:ext cx="9761" cy="25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4450" y="3372"/>
              <a:ext cx="270" cy="2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4481" y="6218"/>
              <a:ext cx="270" cy="2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4481" y="3372"/>
              <a:ext cx="270" cy="2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450" y="6218"/>
              <a:ext cx="270" cy="2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231832" y="2313032"/>
            <a:ext cx="830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latin typeface="华文仿宋" panose="02010600040101010101" charset="-122"/>
                <a:ea typeface="华文仿宋" panose="02010600040101010101" charset="-122"/>
              </a:rPr>
              <a:t>叁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388167" y="2382247"/>
            <a:ext cx="0" cy="11836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722177" y="2462257"/>
            <a:ext cx="363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仿宋" panose="02010600040101010101" charset="-122"/>
                <a:ea typeface="华文仿宋" panose="02010600040101010101" charset="-122"/>
              </a:rPr>
              <a:t>成功项目展示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22177" y="2861037"/>
            <a:ext cx="4191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When a cigarette falls in love with a match,it is destined to be hurt.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When a cigarette falls in love with a match,it is destined to be hurt.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2531604" y="1232756"/>
            <a:ext cx="7208119" cy="1257774"/>
            <a:chOff x="2531604" y="1232756"/>
            <a:chExt cx="7208119" cy="1257774"/>
          </a:xfrm>
        </p:grpSpPr>
        <p:grpSp>
          <p:nvGrpSpPr>
            <p:cNvPr id="6" name="组合 5"/>
            <p:cNvGrpSpPr/>
            <p:nvPr/>
          </p:nvGrpSpPr>
          <p:grpSpPr>
            <a:xfrm>
              <a:off x="2531604" y="1232756"/>
              <a:ext cx="2532663" cy="1174553"/>
              <a:chOff x="2329923" y="1232756"/>
              <a:chExt cx="3558662" cy="1650373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2329923" y="1232756"/>
                <a:ext cx="1515742" cy="1400986"/>
                <a:chOff x="1193800" y="840388"/>
                <a:chExt cx="1673945" cy="1547212"/>
              </a:xfrm>
            </p:grpSpPr>
            <p:sp>
              <p:nvSpPr>
                <p:cNvPr id="51" name="任意多边形 36"/>
                <p:cNvSpPr/>
                <p:nvPr/>
              </p:nvSpPr>
              <p:spPr bwMode="auto">
                <a:xfrm flipH="1">
                  <a:off x="1193800" y="840388"/>
                  <a:ext cx="1253637" cy="1155569"/>
                </a:xfrm>
                <a:custGeom>
                  <a:avLst/>
                  <a:gdLst>
                    <a:gd name="connsiteX0" fmla="*/ 4805268 w 5554132"/>
                    <a:gd name="connsiteY0" fmla="*/ 313 h 5119649"/>
                    <a:gd name="connsiteX1" fmla="*/ 5490256 w 5554132"/>
                    <a:gd name="connsiteY1" fmla="*/ 64567 h 5119649"/>
                    <a:gd name="connsiteX2" fmla="*/ 5278097 w 5554132"/>
                    <a:gd name="connsiteY2" fmla="*/ 1505924 h 5119649"/>
                    <a:gd name="connsiteX3" fmla="*/ 3358319 w 5554132"/>
                    <a:gd name="connsiteY3" fmla="*/ 2683807 h 5119649"/>
                    <a:gd name="connsiteX4" fmla="*/ 3117700 w 5554132"/>
                    <a:gd name="connsiteY4" fmla="*/ 3884938 h 5119649"/>
                    <a:gd name="connsiteX5" fmla="*/ 3197906 w 5554132"/>
                    <a:gd name="connsiteY5" fmla="*/ 4654695 h 5119649"/>
                    <a:gd name="connsiteX6" fmla="*/ 2716668 w 5554132"/>
                    <a:gd name="connsiteY6" fmla="*/ 5119649 h 5119649"/>
                    <a:gd name="connsiteX7" fmla="*/ 0 w 5554132"/>
                    <a:gd name="connsiteY7" fmla="*/ 2451330 h 5119649"/>
                    <a:gd name="connsiteX8" fmla="*/ 450191 w 5554132"/>
                    <a:gd name="connsiteY8" fmla="*/ 1895969 h 5119649"/>
                    <a:gd name="connsiteX9" fmla="*/ 1399731 w 5554132"/>
                    <a:gd name="connsiteY9" fmla="*/ 2231769 h 5119649"/>
                    <a:gd name="connsiteX10" fmla="*/ 2582128 w 5554132"/>
                    <a:gd name="connsiteY10" fmla="*/ 2089700 h 5119649"/>
                    <a:gd name="connsiteX11" fmla="*/ 3891303 w 5554132"/>
                    <a:gd name="connsiteY11" fmla="*/ 263464 h 5119649"/>
                    <a:gd name="connsiteX12" fmla="*/ 4805268 w 5554132"/>
                    <a:gd name="connsiteY12" fmla="*/ 313 h 5119649"/>
                    <a:gd name="connsiteX13" fmla="*/ 4796632 w 5554132"/>
                    <a:gd name="connsiteY13" fmla="*/ 453987 h 5119649"/>
                    <a:gd name="connsiteX14" fmla="*/ 4552950 w 5554132"/>
                    <a:gd name="connsiteY14" fmla="*/ 695287 h 5119649"/>
                    <a:gd name="connsiteX15" fmla="*/ 4796632 w 5554132"/>
                    <a:gd name="connsiteY15" fmla="*/ 936587 h 5119649"/>
                    <a:gd name="connsiteX16" fmla="*/ 5040314 w 5554132"/>
                    <a:gd name="connsiteY16" fmla="*/ 695287 h 5119649"/>
                    <a:gd name="connsiteX17" fmla="*/ 4796632 w 5554132"/>
                    <a:gd name="connsiteY17" fmla="*/ 453987 h 5119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554132" h="5119649">
                      <a:moveTo>
                        <a:pt x="4805268" y="313"/>
                      </a:moveTo>
                      <a:cubicBezTo>
                        <a:pt x="5166843" y="5156"/>
                        <a:pt x="5490256" y="64567"/>
                        <a:pt x="5490256" y="64567"/>
                      </a:cubicBezTo>
                      <a:cubicBezTo>
                        <a:pt x="5490256" y="64567"/>
                        <a:pt x="5730875" y="1020306"/>
                        <a:pt x="5278097" y="1505924"/>
                      </a:cubicBezTo>
                      <a:cubicBezTo>
                        <a:pt x="3358319" y="2683807"/>
                        <a:pt x="3358319" y="2683807"/>
                        <a:pt x="3358319" y="2683807"/>
                      </a:cubicBezTo>
                      <a:cubicBezTo>
                        <a:pt x="3358319" y="2683807"/>
                        <a:pt x="2507096" y="3267583"/>
                        <a:pt x="3117700" y="3884938"/>
                      </a:cubicBezTo>
                      <a:cubicBezTo>
                        <a:pt x="3117700" y="3884938"/>
                        <a:pt x="3715366" y="4192325"/>
                        <a:pt x="3197906" y="4654695"/>
                      </a:cubicBezTo>
                      <a:cubicBezTo>
                        <a:pt x="3197906" y="4654695"/>
                        <a:pt x="2724430" y="5109317"/>
                        <a:pt x="2716668" y="5119649"/>
                      </a:cubicBezTo>
                      <a:cubicBezTo>
                        <a:pt x="0" y="2451330"/>
                        <a:pt x="0" y="2451330"/>
                        <a:pt x="0" y="2451330"/>
                      </a:cubicBezTo>
                      <a:cubicBezTo>
                        <a:pt x="12937" y="2438415"/>
                        <a:pt x="450191" y="1895969"/>
                        <a:pt x="450191" y="1895969"/>
                      </a:cubicBezTo>
                      <a:cubicBezTo>
                        <a:pt x="450191" y="1895969"/>
                        <a:pt x="809826" y="1418100"/>
                        <a:pt x="1399731" y="2231769"/>
                      </a:cubicBezTo>
                      <a:cubicBezTo>
                        <a:pt x="2222493" y="2893037"/>
                        <a:pt x="2582128" y="2089700"/>
                        <a:pt x="2582128" y="2089700"/>
                      </a:cubicBezTo>
                      <a:cubicBezTo>
                        <a:pt x="3891303" y="263464"/>
                        <a:pt x="3891303" y="263464"/>
                        <a:pt x="3891303" y="263464"/>
                      </a:cubicBezTo>
                      <a:cubicBezTo>
                        <a:pt x="4043954" y="45194"/>
                        <a:pt x="4443692" y="-4530"/>
                        <a:pt x="4805268" y="313"/>
                      </a:cubicBezTo>
                      <a:close/>
                      <a:moveTo>
                        <a:pt x="4796632" y="453987"/>
                      </a:moveTo>
                      <a:cubicBezTo>
                        <a:pt x="4662050" y="453987"/>
                        <a:pt x="4552950" y="562021"/>
                        <a:pt x="4552950" y="695287"/>
                      </a:cubicBezTo>
                      <a:cubicBezTo>
                        <a:pt x="4552950" y="828553"/>
                        <a:pt x="4662050" y="936587"/>
                        <a:pt x="4796632" y="936587"/>
                      </a:cubicBezTo>
                      <a:cubicBezTo>
                        <a:pt x="4931214" y="936587"/>
                        <a:pt x="5040314" y="828553"/>
                        <a:pt x="5040314" y="695287"/>
                      </a:cubicBezTo>
                      <a:cubicBezTo>
                        <a:pt x="5040314" y="562021"/>
                        <a:pt x="4931214" y="453987"/>
                        <a:pt x="4796632" y="453987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任意多边形 37"/>
                <p:cNvSpPr/>
                <p:nvPr/>
              </p:nvSpPr>
              <p:spPr bwMode="auto">
                <a:xfrm flipH="1">
                  <a:off x="1880577" y="1444863"/>
                  <a:ext cx="987168" cy="942737"/>
                </a:xfrm>
                <a:custGeom>
                  <a:avLst/>
                  <a:gdLst>
                    <a:gd name="T0" fmla="*/ 650 w 1691"/>
                    <a:gd name="T1" fmla="*/ 0 h 1617"/>
                    <a:gd name="T2" fmla="*/ 0 w 1691"/>
                    <a:gd name="T3" fmla="*/ 579 h 1617"/>
                    <a:gd name="T4" fmla="*/ 47 w 1691"/>
                    <a:gd name="T5" fmla="*/ 658 h 1617"/>
                    <a:gd name="T6" fmla="*/ 377 w 1691"/>
                    <a:gd name="T7" fmla="*/ 390 h 1617"/>
                    <a:gd name="T8" fmla="*/ 92 w 1691"/>
                    <a:gd name="T9" fmla="*/ 680 h 1617"/>
                    <a:gd name="T10" fmla="*/ 144 w 1691"/>
                    <a:gd name="T11" fmla="*/ 739 h 1617"/>
                    <a:gd name="T12" fmla="*/ 542 w 1691"/>
                    <a:gd name="T13" fmla="*/ 316 h 1617"/>
                    <a:gd name="T14" fmla="*/ 159 w 1691"/>
                    <a:gd name="T15" fmla="*/ 762 h 1617"/>
                    <a:gd name="T16" fmla="*/ 459 w 1691"/>
                    <a:gd name="T17" fmla="*/ 554 h 1617"/>
                    <a:gd name="T18" fmla="*/ 212 w 1691"/>
                    <a:gd name="T19" fmla="*/ 792 h 1617"/>
                    <a:gd name="T20" fmla="*/ 249 w 1691"/>
                    <a:gd name="T21" fmla="*/ 829 h 1617"/>
                    <a:gd name="T22" fmla="*/ 392 w 1691"/>
                    <a:gd name="T23" fmla="*/ 710 h 1617"/>
                    <a:gd name="T24" fmla="*/ 287 w 1691"/>
                    <a:gd name="T25" fmla="*/ 866 h 1617"/>
                    <a:gd name="T26" fmla="*/ 324 w 1691"/>
                    <a:gd name="T27" fmla="*/ 910 h 1617"/>
                    <a:gd name="T28" fmla="*/ 699 w 1691"/>
                    <a:gd name="T29" fmla="*/ 412 h 1617"/>
                    <a:gd name="T30" fmla="*/ 354 w 1691"/>
                    <a:gd name="T31" fmla="*/ 940 h 1617"/>
                    <a:gd name="T32" fmla="*/ 384 w 1691"/>
                    <a:gd name="T33" fmla="*/ 985 h 1617"/>
                    <a:gd name="T34" fmla="*/ 609 w 1691"/>
                    <a:gd name="T35" fmla="*/ 739 h 1617"/>
                    <a:gd name="T36" fmla="*/ 422 w 1691"/>
                    <a:gd name="T37" fmla="*/ 1007 h 1617"/>
                    <a:gd name="T38" fmla="*/ 759 w 1691"/>
                    <a:gd name="T39" fmla="*/ 635 h 1617"/>
                    <a:gd name="T40" fmla="*/ 459 w 1691"/>
                    <a:gd name="T41" fmla="*/ 1044 h 1617"/>
                    <a:gd name="T42" fmla="*/ 489 w 1691"/>
                    <a:gd name="T43" fmla="*/ 1067 h 1617"/>
                    <a:gd name="T44" fmla="*/ 752 w 1691"/>
                    <a:gd name="T45" fmla="*/ 754 h 1617"/>
                    <a:gd name="T46" fmla="*/ 534 w 1691"/>
                    <a:gd name="T47" fmla="*/ 1096 h 1617"/>
                    <a:gd name="T48" fmla="*/ 556 w 1691"/>
                    <a:gd name="T49" fmla="*/ 1128 h 1617"/>
                    <a:gd name="T50" fmla="*/ 992 w 1691"/>
                    <a:gd name="T51" fmla="*/ 635 h 1617"/>
                    <a:gd name="T52" fmla="*/ 587 w 1691"/>
                    <a:gd name="T53" fmla="*/ 1156 h 1617"/>
                    <a:gd name="T54" fmla="*/ 624 w 1691"/>
                    <a:gd name="T55" fmla="*/ 1193 h 1617"/>
                    <a:gd name="T56" fmla="*/ 744 w 1691"/>
                    <a:gd name="T57" fmla="*/ 1059 h 1617"/>
                    <a:gd name="T58" fmla="*/ 662 w 1691"/>
                    <a:gd name="T59" fmla="*/ 1238 h 1617"/>
                    <a:gd name="T60" fmla="*/ 939 w 1691"/>
                    <a:gd name="T61" fmla="*/ 925 h 1617"/>
                    <a:gd name="T62" fmla="*/ 699 w 1691"/>
                    <a:gd name="T63" fmla="*/ 1260 h 1617"/>
                    <a:gd name="T64" fmla="*/ 729 w 1691"/>
                    <a:gd name="T65" fmla="*/ 1304 h 1617"/>
                    <a:gd name="T66" fmla="*/ 1007 w 1691"/>
                    <a:gd name="T67" fmla="*/ 1059 h 1617"/>
                    <a:gd name="T68" fmla="*/ 767 w 1691"/>
                    <a:gd name="T69" fmla="*/ 1334 h 1617"/>
                    <a:gd name="T70" fmla="*/ 789 w 1691"/>
                    <a:gd name="T71" fmla="*/ 1371 h 1617"/>
                    <a:gd name="T72" fmla="*/ 1292 w 1691"/>
                    <a:gd name="T73" fmla="*/ 933 h 1617"/>
                    <a:gd name="T74" fmla="*/ 819 w 1691"/>
                    <a:gd name="T75" fmla="*/ 1416 h 1617"/>
                    <a:gd name="T76" fmla="*/ 864 w 1691"/>
                    <a:gd name="T77" fmla="*/ 1461 h 1617"/>
                    <a:gd name="T78" fmla="*/ 1247 w 1691"/>
                    <a:gd name="T79" fmla="*/ 1119 h 1617"/>
                    <a:gd name="T80" fmla="*/ 917 w 1691"/>
                    <a:gd name="T81" fmla="*/ 1498 h 1617"/>
                    <a:gd name="T82" fmla="*/ 954 w 1691"/>
                    <a:gd name="T83" fmla="*/ 1527 h 1617"/>
                    <a:gd name="T84" fmla="*/ 1419 w 1691"/>
                    <a:gd name="T85" fmla="*/ 1037 h 1617"/>
                    <a:gd name="T86" fmla="*/ 999 w 1691"/>
                    <a:gd name="T87" fmla="*/ 1565 h 1617"/>
                    <a:gd name="T88" fmla="*/ 1037 w 1691"/>
                    <a:gd name="T89" fmla="*/ 1617 h 1617"/>
                    <a:gd name="T90" fmla="*/ 1691 w 1691"/>
                    <a:gd name="T91" fmla="*/ 988 h 1617"/>
                    <a:gd name="T92" fmla="*/ 650 w 1691"/>
                    <a:gd name="T93" fmla="*/ 0 h 16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691" h="1617">
                      <a:moveTo>
                        <a:pt x="650" y="0"/>
                      </a:moveTo>
                      <a:cubicBezTo>
                        <a:pt x="0" y="579"/>
                        <a:pt x="0" y="579"/>
                        <a:pt x="0" y="579"/>
                      </a:cubicBezTo>
                      <a:cubicBezTo>
                        <a:pt x="47" y="658"/>
                        <a:pt x="47" y="658"/>
                        <a:pt x="47" y="658"/>
                      </a:cubicBezTo>
                      <a:cubicBezTo>
                        <a:pt x="377" y="390"/>
                        <a:pt x="377" y="390"/>
                        <a:pt x="377" y="390"/>
                      </a:cubicBezTo>
                      <a:cubicBezTo>
                        <a:pt x="92" y="680"/>
                        <a:pt x="92" y="680"/>
                        <a:pt x="92" y="680"/>
                      </a:cubicBezTo>
                      <a:cubicBezTo>
                        <a:pt x="144" y="739"/>
                        <a:pt x="144" y="739"/>
                        <a:pt x="144" y="739"/>
                      </a:cubicBezTo>
                      <a:cubicBezTo>
                        <a:pt x="542" y="316"/>
                        <a:pt x="542" y="316"/>
                        <a:pt x="542" y="316"/>
                      </a:cubicBezTo>
                      <a:cubicBezTo>
                        <a:pt x="159" y="762"/>
                        <a:pt x="159" y="762"/>
                        <a:pt x="159" y="762"/>
                      </a:cubicBezTo>
                      <a:cubicBezTo>
                        <a:pt x="459" y="554"/>
                        <a:pt x="459" y="554"/>
                        <a:pt x="459" y="554"/>
                      </a:cubicBezTo>
                      <a:cubicBezTo>
                        <a:pt x="212" y="792"/>
                        <a:pt x="212" y="792"/>
                        <a:pt x="212" y="792"/>
                      </a:cubicBezTo>
                      <a:cubicBezTo>
                        <a:pt x="249" y="829"/>
                        <a:pt x="249" y="829"/>
                        <a:pt x="249" y="829"/>
                      </a:cubicBezTo>
                      <a:cubicBezTo>
                        <a:pt x="392" y="710"/>
                        <a:pt x="392" y="710"/>
                        <a:pt x="392" y="710"/>
                      </a:cubicBezTo>
                      <a:cubicBezTo>
                        <a:pt x="287" y="866"/>
                        <a:pt x="287" y="866"/>
                        <a:pt x="287" y="866"/>
                      </a:cubicBezTo>
                      <a:cubicBezTo>
                        <a:pt x="324" y="910"/>
                        <a:pt x="324" y="910"/>
                        <a:pt x="324" y="910"/>
                      </a:cubicBezTo>
                      <a:cubicBezTo>
                        <a:pt x="699" y="412"/>
                        <a:pt x="699" y="412"/>
                        <a:pt x="699" y="412"/>
                      </a:cubicBezTo>
                      <a:cubicBezTo>
                        <a:pt x="354" y="940"/>
                        <a:pt x="354" y="940"/>
                        <a:pt x="354" y="940"/>
                      </a:cubicBezTo>
                      <a:cubicBezTo>
                        <a:pt x="384" y="985"/>
                        <a:pt x="384" y="985"/>
                        <a:pt x="384" y="985"/>
                      </a:cubicBezTo>
                      <a:cubicBezTo>
                        <a:pt x="609" y="739"/>
                        <a:pt x="609" y="739"/>
                        <a:pt x="609" y="739"/>
                      </a:cubicBezTo>
                      <a:cubicBezTo>
                        <a:pt x="422" y="1007"/>
                        <a:pt x="422" y="1007"/>
                        <a:pt x="422" y="1007"/>
                      </a:cubicBezTo>
                      <a:cubicBezTo>
                        <a:pt x="759" y="635"/>
                        <a:pt x="759" y="635"/>
                        <a:pt x="759" y="635"/>
                      </a:cubicBezTo>
                      <a:cubicBezTo>
                        <a:pt x="459" y="1044"/>
                        <a:pt x="459" y="1044"/>
                        <a:pt x="459" y="1044"/>
                      </a:cubicBezTo>
                      <a:cubicBezTo>
                        <a:pt x="489" y="1067"/>
                        <a:pt x="489" y="1067"/>
                        <a:pt x="489" y="1067"/>
                      </a:cubicBezTo>
                      <a:cubicBezTo>
                        <a:pt x="752" y="754"/>
                        <a:pt x="752" y="754"/>
                        <a:pt x="752" y="754"/>
                      </a:cubicBezTo>
                      <a:cubicBezTo>
                        <a:pt x="534" y="1096"/>
                        <a:pt x="534" y="1096"/>
                        <a:pt x="534" y="1096"/>
                      </a:cubicBezTo>
                      <a:cubicBezTo>
                        <a:pt x="556" y="1128"/>
                        <a:pt x="556" y="1128"/>
                        <a:pt x="556" y="1128"/>
                      </a:cubicBezTo>
                      <a:cubicBezTo>
                        <a:pt x="992" y="635"/>
                        <a:pt x="992" y="635"/>
                        <a:pt x="992" y="635"/>
                      </a:cubicBezTo>
                      <a:cubicBezTo>
                        <a:pt x="587" y="1156"/>
                        <a:pt x="587" y="1156"/>
                        <a:pt x="587" y="1156"/>
                      </a:cubicBezTo>
                      <a:cubicBezTo>
                        <a:pt x="624" y="1193"/>
                        <a:pt x="624" y="1193"/>
                        <a:pt x="624" y="1193"/>
                      </a:cubicBezTo>
                      <a:cubicBezTo>
                        <a:pt x="744" y="1059"/>
                        <a:pt x="744" y="1059"/>
                        <a:pt x="744" y="1059"/>
                      </a:cubicBezTo>
                      <a:cubicBezTo>
                        <a:pt x="662" y="1238"/>
                        <a:pt x="662" y="1238"/>
                        <a:pt x="662" y="1238"/>
                      </a:cubicBezTo>
                      <a:cubicBezTo>
                        <a:pt x="939" y="925"/>
                        <a:pt x="939" y="925"/>
                        <a:pt x="939" y="925"/>
                      </a:cubicBezTo>
                      <a:cubicBezTo>
                        <a:pt x="699" y="1260"/>
                        <a:pt x="699" y="1260"/>
                        <a:pt x="699" y="1260"/>
                      </a:cubicBezTo>
                      <a:cubicBezTo>
                        <a:pt x="729" y="1304"/>
                        <a:pt x="729" y="1304"/>
                        <a:pt x="729" y="1304"/>
                      </a:cubicBezTo>
                      <a:cubicBezTo>
                        <a:pt x="1007" y="1059"/>
                        <a:pt x="1007" y="1059"/>
                        <a:pt x="1007" y="1059"/>
                      </a:cubicBezTo>
                      <a:cubicBezTo>
                        <a:pt x="767" y="1334"/>
                        <a:pt x="767" y="1334"/>
                        <a:pt x="767" y="1334"/>
                      </a:cubicBezTo>
                      <a:cubicBezTo>
                        <a:pt x="789" y="1371"/>
                        <a:pt x="789" y="1371"/>
                        <a:pt x="789" y="1371"/>
                      </a:cubicBezTo>
                      <a:cubicBezTo>
                        <a:pt x="1292" y="933"/>
                        <a:pt x="1292" y="933"/>
                        <a:pt x="1292" y="933"/>
                      </a:cubicBezTo>
                      <a:cubicBezTo>
                        <a:pt x="1262" y="940"/>
                        <a:pt x="819" y="1416"/>
                        <a:pt x="819" y="1416"/>
                      </a:cubicBezTo>
                      <a:cubicBezTo>
                        <a:pt x="864" y="1461"/>
                        <a:pt x="864" y="1461"/>
                        <a:pt x="864" y="1461"/>
                      </a:cubicBezTo>
                      <a:cubicBezTo>
                        <a:pt x="1247" y="1119"/>
                        <a:pt x="1247" y="1119"/>
                        <a:pt x="1247" y="1119"/>
                      </a:cubicBezTo>
                      <a:cubicBezTo>
                        <a:pt x="917" y="1498"/>
                        <a:pt x="917" y="1498"/>
                        <a:pt x="917" y="1498"/>
                      </a:cubicBezTo>
                      <a:cubicBezTo>
                        <a:pt x="954" y="1527"/>
                        <a:pt x="954" y="1527"/>
                        <a:pt x="954" y="1527"/>
                      </a:cubicBezTo>
                      <a:cubicBezTo>
                        <a:pt x="1419" y="1037"/>
                        <a:pt x="1419" y="1037"/>
                        <a:pt x="1419" y="1037"/>
                      </a:cubicBezTo>
                      <a:cubicBezTo>
                        <a:pt x="999" y="1565"/>
                        <a:pt x="999" y="1565"/>
                        <a:pt x="999" y="1565"/>
                      </a:cubicBezTo>
                      <a:cubicBezTo>
                        <a:pt x="1037" y="1617"/>
                        <a:pt x="1037" y="1617"/>
                        <a:pt x="1037" y="1617"/>
                      </a:cubicBezTo>
                      <a:cubicBezTo>
                        <a:pt x="1691" y="988"/>
                        <a:pt x="1691" y="988"/>
                        <a:pt x="1691" y="988"/>
                      </a:cubicBezTo>
                      <a:cubicBezTo>
                        <a:pt x="650" y="0"/>
                        <a:pt x="650" y="0"/>
                        <a:pt x="65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6" name="组合 45"/>
              <p:cNvGrpSpPr/>
              <p:nvPr/>
            </p:nvGrpSpPr>
            <p:grpSpPr>
              <a:xfrm>
                <a:off x="3305559" y="2097567"/>
                <a:ext cx="1746926" cy="785562"/>
                <a:chOff x="2271266" y="1795463"/>
                <a:chExt cx="1929259" cy="867554"/>
              </a:xfrm>
            </p:grpSpPr>
            <p:sp>
              <p:nvSpPr>
                <p:cNvPr id="49" name="任意多边形 30"/>
                <p:cNvSpPr/>
                <p:nvPr/>
              </p:nvSpPr>
              <p:spPr>
                <a:xfrm>
                  <a:off x="2271266" y="1795463"/>
                  <a:ext cx="1736212" cy="867554"/>
                </a:xfrm>
                <a:custGeom>
                  <a:avLst/>
                  <a:gdLst>
                    <a:gd name="connsiteX0" fmla="*/ 627788 w 1736212"/>
                    <a:gd name="connsiteY0" fmla="*/ 0 h 867554"/>
                    <a:gd name="connsiteX1" fmla="*/ 1736212 w 1736212"/>
                    <a:gd name="connsiteY1" fmla="*/ 0 h 867554"/>
                    <a:gd name="connsiteX2" fmla="*/ 1727862 w 1736212"/>
                    <a:gd name="connsiteY2" fmla="*/ 44850 h 867554"/>
                    <a:gd name="connsiteX3" fmla="*/ 649123 w 1736212"/>
                    <a:gd name="connsiteY3" fmla="*/ 866972 h 867554"/>
                    <a:gd name="connsiteX4" fmla="*/ 55413 w 1736212"/>
                    <a:gd name="connsiteY4" fmla="*/ 664221 h 867554"/>
                    <a:gd name="connsiteX5" fmla="*/ 0 w 1736212"/>
                    <a:gd name="connsiteY5" fmla="*/ 619894 h 867554"/>
                    <a:gd name="connsiteX6" fmla="*/ 627788 w 1736212"/>
                    <a:gd name="connsiteY6" fmla="*/ 0 h 867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6212" h="867554">
                      <a:moveTo>
                        <a:pt x="627788" y="0"/>
                      </a:moveTo>
                      <a:lnTo>
                        <a:pt x="1736212" y="0"/>
                      </a:lnTo>
                      <a:lnTo>
                        <a:pt x="1727862" y="44850"/>
                      </a:lnTo>
                      <a:cubicBezTo>
                        <a:pt x="1611897" y="530341"/>
                        <a:pt x="1167445" y="883889"/>
                        <a:pt x="649123" y="866972"/>
                      </a:cubicBezTo>
                      <a:cubicBezTo>
                        <a:pt x="426985" y="859722"/>
                        <a:pt x="222823" y="785458"/>
                        <a:pt x="55413" y="664221"/>
                      </a:cubicBezTo>
                      <a:lnTo>
                        <a:pt x="0" y="619894"/>
                      </a:lnTo>
                      <a:lnTo>
                        <a:pt x="62778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矩形 49"/>
                <p:cNvSpPr/>
                <p:nvPr/>
              </p:nvSpPr>
              <p:spPr>
                <a:xfrm>
                  <a:off x="2957513" y="1795463"/>
                  <a:ext cx="1243012" cy="867554"/>
                </a:xfrm>
                <a:prstGeom prst="rect">
                  <a:avLst/>
                </a:pr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7" name="矩形 46"/>
              <p:cNvSpPr/>
              <p:nvPr/>
            </p:nvSpPr>
            <p:spPr>
              <a:xfrm>
                <a:off x="5052485" y="2097567"/>
                <a:ext cx="836100" cy="7855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任意多边形 25"/>
              <p:cNvSpPr>
                <a:spLocks noChangeAspect="1"/>
              </p:cNvSpPr>
              <p:nvPr/>
            </p:nvSpPr>
            <p:spPr bwMode="auto">
              <a:xfrm>
                <a:off x="4280107" y="2217022"/>
                <a:ext cx="542746" cy="542172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6708068" y="1755072"/>
              <a:ext cx="3031655" cy="735458"/>
              <a:chOff x="6830423" y="1966633"/>
              <a:chExt cx="3031655" cy="735458"/>
            </a:xfrm>
          </p:grpSpPr>
          <p:sp>
            <p:nvSpPr>
              <p:cNvPr id="42" name="圆角矩形 5"/>
              <p:cNvSpPr/>
              <p:nvPr/>
            </p:nvSpPr>
            <p:spPr>
              <a:xfrm>
                <a:off x="6830423" y="2002365"/>
                <a:ext cx="597725" cy="597725"/>
              </a:xfrm>
              <a:prstGeom prst="round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</a:rPr>
                  <a:t>01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文本框 6"/>
              <p:cNvSpPr txBox="1"/>
              <p:nvPr/>
            </p:nvSpPr>
            <p:spPr>
              <a:xfrm>
                <a:off x="7551463" y="1966633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 fontScale="92500"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4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  <p:sp>
            <p:nvSpPr>
              <p:cNvPr id="44" name="文本框 7"/>
              <p:cNvSpPr txBox="1"/>
              <p:nvPr/>
            </p:nvSpPr>
            <p:spPr>
              <a:xfrm>
                <a:off x="7551463" y="2170022"/>
                <a:ext cx="2310615" cy="532069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请替换文字内容复制你的内容到此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70" name="千图PPT彼岸天：ID 8661124库_组合 69"/>
          <p:cNvGrpSpPr/>
          <p:nvPr>
            <p:custDataLst>
              <p:tags r:id="rId2"/>
            </p:custDataLst>
          </p:nvPr>
        </p:nvGrpSpPr>
        <p:grpSpPr>
          <a:xfrm>
            <a:off x="2531604" y="3055374"/>
            <a:ext cx="7208119" cy="1254658"/>
            <a:chOff x="2531604" y="3055374"/>
            <a:chExt cx="7208119" cy="1254658"/>
          </a:xfrm>
        </p:grpSpPr>
        <p:grpSp>
          <p:nvGrpSpPr>
            <p:cNvPr id="5" name="组合 4"/>
            <p:cNvGrpSpPr/>
            <p:nvPr/>
          </p:nvGrpSpPr>
          <p:grpSpPr>
            <a:xfrm>
              <a:off x="2531604" y="3055374"/>
              <a:ext cx="2532663" cy="1176494"/>
              <a:chOff x="2329923" y="2633742"/>
              <a:chExt cx="3558662" cy="1653100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2329923" y="2633742"/>
                <a:ext cx="1515742" cy="1400986"/>
                <a:chOff x="1193800" y="2387600"/>
                <a:chExt cx="1673945" cy="1547212"/>
              </a:xfrm>
            </p:grpSpPr>
            <p:sp>
              <p:nvSpPr>
                <p:cNvPr id="59" name="任意多边形 34"/>
                <p:cNvSpPr/>
                <p:nvPr/>
              </p:nvSpPr>
              <p:spPr bwMode="auto">
                <a:xfrm flipH="1">
                  <a:off x="1193800" y="2387600"/>
                  <a:ext cx="1253637" cy="1155569"/>
                </a:xfrm>
                <a:custGeom>
                  <a:avLst/>
                  <a:gdLst>
                    <a:gd name="connsiteX0" fmla="*/ 4805268 w 5554132"/>
                    <a:gd name="connsiteY0" fmla="*/ 313 h 5119649"/>
                    <a:gd name="connsiteX1" fmla="*/ 5490256 w 5554132"/>
                    <a:gd name="connsiteY1" fmla="*/ 64567 h 5119649"/>
                    <a:gd name="connsiteX2" fmla="*/ 5278097 w 5554132"/>
                    <a:gd name="connsiteY2" fmla="*/ 1505924 h 5119649"/>
                    <a:gd name="connsiteX3" fmla="*/ 3358319 w 5554132"/>
                    <a:gd name="connsiteY3" fmla="*/ 2683807 h 5119649"/>
                    <a:gd name="connsiteX4" fmla="*/ 3117700 w 5554132"/>
                    <a:gd name="connsiteY4" fmla="*/ 3884938 h 5119649"/>
                    <a:gd name="connsiteX5" fmla="*/ 3197906 w 5554132"/>
                    <a:gd name="connsiteY5" fmla="*/ 4654695 h 5119649"/>
                    <a:gd name="connsiteX6" fmla="*/ 2716668 w 5554132"/>
                    <a:gd name="connsiteY6" fmla="*/ 5119649 h 5119649"/>
                    <a:gd name="connsiteX7" fmla="*/ 0 w 5554132"/>
                    <a:gd name="connsiteY7" fmla="*/ 2451330 h 5119649"/>
                    <a:gd name="connsiteX8" fmla="*/ 450191 w 5554132"/>
                    <a:gd name="connsiteY8" fmla="*/ 1895969 h 5119649"/>
                    <a:gd name="connsiteX9" fmla="*/ 1399731 w 5554132"/>
                    <a:gd name="connsiteY9" fmla="*/ 2231769 h 5119649"/>
                    <a:gd name="connsiteX10" fmla="*/ 2582128 w 5554132"/>
                    <a:gd name="connsiteY10" fmla="*/ 2089700 h 5119649"/>
                    <a:gd name="connsiteX11" fmla="*/ 3891303 w 5554132"/>
                    <a:gd name="connsiteY11" fmla="*/ 263464 h 5119649"/>
                    <a:gd name="connsiteX12" fmla="*/ 4805268 w 5554132"/>
                    <a:gd name="connsiteY12" fmla="*/ 313 h 5119649"/>
                    <a:gd name="connsiteX13" fmla="*/ 4796632 w 5554132"/>
                    <a:gd name="connsiteY13" fmla="*/ 453987 h 5119649"/>
                    <a:gd name="connsiteX14" fmla="*/ 4552950 w 5554132"/>
                    <a:gd name="connsiteY14" fmla="*/ 695287 h 5119649"/>
                    <a:gd name="connsiteX15" fmla="*/ 4796632 w 5554132"/>
                    <a:gd name="connsiteY15" fmla="*/ 936587 h 5119649"/>
                    <a:gd name="connsiteX16" fmla="*/ 5040314 w 5554132"/>
                    <a:gd name="connsiteY16" fmla="*/ 695287 h 5119649"/>
                    <a:gd name="connsiteX17" fmla="*/ 4796632 w 5554132"/>
                    <a:gd name="connsiteY17" fmla="*/ 453987 h 5119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554132" h="5119649">
                      <a:moveTo>
                        <a:pt x="4805268" y="313"/>
                      </a:moveTo>
                      <a:cubicBezTo>
                        <a:pt x="5166843" y="5156"/>
                        <a:pt x="5490256" y="64567"/>
                        <a:pt x="5490256" y="64567"/>
                      </a:cubicBezTo>
                      <a:cubicBezTo>
                        <a:pt x="5490256" y="64567"/>
                        <a:pt x="5730875" y="1020306"/>
                        <a:pt x="5278097" y="1505924"/>
                      </a:cubicBezTo>
                      <a:cubicBezTo>
                        <a:pt x="3358319" y="2683807"/>
                        <a:pt x="3358319" y="2683807"/>
                        <a:pt x="3358319" y="2683807"/>
                      </a:cubicBezTo>
                      <a:cubicBezTo>
                        <a:pt x="3358319" y="2683807"/>
                        <a:pt x="2507096" y="3267583"/>
                        <a:pt x="3117700" y="3884938"/>
                      </a:cubicBezTo>
                      <a:cubicBezTo>
                        <a:pt x="3117700" y="3884938"/>
                        <a:pt x="3715366" y="4192325"/>
                        <a:pt x="3197906" y="4654695"/>
                      </a:cubicBezTo>
                      <a:cubicBezTo>
                        <a:pt x="3197906" y="4654695"/>
                        <a:pt x="2724430" y="5109317"/>
                        <a:pt x="2716668" y="5119649"/>
                      </a:cubicBezTo>
                      <a:cubicBezTo>
                        <a:pt x="0" y="2451330"/>
                        <a:pt x="0" y="2451330"/>
                        <a:pt x="0" y="2451330"/>
                      </a:cubicBezTo>
                      <a:cubicBezTo>
                        <a:pt x="12937" y="2438415"/>
                        <a:pt x="450191" y="1895969"/>
                        <a:pt x="450191" y="1895969"/>
                      </a:cubicBezTo>
                      <a:cubicBezTo>
                        <a:pt x="450191" y="1895969"/>
                        <a:pt x="809826" y="1418100"/>
                        <a:pt x="1399731" y="2231769"/>
                      </a:cubicBezTo>
                      <a:cubicBezTo>
                        <a:pt x="2222493" y="2893037"/>
                        <a:pt x="2582128" y="2089700"/>
                        <a:pt x="2582128" y="2089700"/>
                      </a:cubicBezTo>
                      <a:cubicBezTo>
                        <a:pt x="3891303" y="263464"/>
                        <a:pt x="3891303" y="263464"/>
                        <a:pt x="3891303" y="263464"/>
                      </a:cubicBezTo>
                      <a:cubicBezTo>
                        <a:pt x="4043954" y="45194"/>
                        <a:pt x="4443692" y="-4530"/>
                        <a:pt x="4805268" y="313"/>
                      </a:cubicBezTo>
                      <a:close/>
                      <a:moveTo>
                        <a:pt x="4796632" y="453987"/>
                      </a:moveTo>
                      <a:cubicBezTo>
                        <a:pt x="4662050" y="453987"/>
                        <a:pt x="4552950" y="562021"/>
                        <a:pt x="4552950" y="695287"/>
                      </a:cubicBezTo>
                      <a:cubicBezTo>
                        <a:pt x="4552950" y="828553"/>
                        <a:pt x="4662050" y="936587"/>
                        <a:pt x="4796632" y="936587"/>
                      </a:cubicBezTo>
                      <a:cubicBezTo>
                        <a:pt x="4931214" y="936587"/>
                        <a:pt x="5040314" y="828553"/>
                        <a:pt x="5040314" y="695287"/>
                      </a:cubicBezTo>
                      <a:cubicBezTo>
                        <a:pt x="5040314" y="562021"/>
                        <a:pt x="4931214" y="453987"/>
                        <a:pt x="4796632" y="453987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任意多边形 35"/>
                <p:cNvSpPr/>
                <p:nvPr/>
              </p:nvSpPr>
              <p:spPr bwMode="auto">
                <a:xfrm flipH="1">
                  <a:off x="1880577" y="2992075"/>
                  <a:ext cx="987168" cy="942737"/>
                </a:xfrm>
                <a:custGeom>
                  <a:avLst/>
                  <a:gdLst>
                    <a:gd name="T0" fmla="*/ 650 w 1691"/>
                    <a:gd name="T1" fmla="*/ 0 h 1617"/>
                    <a:gd name="T2" fmla="*/ 0 w 1691"/>
                    <a:gd name="T3" fmla="*/ 579 h 1617"/>
                    <a:gd name="T4" fmla="*/ 47 w 1691"/>
                    <a:gd name="T5" fmla="*/ 658 h 1617"/>
                    <a:gd name="T6" fmla="*/ 377 w 1691"/>
                    <a:gd name="T7" fmla="*/ 390 h 1617"/>
                    <a:gd name="T8" fmla="*/ 92 w 1691"/>
                    <a:gd name="T9" fmla="*/ 680 h 1617"/>
                    <a:gd name="T10" fmla="*/ 144 w 1691"/>
                    <a:gd name="T11" fmla="*/ 739 h 1617"/>
                    <a:gd name="T12" fmla="*/ 542 w 1691"/>
                    <a:gd name="T13" fmla="*/ 316 h 1617"/>
                    <a:gd name="T14" fmla="*/ 159 w 1691"/>
                    <a:gd name="T15" fmla="*/ 762 h 1617"/>
                    <a:gd name="T16" fmla="*/ 459 w 1691"/>
                    <a:gd name="T17" fmla="*/ 554 h 1617"/>
                    <a:gd name="T18" fmla="*/ 212 w 1691"/>
                    <a:gd name="T19" fmla="*/ 792 h 1617"/>
                    <a:gd name="T20" fmla="*/ 249 w 1691"/>
                    <a:gd name="T21" fmla="*/ 829 h 1617"/>
                    <a:gd name="T22" fmla="*/ 392 w 1691"/>
                    <a:gd name="T23" fmla="*/ 710 h 1617"/>
                    <a:gd name="T24" fmla="*/ 287 w 1691"/>
                    <a:gd name="T25" fmla="*/ 866 h 1617"/>
                    <a:gd name="T26" fmla="*/ 324 w 1691"/>
                    <a:gd name="T27" fmla="*/ 910 h 1617"/>
                    <a:gd name="T28" fmla="*/ 699 w 1691"/>
                    <a:gd name="T29" fmla="*/ 412 h 1617"/>
                    <a:gd name="T30" fmla="*/ 354 w 1691"/>
                    <a:gd name="T31" fmla="*/ 940 h 1617"/>
                    <a:gd name="T32" fmla="*/ 384 w 1691"/>
                    <a:gd name="T33" fmla="*/ 985 h 1617"/>
                    <a:gd name="T34" fmla="*/ 609 w 1691"/>
                    <a:gd name="T35" fmla="*/ 739 h 1617"/>
                    <a:gd name="T36" fmla="*/ 422 w 1691"/>
                    <a:gd name="T37" fmla="*/ 1007 h 1617"/>
                    <a:gd name="T38" fmla="*/ 759 w 1691"/>
                    <a:gd name="T39" fmla="*/ 635 h 1617"/>
                    <a:gd name="T40" fmla="*/ 459 w 1691"/>
                    <a:gd name="T41" fmla="*/ 1044 h 1617"/>
                    <a:gd name="T42" fmla="*/ 489 w 1691"/>
                    <a:gd name="T43" fmla="*/ 1067 h 1617"/>
                    <a:gd name="T44" fmla="*/ 752 w 1691"/>
                    <a:gd name="T45" fmla="*/ 754 h 1617"/>
                    <a:gd name="T46" fmla="*/ 534 w 1691"/>
                    <a:gd name="T47" fmla="*/ 1096 h 1617"/>
                    <a:gd name="T48" fmla="*/ 556 w 1691"/>
                    <a:gd name="T49" fmla="*/ 1128 h 1617"/>
                    <a:gd name="T50" fmla="*/ 992 w 1691"/>
                    <a:gd name="T51" fmla="*/ 635 h 1617"/>
                    <a:gd name="T52" fmla="*/ 587 w 1691"/>
                    <a:gd name="T53" fmla="*/ 1156 h 1617"/>
                    <a:gd name="T54" fmla="*/ 624 w 1691"/>
                    <a:gd name="T55" fmla="*/ 1193 h 1617"/>
                    <a:gd name="T56" fmla="*/ 744 w 1691"/>
                    <a:gd name="T57" fmla="*/ 1059 h 1617"/>
                    <a:gd name="T58" fmla="*/ 662 w 1691"/>
                    <a:gd name="T59" fmla="*/ 1238 h 1617"/>
                    <a:gd name="T60" fmla="*/ 939 w 1691"/>
                    <a:gd name="T61" fmla="*/ 925 h 1617"/>
                    <a:gd name="T62" fmla="*/ 699 w 1691"/>
                    <a:gd name="T63" fmla="*/ 1260 h 1617"/>
                    <a:gd name="T64" fmla="*/ 729 w 1691"/>
                    <a:gd name="T65" fmla="*/ 1304 h 1617"/>
                    <a:gd name="T66" fmla="*/ 1007 w 1691"/>
                    <a:gd name="T67" fmla="*/ 1059 h 1617"/>
                    <a:gd name="T68" fmla="*/ 767 w 1691"/>
                    <a:gd name="T69" fmla="*/ 1334 h 1617"/>
                    <a:gd name="T70" fmla="*/ 789 w 1691"/>
                    <a:gd name="T71" fmla="*/ 1371 h 1617"/>
                    <a:gd name="T72" fmla="*/ 1292 w 1691"/>
                    <a:gd name="T73" fmla="*/ 933 h 1617"/>
                    <a:gd name="T74" fmla="*/ 819 w 1691"/>
                    <a:gd name="T75" fmla="*/ 1416 h 1617"/>
                    <a:gd name="T76" fmla="*/ 864 w 1691"/>
                    <a:gd name="T77" fmla="*/ 1461 h 1617"/>
                    <a:gd name="T78" fmla="*/ 1247 w 1691"/>
                    <a:gd name="T79" fmla="*/ 1119 h 1617"/>
                    <a:gd name="T80" fmla="*/ 917 w 1691"/>
                    <a:gd name="T81" fmla="*/ 1498 h 1617"/>
                    <a:gd name="T82" fmla="*/ 954 w 1691"/>
                    <a:gd name="T83" fmla="*/ 1527 h 1617"/>
                    <a:gd name="T84" fmla="*/ 1419 w 1691"/>
                    <a:gd name="T85" fmla="*/ 1037 h 1617"/>
                    <a:gd name="T86" fmla="*/ 999 w 1691"/>
                    <a:gd name="T87" fmla="*/ 1565 h 1617"/>
                    <a:gd name="T88" fmla="*/ 1037 w 1691"/>
                    <a:gd name="T89" fmla="*/ 1617 h 1617"/>
                    <a:gd name="T90" fmla="*/ 1691 w 1691"/>
                    <a:gd name="T91" fmla="*/ 988 h 1617"/>
                    <a:gd name="T92" fmla="*/ 650 w 1691"/>
                    <a:gd name="T93" fmla="*/ 0 h 16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691" h="1617">
                      <a:moveTo>
                        <a:pt x="650" y="0"/>
                      </a:moveTo>
                      <a:cubicBezTo>
                        <a:pt x="0" y="579"/>
                        <a:pt x="0" y="579"/>
                        <a:pt x="0" y="579"/>
                      </a:cubicBezTo>
                      <a:cubicBezTo>
                        <a:pt x="47" y="658"/>
                        <a:pt x="47" y="658"/>
                        <a:pt x="47" y="658"/>
                      </a:cubicBezTo>
                      <a:cubicBezTo>
                        <a:pt x="377" y="390"/>
                        <a:pt x="377" y="390"/>
                        <a:pt x="377" y="390"/>
                      </a:cubicBezTo>
                      <a:cubicBezTo>
                        <a:pt x="92" y="680"/>
                        <a:pt x="92" y="680"/>
                        <a:pt x="92" y="680"/>
                      </a:cubicBezTo>
                      <a:cubicBezTo>
                        <a:pt x="144" y="739"/>
                        <a:pt x="144" y="739"/>
                        <a:pt x="144" y="739"/>
                      </a:cubicBezTo>
                      <a:cubicBezTo>
                        <a:pt x="542" y="316"/>
                        <a:pt x="542" y="316"/>
                        <a:pt x="542" y="316"/>
                      </a:cubicBezTo>
                      <a:cubicBezTo>
                        <a:pt x="159" y="762"/>
                        <a:pt x="159" y="762"/>
                        <a:pt x="159" y="762"/>
                      </a:cubicBezTo>
                      <a:cubicBezTo>
                        <a:pt x="459" y="554"/>
                        <a:pt x="459" y="554"/>
                        <a:pt x="459" y="554"/>
                      </a:cubicBezTo>
                      <a:cubicBezTo>
                        <a:pt x="212" y="792"/>
                        <a:pt x="212" y="792"/>
                        <a:pt x="212" y="792"/>
                      </a:cubicBezTo>
                      <a:cubicBezTo>
                        <a:pt x="249" y="829"/>
                        <a:pt x="249" y="829"/>
                        <a:pt x="249" y="829"/>
                      </a:cubicBezTo>
                      <a:cubicBezTo>
                        <a:pt x="392" y="710"/>
                        <a:pt x="392" y="710"/>
                        <a:pt x="392" y="710"/>
                      </a:cubicBezTo>
                      <a:cubicBezTo>
                        <a:pt x="287" y="866"/>
                        <a:pt x="287" y="866"/>
                        <a:pt x="287" y="866"/>
                      </a:cubicBezTo>
                      <a:cubicBezTo>
                        <a:pt x="324" y="910"/>
                        <a:pt x="324" y="910"/>
                        <a:pt x="324" y="910"/>
                      </a:cubicBezTo>
                      <a:cubicBezTo>
                        <a:pt x="699" y="412"/>
                        <a:pt x="699" y="412"/>
                        <a:pt x="699" y="412"/>
                      </a:cubicBezTo>
                      <a:cubicBezTo>
                        <a:pt x="354" y="940"/>
                        <a:pt x="354" y="940"/>
                        <a:pt x="354" y="940"/>
                      </a:cubicBezTo>
                      <a:cubicBezTo>
                        <a:pt x="384" y="985"/>
                        <a:pt x="384" y="985"/>
                        <a:pt x="384" y="985"/>
                      </a:cubicBezTo>
                      <a:cubicBezTo>
                        <a:pt x="609" y="739"/>
                        <a:pt x="609" y="739"/>
                        <a:pt x="609" y="739"/>
                      </a:cubicBezTo>
                      <a:cubicBezTo>
                        <a:pt x="422" y="1007"/>
                        <a:pt x="422" y="1007"/>
                        <a:pt x="422" y="1007"/>
                      </a:cubicBezTo>
                      <a:cubicBezTo>
                        <a:pt x="759" y="635"/>
                        <a:pt x="759" y="635"/>
                        <a:pt x="759" y="635"/>
                      </a:cubicBezTo>
                      <a:cubicBezTo>
                        <a:pt x="459" y="1044"/>
                        <a:pt x="459" y="1044"/>
                        <a:pt x="459" y="1044"/>
                      </a:cubicBezTo>
                      <a:cubicBezTo>
                        <a:pt x="489" y="1067"/>
                        <a:pt x="489" y="1067"/>
                        <a:pt x="489" y="1067"/>
                      </a:cubicBezTo>
                      <a:cubicBezTo>
                        <a:pt x="752" y="754"/>
                        <a:pt x="752" y="754"/>
                        <a:pt x="752" y="754"/>
                      </a:cubicBezTo>
                      <a:cubicBezTo>
                        <a:pt x="534" y="1096"/>
                        <a:pt x="534" y="1096"/>
                        <a:pt x="534" y="1096"/>
                      </a:cubicBezTo>
                      <a:cubicBezTo>
                        <a:pt x="556" y="1128"/>
                        <a:pt x="556" y="1128"/>
                        <a:pt x="556" y="1128"/>
                      </a:cubicBezTo>
                      <a:cubicBezTo>
                        <a:pt x="992" y="635"/>
                        <a:pt x="992" y="635"/>
                        <a:pt x="992" y="635"/>
                      </a:cubicBezTo>
                      <a:cubicBezTo>
                        <a:pt x="587" y="1156"/>
                        <a:pt x="587" y="1156"/>
                        <a:pt x="587" y="1156"/>
                      </a:cubicBezTo>
                      <a:cubicBezTo>
                        <a:pt x="624" y="1193"/>
                        <a:pt x="624" y="1193"/>
                        <a:pt x="624" y="1193"/>
                      </a:cubicBezTo>
                      <a:cubicBezTo>
                        <a:pt x="744" y="1059"/>
                        <a:pt x="744" y="1059"/>
                        <a:pt x="744" y="1059"/>
                      </a:cubicBezTo>
                      <a:cubicBezTo>
                        <a:pt x="662" y="1238"/>
                        <a:pt x="662" y="1238"/>
                        <a:pt x="662" y="1238"/>
                      </a:cubicBezTo>
                      <a:cubicBezTo>
                        <a:pt x="939" y="925"/>
                        <a:pt x="939" y="925"/>
                        <a:pt x="939" y="925"/>
                      </a:cubicBezTo>
                      <a:cubicBezTo>
                        <a:pt x="699" y="1260"/>
                        <a:pt x="699" y="1260"/>
                        <a:pt x="699" y="1260"/>
                      </a:cubicBezTo>
                      <a:cubicBezTo>
                        <a:pt x="729" y="1304"/>
                        <a:pt x="729" y="1304"/>
                        <a:pt x="729" y="1304"/>
                      </a:cubicBezTo>
                      <a:cubicBezTo>
                        <a:pt x="1007" y="1059"/>
                        <a:pt x="1007" y="1059"/>
                        <a:pt x="1007" y="1059"/>
                      </a:cubicBezTo>
                      <a:cubicBezTo>
                        <a:pt x="767" y="1334"/>
                        <a:pt x="767" y="1334"/>
                        <a:pt x="767" y="1334"/>
                      </a:cubicBezTo>
                      <a:cubicBezTo>
                        <a:pt x="789" y="1371"/>
                        <a:pt x="789" y="1371"/>
                        <a:pt x="789" y="1371"/>
                      </a:cubicBezTo>
                      <a:cubicBezTo>
                        <a:pt x="1292" y="933"/>
                        <a:pt x="1292" y="933"/>
                        <a:pt x="1292" y="933"/>
                      </a:cubicBezTo>
                      <a:cubicBezTo>
                        <a:pt x="1262" y="940"/>
                        <a:pt x="819" y="1416"/>
                        <a:pt x="819" y="1416"/>
                      </a:cubicBezTo>
                      <a:cubicBezTo>
                        <a:pt x="864" y="1461"/>
                        <a:pt x="864" y="1461"/>
                        <a:pt x="864" y="1461"/>
                      </a:cubicBezTo>
                      <a:cubicBezTo>
                        <a:pt x="1247" y="1119"/>
                        <a:pt x="1247" y="1119"/>
                        <a:pt x="1247" y="1119"/>
                      </a:cubicBezTo>
                      <a:cubicBezTo>
                        <a:pt x="917" y="1498"/>
                        <a:pt x="917" y="1498"/>
                        <a:pt x="917" y="1498"/>
                      </a:cubicBezTo>
                      <a:cubicBezTo>
                        <a:pt x="954" y="1527"/>
                        <a:pt x="954" y="1527"/>
                        <a:pt x="954" y="1527"/>
                      </a:cubicBezTo>
                      <a:cubicBezTo>
                        <a:pt x="1419" y="1037"/>
                        <a:pt x="1419" y="1037"/>
                        <a:pt x="1419" y="1037"/>
                      </a:cubicBezTo>
                      <a:cubicBezTo>
                        <a:pt x="999" y="1565"/>
                        <a:pt x="999" y="1565"/>
                        <a:pt x="999" y="1565"/>
                      </a:cubicBezTo>
                      <a:cubicBezTo>
                        <a:pt x="1037" y="1617"/>
                        <a:pt x="1037" y="1617"/>
                        <a:pt x="1037" y="1617"/>
                      </a:cubicBezTo>
                      <a:cubicBezTo>
                        <a:pt x="1691" y="988"/>
                        <a:pt x="1691" y="988"/>
                        <a:pt x="1691" y="988"/>
                      </a:cubicBezTo>
                      <a:cubicBezTo>
                        <a:pt x="650" y="0"/>
                        <a:pt x="650" y="0"/>
                        <a:pt x="650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>
                <a:off x="3305559" y="3501280"/>
                <a:ext cx="1746926" cy="785562"/>
                <a:chOff x="2271266" y="1795463"/>
                <a:chExt cx="1929259" cy="867554"/>
              </a:xfrm>
              <a:solidFill>
                <a:schemeClr val="accent2"/>
              </a:solidFill>
            </p:grpSpPr>
            <p:sp>
              <p:nvSpPr>
                <p:cNvPr id="57" name="任意多边形 28"/>
                <p:cNvSpPr/>
                <p:nvPr/>
              </p:nvSpPr>
              <p:spPr>
                <a:xfrm>
                  <a:off x="2271266" y="1795463"/>
                  <a:ext cx="1736212" cy="867554"/>
                </a:xfrm>
                <a:custGeom>
                  <a:avLst/>
                  <a:gdLst>
                    <a:gd name="connsiteX0" fmla="*/ 627788 w 1736212"/>
                    <a:gd name="connsiteY0" fmla="*/ 0 h 867554"/>
                    <a:gd name="connsiteX1" fmla="*/ 1736212 w 1736212"/>
                    <a:gd name="connsiteY1" fmla="*/ 0 h 867554"/>
                    <a:gd name="connsiteX2" fmla="*/ 1727862 w 1736212"/>
                    <a:gd name="connsiteY2" fmla="*/ 44850 h 867554"/>
                    <a:gd name="connsiteX3" fmla="*/ 649123 w 1736212"/>
                    <a:gd name="connsiteY3" fmla="*/ 866972 h 867554"/>
                    <a:gd name="connsiteX4" fmla="*/ 55413 w 1736212"/>
                    <a:gd name="connsiteY4" fmla="*/ 664221 h 867554"/>
                    <a:gd name="connsiteX5" fmla="*/ 0 w 1736212"/>
                    <a:gd name="connsiteY5" fmla="*/ 619894 h 867554"/>
                    <a:gd name="connsiteX6" fmla="*/ 627788 w 1736212"/>
                    <a:gd name="connsiteY6" fmla="*/ 0 h 867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6212" h="867554">
                      <a:moveTo>
                        <a:pt x="627788" y="0"/>
                      </a:moveTo>
                      <a:lnTo>
                        <a:pt x="1736212" y="0"/>
                      </a:lnTo>
                      <a:lnTo>
                        <a:pt x="1727862" y="44850"/>
                      </a:lnTo>
                      <a:cubicBezTo>
                        <a:pt x="1611897" y="530341"/>
                        <a:pt x="1167445" y="883889"/>
                        <a:pt x="649123" y="866972"/>
                      </a:cubicBezTo>
                      <a:cubicBezTo>
                        <a:pt x="426985" y="859722"/>
                        <a:pt x="222823" y="785458"/>
                        <a:pt x="55413" y="664221"/>
                      </a:cubicBezTo>
                      <a:lnTo>
                        <a:pt x="0" y="619894"/>
                      </a:lnTo>
                      <a:lnTo>
                        <a:pt x="627788" y="0"/>
                      </a:ln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矩形 57"/>
                <p:cNvSpPr/>
                <p:nvPr/>
              </p:nvSpPr>
              <p:spPr>
                <a:xfrm>
                  <a:off x="2957513" y="1795463"/>
                  <a:ext cx="1243012" cy="867554"/>
                </a:xfrm>
                <a:prstGeom prst="rect">
                  <a:avLst/>
                </a:prstGeom>
                <a:solidFill>
                  <a:schemeClr val="accent3">
                    <a:lumMod val="10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55" name="矩形 54"/>
              <p:cNvSpPr/>
              <p:nvPr/>
            </p:nvSpPr>
            <p:spPr>
              <a:xfrm>
                <a:off x="5052485" y="3501280"/>
                <a:ext cx="836100" cy="7855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任意多边形 24"/>
              <p:cNvSpPr/>
              <p:nvPr/>
            </p:nvSpPr>
            <p:spPr bwMode="auto">
              <a:xfrm>
                <a:off x="4295636" y="3683779"/>
                <a:ext cx="511688" cy="420564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708068" y="3574574"/>
              <a:ext cx="3031655" cy="735458"/>
              <a:chOff x="6830423" y="3516777"/>
              <a:chExt cx="3031655" cy="735458"/>
            </a:xfrm>
          </p:grpSpPr>
          <p:sp>
            <p:nvSpPr>
              <p:cNvPr id="39" name="圆角矩形 8"/>
              <p:cNvSpPr/>
              <p:nvPr/>
            </p:nvSpPr>
            <p:spPr>
              <a:xfrm>
                <a:off x="6830423" y="3552509"/>
                <a:ext cx="597725" cy="597725"/>
              </a:xfrm>
              <a:prstGeom prst="roundRect">
                <a:avLst/>
              </a:prstGeom>
              <a:solidFill>
                <a:schemeClr val="accent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</a:rPr>
                  <a:t>03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文本框 9"/>
              <p:cNvSpPr txBox="1"/>
              <p:nvPr/>
            </p:nvSpPr>
            <p:spPr>
              <a:xfrm>
                <a:off x="7551463" y="3516777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 fontScale="92500"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400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  <p:sp>
            <p:nvSpPr>
              <p:cNvPr id="41" name="文本框 10"/>
              <p:cNvSpPr txBox="1"/>
              <p:nvPr/>
            </p:nvSpPr>
            <p:spPr>
              <a:xfrm>
                <a:off x="7551463" y="3720166"/>
                <a:ext cx="2310615" cy="532069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请替换文字内容复制你的内容到此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71" name="千图PPT彼岸天：ID 8661124库_组合 70"/>
          <p:cNvGrpSpPr/>
          <p:nvPr>
            <p:custDataLst>
              <p:tags r:id="rId3"/>
            </p:custDataLst>
          </p:nvPr>
        </p:nvGrpSpPr>
        <p:grpSpPr>
          <a:xfrm>
            <a:off x="2531604" y="3993933"/>
            <a:ext cx="7208119" cy="1225851"/>
            <a:chOff x="2531604" y="3993933"/>
            <a:chExt cx="7208119" cy="1225851"/>
          </a:xfrm>
        </p:grpSpPr>
        <p:grpSp>
          <p:nvGrpSpPr>
            <p:cNvPr id="4" name="组合 3"/>
            <p:cNvGrpSpPr/>
            <p:nvPr/>
          </p:nvGrpSpPr>
          <p:grpSpPr>
            <a:xfrm>
              <a:off x="2531604" y="3993933"/>
              <a:ext cx="2532663" cy="1172296"/>
              <a:chOff x="2329923" y="4034728"/>
              <a:chExt cx="3558662" cy="1647202"/>
            </a:xfrm>
          </p:grpSpPr>
          <p:grpSp>
            <p:nvGrpSpPr>
              <p:cNvPr id="61" name="组合 60"/>
              <p:cNvGrpSpPr/>
              <p:nvPr/>
            </p:nvGrpSpPr>
            <p:grpSpPr>
              <a:xfrm>
                <a:off x="2329923" y="4034728"/>
                <a:ext cx="1515742" cy="1400986"/>
                <a:chOff x="1193800" y="3934812"/>
                <a:chExt cx="1673945" cy="1547212"/>
              </a:xfrm>
            </p:grpSpPr>
            <p:sp>
              <p:nvSpPr>
                <p:cNvPr id="67" name="任意多边形 32"/>
                <p:cNvSpPr/>
                <p:nvPr/>
              </p:nvSpPr>
              <p:spPr bwMode="auto">
                <a:xfrm flipH="1">
                  <a:off x="1193800" y="3934812"/>
                  <a:ext cx="1253637" cy="1155569"/>
                </a:xfrm>
                <a:custGeom>
                  <a:avLst/>
                  <a:gdLst>
                    <a:gd name="connsiteX0" fmla="*/ 4805268 w 5554132"/>
                    <a:gd name="connsiteY0" fmla="*/ 313 h 5119649"/>
                    <a:gd name="connsiteX1" fmla="*/ 5490256 w 5554132"/>
                    <a:gd name="connsiteY1" fmla="*/ 64567 h 5119649"/>
                    <a:gd name="connsiteX2" fmla="*/ 5278097 w 5554132"/>
                    <a:gd name="connsiteY2" fmla="*/ 1505924 h 5119649"/>
                    <a:gd name="connsiteX3" fmla="*/ 3358319 w 5554132"/>
                    <a:gd name="connsiteY3" fmla="*/ 2683807 h 5119649"/>
                    <a:gd name="connsiteX4" fmla="*/ 3117700 w 5554132"/>
                    <a:gd name="connsiteY4" fmla="*/ 3884938 h 5119649"/>
                    <a:gd name="connsiteX5" fmla="*/ 3197906 w 5554132"/>
                    <a:gd name="connsiteY5" fmla="*/ 4654695 h 5119649"/>
                    <a:gd name="connsiteX6" fmla="*/ 2716668 w 5554132"/>
                    <a:gd name="connsiteY6" fmla="*/ 5119649 h 5119649"/>
                    <a:gd name="connsiteX7" fmla="*/ 0 w 5554132"/>
                    <a:gd name="connsiteY7" fmla="*/ 2451330 h 5119649"/>
                    <a:gd name="connsiteX8" fmla="*/ 450191 w 5554132"/>
                    <a:gd name="connsiteY8" fmla="*/ 1895969 h 5119649"/>
                    <a:gd name="connsiteX9" fmla="*/ 1399731 w 5554132"/>
                    <a:gd name="connsiteY9" fmla="*/ 2231769 h 5119649"/>
                    <a:gd name="connsiteX10" fmla="*/ 2582128 w 5554132"/>
                    <a:gd name="connsiteY10" fmla="*/ 2089700 h 5119649"/>
                    <a:gd name="connsiteX11" fmla="*/ 3891303 w 5554132"/>
                    <a:gd name="connsiteY11" fmla="*/ 263464 h 5119649"/>
                    <a:gd name="connsiteX12" fmla="*/ 4805268 w 5554132"/>
                    <a:gd name="connsiteY12" fmla="*/ 313 h 5119649"/>
                    <a:gd name="connsiteX13" fmla="*/ 4796632 w 5554132"/>
                    <a:gd name="connsiteY13" fmla="*/ 453987 h 5119649"/>
                    <a:gd name="connsiteX14" fmla="*/ 4552950 w 5554132"/>
                    <a:gd name="connsiteY14" fmla="*/ 695287 h 5119649"/>
                    <a:gd name="connsiteX15" fmla="*/ 4796632 w 5554132"/>
                    <a:gd name="connsiteY15" fmla="*/ 936587 h 5119649"/>
                    <a:gd name="connsiteX16" fmla="*/ 5040314 w 5554132"/>
                    <a:gd name="connsiteY16" fmla="*/ 695287 h 5119649"/>
                    <a:gd name="connsiteX17" fmla="*/ 4796632 w 5554132"/>
                    <a:gd name="connsiteY17" fmla="*/ 453987 h 5119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554132" h="5119649">
                      <a:moveTo>
                        <a:pt x="4805268" y="313"/>
                      </a:moveTo>
                      <a:cubicBezTo>
                        <a:pt x="5166843" y="5156"/>
                        <a:pt x="5490256" y="64567"/>
                        <a:pt x="5490256" y="64567"/>
                      </a:cubicBezTo>
                      <a:cubicBezTo>
                        <a:pt x="5490256" y="64567"/>
                        <a:pt x="5730875" y="1020306"/>
                        <a:pt x="5278097" y="1505924"/>
                      </a:cubicBezTo>
                      <a:cubicBezTo>
                        <a:pt x="3358319" y="2683807"/>
                        <a:pt x="3358319" y="2683807"/>
                        <a:pt x="3358319" y="2683807"/>
                      </a:cubicBezTo>
                      <a:cubicBezTo>
                        <a:pt x="3358319" y="2683807"/>
                        <a:pt x="2507096" y="3267583"/>
                        <a:pt x="3117700" y="3884938"/>
                      </a:cubicBezTo>
                      <a:cubicBezTo>
                        <a:pt x="3117700" y="3884938"/>
                        <a:pt x="3715366" y="4192325"/>
                        <a:pt x="3197906" y="4654695"/>
                      </a:cubicBezTo>
                      <a:cubicBezTo>
                        <a:pt x="3197906" y="4654695"/>
                        <a:pt x="2724430" y="5109317"/>
                        <a:pt x="2716668" y="5119649"/>
                      </a:cubicBezTo>
                      <a:cubicBezTo>
                        <a:pt x="0" y="2451330"/>
                        <a:pt x="0" y="2451330"/>
                        <a:pt x="0" y="2451330"/>
                      </a:cubicBezTo>
                      <a:cubicBezTo>
                        <a:pt x="12937" y="2438415"/>
                        <a:pt x="450191" y="1895969"/>
                        <a:pt x="450191" y="1895969"/>
                      </a:cubicBezTo>
                      <a:cubicBezTo>
                        <a:pt x="450191" y="1895969"/>
                        <a:pt x="809826" y="1418100"/>
                        <a:pt x="1399731" y="2231769"/>
                      </a:cubicBezTo>
                      <a:cubicBezTo>
                        <a:pt x="2222493" y="2893037"/>
                        <a:pt x="2582128" y="2089700"/>
                        <a:pt x="2582128" y="2089700"/>
                      </a:cubicBezTo>
                      <a:cubicBezTo>
                        <a:pt x="3891303" y="263464"/>
                        <a:pt x="3891303" y="263464"/>
                        <a:pt x="3891303" y="263464"/>
                      </a:cubicBezTo>
                      <a:cubicBezTo>
                        <a:pt x="4043954" y="45194"/>
                        <a:pt x="4443692" y="-4530"/>
                        <a:pt x="4805268" y="313"/>
                      </a:cubicBezTo>
                      <a:close/>
                      <a:moveTo>
                        <a:pt x="4796632" y="453987"/>
                      </a:moveTo>
                      <a:cubicBezTo>
                        <a:pt x="4662050" y="453987"/>
                        <a:pt x="4552950" y="562021"/>
                        <a:pt x="4552950" y="695287"/>
                      </a:cubicBezTo>
                      <a:cubicBezTo>
                        <a:pt x="4552950" y="828553"/>
                        <a:pt x="4662050" y="936587"/>
                        <a:pt x="4796632" y="936587"/>
                      </a:cubicBezTo>
                      <a:cubicBezTo>
                        <a:pt x="4931214" y="936587"/>
                        <a:pt x="5040314" y="828553"/>
                        <a:pt x="5040314" y="695287"/>
                      </a:cubicBezTo>
                      <a:cubicBezTo>
                        <a:pt x="5040314" y="562021"/>
                        <a:pt x="4931214" y="453987"/>
                        <a:pt x="4796632" y="453987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任意多边形 33"/>
                <p:cNvSpPr/>
                <p:nvPr/>
              </p:nvSpPr>
              <p:spPr bwMode="auto">
                <a:xfrm flipH="1">
                  <a:off x="1880577" y="4539287"/>
                  <a:ext cx="987168" cy="942737"/>
                </a:xfrm>
                <a:custGeom>
                  <a:avLst/>
                  <a:gdLst>
                    <a:gd name="T0" fmla="*/ 650 w 1691"/>
                    <a:gd name="T1" fmla="*/ 0 h 1617"/>
                    <a:gd name="T2" fmla="*/ 0 w 1691"/>
                    <a:gd name="T3" fmla="*/ 579 h 1617"/>
                    <a:gd name="T4" fmla="*/ 47 w 1691"/>
                    <a:gd name="T5" fmla="*/ 658 h 1617"/>
                    <a:gd name="T6" fmla="*/ 377 w 1691"/>
                    <a:gd name="T7" fmla="*/ 390 h 1617"/>
                    <a:gd name="T8" fmla="*/ 92 w 1691"/>
                    <a:gd name="T9" fmla="*/ 680 h 1617"/>
                    <a:gd name="T10" fmla="*/ 144 w 1691"/>
                    <a:gd name="T11" fmla="*/ 739 h 1617"/>
                    <a:gd name="T12" fmla="*/ 542 w 1691"/>
                    <a:gd name="T13" fmla="*/ 316 h 1617"/>
                    <a:gd name="T14" fmla="*/ 159 w 1691"/>
                    <a:gd name="T15" fmla="*/ 762 h 1617"/>
                    <a:gd name="T16" fmla="*/ 459 w 1691"/>
                    <a:gd name="T17" fmla="*/ 554 h 1617"/>
                    <a:gd name="T18" fmla="*/ 212 w 1691"/>
                    <a:gd name="T19" fmla="*/ 792 h 1617"/>
                    <a:gd name="T20" fmla="*/ 249 w 1691"/>
                    <a:gd name="T21" fmla="*/ 829 h 1617"/>
                    <a:gd name="T22" fmla="*/ 392 w 1691"/>
                    <a:gd name="T23" fmla="*/ 710 h 1617"/>
                    <a:gd name="T24" fmla="*/ 287 w 1691"/>
                    <a:gd name="T25" fmla="*/ 866 h 1617"/>
                    <a:gd name="T26" fmla="*/ 324 w 1691"/>
                    <a:gd name="T27" fmla="*/ 910 h 1617"/>
                    <a:gd name="T28" fmla="*/ 699 w 1691"/>
                    <a:gd name="T29" fmla="*/ 412 h 1617"/>
                    <a:gd name="T30" fmla="*/ 354 w 1691"/>
                    <a:gd name="T31" fmla="*/ 940 h 1617"/>
                    <a:gd name="T32" fmla="*/ 384 w 1691"/>
                    <a:gd name="T33" fmla="*/ 985 h 1617"/>
                    <a:gd name="T34" fmla="*/ 609 w 1691"/>
                    <a:gd name="T35" fmla="*/ 739 h 1617"/>
                    <a:gd name="T36" fmla="*/ 422 w 1691"/>
                    <a:gd name="T37" fmla="*/ 1007 h 1617"/>
                    <a:gd name="T38" fmla="*/ 759 w 1691"/>
                    <a:gd name="T39" fmla="*/ 635 h 1617"/>
                    <a:gd name="T40" fmla="*/ 459 w 1691"/>
                    <a:gd name="T41" fmla="*/ 1044 h 1617"/>
                    <a:gd name="T42" fmla="*/ 489 w 1691"/>
                    <a:gd name="T43" fmla="*/ 1067 h 1617"/>
                    <a:gd name="T44" fmla="*/ 752 w 1691"/>
                    <a:gd name="T45" fmla="*/ 754 h 1617"/>
                    <a:gd name="T46" fmla="*/ 534 w 1691"/>
                    <a:gd name="T47" fmla="*/ 1096 h 1617"/>
                    <a:gd name="T48" fmla="*/ 556 w 1691"/>
                    <a:gd name="T49" fmla="*/ 1128 h 1617"/>
                    <a:gd name="T50" fmla="*/ 992 w 1691"/>
                    <a:gd name="T51" fmla="*/ 635 h 1617"/>
                    <a:gd name="T52" fmla="*/ 587 w 1691"/>
                    <a:gd name="T53" fmla="*/ 1156 h 1617"/>
                    <a:gd name="T54" fmla="*/ 624 w 1691"/>
                    <a:gd name="T55" fmla="*/ 1193 h 1617"/>
                    <a:gd name="T56" fmla="*/ 744 w 1691"/>
                    <a:gd name="T57" fmla="*/ 1059 h 1617"/>
                    <a:gd name="T58" fmla="*/ 662 w 1691"/>
                    <a:gd name="T59" fmla="*/ 1238 h 1617"/>
                    <a:gd name="T60" fmla="*/ 939 w 1691"/>
                    <a:gd name="T61" fmla="*/ 925 h 1617"/>
                    <a:gd name="T62" fmla="*/ 699 w 1691"/>
                    <a:gd name="T63" fmla="*/ 1260 h 1617"/>
                    <a:gd name="T64" fmla="*/ 729 w 1691"/>
                    <a:gd name="T65" fmla="*/ 1304 h 1617"/>
                    <a:gd name="T66" fmla="*/ 1007 w 1691"/>
                    <a:gd name="T67" fmla="*/ 1059 h 1617"/>
                    <a:gd name="T68" fmla="*/ 767 w 1691"/>
                    <a:gd name="T69" fmla="*/ 1334 h 1617"/>
                    <a:gd name="T70" fmla="*/ 789 w 1691"/>
                    <a:gd name="T71" fmla="*/ 1371 h 1617"/>
                    <a:gd name="T72" fmla="*/ 1292 w 1691"/>
                    <a:gd name="T73" fmla="*/ 933 h 1617"/>
                    <a:gd name="T74" fmla="*/ 819 w 1691"/>
                    <a:gd name="T75" fmla="*/ 1416 h 1617"/>
                    <a:gd name="T76" fmla="*/ 864 w 1691"/>
                    <a:gd name="T77" fmla="*/ 1461 h 1617"/>
                    <a:gd name="T78" fmla="*/ 1247 w 1691"/>
                    <a:gd name="T79" fmla="*/ 1119 h 1617"/>
                    <a:gd name="T80" fmla="*/ 917 w 1691"/>
                    <a:gd name="T81" fmla="*/ 1498 h 1617"/>
                    <a:gd name="T82" fmla="*/ 954 w 1691"/>
                    <a:gd name="T83" fmla="*/ 1527 h 1617"/>
                    <a:gd name="T84" fmla="*/ 1419 w 1691"/>
                    <a:gd name="T85" fmla="*/ 1037 h 1617"/>
                    <a:gd name="T86" fmla="*/ 999 w 1691"/>
                    <a:gd name="T87" fmla="*/ 1565 h 1617"/>
                    <a:gd name="T88" fmla="*/ 1037 w 1691"/>
                    <a:gd name="T89" fmla="*/ 1617 h 1617"/>
                    <a:gd name="T90" fmla="*/ 1691 w 1691"/>
                    <a:gd name="T91" fmla="*/ 988 h 1617"/>
                    <a:gd name="T92" fmla="*/ 650 w 1691"/>
                    <a:gd name="T93" fmla="*/ 0 h 16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691" h="1617">
                      <a:moveTo>
                        <a:pt x="650" y="0"/>
                      </a:moveTo>
                      <a:cubicBezTo>
                        <a:pt x="0" y="579"/>
                        <a:pt x="0" y="579"/>
                        <a:pt x="0" y="579"/>
                      </a:cubicBezTo>
                      <a:cubicBezTo>
                        <a:pt x="47" y="658"/>
                        <a:pt x="47" y="658"/>
                        <a:pt x="47" y="658"/>
                      </a:cubicBezTo>
                      <a:cubicBezTo>
                        <a:pt x="377" y="390"/>
                        <a:pt x="377" y="390"/>
                        <a:pt x="377" y="390"/>
                      </a:cubicBezTo>
                      <a:cubicBezTo>
                        <a:pt x="92" y="680"/>
                        <a:pt x="92" y="680"/>
                        <a:pt x="92" y="680"/>
                      </a:cubicBezTo>
                      <a:cubicBezTo>
                        <a:pt x="144" y="739"/>
                        <a:pt x="144" y="739"/>
                        <a:pt x="144" y="739"/>
                      </a:cubicBezTo>
                      <a:cubicBezTo>
                        <a:pt x="542" y="316"/>
                        <a:pt x="542" y="316"/>
                        <a:pt x="542" y="316"/>
                      </a:cubicBezTo>
                      <a:cubicBezTo>
                        <a:pt x="159" y="762"/>
                        <a:pt x="159" y="762"/>
                        <a:pt x="159" y="762"/>
                      </a:cubicBezTo>
                      <a:cubicBezTo>
                        <a:pt x="459" y="554"/>
                        <a:pt x="459" y="554"/>
                        <a:pt x="459" y="554"/>
                      </a:cubicBezTo>
                      <a:cubicBezTo>
                        <a:pt x="212" y="792"/>
                        <a:pt x="212" y="792"/>
                        <a:pt x="212" y="792"/>
                      </a:cubicBezTo>
                      <a:cubicBezTo>
                        <a:pt x="249" y="829"/>
                        <a:pt x="249" y="829"/>
                        <a:pt x="249" y="829"/>
                      </a:cubicBezTo>
                      <a:cubicBezTo>
                        <a:pt x="392" y="710"/>
                        <a:pt x="392" y="710"/>
                        <a:pt x="392" y="710"/>
                      </a:cubicBezTo>
                      <a:cubicBezTo>
                        <a:pt x="287" y="866"/>
                        <a:pt x="287" y="866"/>
                        <a:pt x="287" y="866"/>
                      </a:cubicBezTo>
                      <a:cubicBezTo>
                        <a:pt x="324" y="910"/>
                        <a:pt x="324" y="910"/>
                        <a:pt x="324" y="910"/>
                      </a:cubicBezTo>
                      <a:cubicBezTo>
                        <a:pt x="699" y="412"/>
                        <a:pt x="699" y="412"/>
                        <a:pt x="699" y="412"/>
                      </a:cubicBezTo>
                      <a:cubicBezTo>
                        <a:pt x="354" y="940"/>
                        <a:pt x="354" y="940"/>
                        <a:pt x="354" y="940"/>
                      </a:cubicBezTo>
                      <a:cubicBezTo>
                        <a:pt x="384" y="985"/>
                        <a:pt x="384" y="985"/>
                        <a:pt x="384" y="985"/>
                      </a:cubicBezTo>
                      <a:cubicBezTo>
                        <a:pt x="609" y="739"/>
                        <a:pt x="609" y="739"/>
                        <a:pt x="609" y="739"/>
                      </a:cubicBezTo>
                      <a:cubicBezTo>
                        <a:pt x="422" y="1007"/>
                        <a:pt x="422" y="1007"/>
                        <a:pt x="422" y="1007"/>
                      </a:cubicBezTo>
                      <a:cubicBezTo>
                        <a:pt x="759" y="635"/>
                        <a:pt x="759" y="635"/>
                        <a:pt x="759" y="635"/>
                      </a:cubicBezTo>
                      <a:cubicBezTo>
                        <a:pt x="459" y="1044"/>
                        <a:pt x="459" y="1044"/>
                        <a:pt x="459" y="1044"/>
                      </a:cubicBezTo>
                      <a:cubicBezTo>
                        <a:pt x="489" y="1067"/>
                        <a:pt x="489" y="1067"/>
                        <a:pt x="489" y="1067"/>
                      </a:cubicBezTo>
                      <a:cubicBezTo>
                        <a:pt x="752" y="754"/>
                        <a:pt x="752" y="754"/>
                        <a:pt x="752" y="754"/>
                      </a:cubicBezTo>
                      <a:cubicBezTo>
                        <a:pt x="534" y="1096"/>
                        <a:pt x="534" y="1096"/>
                        <a:pt x="534" y="1096"/>
                      </a:cubicBezTo>
                      <a:cubicBezTo>
                        <a:pt x="556" y="1128"/>
                        <a:pt x="556" y="1128"/>
                        <a:pt x="556" y="1128"/>
                      </a:cubicBezTo>
                      <a:cubicBezTo>
                        <a:pt x="992" y="635"/>
                        <a:pt x="992" y="635"/>
                        <a:pt x="992" y="635"/>
                      </a:cubicBezTo>
                      <a:cubicBezTo>
                        <a:pt x="587" y="1156"/>
                        <a:pt x="587" y="1156"/>
                        <a:pt x="587" y="1156"/>
                      </a:cubicBezTo>
                      <a:cubicBezTo>
                        <a:pt x="624" y="1193"/>
                        <a:pt x="624" y="1193"/>
                        <a:pt x="624" y="1193"/>
                      </a:cubicBezTo>
                      <a:cubicBezTo>
                        <a:pt x="744" y="1059"/>
                        <a:pt x="744" y="1059"/>
                        <a:pt x="744" y="1059"/>
                      </a:cubicBezTo>
                      <a:cubicBezTo>
                        <a:pt x="662" y="1238"/>
                        <a:pt x="662" y="1238"/>
                        <a:pt x="662" y="1238"/>
                      </a:cubicBezTo>
                      <a:cubicBezTo>
                        <a:pt x="939" y="925"/>
                        <a:pt x="939" y="925"/>
                        <a:pt x="939" y="925"/>
                      </a:cubicBezTo>
                      <a:cubicBezTo>
                        <a:pt x="699" y="1260"/>
                        <a:pt x="699" y="1260"/>
                        <a:pt x="699" y="1260"/>
                      </a:cubicBezTo>
                      <a:cubicBezTo>
                        <a:pt x="729" y="1304"/>
                        <a:pt x="729" y="1304"/>
                        <a:pt x="729" y="1304"/>
                      </a:cubicBezTo>
                      <a:cubicBezTo>
                        <a:pt x="1007" y="1059"/>
                        <a:pt x="1007" y="1059"/>
                        <a:pt x="1007" y="1059"/>
                      </a:cubicBezTo>
                      <a:cubicBezTo>
                        <a:pt x="767" y="1334"/>
                        <a:pt x="767" y="1334"/>
                        <a:pt x="767" y="1334"/>
                      </a:cubicBezTo>
                      <a:cubicBezTo>
                        <a:pt x="789" y="1371"/>
                        <a:pt x="789" y="1371"/>
                        <a:pt x="789" y="1371"/>
                      </a:cubicBezTo>
                      <a:cubicBezTo>
                        <a:pt x="1292" y="933"/>
                        <a:pt x="1292" y="933"/>
                        <a:pt x="1292" y="933"/>
                      </a:cubicBezTo>
                      <a:cubicBezTo>
                        <a:pt x="1262" y="940"/>
                        <a:pt x="819" y="1416"/>
                        <a:pt x="819" y="1416"/>
                      </a:cubicBezTo>
                      <a:cubicBezTo>
                        <a:pt x="864" y="1461"/>
                        <a:pt x="864" y="1461"/>
                        <a:pt x="864" y="1461"/>
                      </a:cubicBezTo>
                      <a:cubicBezTo>
                        <a:pt x="1247" y="1119"/>
                        <a:pt x="1247" y="1119"/>
                        <a:pt x="1247" y="1119"/>
                      </a:cubicBezTo>
                      <a:cubicBezTo>
                        <a:pt x="917" y="1498"/>
                        <a:pt x="917" y="1498"/>
                        <a:pt x="917" y="1498"/>
                      </a:cubicBezTo>
                      <a:cubicBezTo>
                        <a:pt x="954" y="1527"/>
                        <a:pt x="954" y="1527"/>
                        <a:pt x="954" y="1527"/>
                      </a:cubicBezTo>
                      <a:cubicBezTo>
                        <a:pt x="1419" y="1037"/>
                        <a:pt x="1419" y="1037"/>
                        <a:pt x="1419" y="1037"/>
                      </a:cubicBezTo>
                      <a:cubicBezTo>
                        <a:pt x="999" y="1565"/>
                        <a:pt x="999" y="1565"/>
                        <a:pt x="999" y="1565"/>
                      </a:cubicBezTo>
                      <a:cubicBezTo>
                        <a:pt x="1037" y="1617"/>
                        <a:pt x="1037" y="1617"/>
                        <a:pt x="1037" y="1617"/>
                      </a:cubicBezTo>
                      <a:cubicBezTo>
                        <a:pt x="1691" y="988"/>
                        <a:pt x="1691" y="988"/>
                        <a:pt x="1691" y="988"/>
                      </a:cubicBezTo>
                      <a:cubicBezTo>
                        <a:pt x="650" y="0"/>
                        <a:pt x="650" y="0"/>
                        <a:pt x="6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2" name="组合 61"/>
              <p:cNvGrpSpPr/>
              <p:nvPr/>
            </p:nvGrpSpPr>
            <p:grpSpPr>
              <a:xfrm>
                <a:off x="3305559" y="4896368"/>
                <a:ext cx="1746926" cy="785562"/>
                <a:chOff x="2271266" y="1795463"/>
                <a:chExt cx="1929259" cy="867554"/>
              </a:xfrm>
              <a:solidFill>
                <a:schemeClr val="accent4"/>
              </a:solidFill>
            </p:grpSpPr>
            <p:sp>
              <p:nvSpPr>
                <p:cNvPr id="65" name="任意多边形 26"/>
                <p:cNvSpPr/>
                <p:nvPr/>
              </p:nvSpPr>
              <p:spPr>
                <a:xfrm>
                  <a:off x="2271266" y="1795463"/>
                  <a:ext cx="1736212" cy="867554"/>
                </a:xfrm>
                <a:custGeom>
                  <a:avLst/>
                  <a:gdLst>
                    <a:gd name="connsiteX0" fmla="*/ 627788 w 1736212"/>
                    <a:gd name="connsiteY0" fmla="*/ 0 h 867554"/>
                    <a:gd name="connsiteX1" fmla="*/ 1736212 w 1736212"/>
                    <a:gd name="connsiteY1" fmla="*/ 0 h 867554"/>
                    <a:gd name="connsiteX2" fmla="*/ 1727862 w 1736212"/>
                    <a:gd name="connsiteY2" fmla="*/ 44850 h 867554"/>
                    <a:gd name="connsiteX3" fmla="*/ 649123 w 1736212"/>
                    <a:gd name="connsiteY3" fmla="*/ 866972 h 867554"/>
                    <a:gd name="connsiteX4" fmla="*/ 55413 w 1736212"/>
                    <a:gd name="connsiteY4" fmla="*/ 664221 h 867554"/>
                    <a:gd name="connsiteX5" fmla="*/ 0 w 1736212"/>
                    <a:gd name="connsiteY5" fmla="*/ 619894 h 867554"/>
                    <a:gd name="connsiteX6" fmla="*/ 627788 w 1736212"/>
                    <a:gd name="connsiteY6" fmla="*/ 0 h 867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6212" h="867554">
                      <a:moveTo>
                        <a:pt x="627788" y="0"/>
                      </a:moveTo>
                      <a:lnTo>
                        <a:pt x="1736212" y="0"/>
                      </a:lnTo>
                      <a:lnTo>
                        <a:pt x="1727862" y="44850"/>
                      </a:lnTo>
                      <a:cubicBezTo>
                        <a:pt x="1611897" y="530341"/>
                        <a:pt x="1167445" y="883889"/>
                        <a:pt x="649123" y="866972"/>
                      </a:cubicBezTo>
                      <a:cubicBezTo>
                        <a:pt x="426985" y="859722"/>
                        <a:pt x="222823" y="785458"/>
                        <a:pt x="55413" y="664221"/>
                      </a:cubicBezTo>
                      <a:lnTo>
                        <a:pt x="0" y="619894"/>
                      </a:lnTo>
                      <a:lnTo>
                        <a:pt x="627788" y="0"/>
                      </a:lnTo>
                      <a:close/>
                    </a:path>
                  </a:pathLst>
                </a:custGeom>
                <a:grpFill/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矩形 65"/>
                <p:cNvSpPr/>
                <p:nvPr/>
              </p:nvSpPr>
              <p:spPr>
                <a:xfrm>
                  <a:off x="2957513" y="1795463"/>
                  <a:ext cx="1243012" cy="867554"/>
                </a:xfrm>
                <a:prstGeom prst="rect">
                  <a:avLst/>
                </a:prstGeom>
                <a:grpFill/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63" name="矩形 62"/>
              <p:cNvSpPr/>
              <p:nvPr/>
            </p:nvSpPr>
            <p:spPr>
              <a:xfrm>
                <a:off x="5052485" y="4896368"/>
                <a:ext cx="836100" cy="7855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任意多边形 23"/>
              <p:cNvSpPr/>
              <p:nvPr/>
            </p:nvSpPr>
            <p:spPr bwMode="auto">
              <a:xfrm>
                <a:off x="4305238" y="5044735"/>
                <a:ext cx="492483" cy="491569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708068" y="4484326"/>
              <a:ext cx="3031655" cy="735458"/>
              <a:chOff x="6830423" y="3516777"/>
              <a:chExt cx="3031655" cy="735458"/>
            </a:xfrm>
          </p:grpSpPr>
          <p:sp>
            <p:nvSpPr>
              <p:cNvPr id="30" name="圆角矩形 49"/>
              <p:cNvSpPr/>
              <p:nvPr/>
            </p:nvSpPr>
            <p:spPr>
              <a:xfrm>
                <a:off x="6830423" y="3552509"/>
                <a:ext cx="597725" cy="597725"/>
              </a:xfrm>
              <a:prstGeom prst="roundRect">
                <a:avLst/>
              </a:prstGeom>
              <a:solidFill>
                <a:schemeClr val="accent4">
                  <a:lumMod val="10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</a:rPr>
                  <a:t>04</a:t>
                </a:r>
                <a:endParaRPr lang="en-US" altLang="zh-CN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50"/>
              <p:cNvSpPr txBox="1"/>
              <p:nvPr/>
            </p:nvSpPr>
            <p:spPr>
              <a:xfrm>
                <a:off x="7551463" y="3516777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 fontScale="92500"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4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32" name="文本框 51"/>
              <p:cNvSpPr txBox="1"/>
              <p:nvPr/>
            </p:nvSpPr>
            <p:spPr>
              <a:xfrm>
                <a:off x="7551463" y="3720166"/>
                <a:ext cx="2310615" cy="532069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请替换文字内容复制你的内容到此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69" name="千图PPT彼岸天：ID 8661124库_组合 68"/>
          <p:cNvGrpSpPr/>
          <p:nvPr>
            <p:custDataLst>
              <p:tags r:id="rId4"/>
            </p:custDataLst>
          </p:nvPr>
        </p:nvGrpSpPr>
        <p:grpSpPr>
          <a:xfrm>
            <a:off x="2531604" y="2147566"/>
            <a:ext cx="7208119" cy="1252715"/>
            <a:chOff x="2531604" y="2147566"/>
            <a:chExt cx="7208119" cy="1252715"/>
          </a:xfrm>
        </p:grpSpPr>
        <p:grpSp>
          <p:nvGrpSpPr>
            <p:cNvPr id="10" name="组合 9"/>
            <p:cNvGrpSpPr/>
            <p:nvPr/>
          </p:nvGrpSpPr>
          <p:grpSpPr>
            <a:xfrm>
              <a:off x="6708068" y="2664823"/>
              <a:ext cx="3031655" cy="735458"/>
              <a:chOff x="6830423" y="3516777"/>
              <a:chExt cx="3031655" cy="735458"/>
            </a:xfrm>
          </p:grpSpPr>
          <p:sp>
            <p:nvSpPr>
              <p:cNvPr id="33" name="圆角矩形 45"/>
              <p:cNvSpPr/>
              <p:nvPr/>
            </p:nvSpPr>
            <p:spPr>
              <a:xfrm>
                <a:off x="6830423" y="3552509"/>
                <a:ext cx="597725" cy="597725"/>
              </a:xfrm>
              <a:prstGeom prst="roundRect">
                <a:avLst/>
              </a:prstGeom>
              <a:solidFill>
                <a:schemeClr val="accent2">
                  <a:lumMod val="10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</a:rPr>
                  <a:t>02</a:t>
                </a:r>
                <a:endParaRPr lang="en-US" altLang="zh-CN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文本框 46"/>
              <p:cNvSpPr txBox="1"/>
              <p:nvPr/>
            </p:nvSpPr>
            <p:spPr>
              <a:xfrm>
                <a:off x="7551463" y="3516777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 fontScale="92500"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4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35" name="文本框 47"/>
              <p:cNvSpPr txBox="1"/>
              <p:nvPr/>
            </p:nvSpPr>
            <p:spPr>
              <a:xfrm>
                <a:off x="7551463" y="3720166"/>
                <a:ext cx="2310615" cy="532069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请替换文字内容复制你的内容到此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31604" y="2147566"/>
              <a:ext cx="2532663" cy="1176494"/>
              <a:chOff x="2329923" y="2633742"/>
              <a:chExt cx="3558662" cy="1653100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2329923" y="2633742"/>
                <a:ext cx="1515742" cy="1400986"/>
                <a:chOff x="1193800" y="2387600"/>
                <a:chExt cx="1673945" cy="1547212"/>
              </a:xfrm>
            </p:grpSpPr>
            <p:sp>
              <p:nvSpPr>
                <p:cNvPr id="28" name="任意多边形 59"/>
                <p:cNvSpPr/>
                <p:nvPr/>
              </p:nvSpPr>
              <p:spPr bwMode="auto">
                <a:xfrm flipH="1">
                  <a:off x="1193800" y="2387600"/>
                  <a:ext cx="1253637" cy="1155569"/>
                </a:xfrm>
                <a:custGeom>
                  <a:avLst/>
                  <a:gdLst>
                    <a:gd name="connsiteX0" fmla="*/ 4805268 w 5554132"/>
                    <a:gd name="connsiteY0" fmla="*/ 313 h 5119649"/>
                    <a:gd name="connsiteX1" fmla="*/ 5490256 w 5554132"/>
                    <a:gd name="connsiteY1" fmla="*/ 64567 h 5119649"/>
                    <a:gd name="connsiteX2" fmla="*/ 5278097 w 5554132"/>
                    <a:gd name="connsiteY2" fmla="*/ 1505924 h 5119649"/>
                    <a:gd name="connsiteX3" fmla="*/ 3358319 w 5554132"/>
                    <a:gd name="connsiteY3" fmla="*/ 2683807 h 5119649"/>
                    <a:gd name="connsiteX4" fmla="*/ 3117700 w 5554132"/>
                    <a:gd name="connsiteY4" fmla="*/ 3884938 h 5119649"/>
                    <a:gd name="connsiteX5" fmla="*/ 3197906 w 5554132"/>
                    <a:gd name="connsiteY5" fmla="*/ 4654695 h 5119649"/>
                    <a:gd name="connsiteX6" fmla="*/ 2716668 w 5554132"/>
                    <a:gd name="connsiteY6" fmla="*/ 5119649 h 5119649"/>
                    <a:gd name="connsiteX7" fmla="*/ 0 w 5554132"/>
                    <a:gd name="connsiteY7" fmla="*/ 2451330 h 5119649"/>
                    <a:gd name="connsiteX8" fmla="*/ 450191 w 5554132"/>
                    <a:gd name="connsiteY8" fmla="*/ 1895969 h 5119649"/>
                    <a:gd name="connsiteX9" fmla="*/ 1399731 w 5554132"/>
                    <a:gd name="connsiteY9" fmla="*/ 2231769 h 5119649"/>
                    <a:gd name="connsiteX10" fmla="*/ 2582128 w 5554132"/>
                    <a:gd name="connsiteY10" fmla="*/ 2089700 h 5119649"/>
                    <a:gd name="connsiteX11" fmla="*/ 3891303 w 5554132"/>
                    <a:gd name="connsiteY11" fmla="*/ 263464 h 5119649"/>
                    <a:gd name="connsiteX12" fmla="*/ 4805268 w 5554132"/>
                    <a:gd name="connsiteY12" fmla="*/ 313 h 5119649"/>
                    <a:gd name="connsiteX13" fmla="*/ 4796632 w 5554132"/>
                    <a:gd name="connsiteY13" fmla="*/ 453987 h 5119649"/>
                    <a:gd name="connsiteX14" fmla="*/ 4552950 w 5554132"/>
                    <a:gd name="connsiteY14" fmla="*/ 695287 h 5119649"/>
                    <a:gd name="connsiteX15" fmla="*/ 4796632 w 5554132"/>
                    <a:gd name="connsiteY15" fmla="*/ 936587 h 5119649"/>
                    <a:gd name="connsiteX16" fmla="*/ 5040314 w 5554132"/>
                    <a:gd name="connsiteY16" fmla="*/ 695287 h 5119649"/>
                    <a:gd name="connsiteX17" fmla="*/ 4796632 w 5554132"/>
                    <a:gd name="connsiteY17" fmla="*/ 453987 h 5119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554132" h="5119649">
                      <a:moveTo>
                        <a:pt x="4805268" y="313"/>
                      </a:moveTo>
                      <a:cubicBezTo>
                        <a:pt x="5166843" y="5156"/>
                        <a:pt x="5490256" y="64567"/>
                        <a:pt x="5490256" y="64567"/>
                      </a:cubicBezTo>
                      <a:cubicBezTo>
                        <a:pt x="5490256" y="64567"/>
                        <a:pt x="5730875" y="1020306"/>
                        <a:pt x="5278097" y="1505924"/>
                      </a:cubicBezTo>
                      <a:cubicBezTo>
                        <a:pt x="3358319" y="2683807"/>
                        <a:pt x="3358319" y="2683807"/>
                        <a:pt x="3358319" y="2683807"/>
                      </a:cubicBezTo>
                      <a:cubicBezTo>
                        <a:pt x="3358319" y="2683807"/>
                        <a:pt x="2507096" y="3267583"/>
                        <a:pt x="3117700" y="3884938"/>
                      </a:cubicBezTo>
                      <a:cubicBezTo>
                        <a:pt x="3117700" y="3884938"/>
                        <a:pt x="3715366" y="4192325"/>
                        <a:pt x="3197906" y="4654695"/>
                      </a:cubicBezTo>
                      <a:cubicBezTo>
                        <a:pt x="3197906" y="4654695"/>
                        <a:pt x="2724430" y="5109317"/>
                        <a:pt x="2716668" y="5119649"/>
                      </a:cubicBezTo>
                      <a:cubicBezTo>
                        <a:pt x="0" y="2451330"/>
                        <a:pt x="0" y="2451330"/>
                        <a:pt x="0" y="2451330"/>
                      </a:cubicBezTo>
                      <a:cubicBezTo>
                        <a:pt x="12937" y="2438415"/>
                        <a:pt x="450191" y="1895969"/>
                        <a:pt x="450191" y="1895969"/>
                      </a:cubicBezTo>
                      <a:cubicBezTo>
                        <a:pt x="450191" y="1895969"/>
                        <a:pt x="809826" y="1418100"/>
                        <a:pt x="1399731" y="2231769"/>
                      </a:cubicBezTo>
                      <a:cubicBezTo>
                        <a:pt x="2222493" y="2893037"/>
                        <a:pt x="2582128" y="2089700"/>
                        <a:pt x="2582128" y="2089700"/>
                      </a:cubicBezTo>
                      <a:cubicBezTo>
                        <a:pt x="3891303" y="263464"/>
                        <a:pt x="3891303" y="263464"/>
                        <a:pt x="3891303" y="263464"/>
                      </a:cubicBezTo>
                      <a:cubicBezTo>
                        <a:pt x="4043954" y="45194"/>
                        <a:pt x="4443692" y="-4530"/>
                        <a:pt x="4805268" y="313"/>
                      </a:cubicBezTo>
                      <a:close/>
                      <a:moveTo>
                        <a:pt x="4796632" y="453987"/>
                      </a:moveTo>
                      <a:cubicBezTo>
                        <a:pt x="4662050" y="453987"/>
                        <a:pt x="4552950" y="562021"/>
                        <a:pt x="4552950" y="695287"/>
                      </a:cubicBezTo>
                      <a:cubicBezTo>
                        <a:pt x="4552950" y="828553"/>
                        <a:pt x="4662050" y="936587"/>
                        <a:pt x="4796632" y="936587"/>
                      </a:cubicBezTo>
                      <a:cubicBezTo>
                        <a:pt x="4931214" y="936587"/>
                        <a:pt x="5040314" y="828553"/>
                        <a:pt x="5040314" y="695287"/>
                      </a:cubicBezTo>
                      <a:cubicBezTo>
                        <a:pt x="5040314" y="562021"/>
                        <a:pt x="4931214" y="453987"/>
                        <a:pt x="4796632" y="453987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任意多边形 60"/>
                <p:cNvSpPr/>
                <p:nvPr/>
              </p:nvSpPr>
              <p:spPr bwMode="auto">
                <a:xfrm flipH="1">
                  <a:off x="1880577" y="2992075"/>
                  <a:ext cx="987168" cy="942737"/>
                </a:xfrm>
                <a:custGeom>
                  <a:avLst/>
                  <a:gdLst>
                    <a:gd name="T0" fmla="*/ 650 w 1691"/>
                    <a:gd name="T1" fmla="*/ 0 h 1617"/>
                    <a:gd name="T2" fmla="*/ 0 w 1691"/>
                    <a:gd name="T3" fmla="*/ 579 h 1617"/>
                    <a:gd name="T4" fmla="*/ 47 w 1691"/>
                    <a:gd name="T5" fmla="*/ 658 h 1617"/>
                    <a:gd name="T6" fmla="*/ 377 w 1691"/>
                    <a:gd name="T7" fmla="*/ 390 h 1617"/>
                    <a:gd name="T8" fmla="*/ 92 w 1691"/>
                    <a:gd name="T9" fmla="*/ 680 h 1617"/>
                    <a:gd name="T10" fmla="*/ 144 w 1691"/>
                    <a:gd name="T11" fmla="*/ 739 h 1617"/>
                    <a:gd name="T12" fmla="*/ 542 w 1691"/>
                    <a:gd name="T13" fmla="*/ 316 h 1617"/>
                    <a:gd name="T14" fmla="*/ 159 w 1691"/>
                    <a:gd name="T15" fmla="*/ 762 h 1617"/>
                    <a:gd name="T16" fmla="*/ 459 w 1691"/>
                    <a:gd name="T17" fmla="*/ 554 h 1617"/>
                    <a:gd name="T18" fmla="*/ 212 w 1691"/>
                    <a:gd name="T19" fmla="*/ 792 h 1617"/>
                    <a:gd name="T20" fmla="*/ 249 w 1691"/>
                    <a:gd name="T21" fmla="*/ 829 h 1617"/>
                    <a:gd name="T22" fmla="*/ 392 w 1691"/>
                    <a:gd name="T23" fmla="*/ 710 h 1617"/>
                    <a:gd name="T24" fmla="*/ 287 w 1691"/>
                    <a:gd name="T25" fmla="*/ 866 h 1617"/>
                    <a:gd name="T26" fmla="*/ 324 w 1691"/>
                    <a:gd name="T27" fmla="*/ 910 h 1617"/>
                    <a:gd name="T28" fmla="*/ 699 w 1691"/>
                    <a:gd name="T29" fmla="*/ 412 h 1617"/>
                    <a:gd name="T30" fmla="*/ 354 w 1691"/>
                    <a:gd name="T31" fmla="*/ 940 h 1617"/>
                    <a:gd name="T32" fmla="*/ 384 w 1691"/>
                    <a:gd name="T33" fmla="*/ 985 h 1617"/>
                    <a:gd name="T34" fmla="*/ 609 w 1691"/>
                    <a:gd name="T35" fmla="*/ 739 h 1617"/>
                    <a:gd name="T36" fmla="*/ 422 w 1691"/>
                    <a:gd name="T37" fmla="*/ 1007 h 1617"/>
                    <a:gd name="T38" fmla="*/ 759 w 1691"/>
                    <a:gd name="T39" fmla="*/ 635 h 1617"/>
                    <a:gd name="T40" fmla="*/ 459 w 1691"/>
                    <a:gd name="T41" fmla="*/ 1044 h 1617"/>
                    <a:gd name="T42" fmla="*/ 489 w 1691"/>
                    <a:gd name="T43" fmla="*/ 1067 h 1617"/>
                    <a:gd name="T44" fmla="*/ 752 w 1691"/>
                    <a:gd name="T45" fmla="*/ 754 h 1617"/>
                    <a:gd name="T46" fmla="*/ 534 w 1691"/>
                    <a:gd name="T47" fmla="*/ 1096 h 1617"/>
                    <a:gd name="T48" fmla="*/ 556 w 1691"/>
                    <a:gd name="T49" fmla="*/ 1128 h 1617"/>
                    <a:gd name="T50" fmla="*/ 992 w 1691"/>
                    <a:gd name="T51" fmla="*/ 635 h 1617"/>
                    <a:gd name="T52" fmla="*/ 587 w 1691"/>
                    <a:gd name="T53" fmla="*/ 1156 h 1617"/>
                    <a:gd name="T54" fmla="*/ 624 w 1691"/>
                    <a:gd name="T55" fmla="*/ 1193 h 1617"/>
                    <a:gd name="T56" fmla="*/ 744 w 1691"/>
                    <a:gd name="T57" fmla="*/ 1059 h 1617"/>
                    <a:gd name="T58" fmla="*/ 662 w 1691"/>
                    <a:gd name="T59" fmla="*/ 1238 h 1617"/>
                    <a:gd name="T60" fmla="*/ 939 w 1691"/>
                    <a:gd name="T61" fmla="*/ 925 h 1617"/>
                    <a:gd name="T62" fmla="*/ 699 w 1691"/>
                    <a:gd name="T63" fmla="*/ 1260 h 1617"/>
                    <a:gd name="T64" fmla="*/ 729 w 1691"/>
                    <a:gd name="T65" fmla="*/ 1304 h 1617"/>
                    <a:gd name="T66" fmla="*/ 1007 w 1691"/>
                    <a:gd name="T67" fmla="*/ 1059 h 1617"/>
                    <a:gd name="T68" fmla="*/ 767 w 1691"/>
                    <a:gd name="T69" fmla="*/ 1334 h 1617"/>
                    <a:gd name="T70" fmla="*/ 789 w 1691"/>
                    <a:gd name="T71" fmla="*/ 1371 h 1617"/>
                    <a:gd name="T72" fmla="*/ 1292 w 1691"/>
                    <a:gd name="T73" fmla="*/ 933 h 1617"/>
                    <a:gd name="T74" fmla="*/ 819 w 1691"/>
                    <a:gd name="T75" fmla="*/ 1416 h 1617"/>
                    <a:gd name="T76" fmla="*/ 864 w 1691"/>
                    <a:gd name="T77" fmla="*/ 1461 h 1617"/>
                    <a:gd name="T78" fmla="*/ 1247 w 1691"/>
                    <a:gd name="T79" fmla="*/ 1119 h 1617"/>
                    <a:gd name="T80" fmla="*/ 917 w 1691"/>
                    <a:gd name="T81" fmla="*/ 1498 h 1617"/>
                    <a:gd name="T82" fmla="*/ 954 w 1691"/>
                    <a:gd name="T83" fmla="*/ 1527 h 1617"/>
                    <a:gd name="T84" fmla="*/ 1419 w 1691"/>
                    <a:gd name="T85" fmla="*/ 1037 h 1617"/>
                    <a:gd name="T86" fmla="*/ 999 w 1691"/>
                    <a:gd name="T87" fmla="*/ 1565 h 1617"/>
                    <a:gd name="T88" fmla="*/ 1037 w 1691"/>
                    <a:gd name="T89" fmla="*/ 1617 h 1617"/>
                    <a:gd name="T90" fmla="*/ 1691 w 1691"/>
                    <a:gd name="T91" fmla="*/ 988 h 1617"/>
                    <a:gd name="T92" fmla="*/ 650 w 1691"/>
                    <a:gd name="T93" fmla="*/ 0 h 16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691" h="1617">
                      <a:moveTo>
                        <a:pt x="650" y="0"/>
                      </a:moveTo>
                      <a:cubicBezTo>
                        <a:pt x="0" y="579"/>
                        <a:pt x="0" y="579"/>
                        <a:pt x="0" y="579"/>
                      </a:cubicBezTo>
                      <a:cubicBezTo>
                        <a:pt x="47" y="658"/>
                        <a:pt x="47" y="658"/>
                        <a:pt x="47" y="658"/>
                      </a:cubicBezTo>
                      <a:cubicBezTo>
                        <a:pt x="377" y="390"/>
                        <a:pt x="377" y="390"/>
                        <a:pt x="377" y="390"/>
                      </a:cubicBezTo>
                      <a:cubicBezTo>
                        <a:pt x="92" y="680"/>
                        <a:pt x="92" y="680"/>
                        <a:pt x="92" y="680"/>
                      </a:cubicBezTo>
                      <a:cubicBezTo>
                        <a:pt x="144" y="739"/>
                        <a:pt x="144" y="739"/>
                        <a:pt x="144" y="739"/>
                      </a:cubicBezTo>
                      <a:cubicBezTo>
                        <a:pt x="542" y="316"/>
                        <a:pt x="542" y="316"/>
                        <a:pt x="542" y="316"/>
                      </a:cubicBezTo>
                      <a:cubicBezTo>
                        <a:pt x="159" y="762"/>
                        <a:pt x="159" y="762"/>
                        <a:pt x="159" y="762"/>
                      </a:cubicBezTo>
                      <a:cubicBezTo>
                        <a:pt x="459" y="554"/>
                        <a:pt x="459" y="554"/>
                        <a:pt x="459" y="554"/>
                      </a:cubicBezTo>
                      <a:cubicBezTo>
                        <a:pt x="212" y="792"/>
                        <a:pt x="212" y="792"/>
                        <a:pt x="212" y="792"/>
                      </a:cubicBezTo>
                      <a:cubicBezTo>
                        <a:pt x="249" y="829"/>
                        <a:pt x="249" y="829"/>
                        <a:pt x="249" y="829"/>
                      </a:cubicBezTo>
                      <a:cubicBezTo>
                        <a:pt x="392" y="710"/>
                        <a:pt x="392" y="710"/>
                        <a:pt x="392" y="710"/>
                      </a:cubicBezTo>
                      <a:cubicBezTo>
                        <a:pt x="287" y="866"/>
                        <a:pt x="287" y="866"/>
                        <a:pt x="287" y="866"/>
                      </a:cubicBezTo>
                      <a:cubicBezTo>
                        <a:pt x="324" y="910"/>
                        <a:pt x="324" y="910"/>
                        <a:pt x="324" y="910"/>
                      </a:cubicBezTo>
                      <a:cubicBezTo>
                        <a:pt x="699" y="412"/>
                        <a:pt x="699" y="412"/>
                        <a:pt x="699" y="412"/>
                      </a:cubicBezTo>
                      <a:cubicBezTo>
                        <a:pt x="354" y="940"/>
                        <a:pt x="354" y="940"/>
                        <a:pt x="354" y="940"/>
                      </a:cubicBezTo>
                      <a:cubicBezTo>
                        <a:pt x="384" y="985"/>
                        <a:pt x="384" y="985"/>
                        <a:pt x="384" y="985"/>
                      </a:cubicBezTo>
                      <a:cubicBezTo>
                        <a:pt x="609" y="739"/>
                        <a:pt x="609" y="739"/>
                        <a:pt x="609" y="739"/>
                      </a:cubicBezTo>
                      <a:cubicBezTo>
                        <a:pt x="422" y="1007"/>
                        <a:pt x="422" y="1007"/>
                        <a:pt x="422" y="1007"/>
                      </a:cubicBezTo>
                      <a:cubicBezTo>
                        <a:pt x="759" y="635"/>
                        <a:pt x="759" y="635"/>
                        <a:pt x="759" y="635"/>
                      </a:cubicBezTo>
                      <a:cubicBezTo>
                        <a:pt x="459" y="1044"/>
                        <a:pt x="459" y="1044"/>
                        <a:pt x="459" y="1044"/>
                      </a:cubicBezTo>
                      <a:cubicBezTo>
                        <a:pt x="489" y="1067"/>
                        <a:pt x="489" y="1067"/>
                        <a:pt x="489" y="1067"/>
                      </a:cubicBezTo>
                      <a:cubicBezTo>
                        <a:pt x="752" y="754"/>
                        <a:pt x="752" y="754"/>
                        <a:pt x="752" y="754"/>
                      </a:cubicBezTo>
                      <a:cubicBezTo>
                        <a:pt x="534" y="1096"/>
                        <a:pt x="534" y="1096"/>
                        <a:pt x="534" y="1096"/>
                      </a:cubicBezTo>
                      <a:cubicBezTo>
                        <a:pt x="556" y="1128"/>
                        <a:pt x="556" y="1128"/>
                        <a:pt x="556" y="1128"/>
                      </a:cubicBezTo>
                      <a:cubicBezTo>
                        <a:pt x="992" y="635"/>
                        <a:pt x="992" y="635"/>
                        <a:pt x="992" y="635"/>
                      </a:cubicBezTo>
                      <a:cubicBezTo>
                        <a:pt x="587" y="1156"/>
                        <a:pt x="587" y="1156"/>
                        <a:pt x="587" y="1156"/>
                      </a:cubicBezTo>
                      <a:cubicBezTo>
                        <a:pt x="624" y="1193"/>
                        <a:pt x="624" y="1193"/>
                        <a:pt x="624" y="1193"/>
                      </a:cubicBezTo>
                      <a:cubicBezTo>
                        <a:pt x="744" y="1059"/>
                        <a:pt x="744" y="1059"/>
                        <a:pt x="744" y="1059"/>
                      </a:cubicBezTo>
                      <a:cubicBezTo>
                        <a:pt x="662" y="1238"/>
                        <a:pt x="662" y="1238"/>
                        <a:pt x="662" y="1238"/>
                      </a:cubicBezTo>
                      <a:cubicBezTo>
                        <a:pt x="939" y="925"/>
                        <a:pt x="939" y="925"/>
                        <a:pt x="939" y="925"/>
                      </a:cubicBezTo>
                      <a:cubicBezTo>
                        <a:pt x="699" y="1260"/>
                        <a:pt x="699" y="1260"/>
                        <a:pt x="699" y="1260"/>
                      </a:cubicBezTo>
                      <a:cubicBezTo>
                        <a:pt x="729" y="1304"/>
                        <a:pt x="729" y="1304"/>
                        <a:pt x="729" y="1304"/>
                      </a:cubicBezTo>
                      <a:cubicBezTo>
                        <a:pt x="1007" y="1059"/>
                        <a:pt x="1007" y="1059"/>
                        <a:pt x="1007" y="1059"/>
                      </a:cubicBezTo>
                      <a:cubicBezTo>
                        <a:pt x="767" y="1334"/>
                        <a:pt x="767" y="1334"/>
                        <a:pt x="767" y="1334"/>
                      </a:cubicBezTo>
                      <a:cubicBezTo>
                        <a:pt x="789" y="1371"/>
                        <a:pt x="789" y="1371"/>
                        <a:pt x="789" y="1371"/>
                      </a:cubicBezTo>
                      <a:cubicBezTo>
                        <a:pt x="1292" y="933"/>
                        <a:pt x="1292" y="933"/>
                        <a:pt x="1292" y="933"/>
                      </a:cubicBezTo>
                      <a:cubicBezTo>
                        <a:pt x="1262" y="940"/>
                        <a:pt x="819" y="1416"/>
                        <a:pt x="819" y="1416"/>
                      </a:cubicBezTo>
                      <a:cubicBezTo>
                        <a:pt x="864" y="1461"/>
                        <a:pt x="864" y="1461"/>
                        <a:pt x="864" y="1461"/>
                      </a:cubicBezTo>
                      <a:cubicBezTo>
                        <a:pt x="1247" y="1119"/>
                        <a:pt x="1247" y="1119"/>
                        <a:pt x="1247" y="1119"/>
                      </a:cubicBezTo>
                      <a:cubicBezTo>
                        <a:pt x="917" y="1498"/>
                        <a:pt x="917" y="1498"/>
                        <a:pt x="917" y="1498"/>
                      </a:cubicBezTo>
                      <a:cubicBezTo>
                        <a:pt x="954" y="1527"/>
                        <a:pt x="954" y="1527"/>
                        <a:pt x="954" y="1527"/>
                      </a:cubicBezTo>
                      <a:cubicBezTo>
                        <a:pt x="1419" y="1037"/>
                        <a:pt x="1419" y="1037"/>
                        <a:pt x="1419" y="1037"/>
                      </a:cubicBezTo>
                      <a:cubicBezTo>
                        <a:pt x="999" y="1565"/>
                        <a:pt x="999" y="1565"/>
                        <a:pt x="999" y="1565"/>
                      </a:cubicBezTo>
                      <a:cubicBezTo>
                        <a:pt x="1037" y="1617"/>
                        <a:pt x="1037" y="1617"/>
                        <a:pt x="1037" y="1617"/>
                      </a:cubicBezTo>
                      <a:cubicBezTo>
                        <a:pt x="1691" y="988"/>
                        <a:pt x="1691" y="988"/>
                        <a:pt x="1691" y="988"/>
                      </a:cubicBezTo>
                      <a:cubicBezTo>
                        <a:pt x="650" y="0"/>
                        <a:pt x="650" y="0"/>
                        <a:pt x="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305559" y="3501280"/>
                <a:ext cx="1746926" cy="785562"/>
                <a:chOff x="2271266" y="1795463"/>
                <a:chExt cx="1929259" cy="867554"/>
              </a:xfrm>
              <a:solidFill>
                <a:schemeClr val="accent2"/>
              </a:solidFill>
            </p:grpSpPr>
            <p:sp>
              <p:nvSpPr>
                <p:cNvPr id="26" name="任意多边形 57"/>
                <p:cNvSpPr/>
                <p:nvPr/>
              </p:nvSpPr>
              <p:spPr>
                <a:xfrm>
                  <a:off x="2271266" y="1795463"/>
                  <a:ext cx="1736212" cy="867554"/>
                </a:xfrm>
                <a:custGeom>
                  <a:avLst/>
                  <a:gdLst>
                    <a:gd name="connsiteX0" fmla="*/ 627788 w 1736212"/>
                    <a:gd name="connsiteY0" fmla="*/ 0 h 867554"/>
                    <a:gd name="connsiteX1" fmla="*/ 1736212 w 1736212"/>
                    <a:gd name="connsiteY1" fmla="*/ 0 h 867554"/>
                    <a:gd name="connsiteX2" fmla="*/ 1727862 w 1736212"/>
                    <a:gd name="connsiteY2" fmla="*/ 44850 h 867554"/>
                    <a:gd name="connsiteX3" fmla="*/ 649123 w 1736212"/>
                    <a:gd name="connsiteY3" fmla="*/ 866972 h 867554"/>
                    <a:gd name="connsiteX4" fmla="*/ 55413 w 1736212"/>
                    <a:gd name="connsiteY4" fmla="*/ 664221 h 867554"/>
                    <a:gd name="connsiteX5" fmla="*/ 0 w 1736212"/>
                    <a:gd name="connsiteY5" fmla="*/ 619894 h 867554"/>
                    <a:gd name="connsiteX6" fmla="*/ 627788 w 1736212"/>
                    <a:gd name="connsiteY6" fmla="*/ 0 h 867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6212" h="867554">
                      <a:moveTo>
                        <a:pt x="627788" y="0"/>
                      </a:moveTo>
                      <a:lnTo>
                        <a:pt x="1736212" y="0"/>
                      </a:lnTo>
                      <a:lnTo>
                        <a:pt x="1727862" y="44850"/>
                      </a:lnTo>
                      <a:cubicBezTo>
                        <a:pt x="1611897" y="530341"/>
                        <a:pt x="1167445" y="883889"/>
                        <a:pt x="649123" y="866972"/>
                      </a:cubicBezTo>
                      <a:cubicBezTo>
                        <a:pt x="426985" y="859722"/>
                        <a:pt x="222823" y="785458"/>
                        <a:pt x="55413" y="664221"/>
                      </a:cubicBezTo>
                      <a:lnTo>
                        <a:pt x="0" y="619894"/>
                      </a:lnTo>
                      <a:lnTo>
                        <a:pt x="627788" y="0"/>
                      </a:lnTo>
                      <a:close/>
                    </a:path>
                  </a:pathLst>
                </a:custGeom>
                <a:grpFill/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2957513" y="1795463"/>
                  <a:ext cx="1243012" cy="867554"/>
                </a:xfrm>
                <a:prstGeom prst="rect">
                  <a:avLst/>
                </a:prstGeom>
                <a:grpFill/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4" name="矩形 23"/>
              <p:cNvSpPr/>
              <p:nvPr/>
            </p:nvSpPr>
            <p:spPr>
              <a:xfrm>
                <a:off x="5052485" y="3501280"/>
                <a:ext cx="836100" cy="7855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任意多边形 56"/>
              <p:cNvSpPr/>
              <p:nvPr/>
            </p:nvSpPr>
            <p:spPr bwMode="auto">
              <a:xfrm>
                <a:off x="4295636" y="3683779"/>
                <a:ext cx="511688" cy="420564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2" name="千图PPT彼岸天：ID 8661124库_组合 71"/>
          <p:cNvGrpSpPr/>
          <p:nvPr>
            <p:custDataLst>
              <p:tags r:id="rId5"/>
            </p:custDataLst>
          </p:nvPr>
        </p:nvGrpSpPr>
        <p:grpSpPr>
          <a:xfrm>
            <a:off x="2540883" y="4869047"/>
            <a:ext cx="7198840" cy="1260487"/>
            <a:chOff x="2540883" y="4869047"/>
            <a:chExt cx="7198840" cy="1260487"/>
          </a:xfrm>
        </p:grpSpPr>
        <p:grpSp>
          <p:nvGrpSpPr>
            <p:cNvPr id="9" name="组合 8"/>
            <p:cNvGrpSpPr/>
            <p:nvPr/>
          </p:nvGrpSpPr>
          <p:grpSpPr>
            <a:xfrm>
              <a:off x="6708068" y="5394076"/>
              <a:ext cx="3031655" cy="735458"/>
              <a:chOff x="6830423" y="5064716"/>
              <a:chExt cx="3031655" cy="735458"/>
            </a:xfrm>
          </p:grpSpPr>
          <p:sp>
            <p:nvSpPr>
              <p:cNvPr id="36" name="圆角矩形 11"/>
              <p:cNvSpPr/>
              <p:nvPr/>
            </p:nvSpPr>
            <p:spPr>
              <a:xfrm>
                <a:off x="6830423" y="5100448"/>
                <a:ext cx="597725" cy="597725"/>
              </a:xfrm>
              <a:prstGeom prst="roundRect">
                <a:avLst/>
              </a:prstGeom>
              <a:solidFill>
                <a:schemeClr val="accent5">
                  <a:lumMod val="10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</a:rPr>
                  <a:t>05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12"/>
              <p:cNvSpPr txBox="1"/>
              <p:nvPr/>
            </p:nvSpPr>
            <p:spPr>
              <a:xfrm>
                <a:off x="7551463" y="5064716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 fontScale="92500"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400" b="1" dirty="0">
                    <a:solidFill>
                      <a:schemeClr val="accent5"/>
                    </a:solidFill>
                  </a:rPr>
                  <a:t>输入标题文本</a:t>
                </a:r>
              </a:p>
            </p:txBody>
          </p:sp>
          <p:sp>
            <p:nvSpPr>
              <p:cNvPr id="38" name="文本框 13"/>
              <p:cNvSpPr txBox="1"/>
              <p:nvPr/>
            </p:nvSpPr>
            <p:spPr>
              <a:xfrm>
                <a:off x="7551463" y="5268105"/>
                <a:ext cx="2310615" cy="532069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请替换文字内容复制你的内容到此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2540883" y="4869047"/>
              <a:ext cx="2532663" cy="1172296"/>
              <a:chOff x="2329923" y="4034728"/>
              <a:chExt cx="3558662" cy="1647202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2329923" y="4034728"/>
                <a:ext cx="1515742" cy="1400986"/>
                <a:chOff x="1193800" y="3934812"/>
                <a:chExt cx="1673945" cy="1547212"/>
              </a:xfrm>
            </p:grpSpPr>
            <p:sp>
              <p:nvSpPr>
                <p:cNvPr id="20" name="任意多边形 68"/>
                <p:cNvSpPr/>
                <p:nvPr/>
              </p:nvSpPr>
              <p:spPr bwMode="auto">
                <a:xfrm flipH="1">
                  <a:off x="1193800" y="3934812"/>
                  <a:ext cx="1253637" cy="1155569"/>
                </a:xfrm>
                <a:custGeom>
                  <a:avLst/>
                  <a:gdLst>
                    <a:gd name="connsiteX0" fmla="*/ 4805268 w 5554132"/>
                    <a:gd name="connsiteY0" fmla="*/ 313 h 5119649"/>
                    <a:gd name="connsiteX1" fmla="*/ 5490256 w 5554132"/>
                    <a:gd name="connsiteY1" fmla="*/ 64567 h 5119649"/>
                    <a:gd name="connsiteX2" fmla="*/ 5278097 w 5554132"/>
                    <a:gd name="connsiteY2" fmla="*/ 1505924 h 5119649"/>
                    <a:gd name="connsiteX3" fmla="*/ 3358319 w 5554132"/>
                    <a:gd name="connsiteY3" fmla="*/ 2683807 h 5119649"/>
                    <a:gd name="connsiteX4" fmla="*/ 3117700 w 5554132"/>
                    <a:gd name="connsiteY4" fmla="*/ 3884938 h 5119649"/>
                    <a:gd name="connsiteX5" fmla="*/ 3197906 w 5554132"/>
                    <a:gd name="connsiteY5" fmla="*/ 4654695 h 5119649"/>
                    <a:gd name="connsiteX6" fmla="*/ 2716668 w 5554132"/>
                    <a:gd name="connsiteY6" fmla="*/ 5119649 h 5119649"/>
                    <a:gd name="connsiteX7" fmla="*/ 0 w 5554132"/>
                    <a:gd name="connsiteY7" fmla="*/ 2451330 h 5119649"/>
                    <a:gd name="connsiteX8" fmla="*/ 450191 w 5554132"/>
                    <a:gd name="connsiteY8" fmla="*/ 1895969 h 5119649"/>
                    <a:gd name="connsiteX9" fmla="*/ 1399731 w 5554132"/>
                    <a:gd name="connsiteY9" fmla="*/ 2231769 h 5119649"/>
                    <a:gd name="connsiteX10" fmla="*/ 2582128 w 5554132"/>
                    <a:gd name="connsiteY10" fmla="*/ 2089700 h 5119649"/>
                    <a:gd name="connsiteX11" fmla="*/ 3891303 w 5554132"/>
                    <a:gd name="connsiteY11" fmla="*/ 263464 h 5119649"/>
                    <a:gd name="connsiteX12" fmla="*/ 4805268 w 5554132"/>
                    <a:gd name="connsiteY12" fmla="*/ 313 h 5119649"/>
                    <a:gd name="connsiteX13" fmla="*/ 4796632 w 5554132"/>
                    <a:gd name="connsiteY13" fmla="*/ 453987 h 5119649"/>
                    <a:gd name="connsiteX14" fmla="*/ 4552950 w 5554132"/>
                    <a:gd name="connsiteY14" fmla="*/ 695287 h 5119649"/>
                    <a:gd name="connsiteX15" fmla="*/ 4796632 w 5554132"/>
                    <a:gd name="connsiteY15" fmla="*/ 936587 h 5119649"/>
                    <a:gd name="connsiteX16" fmla="*/ 5040314 w 5554132"/>
                    <a:gd name="connsiteY16" fmla="*/ 695287 h 5119649"/>
                    <a:gd name="connsiteX17" fmla="*/ 4796632 w 5554132"/>
                    <a:gd name="connsiteY17" fmla="*/ 453987 h 5119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554132" h="5119649">
                      <a:moveTo>
                        <a:pt x="4805268" y="313"/>
                      </a:moveTo>
                      <a:cubicBezTo>
                        <a:pt x="5166843" y="5156"/>
                        <a:pt x="5490256" y="64567"/>
                        <a:pt x="5490256" y="64567"/>
                      </a:cubicBezTo>
                      <a:cubicBezTo>
                        <a:pt x="5490256" y="64567"/>
                        <a:pt x="5730875" y="1020306"/>
                        <a:pt x="5278097" y="1505924"/>
                      </a:cubicBezTo>
                      <a:cubicBezTo>
                        <a:pt x="3358319" y="2683807"/>
                        <a:pt x="3358319" y="2683807"/>
                        <a:pt x="3358319" y="2683807"/>
                      </a:cubicBezTo>
                      <a:cubicBezTo>
                        <a:pt x="3358319" y="2683807"/>
                        <a:pt x="2507096" y="3267583"/>
                        <a:pt x="3117700" y="3884938"/>
                      </a:cubicBezTo>
                      <a:cubicBezTo>
                        <a:pt x="3117700" y="3884938"/>
                        <a:pt x="3715366" y="4192325"/>
                        <a:pt x="3197906" y="4654695"/>
                      </a:cubicBezTo>
                      <a:cubicBezTo>
                        <a:pt x="3197906" y="4654695"/>
                        <a:pt x="2724430" y="5109317"/>
                        <a:pt x="2716668" y="5119649"/>
                      </a:cubicBezTo>
                      <a:cubicBezTo>
                        <a:pt x="0" y="2451330"/>
                        <a:pt x="0" y="2451330"/>
                        <a:pt x="0" y="2451330"/>
                      </a:cubicBezTo>
                      <a:cubicBezTo>
                        <a:pt x="12937" y="2438415"/>
                        <a:pt x="450191" y="1895969"/>
                        <a:pt x="450191" y="1895969"/>
                      </a:cubicBezTo>
                      <a:cubicBezTo>
                        <a:pt x="450191" y="1895969"/>
                        <a:pt x="809826" y="1418100"/>
                        <a:pt x="1399731" y="2231769"/>
                      </a:cubicBezTo>
                      <a:cubicBezTo>
                        <a:pt x="2222493" y="2893037"/>
                        <a:pt x="2582128" y="2089700"/>
                        <a:pt x="2582128" y="2089700"/>
                      </a:cubicBezTo>
                      <a:cubicBezTo>
                        <a:pt x="3891303" y="263464"/>
                        <a:pt x="3891303" y="263464"/>
                        <a:pt x="3891303" y="263464"/>
                      </a:cubicBezTo>
                      <a:cubicBezTo>
                        <a:pt x="4043954" y="45194"/>
                        <a:pt x="4443692" y="-4530"/>
                        <a:pt x="4805268" y="313"/>
                      </a:cubicBezTo>
                      <a:close/>
                      <a:moveTo>
                        <a:pt x="4796632" y="453987"/>
                      </a:moveTo>
                      <a:cubicBezTo>
                        <a:pt x="4662050" y="453987"/>
                        <a:pt x="4552950" y="562021"/>
                        <a:pt x="4552950" y="695287"/>
                      </a:cubicBezTo>
                      <a:cubicBezTo>
                        <a:pt x="4552950" y="828553"/>
                        <a:pt x="4662050" y="936587"/>
                        <a:pt x="4796632" y="936587"/>
                      </a:cubicBezTo>
                      <a:cubicBezTo>
                        <a:pt x="4931214" y="936587"/>
                        <a:pt x="5040314" y="828553"/>
                        <a:pt x="5040314" y="695287"/>
                      </a:cubicBezTo>
                      <a:cubicBezTo>
                        <a:pt x="5040314" y="562021"/>
                        <a:pt x="4931214" y="453987"/>
                        <a:pt x="4796632" y="453987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" name="任意多边形 69"/>
                <p:cNvSpPr/>
                <p:nvPr/>
              </p:nvSpPr>
              <p:spPr bwMode="auto">
                <a:xfrm flipH="1">
                  <a:off x="1880577" y="4539287"/>
                  <a:ext cx="987168" cy="942737"/>
                </a:xfrm>
                <a:custGeom>
                  <a:avLst/>
                  <a:gdLst>
                    <a:gd name="T0" fmla="*/ 650 w 1691"/>
                    <a:gd name="T1" fmla="*/ 0 h 1617"/>
                    <a:gd name="T2" fmla="*/ 0 w 1691"/>
                    <a:gd name="T3" fmla="*/ 579 h 1617"/>
                    <a:gd name="T4" fmla="*/ 47 w 1691"/>
                    <a:gd name="T5" fmla="*/ 658 h 1617"/>
                    <a:gd name="T6" fmla="*/ 377 w 1691"/>
                    <a:gd name="T7" fmla="*/ 390 h 1617"/>
                    <a:gd name="T8" fmla="*/ 92 w 1691"/>
                    <a:gd name="T9" fmla="*/ 680 h 1617"/>
                    <a:gd name="T10" fmla="*/ 144 w 1691"/>
                    <a:gd name="T11" fmla="*/ 739 h 1617"/>
                    <a:gd name="T12" fmla="*/ 542 w 1691"/>
                    <a:gd name="T13" fmla="*/ 316 h 1617"/>
                    <a:gd name="T14" fmla="*/ 159 w 1691"/>
                    <a:gd name="T15" fmla="*/ 762 h 1617"/>
                    <a:gd name="T16" fmla="*/ 459 w 1691"/>
                    <a:gd name="T17" fmla="*/ 554 h 1617"/>
                    <a:gd name="T18" fmla="*/ 212 w 1691"/>
                    <a:gd name="T19" fmla="*/ 792 h 1617"/>
                    <a:gd name="T20" fmla="*/ 249 w 1691"/>
                    <a:gd name="T21" fmla="*/ 829 h 1617"/>
                    <a:gd name="T22" fmla="*/ 392 w 1691"/>
                    <a:gd name="T23" fmla="*/ 710 h 1617"/>
                    <a:gd name="T24" fmla="*/ 287 w 1691"/>
                    <a:gd name="T25" fmla="*/ 866 h 1617"/>
                    <a:gd name="T26" fmla="*/ 324 w 1691"/>
                    <a:gd name="T27" fmla="*/ 910 h 1617"/>
                    <a:gd name="T28" fmla="*/ 699 w 1691"/>
                    <a:gd name="T29" fmla="*/ 412 h 1617"/>
                    <a:gd name="T30" fmla="*/ 354 w 1691"/>
                    <a:gd name="T31" fmla="*/ 940 h 1617"/>
                    <a:gd name="T32" fmla="*/ 384 w 1691"/>
                    <a:gd name="T33" fmla="*/ 985 h 1617"/>
                    <a:gd name="T34" fmla="*/ 609 w 1691"/>
                    <a:gd name="T35" fmla="*/ 739 h 1617"/>
                    <a:gd name="T36" fmla="*/ 422 w 1691"/>
                    <a:gd name="T37" fmla="*/ 1007 h 1617"/>
                    <a:gd name="T38" fmla="*/ 759 w 1691"/>
                    <a:gd name="T39" fmla="*/ 635 h 1617"/>
                    <a:gd name="T40" fmla="*/ 459 w 1691"/>
                    <a:gd name="T41" fmla="*/ 1044 h 1617"/>
                    <a:gd name="T42" fmla="*/ 489 w 1691"/>
                    <a:gd name="T43" fmla="*/ 1067 h 1617"/>
                    <a:gd name="T44" fmla="*/ 752 w 1691"/>
                    <a:gd name="T45" fmla="*/ 754 h 1617"/>
                    <a:gd name="T46" fmla="*/ 534 w 1691"/>
                    <a:gd name="T47" fmla="*/ 1096 h 1617"/>
                    <a:gd name="T48" fmla="*/ 556 w 1691"/>
                    <a:gd name="T49" fmla="*/ 1128 h 1617"/>
                    <a:gd name="T50" fmla="*/ 992 w 1691"/>
                    <a:gd name="T51" fmla="*/ 635 h 1617"/>
                    <a:gd name="T52" fmla="*/ 587 w 1691"/>
                    <a:gd name="T53" fmla="*/ 1156 h 1617"/>
                    <a:gd name="T54" fmla="*/ 624 w 1691"/>
                    <a:gd name="T55" fmla="*/ 1193 h 1617"/>
                    <a:gd name="T56" fmla="*/ 744 w 1691"/>
                    <a:gd name="T57" fmla="*/ 1059 h 1617"/>
                    <a:gd name="T58" fmla="*/ 662 w 1691"/>
                    <a:gd name="T59" fmla="*/ 1238 h 1617"/>
                    <a:gd name="T60" fmla="*/ 939 w 1691"/>
                    <a:gd name="T61" fmla="*/ 925 h 1617"/>
                    <a:gd name="T62" fmla="*/ 699 w 1691"/>
                    <a:gd name="T63" fmla="*/ 1260 h 1617"/>
                    <a:gd name="T64" fmla="*/ 729 w 1691"/>
                    <a:gd name="T65" fmla="*/ 1304 h 1617"/>
                    <a:gd name="T66" fmla="*/ 1007 w 1691"/>
                    <a:gd name="T67" fmla="*/ 1059 h 1617"/>
                    <a:gd name="T68" fmla="*/ 767 w 1691"/>
                    <a:gd name="T69" fmla="*/ 1334 h 1617"/>
                    <a:gd name="T70" fmla="*/ 789 w 1691"/>
                    <a:gd name="T71" fmla="*/ 1371 h 1617"/>
                    <a:gd name="T72" fmla="*/ 1292 w 1691"/>
                    <a:gd name="T73" fmla="*/ 933 h 1617"/>
                    <a:gd name="T74" fmla="*/ 819 w 1691"/>
                    <a:gd name="T75" fmla="*/ 1416 h 1617"/>
                    <a:gd name="T76" fmla="*/ 864 w 1691"/>
                    <a:gd name="T77" fmla="*/ 1461 h 1617"/>
                    <a:gd name="T78" fmla="*/ 1247 w 1691"/>
                    <a:gd name="T79" fmla="*/ 1119 h 1617"/>
                    <a:gd name="T80" fmla="*/ 917 w 1691"/>
                    <a:gd name="T81" fmla="*/ 1498 h 1617"/>
                    <a:gd name="T82" fmla="*/ 954 w 1691"/>
                    <a:gd name="T83" fmla="*/ 1527 h 1617"/>
                    <a:gd name="T84" fmla="*/ 1419 w 1691"/>
                    <a:gd name="T85" fmla="*/ 1037 h 1617"/>
                    <a:gd name="T86" fmla="*/ 999 w 1691"/>
                    <a:gd name="T87" fmla="*/ 1565 h 1617"/>
                    <a:gd name="T88" fmla="*/ 1037 w 1691"/>
                    <a:gd name="T89" fmla="*/ 1617 h 1617"/>
                    <a:gd name="T90" fmla="*/ 1691 w 1691"/>
                    <a:gd name="T91" fmla="*/ 988 h 1617"/>
                    <a:gd name="T92" fmla="*/ 650 w 1691"/>
                    <a:gd name="T93" fmla="*/ 0 h 16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691" h="1617">
                      <a:moveTo>
                        <a:pt x="650" y="0"/>
                      </a:moveTo>
                      <a:cubicBezTo>
                        <a:pt x="0" y="579"/>
                        <a:pt x="0" y="579"/>
                        <a:pt x="0" y="579"/>
                      </a:cubicBezTo>
                      <a:cubicBezTo>
                        <a:pt x="47" y="658"/>
                        <a:pt x="47" y="658"/>
                        <a:pt x="47" y="658"/>
                      </a:cubicBezTo>
                      <a:cubicBezTo>
                        <a:pt x="377" y="390"/>
                        <a:pt x="377" y="390"/>
                        <a:pt x="377" y="390"/>
                      </a:cubicBezTo>
                      <a:cubicBezTo>
                        <a:pt x="92" y="680"/>
                        <a:pt x="92" y="680"/>
                        <a:pt x="92" y="680"/>
                      </a:cubicBezTo>
                      <a:cubicBezTo>
                        <a:pt x="144" y="739"/>
                        <a:pt x="144" y="739"/>
                        <a:pt x="144" y="739"/>
                      </a:cubicBezTo>
                      <a:cubicBezTo>
                        <a:pt x="542" y="316"/>
                        <a:pt x="542" y="316"/>
                        <a:pt x="542" y="316"/>
                      </a:cubicBezTo>
                      <a:cubicBezTo>
                        <a:pt x="159" y="762"/>
                        <a:pt x="159" y="762"/>
                        <a:pt x="159" y="762"/>
                      </a:cubicBezTo>
                      <a:cubicBezTo>
                        <a:pt x="459" y="554"/>
                        <a:pt x="459" y="554"/>
                        <a:pt x="459" y="554"/>
                      </a:cubicBezTo>
                      <a:cubicBezTo>
                        <a:pt x="212" y="792"/>
                        <a:pt x="212" y="792"/>
                        <a:pt x="212" y="792"/>
                      </a:cubicBezTo>
                      <a:cubicBezTo>
                        <a:pt x="249" y="829"/>
                        <a:pt x="249" y="829"/>
                        <a:pt x="249" y="829"/>
                      </a:cubicBezTo>
                      <a:cubicBezTo>
                        <a:pt x="392" y="710"/>
                        <a:pt x="392" y="710"/>
                        <a:pt x="392" y="710"/>
                      </a:cubicBezTo>
                      <a:cubicBezTo>
                        <a:pt x="287" y="866"/>
                        <a:pt x="287" y="866"/>
                        <a:pt x="287" y="866"/>
                      </a:cubicBezTo>
                      <a:cubicBezTo>
                        <a:pt x="324" y="910"/>
                        <a:pt x="324" y="910"/>
                        <a:pt x="324" y="910"/>
                      </a:cubicBezTo>
                      <a:cubicBezTo>
                        <a:pt x="699" y="412"/>
                        <a:pt x="699" y="412"/>
                        <a:pt x="699" y="412"/>
                      </a:cubicBezTo>
                      <a:cubicBezTo>
                        <a:pt x="354" y="940"/>
                        <a:pt x="354" y="940"/>
                        <a:pt x="354" y="940"/>
                      </a:cubicBezTo>
                      <a:cubicBezTo>
                        <a:pt x="384" y="985"/>
                        <a:pt x="384" y="985"/>
                        <a:pt x="384" y="985"/>
                      </a:cubicBezTo>
                      <a:cubicBezTo>
                        <a:pt x="609" y="739"/>
                        <a:pt x="609" y="739"/>
                        <a:pt x="609" y="739"/>
                      </a:cubicBezTo>
                      <a:cubicBezTo>
                        <a:pt x="422" y="1007"/>
                        <a:pt x="422" y="1007"/>
                        <a:pt x="422" y="1007"/>
                      </a:cubicBezTo>
                      <a:cubicBezTo>
                        <a:pt x="759" y="635"/>
                        <a:pt x="759" y="635"/>
                        <a:pt x="759" y="635"/>
                      </a:cubicBezTo>
                      <a:cubicBezTo>
                        <a:pt x="459" y="1044"/>
                        <a:pt x="459" y="1044"/>
                        <a:pt x="459" y="1044"/>
                      </a:cubicBezTo>
                      <a:cubicBezTo>
                        <a:pt x="489" y="1067"/>
                        <a:pt x="489" y="1067"/>
                        <a:pt x="489" y="1067"/>
                      </a:cubicBezTo>
                      <a:cubicBezTo>
                        <a:pt x="752" y="754"/>
                        <a:pt x="752" y="754"/>
                        <a:pt x="752" y="754"/>
                      </a:cubicBezTo>
                      <a:cubicBezTo>
                        <a:pt x="534" y="1096"/>
                        <a:pt x="534" y="1096"/>
                        <a:pt x="534" y="1096"/>
                      </a:cubicBezTo>
                      <a:cubicBezTo>
                        <a:pt x="556" y="1128"/>
                        <a:pt x="556" y="1128"/>
                        <a:pt x="556" y="1128"/>
                      </a:cubicBezTo>
                      <a:cubicBezTo>
                        <a:pt x="992" y="635"/>
                        <a:pt x="992" y="635"/>
                        <a:pt x="992" y="635"/>
                      </a:cubicBezTo>
                      <a:cubicBezTo>
                        <a:pt x="587" y="1156"/>
                        <a:pt x="587" y="1156"/>
                        <a:pt x="587" y="1156"/>
                      </a:cubicBezTo>
                      <a:cubicBezTo>
                        <a:pt x="624" y="1193"/>
                        <a:pt x="624" y="1193"/>
                        <a:pt x="624" y="1193"/>
                      </a:cubicBezTo>
                      <a:cubicBezTo>
                        <a:pt x="744" y="1059"/>
                        <a:pt x="744" y="1059"/>
                        <a:pt x="744" y="1059"/>
                      </a:cubicBezTo>
                      <a:cubicBezTo>
                        <a:pt x="662" y="1238"/>
                        <a:pt x="662" y="1238"/>
                        <a:pt x="662" y="1238"/>
                      </a:cubicBezTo>
                      <a:cubicBezTo>
                        <a:pt x="939" y="925"/>
                        <a:pt x="939" y="925"/>
                        <a:pt x="939" y="925"/>
                      </a:cubicBezTo>
                      <a:cubicBezTo>
                        <a:pt x="699" y="1260"/>
                        <a:pt x="699" y="1260"/>
                        <a:pt x="699" y="1260"/>
                      </a:cubicBezTo>
                      <a:cubicBezTo>
                        <a:pt x="729" y="1304"/>
                        <a:pt x="729" y="1304"/>
                        <a:pt x="729" y="1304"/>
                      </a:cubicBezTo>
                      <a:cubicBezTo>
                        <a:pt x="1007" y="1059"/>
                        <a:pt x="1007" y="1059"/>
                        <a:pt x="1007" y="1059"/>
                      </a:cubicBezTo>
                      <a:cubicBezTo>
                        <a:pt x="767" y="1334"/>
                        <a:pt x="767" y="1334"/>
                        <a:pt x="767" y="1334"/>
                      </a:cubicBezTo>
                      <a:cubicBezTo>
                        <a:pt x="789" y="1371"/>
                        <a:pt x="789" y="1371"/>
                        <a:pt x="789" y="1371"/>
                      </a:cubicBezTo>
                      <a:cubicBezTo>
                        <a:pt x="1292" y="933"/>
                        <a:pt x="1292" y="933"/>
                        <a:pt x="1292" y="933"/>
                      </a:cubicBezTo>
                      <a:cubicBezTo>
                        <a:pt x="1262" y="940"/>
                        <a:pt x="819" y="1416"/>
                        <a:pt x="819" y="1416"/>
                      </a:cubicBezTo>
                      <a:cubicBezTo>
                        <a:pt x="864" y="1461"/>
                        <a:pt x="864" y="1461"/>
                        <a:pt x="864" y="1461"/>
                      </a:cubicBezTo>
                      <a:cubicBezTo>
                        <a:pt x="1247" y="1119"/>
                        <a:pt x="1247" y="1119"/>
                        <a:pt x="1247" y="1119"/>
                      </a:cubicBezTo>
                      <a:cubicBezTo>
                        <a:pt x="917" y="1498"/>
                        <a:pt x="917" y="1498"/>
                        <a:pt x="917" y="1498"/>
                      </a:cubicBezTo>
                      <a:cubicBezTo>
                        <a:pt x="954" y="1527"/>
                        <a:pt x="954" y="1527"/>
                        <a:pt x="954" y="1527"/>
                      </a:cubicBezTo>
                      <a:cubicBezTo>
                        <a:pt x="1419" y="1037"/>
                        <a:pt x="1419" y="1037"/>
                        <a:pt x="1419" y="1037"/>
                      </a:cubicBezTo>
                      <a:cubicBezTo>
                        <a:pt x="999" y="1565"/>
                        <a:pt x="999" y="1565"/>
                        <a:pt x="999" y="1565"/>
                      </a:cubicBezTo>
                      <a:cubicBezTo>
                        <a:pt x="1037" y="1617"/>
                        <a:pt x="1037" y="1617"/>
                        <a:pt x="1037" y="1617"/>
                      </a:cubicBezTo>
                      <a:cubicBezTo>
                        <a:pt x="1691" y="988"/>
                        <a:pt x="1691" y="988"/>
                        <a:pt x="1691" y="988"/>
                      </a:cubicBezTo>
                      <a:cubicBezTo>
                        <a:pt x="650" y="0"/>
                        <a:pt x="650" y="0"/>
                        <a:pt x="65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3305559" y="4896368"/>
                <a:ext cx="1746926" cy="785562"/>
                <a:chOff x="2271266" y="1795463"/>
                <a:chExt cx="1929259" cy="867554"/>
              </a:xfrm>
              <a:solidFill>
                <a:schemeClr val="accent4"/>
              </a:solidFill>
            </p:grpSpPr>
            <p:sp>
              <p:nvSpPr>
                <p:cNvPr id="18" name="任意多边形 66"/>
                <p:cNvSpPr/>
                <p:nvPr/>
              </p:nvSpPr>
              <p:spPr>
                <a:xfrm>
                  <a:off x="2271266" y="1795463"/>
                  <a:ext cx="1736212" cy="867554"/>
                </a:xfrm>
                <a:custGeom>
                  <a:avLst/>
                  <a:gdLst>
                    <a:gd name="connsiteX0" fmla="*/ 627788 w 1736212"/>
                    <a:gd name="connsiteY0" fmla="*/ 0 h 867554"/>
                    <a:gd name="connsiteX1" fmla="*/ 1736212 w 1736212"/>
                    <a:gd name="connsiteY1" fmla="*/ 0 h 867554"/>
                    <a:gd name="connsiteX2" fmla="*/ 1727862 w 1736212"/>
                    <a:gd name="connsiteY2" fmla="*/ 44850 h 867554"/>
                    <a:gd name="connsiteX3" fmla="*/ 649123 w 1736212"/>
                    <a:gd name="connsiteY3" fmla="*/ 866972 h 867554"/>
                    <a:gd name="connsiteX4" fmla="*/ 55413 w 1736212"/>
                    <a:gd name="connsiteY4" fmla="*/ 664221 h 867554"/>
                    <a:gd name="connsiteX5" fmla="*/ 0 w 1736212"/>
                    <a:gd name="connsiteY5" fmla="*/ 619894 h 867554"/>
                    <a:gd name="connsiteX6" fmla="*/ 627788 w 1736212"/>
                    <a:gd name="connsiteY6" fmla="*/ 0 h 867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6212" h="867554">
                      <a:moveTo>
                        <a:pt x="627788" y="0"/>
                      </a:moveTo>
                      <a:lnTo>
                        <a:pt x="1736212" y="0"/>
                      </a:lnTo>
                      <a:lnTo>
                        <a:pt x="1727862" y="44850"/>
                      </a:lnTo>
                      <a:cubicBezTo>
                        <a:pt x="1611897" y="530341"/>
                        <a:pt x="1167445" y="883889"/>
                        <a:pt x="649123" y="866972"/>
                      </a:cubicBezTo>
                      <a:cubicBezTo>
                        <a:pt x="426985" y="859722"/>
                        <a:pt x="222823" y="785458"/>
                        <a:pt x="55413" y="664221"/>
                      </a:cubicBezTo>
                      <a:lnTo>
                        <a:pt x="0" y="619894"/>
                      </a:lnTo>
                      <a:lnTo>
                        <a:pt x="627788" y="0"/>
                      </a:lnTo>
                      <a:close/>
                    </a:path>
                  </a:pathLst>
                </a:custGeom>
                <a:solidFill>
                  <a:schemeClr val="accent5">
                    <a:lumMod val="10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2957513" y="1795463"/>
                  <a:ext cx="1243012" cy="867554"/>
                </a:xfrm>
                <a:prstGeom prst="rect">
                  <a:avLst/>
                </a:prstGeom>
                <a:solidFill>
                  <a:schemeClr val="accent5">
                    <a:lumMod val="10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6" name="矩形 15"/>
              <p:cNvSpPr/>
              <p:nvPr/>
            </p:nvSpPr>
            <p:spPr>
              <a:xfrm>
                <a:off x="5052485" y="4896368"/>
                <a:ext cx="836100" cy="7855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任意多边形 65"/>
              <p:cNvSpPr/>
              <p:nvPr/>
            </p:nvSpPr>
            <p:spPr bwMode="auto">
              <a:xfrm>
                <a:off x="4305238" y="5044735"/>
                <a:ext cx="492483" cy="491569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1063632" y="1551526"/>
            <a:ext cx="2549181" cy="2881760"/>
            <a:chOff x="548708" y="1524540"/>
            <a:chExt cx="2549181" cy="2881760"/>
          </a:xfrm>
        </p:grpSpPr>
        <p:grpSp>
          <p:nvGrpSpPr>
            <p:cNvPr id="60" name="组合 59"/>
            <p:cNvGrpSpPr/>
            <p:nvPr/>
          </p:nvGrpSpPr>
          <p:grpSpPr>
            <a:xfrm>
              <a:off x="891818" y="2450986"/>
              <a:ext cx="1862957" cy="1955314"/>
              <a:chOff x="989461" y="1985775"/>
              <a:chExt cx="1673951" cy="1756937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989461" y="2099015"/>
                <a:ext cx="1673951" cy="1643697"/>
                <a:chOff x="1929719" y="2203878"/>
                <a:chExt cx="2231936" cy="2191594"/>
              </a:xfrm>
            </p:grpSpPr>
            <p:sp>
              <p:nvSpPr>
                <p:cNvPr id="70" name="任意多边形 46"/>
                <p:cNvSpPr/>
                <p:nvPr/>
              </p:nvSpPr>
              <p:spPr>
                <a:xfrm rot="15099353">
                  <a:off x="1785497" y="2348100"/>
                  <a:ext cx="1247215" cy="958771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58769">
                      <a:moveTo>
                        <a:pt x="1247214" y="313226"/>
                      </a:moveTo>
                      <a:cubicBezTo>
                        <a:pt x="1162668" y="556463"/>
                        <a:pt x="936624" y="766479"/>
                        <a:pt x="728755" y="866825"/>
                      </a:cubicBezTo>
                      <a:cubicBezTo>
                        <a:pt x="520886" y="967172"/>
                        <a:pt x="242552" y="988521"/>
                        <a:pt x="0" y="915305"/>
                      </a:cubicBezTo>
                      <a:lnTo>
                        <a:pt x="304370" y="0"/>
                      </a:lnTo>
                      <a:lnTo>
                        <a:pt x="1247214" y="313226"/>
                      </a:lnTo>
                      <a:close/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任意多边形 47"/>
                <p:cNvSpPr/>
                <p:nvPr/>
              </p:nvSpPr>
              <p:spPr>
                <a:xfrm rot="4304382">
                  <a:off x="2036779" y="3292479"/>
                  <a:ext cx="1247215" cy="958771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58769">
                      <a:moveTo>
                        <a:pt x="1247214" y="313226"/>
                      </a:moveTo>
                      <a:cubicBezTo>
                        <a:pt x="1162668" y="556463"/>
                        <a:pt x="936624" y="766479"/>
                        <a:pt x="728755" y="866825"/>
                      </a:cubicBezTo>
                      <a:cubicBezTo>
                        <a:pt x="520886" y="967172"/>
                        <a:pt x="242552" y="988521"/>
                        <a:pt x="0" y="915305"/>
                      </a:cubicBezTo>
                      <a:lnTo>
                        <a:pt x="304370" y="0"/>
                      </a:lnTo>
                      <a:lnTo>
                        <a:pt x="1247214" y="313226"/>
                      </a:lnTo>
                      <a:close/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任意多边形 48"/>
                <p:cNvSpPr/>
                <p:nvPr/>
              </p:nvSpPr>
              <p:spPr>
                <a:xfrm rot="9623180" flipH="1" flipV="1">
                  <a:off x="2860707" y="3191723"/>
                  <a:ext cx="1251052" cy="994445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  <a:gd name="connsiteX0-41" fmla="*/ 1247462 w 1247462"/>
                    <a:gd name="connsiteY0-42" fmla="*/ 305534 h 959140"/>
                    <a:gd name="connsiteX1-43" fmla="*/ 728755 w 1247462"/>
                    <a:gd name="connsiteY1-44" fmla="*/ 866825 h 959140"/>
                    <a:gd name="connsiteX2-45" fmla="*/ 0 w 1247462"/>
                    <a:gd name="connsiteY2-46" fmla="*/ 915305 h 959140"/>
                    <a:gd name="connsiteX3-47" fmla="*/ 304370 w 1247462"/>
                    <a:gd name="connsiteY3-48" fmla="*/ 0 h 959140"/>
                    <a:gd name="connsiteX4-49" fmla="*/ 1247462 w 1247462"/>
                    <a:gd name="connsiteY4-50" fmla="*/ 305534 h 959140"/>
                    <a:gd name="connsiteX0-51" fmla="*/ 1294962 w 1294962"/>
                    <a:gd name="connsiteY0-52" fmla="*/ 305534 h 952059"/>
                    <a:gd name="connsiteX1-53" fmla="*/ 776255 w 1294962"/>
                    <a:gd name="connsiteY1-54" fmla="*/ 866825 h 952059"/>
                    <a:gd name="connsiteX2-55" fmla="*/ 0 w 1294962"/>
                    <a:gd name="connsiteY2-56" fmla="*/ 904829 h 952059"/>
                    <a:gd name="connsiteX3-57" fmla="*/ 351870 w 1294962"/>
                    <a:gd name="connsiteY3-58" fmla="*/ 0 h 952059"/>
                    <a:gd name="connsiteX4-59" fmla="*/ 1294962 w 1294962"/>
                    <a:gd name="connsiteY4-60" fmla="*/ 305534 h 95205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94962" h="952059">
                      <a:moveTo>
                        <a:pt x="1294962" y="305534"/>
                      </a:moveTo>
                      <a:cubicBezTo>
                        <a:pt x="1210416" y="548771"/>
                        <a:pt x="992082" y="766942"/>
                        <a:pt x="776255" y="866825"/>
                      </a:cubicBezTo>
                      <a:cubicBezTo>
                        <a:pt x="560428" y="966708"/>
                        <a:pt x="242552" y="978045"/>
                        <a:pt x="0" y="904829"/>
                      </a:cubicBezTo>
                      <a:lnTo>
                        <a:pt x="351870" y="0"/>
                      </a:lnTo>
                      <a:lnTo>
                        <a:pt x="1294962" y="305534"/>
                      </a:lnTo>
                      <a:close/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3" name="任意多边形 49"/>
                <p:cNvSpPr/>
                <p:nvPr/>
              </p:nvSpPr>
              <p:spPr>
                <a:xfrm rot="9660772">
                  <a:off x="2952049" y="2449507"/>
                  <a:ext cx="1209606" cy="958771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58769">
                      <a:moveTo>
                        <a:pt x="1247214" y="313226"/>
                      </a:moveTo>
                      <a:cubicBezTo>
                        <a:pt x="1162668" y="556463"/>
                        <a:pt x="936624" y="766479"/>
                        <a:pt x="728755" y="866825"/>
                      </a:cubicBezTo>
                      <a:cubicBezTo>
                        <a:pt x="520886" y="967172"/>
                        <a:pt x="242552" y="988521"/>
                        <a:pt x="0" y="915305"/>
                      </a:cubicBezTo>
                      <a:lnTo>
                        <a:pt x="304370" y="0"/>
                      </a:lnTo>
                      <a:lnTo>
                        <a:pt x="1247214" y="313226"/>
                      </a:lnTo>
                      <a:close/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5" name="组合 64"/>
              <p:cNvGrpSpPr/>
              <p:nvPr/>
            </p:nvGrpSpPr>
            <p:grpSpPr>
              <a:xfrm>
                <a:off x="1695687" y="1985775"/>
                <a:ext cx="316108" cy="269323"/>
                <a:chOff x="6738973" y="2269078"/>
                <a:chExt cx="1114524" cy="949566"/>
              </a:xfrm>
              <a:solidFill>
                <a:schemeClr val="accent3"/>
              </a:solidFill>
            </p:grpSpPr>
            <p:sp>
              <p:nvSpPr>
                <p:cNvPr id="66" name="矩形 65"/>
                <p:cNvSpPr/>
                <p:nvPr/>
              </p:nvSpPr>
              <p:spPr>
                <a:xfrm>
                  <a:off x="6738973" y="2476583"/>
                  <a:ext cx="361536" cy="535055"/>
                </a:xfrm>
                <a:prstGeom prst="rect">
                  <a:avLst/>
                </a:pr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流程图: 手动操作 66"/>
                <p:cNvSpPr/>
                <p:nvPr/>
              </p:nvSpPr>
              <p:spPr>
                <a:xfrm rot="16200000" flipV="1">
                  <a:off x="6771938" y="2625600"/>
                  <a:ext cx="893737" cy="236520"/>
                </a:xfrm>
                <a:prstGeom prst="flowChartManualOperation">
                  <a:avLst/>
                </a:pr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弦形 67"/>
                <p:cNvSpPr/>
                <p:nvPr/>
              </p:nvSpPr>
              <p:spPr>
                <a:xfrm rot="12166380">
                  <a:off x="7225500" y="2500908"/>
                  <a:ext cx="445772" cy="445772"/>
                </a:xfrm>
                <a:prstGeom prst="chord">
                  <a:avLst/>
                </a:pr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空心弧 68"/>
                <p:cNvSpPr/>
                <p:nvPr/>
              </p:nvSpPr>
              <p:spPr>
                <a:xfrm rot="5574077">
                  <a:off x="6903931" y="2269078"/>
                  <a:ext cx="949566" cy="949566"/>
                </a:xfrm>
                <a:prstGeom prst="blockArc">
                  <a:avLst>
                    <a:gd name="adj1" fmla="val 10800000"/>
                    <a:gd name="adj2" fmla="val 21371602"/>
                    <a:gd name="adj3" fmla="val 8832"/>
                  </a:avLst>
                </a:pr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61" name="组合 60"/>
            <p:cNvGrpSpPr/>
            <p:nvPr/>
          </p:nvGrpSpPr>
          <p:grpSpPr>
            <a:xfrm>
              <a:off x="548708" y="1524540"/>
              <a:ext cx="2549181" cy="776023"/>
              <a:chOff x="1762632" y="1353271"/>
              <a:chExt cx="2549181" cy="776023"/>
            </a:xfrm>
          </p:grpSpPr>
          <p:sp>
            <p:nvSpPr>
              <p:cNvPr id="62" name="文本框 17"/>
              <p:cNvSpPr txBox="1"/>
              <p:nvPr/>
            </p:nvSpPr>
            <p:spPr>
              <a:xfrm>
                <a:off x="1762632" y="1353271"/>
                <a:ext cx="2549181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63" name="文本框 18"/>
              <p:cNvSpPr txBox="1"/>
              <p:nvPr/>
            </p:nvSpPr>
            <p:spPr>
              <a:xfrm>
                <a:off x="1762632" y="1741496"/>
                <a:ext cx="2549181" cy="387798"/>
              </a:xfrm>
              <a:prstGeom prst="rect">
                <a:avLst/>
              </a:prstGeom>
            </p:spPr>
            <p:txBody>
              <a:bodyPr vert="horz" wrap="square" lIns="0" tIns="0" rIns="0" bIns="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4821410" y="1478453"/>
            <a:ext cx="2549181" cy="2952329"/>
            <a:chOff x="4585767" y="1441461"/>
            <a:chExt cx="2549181" cy="2952329"/>
          </a:xfrm>
        </p:grpSpPr>
        <p:grpSp>
          <p:nvGrpSpPr>
            <p:cNvPr id="48" name="组合 47"/>
            <p:cNvGrpSpPr/>
            <p:nvPr/>
          </p:nvGrpSpPr>
          <p:grpSpPr>
            <a:xfrm>
              <a:off x="4928429" y="2367904"/>
              <a:ext cx="1863862" cy="2025886"/>
              <a:chOff x="4056929" y="1923464"/>
              <a:chExt cx="1674763" cy="1820348"/>
            </a:xfrm>
          </p:grpSpPr>
          <p:grpSp>
            <p:nvGrpSpPr>
              <p:cNvPr id="52" name="组合 51"/>
              <p:cNvGrpSpPr/>
              <p:nvPr/>
            </p:nvGrpSpPr>
            <p:grpSpPr>
              <a:xfrm>
                <a:off x="4056929" y="2117409"/>
                <a:ext cx="1674763" cy="1626403"/>
                <a:chOff x="6019675" y="2228402"/>
                <a:chExt cx="2233018" cy="2168536"/>
              </a:xfrm>
            </p:grpSpPr>
            <p:sp>
              <p:nvSpPr>
                <p:cNvPr id="56" name="任意多边形 54"/>
                <p:cNvSpPr/>
                <p:nvPr/>
              </p:nvSpPr>
              <p:spPr>
                <a:xfrm rot="15028394">
                  <a:off x="5870070" y="2378007"/>
                  <a:ext cx="1239262" cy="940052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  <a:gd name="connsiteX0-41" fmla="*/ 1247214 w 1247214"/>
                    <a:gd name="connsiteY0-42" fmla="*/ 294507 h 940050"/>
                    <a:gd name="connsiteX1-43" fmla="*/ 728755 w 1247214"/>
                    <a:gd name="connsiteY1-44" fmla="*/ 848106 h 940050"/>
                    <a:gd name="connsiteX2-45" fmla="*/ 0 w 1247214"/>
                    <a:gd name="connsiteY2-46" fmla="*/ 896586 h 940050"/>
                    <a:gd name="connsiteX3-47" fmla="*/ 332681 w 1247214"/>
                    <a:gd name="connsiteY3-48" fmla="*/ 0 h 940050"/>
                    <a:gd name="connsiteX4-49" fmla="*/ 1247214 w 1247214"/>
                    <a:gd name="connsiteY4-50" fmla="*/ 294507 h 94005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40050">
                      <a:moveTo>
                        <a:pt x="1247214" y="294507"/>
                      </a:moveTo>
                      <a:cubicBezTo>
                        <a:pt x="1162668" y="537744"/>
                        <a:pt x="936624" y="747760"/>
                        <a:pt x="728755" y="848106"/>
                      </a:cubicBezTo>
                      <a:cubicBezTo>
                        <a:pt x="520886" y="948453"/>
                        <a:pt x="242552" y="969802"/>
                        <a:pt x="0" y="896586"/>
                      </a:cubicBezTo>
                      <a:lnTo>
                        <a:pt x="332681" y="0"/>
                      </a:lnTo>
                      <a:lnTo>
                        <a:pt x="1247214" y="294507"/>
                      </a:ln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任意多边形 55"/>
                <p:cNvSpPr/>
                <p:nvPr/>
              </p:nvSpPr>
              <p:spPr>
                <a:xfrm rot="4304382">
                  <a:off x="6116537" y="3293945"/>
                  <a:ext cx="1247215" cy="958771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58769">
                      <a:moveTo>
                        <a:pt x="1247214" y="313226"/>
                      </a:moveTo>
                      <a:cubicBezTo>
                        <a:pt x="1162668" y="556463"/>
                        <a:pt x="936624" y="766479"/>
                        <a:pt x="728755" y="866825"/>
                      </a:cubicBezTo>
                      <a:cubicBezTo>
                        <a:pt x="520886" y="967172"/>
                        <a:pt x="242552" y="988521"/>
                        <a:pt x="0" y="915305"/>
                      </a:cubicBezTo>
                      <a:lnTo>
                        <a:pt x="304370" y="0"/>
                      </a:lnTo>
                      <a:lnTo>
                        <a:pt x="1247214" y="313226"/>
                      </a:ln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任意多边形 56"/>
                <p:cNvSpPr/>
                <p:nvPr/>
              </p:nvSpPr>
              <p:spPr>
                <a:xfrm rot="9623180" flipH="1" flipV="1">
                  <a:off x="6940465" y="3201883"/>
                  <a:ext cx="1251052" cy="994445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  <a:gd name="connsiteX0-41" fmla="*/ 1247462 w 1247462"/>
                    <a:gd name="connsiteY0-42" fmla="*/ 305534 h 959140"/>
                    <a:gd name="connsiteX1-43" fmla="*/ 728755 w 1247462"/>
                    <a:gd name="connsiteY1-44" fmla="*/ 866825 h 959140"/>
                    <a:gd name="connsiteX2-45" fmla="*/ 0 w 1247462"/>
                    <a:gd name="connsiteY2-46" fmla="*/ 915305 h 959140"/>
                    <a:gd name="connsiteX3-47" fmla="*/ 304370 w 1247462"/>
                    <a:gd name="connsiteY3-48" fmla="*/ 0 h 959140"/>
                    <a:gd name="connsiteX4-49" fmla="*/ 1247462 w 1247462"/>
                    <a:gd name="connsiteY4-50" fmla="*/ 305534 h 959140"/>
                    <a:gd name="connsiteX0-51" fmla="*/ 1294962 w 1294962"/>
                    <a:gd name="connsiteY0-52" fmla="*/ 305534 h 952059"/>
                    <a:gd name="connsiteX1-53" fmla="*/ 776255 w 1294962"/>
                    <a:gd name="connsiteY1-54" fmla="*/ 866825 h 952059"/>
                    <a:gd name="connsiteX2-55" fmla="*/ 0 w 1294962"/>
                    <a:gd name="connsiteY2-56" fmla="*/ 904829 h 952059"/>
                    <a:gd name="connsiteX3-57" fmla="*/ 351870 w 1294962"/>
                    <a:gd name="connsiteY3-58" fmla="*/ 0 h 952059"/>
                    <a:gd name="connsiteX4-59" fmla="*/ 1294962 w 1294962"/>
                    <a:gd name="connsiteY4-60" fmla="*/ 305534 h 95205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94962" h="952059">
                      <a:moveTo>
                        <a:pt x="1294962" y="305534"/>
                      </a:moveTo>
                      <a:cubicBezTo>
                        <a:pt x="1210416" y="548771"/>
                        <a:pt x="992082" y="766942"/>
                        <a:pt x="776255" y="866825"/>
                      </a:cubicBezTo>
                      <a:cubicBezTo>
                        <a:pt x="560428" y="966708"/>
                        <a:pt x="242552" y="978045"/>
                        <a:pt x="0" y="904829"/>
                      </a:cubicBezTo>
                      <a:lnTo>
                        <a:pt x="351870" y="0"/>
                      </a:lnTo>
                      <a:lnTo>
                        <a:pt x="1294962" y="305534"/>
                      </a:ln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任意多边形 57"/>
                <p:cNvSpPr/>
                <p:nvPr/>
              </p:nvSpPr>
              <p:spPr>
                <a:xfrm rot="9654881">
                  <a:off x="7043087" y="2458879"/>
                  <a:ext cx="1209606" cy="958771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58769">
                      <a:moveTo>
                        <a:pt x="1247214" y="313226"/>
                      </a:moveTo>
                      <a:cubicBezTo>
                        <a:pt x="1162668" y="556463"/>
                        <a:pt x="936624" y="766479"/>
                        <a:pt x="728755" y="866825"/>
                      </a:cubicBezTo>
                      <a:cubicBezTo>
                        <a:pt x="520886" y="967172"/>
                        <a:pt x="242552" y="988521"/>
                        <a:pt x="0" y="915305"/>
                      </a:cubicBezTo>
                      <a:lnTo>
                        <a:pt x="304370" y="0"/>
                      </a:lnTo>
                      <a:lnTo>
                        <a:pt x="1247214" y="313226"/>
                      </a:ln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>
                <a:off x="4699648" y="1923464"/>
                <a:ext cx="389330" cy="387887"/>
                <a:chOff x="5100545" y="1975558"/>
                <a:chExt cx="660280" cy="657834"/>
              </a:xfrm>
              <a:solidFill>
                <a:schemeClr val="accent4"/>
              </a:solidFill>
            </p:grpSpPr>
            <p:sp>
              <p:nvSpPr>
                <p:cNvPr id="54" name="饼形 52"/>
                <p:cNvSpPr/>
                <p:nvPr/>
              </p:nvSpPr>
              <p:spPr>
                <a:xfrm>
                  <a:off x="5100545" y="2008778"/>
                  <a:ext cx="624614" cy="624614"/>
                </a:xfrm>
                <a:prstGeom prst="pi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饼形 53"/>
                <p:cNvSpPr/>
                <p:nvPr/>
              </p:nvSpPr>
              <p:spPr>
                <a:xfrm rot="16995039">
                  <a:off x="5136211" y="1975558"/>
                  <a:ext cx="624614" cy="624614"/>
                </a:xfrm>
                <a:prstGeom prst="pie">
                  <a:avLst>
                    <a:gd name="adj1" fmla="val 21036529"/>
                    <a:gd name="adj2" fmla="val 4417553"/>
                  </a:avLst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49" name="组合 48"/>
            <p:cNvGrpSpPr/>
            <p:nvPr/>
          </p:nvGrpSpPr>
          <p:grpSpPr>
            <a:xfrm>
              <a:off x="4585767" y="1441461"/>
              <a:ext cx="2549181" cy="776023"/>
              <a:chOff x="5877558" y="1353271"/>
              <a:chExt cx="2549181" cy="776023"/>
            </a:xfrm>
          </p:grpSpPr>
          <p:sp>
            <p:nvSpPr>
              <p:cNvPr id="50" name="文本框 15"/>
              <p:cNvSpPr txBox="1"/>
              <p:nvPr/>
            </p:nvSpPr>
            <p:spPr>
              <a:xfrm>
                <a:off x="5877558" y="1353271"/>
                <a:ext cx="2549181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51" name="文本框 16"/>
              <p:cNvSpPr txBox="1"/>
              <p:nvPr/>
            </p:nvSpPr>
            <p:spPr>
              <a:xfrm>
                <a:off x="5877558" y="1741496"/>
                <a:ext cx="2549181" cy="387798"/>
              </a:xfrm>
              <a:prstGeom prst="rect">
                <a:avLst/>
              </a:prstGeom>
            </p:spPr>
            <p:txBody>
              <a:bodyPr vert="horz" wrap="square" lIns="0" tIns="0" rIns="0" bIns="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6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2942521" y="2602351"/>
            <a:ext cx="2549181" cy="2973736"/>
            <a:chOff x="2537878" y="2602351"/>
            <a:chExt cx="2549181" cy="2973736"/>
          </a:xfrm>
        </p:grpSpPr>
        <p:grpSp>
          <p:nvGrpSpPr>
            <p:cNvPr id="29" name="组合 28"/>
            <p:cNvGrpSpPr/>
            <p:nvPr/>
          </p:nvGrpSpPr>
          <p:grpSpPr>
            <a:xfrm>
              <a:off x="2874397" y="2602351"/>
              <a:ext cx="1876143" cy="1987262"/>
              <a:chOff x="2403046" y="2099299"/>
              <a:chExt cx="1685799" cy="1785643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2403046" y="2099299"/>
                <a:ext cx="1685799" cy="1625303"/>
                <a:chOff x="3973046" y="2204258"/>
                <a:chExt cx="2247733" cy="2167070"/>
              </a:xfrm>
            </p:grpSpPr>
            <p:sp>
              <p:nvSpPr>
                <p:cNvPr id="44" name="任意多边形 36"/>
                <p:cNvSpPr/>
                <p:nvPr/>
              </p:nvSpPr>
              <p:spPr>
                <a:xfrm rot="6571606" flipV="1">
                  <a:off x="3823441" y="3281671"/>
                  <a:ext cx="1239262" cy="940052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  <a:gd name="connsiteX0-41" fmla="*/ 1247214 w 1247214"/>
                    <a:gd name="connsiteY0-42" fmla="*/ 294507 h 940050"/>
                    <a:gd name="connsiteX1-43" fmla="*/ 728755 w 1247214"/>
                    <a:gd name="connsiteY1-44" fmla="*/ 848106 h 940050"/>
                    <a:gd name="connsiteX2-45" fmla="*/ 0 w 1247214"/>
                    <a:gd name="connsiteY2-46" fmla="*/ 896586 h 940050"/>
                    <a:gd name="connsiteX3-47" fmla="*/ 332681 w 1247214"/>
                    <a:gd name="connsiteY3-48" fmla="*/ 0 h 940050"/>
                    <a:gd name="connsiteX4-49" fmla="*/ 1247214 w 1247214"/>
                    <a:gd name="connsiteY4-50" fmla="*/ 294507 h 94005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40050">
                      <a:moveTo>
                        <a:pt x="1247214" y="294507"/>
                      </a:moveTo>
                      <a:cubicBezTo>
                        <a:pt x="1162668" y="537744"/>
                        <a:pt x="936624" y="747760"/>
                        <a:pt x="728755" y="848106"/>
                      </a:cubicBezTo>
                      <a:cubicBezTo>
                        <a:pt x="520886" y="948453"/>
                        <a:pt x="242552" y="969802"/>
                        <a:pt x="0" y="896586"/>
                      </a:cubicBezTo>
                      <a:lnTo>
                        <a:pt x="332681" y="0"/>
                      </a:lnTo>
                      <a:lnTo>
                        <a:pt x="1247214" y="294507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任意多边形 37"/>
                <p:cNvSpPr/>
                <p:nvPr/>
              </p:nvSpPr>
              <p:spPr>
                <a:xfrm rot="17295618" flipV="1">
                  <a:off x="4071856" y="2348480"/>
                  <a:ext cx="1247215" cy="958771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58769">
                      <a:moveTo>
                        <a:pt x="1247214" y="313226"/>
                      </a:moveTo>
                      <a:cubicBezTo>
                        <a:pt x="1162668" y="556463"/>
                        <a:pt x="936624" y="766479"/>
                        <a:pt x="728755" y="866825"/>
                      </a:cubicBezTo>
                      <a:cubicBezTo>
                        <a:pt x="520886" y="967172"/>
                        <a:pt x="242552" y="988521"/>
                        <a:pt x="0" y="915305"/>
                      </a:cubicBezTo>
                      <a:lnTo>
                        <a:pt x="304370" y="0"/>
                      </a:lnTo>
                      <a:lnTo>
                        <a:pt x="1247214" y="313226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任意多边形 38"/>
                <p:cNvSpPr/>
                <p:nvPr/>
              </p:nvSpPr>
              <p:spPr>
                <a:xfrm rot="11976820" flipH="1">
                  <a:off x="4895784" y="2413562"/>
                  <a:ext cx="1251052" cy="994445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  <a:gd name="connsiteX0-41" fmla="*/ 1247462 w 1247462"/>
                    <a:gd name="connsiteY0-42" fmla="*/ 305534 h 959140"/>
                    <a:gd name="connsiteX1-43" fmla="*/ 728755 w 1247462"/>
                    <a:gd name="connsiteY1-44" fmla="*/ 866825 h 959140"/>
                    <a:gd name="connsiteX2-45" fmla="*/ 0 w 1247462"/>
                    <a:gd name="connsiteY2-46" fmla="*/ 915305 h 959140"/>
                    <a:gd name="connsiteX3-47" fmla="*/ 304370 w 1247462"/>
                    <a:gd name="connsiteY3-48" fmla="*/ 0 h 959140"/>
                    <a:gd name="connsiteX4-49" fmla="*/ 1247462 w 1247462"/>
                    <a:gd name="connsiteY4-50" fmla="*/ 305534 h 959140"/>
                    <a:gd name="connsiteX0-51" fmla="*/ 1294962 w 1294962"/>
                    <a:gd name="connsiteY0-52" fmla="*/ 305534 h 952059"/>
                    <a:gd name="connsiteX1-53" fmla="*/ 776255 w 1294962"/>
                    <a:gd name="connsiteY1-54" fmla="*/ 866825 h 952059"/>
                    <a:gd name="connsiteX2-55" fmla="*/ 0 w 1294962"/>
                    <a:gd name="connsiteY2-56" fmla="*/ 904829 h 952059"/>
                    <a:gd name="connsiteX3-57" fmla="*/ 351870 w 1294962"/>
                    <a:gd name="connsiteY3-58" fmla="*/ 0 h 952059"/>
                    <a:gd name="connsiteX4-59" fmla="*/ 1294962 w 1294962"/>
                    <a:gd name="connsiteY4-60" fmla="*/ 305534 h 95205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94962" h="952059">
                      <a:moveTo>
                        <a:pt x="1294962" y="305534"/>
                      </a:moveTo>
                      <a:cubicBezTo>
                        <a:pt x="1210416" y="548771"/>
                        <a:pt x="992082" y="766942"/>
                        <a:pt x="776255" y="866825"/>
                      </a:cubicBezTo>
                      <a:cubicBezTo>
                        <a:pt x="560428" y="966708"/>
                        <a:pt x="242552" y="978045"/>
                        <a:pt x="0" y="904829"/>
                      </a:cubicBezTo>
                      <a:lnTo>
                        <a:pt x="351870" y="0"/>
                      </a:lnTo>
                      <a:lnTo>
                        <a:pt x="1294962" y="305534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任意多边形 39"/>
                <p:cNvSpPr/>
                <p:nvPr/>
              </p:nvSpPr>
              <p:spPr>
                <a:xfrm rot="11904031" flipV="1">
                  <a:off x="5011173" y="3187160"/>
                  <a:ext cx="1209606" cy="958771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58769">
                      <a:moveTo>
                        <a:pt x="1247214" y="313226"/>
                      </a:moveTo>
                      <a:cubicBezTo>
                        <a:pt x="1162668" y="556463"/>
                        <a:pt x="936624" y="766479"/>
                        <a:pt x="728755" y="866825"/>
                      </a:cubicBezTo>
                      <a:cubicBezTo>
                        <a:pt x="520886" y="967172"/>
                        <a:pt x="242552" y="988521"/>
                        <a:pt x="0" y="915305"/>
                      </a:cubicBezTo>
                      <a:lnTo>
                        <a:pt x="304370" y="0"/>
                      </a:lnTo>
                      <a:lnTo>
                        <a:pt x="1247214" y="313226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>
                <a:off x="3019493" y="3487059"/>
                <a:ext cx="352105" cy="397883"/>
                <a:chOff x="3413759" y="3230880"/>
                <a:chExt cx="2065662" cy="2334217"/>
              </a:xfrm>
              <a:solidFill>
                <a:schemeClr val="accent2"/>
              </a:solidFill>
            </p:grpSpPr>
            <p:sp>
              <p:nvSpPr>
                <p:cNvPr id="35" name="新月形 34"/>
                <p:cNvSpPr/>
                <p:nvPr/>
              </p:nvSpPr>
              <p:spPr>
                <a:xfrm rot="1328585">
                  <a:off x="4071435" y="3735976"/>
                  <a:ext cx="945943" cy="844732"/>
                </a:xfrm>
                <a:prstGeom prst="moon">
                  <a:avLst>
                    <a:gd name="adj" fmla="val 2627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弦形 35"/>
                <p:cNvSpPr/>
                <p:nvPr/>
              </p:nvSpPr>
              <p:spPr>
                <a:xfrm rot="16956431">
                  <a:off x="3413759" y="3431176"/>
                  <a:ext cx="1968139" cy="1968139"/>
                </a:xfrm>
                <a:prstGeom prst="chor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4223657" y="3230880"/>
                  <a:ext cx="1184366" cy="1184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新月形 37"/>
                <p:cNvSpPr/>
                <p:nvPr/>
              </p:nvSpPr>
              <p:spPr>
                <a:xfrm rot="14732761">
                  <a:off x="3929190" y="4152589"/>
                  <a:ext cx="418950" cy="837900"/>
                </a:xfrm>
                <a:prstGeom prst="moon">
                  <a:avLst>
                    <a:gd name="adj" fmla="val 7116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4837816" y="3502691"/>
                  <a:ext cx="172326" cy="172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新月形 39"/>
                <p:cNvSpPr/>
                <p:nvPr/>
              </p:nvSpPr>
              <p:spPr>
                <a:xfrm rot="16931003">
                  <a:off x="4850996" y="3479191"/>
                  <a:ext cx="418950" cy="837900"/>
                </a:xfrm>
                <a:prstGeom prst="moon">
                  <a:avLst>
                    <a:gd name="adj" fmla="val 5636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新月形 40"/>
                <p:cNvSpPr/>
                <p:nvPr/>
              </p:nvSpPr>
              <p:spPr>
                <a:xfrm rot="2556512">
                  <a:off x="4920253" y="3512478"/>
                  <a:ext cx="418950" cy="837900"/>
                </a:xfrm>
                <a:prstGeom prst="moon">
                  <a:avLst>
                    <a:gd name="adj" fmla="val 5636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4223657" y="5346401"/>
                  <a:ext cx="95794" cy="21869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4476119" y="5346401"/>
                  <a:ext cx="95794" cy="21869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30" name="组合 29"/>
            <p:cNvGrpSpPr/>
            <p:nvPr/>
          </p:nvGrpSpPr>
          <p:grpSpPr>
            <a:xfrm>
              <a:off x="2537878" y="4800064"/>
              <a:ext cx="2549181" cy="776023"/>
              <a:chOff x="4948086" y="156224"/>
              <a:chExt cx="2549181" cy="776023"/>
            </a:xfrm>
          </p:grpSpPr>
          <p:sp>
            <p:nvSpPr>
              <p:cNvPr id="31" name="文本框 13"/>
              <p:cNvSpPr txBox="1"/>
              <p:nvPr/>
            </p:nvSpPr>
            <p:spPr>
              <a:xfrm>
                <a:off x="4948086" y="156224"/>
                <a:ext cx="2549181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32" name="文本框 14"/>
              <p:cNvSpPr txBox="1"/>
              <p:nvPr/>
            </p:nvSpPr>
            <p:spPr>
              <a:xfrm>
                <a:off x="4948086" y="544449"/>
                <a:ext cx="2549181" cy="387798"/>
              </a:xfrm>
              <a:prstGeom prst="rect">
                <a:avLst/>
              </a:prstGeom>
            </p:spPr>
            <p:txBody>
              <a:bodyPr vert="horz" wrap="square" lIns="0" tIns="0" rIns="0" bIns="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7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6700299" y="2598485"/>
            <a:ext cx="2549181" cy="2877803"/>
            <a:chOff x="6612761" y="2601937"/>
            <a:chExt cx="2549181" cy="2877803"/>
          </a:xfrm>
        </p:grpSpPr>
        <p:grpSp>
          <p:nvGrpSpPr>
            <p:cNvPr id="19" name="组合 18"/>
            <p:cNvGrpSpPr/>
            <p:nvPr/>
          </p:nvGrpSpPr>
          <p:grpSpPr>
            <a:xfrm>
              <a:off x="6949508" y="2601937"/>
              <a:ext cx="1875677" cy="1907190"/>
              <a:chOff x="5624406" y="2098985"/>
              <a:chExt cx="1685381" cy="1713692"/>
            </a:xfrm>
          </p:grpSpPr>
          <p:sp>
            <p:nvSpPr>
              <p:cNvPr id="23" name="任意多边形 19"/>
              <p:cNvSpPr/>
              <p:nvPr/>
            </p:nvSpPr>
            <p:spPr>
              <a:xfrm>
                <a:off x="6309679" y="3541406"/>
                <a:ext cx="314834" cy="271271"/>
              </a:xfrm>
              <a:custGeom>
                <a:avLst/>
                <a:gdLst>
                  <a:gd name="connsiteX0" fmla="*/ 860020 w 1730875"/>
                  <a:gd name="connsiteY0" fmla="*/ 0 h 1491374"/>
                  <a:gd name="connsiteX1" fmla="*/ 1147402 w 1730875"/>
                  <a:gd name="connsiteY1" fmla="*/ 287382 h 1491374"/>
                  <a:gd name="connsiteX2" fmla="*/ 860020 w 1730875"/>
                  <a:gd name="connsiteY2" fmla="*/ 574764 h 1491374"/>
                  <a:gd name="connsiteX3" fmla="*/ 802103 w 1730875"/>
                  <a:gd name="connsiteY3" fmla="*/ 568925 h 1491374"/>
                  <a:gd name="connsiteX4" fmla="*/ 772043 w 1730875"/>
                  <a:gd name="connsiteY4" fmla="*/ 559594 h 1491374"/>
                  <a:gd name="connsiteX5" fmla="*/ 493022 w 1730875"/>
                  <a:gd name="connsiteY5" fmla="*/ 1006545 h 1491374"/>
                  <a:gd name="connsiteX6" fmla="*/ 509140 w 1730875"/>
                  <a:gd name="connsiteY6" fmla="*/ 1021190 h 1491374"/>
                  <a:gd name="connsiteX7" fmla="*/ 552180 w 1730875"/>
                  <a:gd name="connsiteY7" fmla="*/ 1092130 h 1491374"/>
                  <a:gd name="connsiteX8" fmla="*/ 565286 w 1730875"/>
                  <a:gd name="connsiteY8" fmla="*/ 1134348 h 1491374"/>
                  <a:gd name="connsiteX9" fmla="*/ 1165590 w 1730875"/>
                  <a:gd name="connsiteY9" fmla="*/ 1134348 h 1491374"/>
                  <a:gd name="connsiteX10" fmla="*/ 1178695 w 1730875"/>
                  <a:gd name="connsiteY10" fmla="*/ 1092130 h 1491374"/>
                  <a:gd name="connsiteX11" fmla="*/ 1443493 w 1730875"/>
                  <a:gd name="connsiteY11" fmla="*/ 916610 h 1491374"/>
                  <a:gd name="connsiteX12" fmla="*/ 1730875 w 1730875"/>
                  <a:gd name="connsiteY12" fmla="*/ 1203992 h 1491374"/>
                  <a:gd name="connsiteX13" fmla="*/ 1443493 w 1730875"/>
                  <a:gd name="connsiteY13" fmla="*/ 1491374 h 1491374"/>
                  <a:gd name="connsiteX14" fmla="*/ 1178695 w 1730875"/>
                  <a:gd name="connsiteY14" fmla="*/ 1315854 h 1491374"/>
                  <a:gd name="connsiteX15" fmla="*/ 1165590 w 1730875"/>
                  <a:gd name="connsiteY15" fmla="*/ 1273636 h 1491374"/>
                  <a:gd name="connsiteX16" fmla="*/ 565286 w 1730875"/>
                  <a:gd name="connsiteY16" fmla="*/ 1273636 h 1491374"/>
                  <a:gd name="connsiteX17" fmla="*/ 552180 w 1730875"/>
                  <a:gd name="connsiteY17" fmla="*/ 1315854 h 1491374"/>
                  <a:gd name="connsiteX18" fmla="*/ 287382 w 1730875"/>
                  <a:gd name="connsiteY18" fmla="*/ 1491374 h 1491374"/>
                  <a:gd name="connsiteX19" fmla="*/ 0 w 1730875"/>
                  <a:gd name="connsiteY19" fmla="*/ 1203992 h 1491374"/>
                  <a:gd name="connsiteX20" fmla="*/ 287382 w 1730875"/>
                  <a:gd name="connsiteY20" fmla="*/ 916610 h 1491374"/>
                  <a:gd name="connsiteX21" fmla="*/ 372841 w 1730875"/>
                  <a:gd name="connsiteY21" fmla="*/ 929530 h 1491374"/>
                  <a:gd name="connsiteX22" fmla="*/ 399952 w 1730875"/>
                  <a:gd name="connsiteY22" fmla="*/ 942563 h 1491374"/>
                  <a:gd name="connsiteX23" fmla="*/ 673507 w 1730875"/>
                  <a:gd name="connsiteY23" fmla="*/ 504368 h 1491374"/>
                  <a:gd name="connsiteX24" fmla="*/ 656810 w 1730875"/>
                  <a:gd name="connsiteY24" fmla="*/ 490592 h 1491374"/>
                  <a:gd name="connsiteX25" fmla="*/ 572638 w 1730875"/>
                  <a:gd name="connsiteY25" fmla="*/ 287382 h 1491374"/>
                  <a:gd name="connsiteX26" fmla="*/ 860020 w 1730875"/>
                  <a:gd name="connsiteY26" fmla="*/ 0 h 1491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30875" h="1491374">
                    <a:moveTo>
                      <a:pt x="860020" y="0"/>
                    </a:moveTo>
                    <a:cubicBezTo>
                      <a:pt x="1018737" y="0"/>
                      <a:pt x="1147402" y="128665"/>
                      <a:pt x="1147402" y="287382"/>
                    </a:cubicBezTo>
                    <a:cubicBezTo>
                      <a:pt x="1147402" y="446099"/>
                      <a:pt x="1018737" y="574764"/>
                      <a:pt x="860020" y="574764"/>
                    </a:cubicBezTo>
                    <a:cubicBezTo>
                      <a:pt x="840181" y="574764"/>
                      <a:pt x="820811" y="572754"/>
                      <a:pt x="802103" y="568925"/>
                    </a:cubicBezTo>
                    <a:lnTo>
                      <a:pt x="772043" y="559594"/>
                    </a:lnTo>
                    <a:lnTo>
                      <a:pt x="493022" y="1006545"/>
                    </a:lnTo>
                    <a:lnTo>
                      <a:pt x="509140" y="1021190"/>
                    </a:lnTo>
                    <a:cubicBezTo>
                      <a:pt x="526710" y="1042480"/>
                      <a:pt x="541274" y="1066343"/>
                      <a:pt x="552180" y="1092130"/>
                    </a:cubicBezTo>
                    <a:lnTo>
                      <a:pt x="565286" y="1134348"/>
                    </a:lnTo>
                    <a:lnTo>
                      <a:pt x="1165590" y="1134348"/>
                    </a:lnTo>
                    <a:lnTo>
                      <a:pt x="1178695" y="1092130"/>
                    </a:lnTo>
                    <a:cubicBezTo>
                      <a:pt x="1222322" y="988984"/>
                      <a:pt x="1324455" y="916610"/>
                      <a:pt x="1443493" y="916610"/>
                    </a:cubicBezTo>
                    <a:cubicBezTo>
                      <a:pt x="1602210" y="916610"/>
                      <a:pt x="1730875" y="1045275"/>
                      <a:pt x="1730875" y="1203992"/>
                    </a:cubicBezTo>
                    <a:cubicBezTo>
                      <a:pt x="1730875" y="1362709"/>
                      <a:pt x="1602210" y="1491374"/>
                      <a:pt x="1443493" y="1491374"/>
                    </a:cubicBezTo>
                    <a:cubicBezTo>
                      <a:pt x="1324455" y="1491374"/>
                      <a:pt x="1222322" y="1419000"/>
                      <a:pt x="1178695" y="1315854"/>
                    </a:cubicBezTo>
                    <a:lnTo>
                      <a:pt x="1165590" y="1273636"/>
                    </a:lnTo>
                    <a:lnTo>
                      <a:pt x="565286" y="1273636"/>
                    </a:lnTo>
                    <a:lnTo>
                      <a:pt x="552180" y="1315854"/>
                    </a:lnTo>
                    <a:cubicBezTo>
                      <a:pt x="508554" y="1419000"/>
                      <a:pt x="406420" y="1491374"/>
                      <a:pt x="287382" y="1491374"/>
                    </a:cubicBezTo>
                    <a:cubicBezTo>
                      <a:pt x="128665" y="1491374"/>
                      <a:pt x="0" y="1362709"/>
                      <a:pt x="0" y="1203992"/>
                    </a:cubicBezTo>
                    <a:cubicBezTo>
                      <a:pt x="0" y="1045275"/>
                      <a:pt x="128665" y="916610"/>
                      <a:pt x="287382" y="916610"/>
                    </a:cubicBezTo>
                    <a:cubicBezTo>
                      <a:pt x="317141" y="916610"/>
                      <a:pt x="345844" y="921133"/>
                      <a:pt x="372841" y="929530"/>
                    </a:cubicBezTo>
                    <a:lnTo>
                      <a:pt x="399952" y="942563"/>
                    </a:lnTo>
                    <a:lnTo>
                      <a:pt x="673507" y="504368"/>
                    </a:lnTo>
                    <a:lnTo>
                      <a:pt x="656810" y="490592"/>
                    </a:lnTo>
                    <a:cubicBezTo>
                      <a:pt x="604805" y="438586"/>
                      <a:pt x="572638" y="366740"/>
                      <a:pt x="572638" y="287382"/>
                    </a:cubicBezTo>
                    <a:cubicBezTo>
                      <a:pt x="572638" y="128665"/>
                      <a:pt x="701303" y="0"/>
                      <a:pt x="860020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5624406" y="2098985"/>
                <a:ext cx="1685381" cy="1622593"/>
                <a:chOff x="8078266" y="2223112"/>
                <a:chExt cx="2247175" cy="2163456"/>
              </a:xfrm>
            </p:grpSpPr>
            <p:sp>
              <p:nvSpPr>
                <p:cNvPr id="25" name="任意多边形 21"/>
                <p:cNvSpPr/>
                <p:nvPr/>
              </p:nvSpPr>
              <p:spPr>
                <a:xfrm rot="6571606" flipV="1">
                  <a:off x="7928661" y="3296911"/>
                  <a:ext cx="1239262" cy="940052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  <a:gd name="connsiteX0-41" fmla="*/ 1247214 w 1247214"/>
                    <a:gd name="connsiteY0-42" fmla="*/ 294507 h 940050"/>
                    <a:gd name="connsiteX1-43" fmla="*/ 728755 w 1247214"/>
                    <a:gd name="connsiteY1-44" fmla="*/ 848106 h 940050"/>
                    <a:gd name="connsiteX2-45" fmla="*/ 0 w 1247214"/>
                    <a:gd name="connsiteY2-46" fmla="*/ 896586 h 940050"/>
                    <a:gd name="connsiteX3-47" fmla="*/ 332681 w 1247214"/>
                    <a:gd name="connsiteY3-48" fmla="*/ 0 h 940050"/>
                    <a:gd name="connsiteX4-49" fmla="*/ 1247214 w 1247214"/>
                    <a:gd name="connsiteY4-50" fmla="*/ 294507 h 94005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40050">
                      <a:moveTo>
                        <a:pt x="1247214" y="294507"/>
                      </a:moveTo>
                      <a:cubicBezTo>
                        <a:pt x="1162668" y="537744"/>
                        <a:pt x="936624" y="747760"/>
                        <a:pt x="728755" y="848106"/>
                      </a:cubicBezTo>
                      <a:cubicBezTo>
                        <a:pt x="520886" y="948453"/>
                        <a:pt x="242552" y="969802"/>
                        <a:pt x="0" y="896586"/>
                      </a:cubicBezTo>
                      <a:lnTo>
                        <a:pt x="332681" y="0"/>
                      </a:lnTo>
                      <a:lnTo>
                        <a:pt x="1247214" y="294507"/>
                      </a:lnTo>
                      <a:close/>
                    </a:path>
                  </a:pathLst>
                </a:cu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任意多边形 22"/>
                <p:cNvSpPr/>
                <p:nvPr/>
              </p:nvSpPr>
              <p:spPr>
                <a:xfrm rot="11904031" flipV="1">
                  <a:off x="9115835" y="3202400"/>
                  <a:ext cx="1209606" cy="958771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58769">
                      <a:moveTo>
                        <a:pt x="1247214" y="313226"/>
                      </a:moveTo>
                      <a:cubicBezTo>
                        <a:pt x="1162668" y="556463"/>
                        <a:pt x="936624" y="766479"/>
                        <a:pt x="728755" y="866825"/>
                      </a:cubicBezTo>
                      <a:cubicBezTo>
                        <a:pt x="520886" y="967172"/>
                        <a:pt x="242552" y="988521"/>
                        <a:pt x="0" y="915305"/>
                      </a:cubicBezTo>
                      <a:lnTo>
                        <a:pt x="304370" y="0"/>
                      </a:lnTo>
                      <a:lnTo>
                        <a:pt x="1247214" y="313226"/>
                      </a:lnTo>
                      <a:close/>
                    </a:path>
                  </a:pathLst>
                </a:cu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任意多边形 23"/>
                <p:cNvSpPr/>
                <p:nvPr/>
              </p:nvSpPr>
              <p:spPr>
                <a:xfrm rot="17295618" flipV="1">
                  <a:off x="8184889" y="2367334"/>
                  <a:ext cx="1247215" cy="958771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58769">
                      <a:moveTo>
                        <a:pt x="1247214" y="313226"/>
                      </a:moveTo>
                      <a:cubicBezTo>
                        <a:pt x="1162668" y="556463"/>
                        <a:pt x="936624" y="766479"/>
                        <a:pt x="728755" y="866825"/>
                      </a:cubicBezTo>
                      <a:cubicBezTo>
                        <a:pt x="520886" y="967172"/>
                        <a:pt x="242552" y="988521"/>
                        <a:pt x="0" y="915305"/>
                      </a:cubicBezTo>
                      <a:lnTo>
                        <a:pt x="304370" y="0"/>
                      </a:lnTo>
                      <a:lnTo>
                        <a:pt x="1247214" y="313226"/>
                      </a:lnTo>
                      <a:close/>
                    </a:path>
                  </a:pathLst>
                </a:cu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任意多边形 24"/>
                <p:cNvSpPr/>
                <p:nvPr/>
              </p:nvSpPr>
              <p:spPr>
                <a:xfrm rot="11976820" flipH="1">
                  <a:off x="9008817" y="2428802"/>
                  <a:ext cx="1251052" cy="994445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  <a:gd name="connsiteX0-41" fmla="*/ 1247462 w 1247462"/>
                    <a:gd name="connsiteY0-42" fmla="*/ 305534 h 959140"/>
                    <a:gd name="connsiteX1-43" fmla="*/ 728755 w 1247462"/>
                    <a:gd name="connsiteY1-44" fmla="*/ 866825 h 959140"/>
                    <a:gd name="connsiteX2-45" fmla="*/ 0 w 1247462"/>
                    <a:gd name="connsiteY2-46" fmla="*/ 915305 h 959140"/>
                    <a:gd name="connsiteX3-47" fmla="*/ 304370 w 1247462"/>
                    <a:gd name="connsiteY3-48" fmla="*/ 0 h 959140"/>
                    <a:gd name="connsiteX4-49" fmla="*/ 1247462 w 1247462"/>
                    <a:gd name="connsiteY4-50" fmla="*/ 305534 h 959140"/>
                    <a:gd name="connsiteX0-51" fmla="*/ 1294962 w 1294962"/>
                    <a:gd name="connsiteY0-52" fmla="*/ 305534 h 952059"/>
                    <a:gd name="connsiteX1-53" fmla="*/ 776255 w 1294962"/>
                    <a:gd name="connsiteY1-54" fmla="*/ 866825 h 952059"/>
                    <a:gd name="connsiteX2-55" fmla="*/ 0 w 1294962"/>
                    <a:gd name="connsiteY2-56" fmla="*/ 904829 h 952059"/>
                    <a:gd name="connsiteX3-57" fmla="*/ 351870 w 1294962"/>
                    <a:gd name="connsiteY3-58" fmla="*/ 0 h 952059"/>
                    <a:gd name="connsiteX4-59" fmla="*/ 1294962 w 1294962"/>
                    <a:gd name="connsiteY4-60" fmla="*/ 305534 h 95205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94962" h="952059">
                      <a:moveTo>
                        <a:pt x="1294962" y="305534"/>
                      </a:moveTo>
                      <a:cubicBezTo>
                        <a:pt x="1210416" y="548771"/>
                        <a:pt x="992082" y="766942"/>
                        <a:pt x="776255" y="866825"/>
                      </a:cubicBezTo>
                      <a:cubicBezTo>
                        <a:pt x="560428" y="966708"/>
                        <a:pt x="242552" y="978045"/>
                        <a:pt x="0" y="904829"/>
                      </a:cubicBezTo>
                      <a:lnTo>
                        <a:pt x="351870" y="0"/>
                      </a:lnTo>
                      <a:lnTo>
                        <a:pt x="1294962" y="305534"/>
                      </a:lnTo>
                      <a:close/>
                    </a:path>
                  </a:pathLst>
                </a:cu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20" name="组合 19"/>
            <p:cNvGrpSpPr/>
            <p:nvPr/>
          </p:nvGrpSpPr>
          <p:grpSpPr>
            <a:xfrm>
              <a:off x="6612761" y="4703717"/>
              <a:ext cx="2549181" cy="776023"/>
              <a:chOff x="4948086" y="156224"/>
              <a:chExt cx="2549181" cy="776023"/>
            </a:xfrm>
          </p:grpSpPr>
          <p:sp>
            <p:nvSpPr>
              <p:cNvPr id="21" name="文本框 11"/>
              <p:cNvSpPr txBox="1"/>
              <p:nvPr/>
            </p:nvSpPr>
            <p:spPr>
              <a:xfrm>
                <a:off x="4948086" y="156224"/>
                <a:ext cx="2549181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2" name="文本框 12"/>
              <p:cNvSpPr txBox="1"/>
              <p:nvPr/>
            </p:nvSpPr>
            <p:spPr>
              <a:xfrm>
                <a:off x="4948086" y="544449"/>
                <a:ext cx="2549181" cy="387798"/>
              </a:xfrm>
              <a:prstGeom prst="rect">
                <a:avLst/>
              </a:prstGeom>
            </p:spPr>
            <p:txBody>
              <a:bodyPr vert="horz" wrap="square" lIns="0" tIns="0" rIns="0" bIns="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8" name="千图PPT彼岸天：ID 8661124库_组合 7"/>
          <p:cNvGrpSpPr/>
          <p:nvPr>
            <p:custDataLst>
              <p:tags r:id="rId5"/>
            </p:custDataLst>
          </p:nvPr>
        </p:nvGrpSpPr>
        <p:grpSpPr>
          <a:xfrm>
            <a:off x="8579188" y="1478453"/>
            <a:ext cx="2549181" cy="2952326"/>
            <a:chOff x="8129699" y="1441461"/>
            <a:chExt cx="2549181" cy="2952326"/>
          </a:xfrm>
        </p:grpSpPr>
        <p:grpSp>
          <p:nvGrpSpPr>
            <p:cNvPr id="9" name="组合 8"/>
            <p:cNvGrpSpPr/>
            <p:nvPr/>
          </p:nvGrpSpPr>
          <p:grpSpPr>
            <a:xfrm>
              <a:off x="8472357" y="2389702"/>
              <a:ext cx="1863861" cy="2004085"/>
              <a:chOff x="4056929" y="1943052"/>
              <a:chExt cx="1674763" cy="1800760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4056929" y="2117409"/>
                <a:ext cx="1674763" cy="1626403"/>
                <a:chOff x="6019675" y="2228402"/>
                <a:chExt cx="2233018" cy="2168536"/>
              </a:xfrm>
            </p:grpSpPr>
            <p:sp>
              <p:nvSpPr>
                <p:cNvPr id="15" name="任意多边形 91"/>
                <p:cNvSpPr/>
                <p:nvPr/>
              </p:nvSpPr>
              <p:spPr>
                <a:xfrm rot="15028394">
                  <a:off x="5870070" y="2378007"/>
                  <a:ext cx="1239262" cy="940052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  <a:gd name="connsiteX0-41" fmla="*/ 1247214 w 1247214"/>
                    <a:gd name="connsiteY0-42" fmla="*/ 294507 h 940050"/>
                    <a:gd name="connsiteX1-43" fmla="*/ 728755 w 1247214"/>
                    <a:gd name="connsiteY1-44" fmla="*/ 848106 h 940050"/>
                    <a:gd name="connsiteX2-45" fmla="*/ 0 w 1247214"/>
                    <a:gd name="connsiteY2-46" fmla="*/ 896586 h 940050"/>
                    <a:gd name="connsiteX3-47" fmla="*/ 332681 w 1247214"/>
                    <a:gd name="connsiteY3-48" fmla="*/ 0 h 940050"/>
                    <a:gd name="connsiteX4-49" fmla="*/ 1247214 w 1247214"/>
                    <a:gd name="connsiteY4-50" fmla="*/ 294507 h 94005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40050">
                      <a:moveTo>
                        <a:pt x="1247214" y="294507"/>
                      </a:moveTo>
                      <a:cubicBezTo>
                        <a:pt x="1162668" y="537744"/>
                        <a:pt x="936624" y="747760"/>
                        <a:pt x="728755" y="848106"/>
                      </a:cubicBezTo>
                      <a:cubicBezTo>
                        <a:pt x="520886" y="948453"/>
                        <a:pt x="242552" y="969802"/>
                        <a:pt x="0" y="896586"/>
                      </a:cubicBezTo>
                      <a:lnTo>
                        <a:pt x="332681" y="0"/>
                      </a:lnTo>
                      <a:lnTo>
                        <a:pt x="1247214" y="294507"/>
                      </a:lnTo>
                      <a:close/>
                    </a:path>
                  </a:pathLst>
                </a:custGeom>
                <a:solidFill>
                  <a:schemeClr val="accent5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" name="任意多边形 92"/>
                <p:cNvSpPr/>
                <p:nvPr/>
              </p:nvSpPr>
              <p:spPr>
                <a:xfrm rot="4304382">
                  <a:off x="6116537" y="3293945"/>
                  <a:ext cx="1247215" cy="958771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58769">
                      <a:moveTo>
                        <a:pt x="1247214" y="313226"/>
                      </a:moveTo>
                      <a:cubicBezTo>
                        <a:pt x="1162668" y="556463"/>
                        <a:pt x="936624" y="766479"/>
                        <a:pt x="728755" y="866825"/>
                      </a:cubicBezTo>
                      <a:cubicBezTo>
                        <a:pt x="520886" y="967172"/>
                        <a:pt x="242552" y="988521"/>
                        <a:pt x="0" y="915305"/>
                      </a:cubicBezTo>
                      <a:lnTo>
                        <a:pt x="304370" y="0"/>
                      </a:lnTo>
                      <a:lnTo>
                        <a:pt x="1247214" y="313226"/>
                      </a:lnTo>
                      <a:close/>
                    </a:path>
                  </a:pathLst>
                </a:custGeom>
                <a:solidFill>
                  <a:schemeClr val="accent5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" name="任意多边形 93"/>
                <p:cNvSpPr/>
                <p:nvPr/>
              </p:nvSpPr>
              <p:spPr>
                <a:xfrm rot="9623180" flipH="1" flipV="1">
                  <a:off x="6940465" y="3201883"/>
                  <a:ext cx="1251052" cy="994445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  <a:gd name="connsiteX0-41" fmla="*/ 1247462 w 1247462"/>
                    <a:gd name="connsiteY0-42" fmla="*/ 305534 h 959140"/>
                    <a:gd name="connsiteX1-43" fmla="*/ 728755 w 1247462"/>
                    <a:gd name="connsiteY1-44" fmla="*/ 866825 h 959140"/>
                    <a:gd name="connsiteX2-45" fmla="*/ 0 w 1247462"/>
                    <a:gd name="connsiteY2-46" fmla="*/ 915305 h 959140"/>
                    <a:gd name="connsiteX3-47" fmla="*/ 304370 w 1247462"/>
                    <a:gd name="connsiteY3-48" fmla="*/ 0 h 959140"/>
                    <a:gd name="connsiteX4-49" fmla="*/ 1247462 w 1247462"/>
                    <a:gd name="connsiteY4-50" fmla="*/ 305534 h 959140"/>
                    <a:gd name="connsiteX0-51" fmla="*/ 1294962 w 1294962"/>
                    <a:gd name="connsiteY0-52" fmla="*/ 305534 h 952059"/>
                    <a:gd name="connsiteX1-53" fmla="*/ 776255 w 1294962"/>
                    <a:gd name="connsiteY1-54" fmla="*/ 866825 h 952059"/>
                    <a:gd name="connsiteX2-55" fmla="*/ 0 w 1294962"/>
                    <a:gd name="connsiteY2-56" fmla="*/ 904829 h 952059"/>
                    <a:gd name="connsiteX3-57" fmla="*/ 351870 w 1294962"/>
                    <a:gd name="connsiteY3-58" fmla="*/ 0 h 952059"/>
                    <a:gd name="connsiteX4-59" fmla="*/ 1294962 w 1294962"/>
                    <a:gd name="connsiteY4-60" fmla="*/ 305534 h 95205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94962" h="952059">
                      <a:moveTo>
                        <a:pt x="1294962" y="305534"/>
                      </a:moveTo>
                      <a:cubicBezTo>
                        <a:pt x="1210416" y="548771"/>
                        <a:pt x="992082" y="766942"/>
                        <a:pt x="776255" y="866825"/>
                      </a:cubicBezTo>
                      <a:cubicBezTo>
                        <a:pt x="560428" y="966708"/>
                        <a:pt x="242552" y="978045"/>
                        <a:pt x="0" y="904829"/>
                      </a:cubicBezTo>
                      <a:lnTo>
                        <a:pt x="351870" y="0"/>
                      </a:lnTo>
                      <a:lnTo>
                        <a:pt x="1294962" y="305534"/>
                      </a:lnTo>
                      <a:close/>
                    </a:path>
                  </a:pathLst>
                </a:custGeom>
                <a:solidFill>
                  <a:schemeClr val="accent5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" name="任意多边形 94"/>
                <p:cNvSpPr/>
                <p:nvPr/>
              </p:nvSpPr>
              <p:spPr>
                <a:xfrm rot="9654881">
                  <a:off x="7043087" y="2458879"/>
                  <a:ext cx="1209606" cy="958771"/>
                </a:xfrm>
                <a:custGeom>
                  <a:avLst/>
                  <a:gdLst>
                    <a:gd name="connsiteX0" fmla="*/ 1945514 w 1994475"/>
                    <a:gd name="connsiteY0" fmla="*/ 1222769 h 1867554"/>
                    <a:gd name="connsiteX1" fmla="*/ 1427055 w 1994475"/>
                    <a:gd name="connsiteY1" fmla="*/ 1776368 h 1867554"/>
                    <a:gd name="connsiteX2" fmla="*/ 691262 w 1994475"/>
                    <a:gd name="connsiteY2" fmla="*/ 1822514 h 1867554"/>
                    <a:gd name="connsiteX3" fmla="*/ 997238 w 1994475"/>
                    <a:gd name="connsiteY3" fmla="*/ 933777 h 1867554"/>
                    <a:gd name="connsiteX4" fmla="*/ 1945514 w 1994475"/>
                    <a:gd name="connsiteY4" fmla="*/ 1222769 h 1867554"/>
                    <a:gd name="connsiteX0-1" fmla="*/ 1247214 w 1247214"/>
                    <a:gd name="connsiteY0-2" fmla="*/ 288992 h 934535"/>
                    <a:gd name="connsiteX1-3" fmla="*/ 728755 w 1247214"/>
                    <a:gd name="connsiteY1-4" fmla="*/ 842591 h 934535"/>
                    <a:gd name="connsiteX2-5" fmla="*/ 0 w 1247214"/>
                    <a:gd name="connsiteY2-6" fmla="*/ 891071 h 934535"/>
                    <a:gd name="connsiteX3-7" fmla="*/ 298938 w 1247214"/>
                    <a:gd name="connsiteY3-8" fmla="*/ 0 h 934535"/>
                    <a:gd name="connsiteX4-9" fmla="*/ 1247214 w 1247214"/>
                    <a:gd name="connsiteY4-10" fmla="*/ 288992 h 934535"/>
                    <a:gd name="connsiteX0-11" fmla="*/ 1247214 w 1247214"/>
                    <a:gd name="connsiteY0-12" fmla="*/ 296029 h 941572"/>
                    <a:gd name="connsiteX1-13" fmla="*/ 728755 w 1247214"/>
                    <a:gd name="connsiteY1-14" fmla="*/ 849628 h 941572"/>
                    <a:gd name="connsiteX2-15" fmla="*/ 0 w 1247214"/>
                    <a:gd name="connsiteY2-16" fmla="*/ 898108 h 941572"/>
                    <a:gd name="connsiteX3-17" fmla="*/ 301271 w 1247214"/>
                    <a:gd name="connsiteY3-18" fmla="*/ 0 h 941572"/>
                    <a:gd name="connsiteX4-19" fmla="*/ 1247214 w 1247214"/>
                    <a:gd name="connsiteY4-20" fmla="*/ 296029 h 941572"/>
                    <a:gd name="connsiteX0-21" fmla="*/ 1247214 w 1247214"/>
                    <a:gd name="connsiteY0-22" fmla="*/ 306189 h 951732"/>
                    <a:gd name="connsiteX1-23" fmla="*/ 728755 w 1247214"/>
                    <a:gd name="connsiteY1-24" fmla="*/ 859788 h 951732"/>
                    <a:gd name="connsiteX2-25" fmla="*/ 0 w 1247214"/>
                    <a:gd name="connsiteY2-26" fmla="*/ 908268 h 951732"/>
                    <a:gd name="connsiteX3-27" fmla="*/ 302036 w 1247214"/>
                    <a:gd name="connsiteY3-28" fmla="*/ 0 h 951732"/>
                    <a:gd name="connsiteX4-29" fmla="*/ 1247214 w 1247214"/>
                    <a:gd name="connsiteY4-30" fmla="*/ 306189 h 951732"/>
                    <a:gd name="connsiteX0-31" fmla="*/ 1247214 w 1247214"/>
                    <a:gd name="connsiteY0-32" fmla="*/ 313226 h 958769"/>
                    <a:gd name="connsiteX1-33" fmla="*/ 728755 w 1247214"/>
                    <a:gd name="connsiteY1-34" fmla="*/ 866825 h 958769"/>
                    <a:gd name="connsiteX2-35" fmla="*/ 0 w 1247214"/>
                    <a:gd name="connsiteY2-36" fmla="*/ 915305 h 958769"/>
                    <a:gd name="connsiteX3-37" fmla="*/ 304370 w 1247214"/>
                    <a:gd name="connsiteY3-38" fmla="*/ 0 h 958769"/>
                    <a:gd name="connsiteX4-39" fmla="*/ 1247214 w 1247214"/>
                    <a:gd name="connsiteY4-40" fmla="*/ 313226 h 95876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47214" h="958769">
                      <a:moveTo>
                        <a:pt x="1247214" y="313226"/>
                      </a:moveTo>
                      <a:cubicBezTo>
                        <a:pt x="1162668" y="556463"/>
                        <a:pt x="936624" y="766479"/>
                        <a:pt x="728755" y="866825"/>
                      </a:cubicBezTo>
                      <a:cubicBezTo>
                        <a:pt x="520886" y="967172"/>
                        <a:pt x="242552" y="988521"/>
                        <a:pt x="0" y="915305"/>
                      </a:cubicBezTo>
                      <a:lnTo>
                        <a:pt x="304370" y="0"/>
                      </a:lnTo>
                      <a:lnTo>
                        <a:pt x="1247214" y="313226"/>
                      </a:lnTo>
                      <a:close/>
                    </a:path>
                  </a:pathLst>
                </a:custGeom>
                <a:solidFill>
                  <a:schemeClr val="accent5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4" name="任意多边形 90"/>
              <p:cNvSpPr/>
              <p:nvPr/>
            </p:nvSpPr>
            <p:spPr>
              <a:xfrm>
                <a:off x="4752680" y="1943052"/>
                <a:ext cx="262234" cy="368299"/>
              </a:xfrm>
              <a:custGeom>
                <a:avLst/>
                <a:gdLst>
                  <a:gd name="connsiteX0" fmla="*/ 163450 w 239588"/>
                  <a:gd name="connsiteY0" fmla="*/ 147580 h 336493"/>
                  <a:gd name="connsiteX1" fmla="*/ 163450 w 239588"/>
                  <a:gd name="connsiteY1" fmla="*/ 307918 h 336493"/>
                  <a:gd name="connsiteX2" fmla="*/ 192025 w 239588"/>
                  <a:gd name="connsiteY2" fmla="*/ 307918 h 336493"/>
                  <a:gd name="connsiteX3" fmla="*/ 192025 w 239588"/>
                  <a:gd name="connsiteY3" fmla="*/ 147580 h 336493"/>
                  <a:gd name="connsiteX4" fmla="*/ 106300 w 239588"/>
                  <a:gd name="connsiteY4" fmla="*/ 147580 h 336493"/>
                  <a:gd name="connsiteX5" fmla="*/ 106300 w 239588"/>
                  <a:gd name="connsiteY5" fmla="*/ 307918 h 336493"/>
                  <a:gd name="connsiteX6" fmla="*/ 134875 w 239588"/>
                  <a:gd name="connsiteY6" fmla="*/ 307918 h 336493"/>
                  <a:gd name="connsiteX7" fmla="*/ 134875 w 239588"/>
                  <a:gd name="connsiteY7" fmla="*/ 147580 h 336493"/>
                  <a:gd name="connsiteX8" fmla="*/ 49150 w 239588"/>
                  <a:gd name="connsiteY8" fmla="*/ 147580 h 336493"/>
                  <a:gd name="connsiteX9" fmla="*/ 49150 w 239588"/>
                  <a:gd name="connsiteY9" fmla="*/ 307918 h 336493"/>
                  <a:gd name="connsiteX10" fmla="*/ 76138 w 239588"/>
                  <a:gd name="connsiteY10" fmla="*/ 307918 h 336493"/>
                  <a:gd name="connsiteX11" fmla="*/ 76138 w 239588"/>
                  <a:gd name="connsiteY11" fmla="*/ 147580 h 336493"/>
                  <a:gd name="connsiteX12" fmla="*/ 96775 w 239588"/>
                  <a:gd name="connsiteY12" fmla="*/ 33280 h 336493"/>
                  <a:gd name="connsiteX13" fmla="*/ 85663 w 239588"/>
                  <a:gd name="connsiteY13" fmla="*/ 58680 h 336493"/>
                  <a:gd name="connsiteX14" fmla="*/ 165039 w 239588"/>
                  <a:gd name="connsiteY14" fmla="*/ 92018 h 336493"/>
                  <a:gd name="connsiteX15" fmla="*/ 176151 w 239588"/>
                  <a:gd name="connsiteY15" fmla="*/ 65030 h 336493"/>
                  <a:gd name="connsiteX16" fmla="*/ 83493 w 239588"/>
                  <a:gd name="connsiteY16" fmla="*/ 986 h 336493"/>
                  <a:gd name="connsiteX17" fmla="*/ 94713 w 239588"/>
                  <a:gd name="connsiteY17" fmla="*/ 986 h 336493"/>
                  <a:gd name="connsiteX18" fmla="*/ 200317 w 239588"/>
                  <a:gd name="connsiteY18" fmla="*/ 44405 h 336493"/>
                  <a:gd name="connsiteX19" fmla="*/ 208237 w 239588"/>
                  <a:gd name="connsiteY19" fmla="*/ 62825 h 336493"/>
                  <a:gd name="connsiteX20" fmla="*/ 191077 w 239588"/>
                  <a:gd name="connsiteY20" fmla="*/ 102296 h 336493"/>
                  <a:gd name="connsiteX21" fmla="*/ 230678 w 239588"/>
                  <a:gd name="connsiteY21" fmla="*/ 119400 h 336493"/>
                  <a:gd name="connsiteX22" fmla="*/ 238598 w 239588"/>
                  <a:gd name="connsiteY22" fmla="*/ 137820 h 336493"/>
                  <a:gd name="connsiteX23" fmla="*/ 225398 w 239588"/>
                  <a:gd name="connsiteY23" fmla="*/ 147030 h 336493"/>
                  <a:gd name="connsiteX24" fmla="*/ 220118 w 239588"/>
                  <a:gd name="connsiteY24" fmla="*/ 145715 h 336493"/>
                  <a:gd name="connsiteX25" fmla="*/ 220118 w 239588"/>
                  <a:gd name="connsiteY25" fmla="*/ 322020 h 336493"/>
                  <a:gd name="connsiteX26" fmla="*/ 205597 w 239588"/>
                  <a:gd name="connsiteY26" fmla="*/ 336493 h 336493"/>
                  <a:gd name="connsiteX27" fmla="*/ 33991 w 239588"/>
                  <a:gd name="connsiteY27" fmla="*/ 336493 h 336493"/>
                  <a:gd name="connsiteX28" fmla="*/ 19470 w 239588"/>
                  <a:gd name="connsiteY28" fmla="*/ 322020 h 336493"/>
                  <a:gd name="connsiteX29" fmla="*/ 19470 w 239588"/>
                  <a:gd name="connsiteY29" fmla="*/ 132557 h 336493"/>
                  <a:gd name="connsiteX30" fmla="*/ 33991 w 239588"/>
                  <a:gd name="connsiteY30" fmla="*/ 118085 h 336493"/>
                  <a:gd name="connsiteX31" fmla="*/ 154115 w 239588"/>
                  <a:gd name="connsiteY31" fmla="*/ 118085 h 336493"/>
                  <a:gd name="connsiteX32" fmla="*/ 8910 w 239588"/>
                  <a:gd name="connsiteY32" fmla="*/ 57562 h 336493"/>
                  <a:gd name="connsiteX33" fmla="*/ 990 w 239588"/>
                  <a:gd name="connsiteY33" fmla="*/ 39142 h 336493"/>
                  <a:gd name="connsiteX34" fmla="*/ 19470 w 239588"/>
                  <a:gd name="connsiteY34" fmla="*/ 31248 h 336493"/>
                  <a:gd name="connsiteX35" fmla="*/ 59072 w 239588"/>
                  <a:gd name="connsiteY35" fmla="*/ 48352 h 336493"/>
                  <a:gd name="connsiteX36" fmla="*/ 76232 w 239588"/>
                  <a:gd name="connsiteY36" fmla="*/ 8880 h 336493"/>
                  <a:gd name="connsiteX37" fmla="*/ 83493 w 239588"/>
                  <a:gd name="connsiteY37" fmla="*/ 986 h 33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9588" h="336493">
                    <a:moveTo>
                      <a:pt x="163450" y="147580"/>
                    </a:moveTo>
                    <a:lnTo>
                      <a:pt x="163450" y="307918"/>
                    </a:lnTo>
                    <a:lnTo>
                      <a:pt x="192025" y="307918"/>
                    </a:lnTo>
                    <a:lnTo>
                      <a:pt x="192025" y="147580"/>
                    </a:lnTo>
                    <a:close/>
                    <a:moveTo>
                      <a:pt x="106300" y="147580"/>
                    </a:moveTo>
                    <a:lnTo>
                      <a:pt x="106300" y="307918"/>
                    </a:lnTo>
                    <a:lnTo>
                      <a:pt x="134875" y="307918"/>
                    </a:lnTo>
                    <a:lnTo>
                      <a:pt x="134875" y="147580"/>
                    </a:lnTo>
                    <a:close/>
                    <a:moveTo>
                      <a:pt x="49150" y="147580"/>
                    </a:moveTo>
                    <a:lnTo>
                      <a:pt x="49150" y="307918"/>
                    </a:lnTo>
                    <a:lnTo>
                      <a:pt x="76138" y="307918"/>
                    </a:lnTo>
                    <a:lnTo>
                      <a:pt x="76138" y="147580"/>
                    </a:lnTo>
                    <a:close/>
                    <a:moveTo>
                      <a:pt x="96775" y="33280"/>
                    </a:moveTo>
                    <a:lnTo>
                      <a:pt x="85663" y="58680"/>
                    </a:lnTo>
                    <a:lnTo>
                      <a:pt x="165039" y="92018"/>
                    </a:lnTo>
                    <a:lnTo>
                      <a:pt x="176151" y="65030"/>
                    </a:lnTo>
                    <a:close/>
                    <a:moveTo>
                      <a:pt x="83493" y="986"/>
                    </a:moveTo>
                    <a:cubicBezTo>
                      <a:pt x="86793" y="-329"/>
                      <a:pt x="90753" y="-329"/>
                      <a:pt x="94713" y="986"/>
                    </a:cubicBezTo>
                    <a:cubicBezTo>
                      <a:pt x="94713" y="986"/>
                      <a:pt x="94713" y="986"/>
                      <a:pt x="200317" y="44405"/>
                    </a:cubicBezTo>
                    <a:cubicBezTo>
                      <a:pt x="206917" y="47036"/>
                      <a:pt x="210877" y="56246"/>
                      <a:pt x="208237" y="62825"/>
                    </a:cubicBezTo>
                    <a:cubicBezTo>
                      <a:pt x="208237" y="62825"/>
                      <a:pt x="208237" y="62825"/>
                      <a:pt x="191077" y="102296"/>
                    </a:cubicBezTo>
                    <a:cubicBezTo>
                      <a:pt x="191077" y="102296"/>
                      <a:pt x="191077" y="102296"/>
                      <a:pt x="230678" y="119400"/>
                    </a:cubicBezTo>
                    <a:cubicBezTo>
                      <a:pt x="238598" y="122032"/>
                      <a:pt x="241238" y="129926"/>
                      <a:pt x="238598" y="137820"/>
                    </a:cubicBezTo>
                    <a:cubicBezTo>
                      <a:pt x="235958" y="143083"/>
                      <a:pt x="230678" y="147030"/>
                      <a:pt x="225398" y="147030"/>
                    </a:cubicBezTo>
                    <a:cubicBezTo>
                      <a:pt x="224078" y="147030"/>
                      <a:pt x="221438" y="145715"/>
                      <a:pt x="220118" y="145715"/>
                    </a:cubicBezTo>
                    <a:cubicBezTo>
                      <a:pt x="220118" y="145715"/>
                      <a:pt x="220118" y="145715"/>
                      <a:pt x="220118" y="322020"/>
                    </a:cubicBezTo>
                    <a:cubicBezTo>
                      <a:pt x="220118" y="329915"/>
                      <a:pt x="213517" y="336493"/>
                      <a:pt x="205597" y="336493"/>
                    </a:cubicBezTo>
                    <a:cubicBezTo>
                      <a:pt x="205597" y="336493"/>
                      <a:pt x="205597" y="336493"/>
                      <a:pt x="33991" y="336493"/>
                    </a:cubicBezTo>
                    <a:cubicBezTo>
                      <a:pt x="26071" y="336493"/>
                      <a:pt x="19470" y="329915"/>
                      <a:pt x="19470" y="322020"/>
                    </a:cubicBezTo>
                    <a:cubicBezTo>
                      <a:pt x="19470" y="322020"/>
                      <a:pt x="19470" y="322020"/>
                      <a:pt x="19470" y="132557"/>
                    </a:cubicBezTo>
                    <a:cubicBezTo>
                      <a:pt x="19470" y="124663"/>
                      <a:pt x="26071" y="118085"/>
                      <a:pt x="33991" y="118085"/>
                    </a:cubicBezTo>
                    <a:cubicBezTo>
                      <a:pt x="33991" y="118085"/>
                      <a:pt x="33991" y="118085"/>
                      <a:pt x="154115" y="118085"/>
                    </a:cubicBezTo>
                    <a:cubicBezTo>
                      <a:pt x="154115" y="118085"/>
                      <a:pt x="154115" y="118085"/>
                      <a:pt x="8910" y="57562"/>
                    </a:cubicBezTo>
                    <a:cubicBezTo>
                      <a:pt x="990" y="54930"/>
                      <a:pt x="-1650" y="47036"/>
                      <a:pt x="990" y="39142"/>
                    </a:cubicBezTo>
                    <a:cubicBezTo>
                      <a:pt x="3630" y="32563"/>
                      <a:pt x="12870" y="28616"/>
                      <a:pt x="19470" y="31248"/>
                    </a:cubicBezTo>
                    <a:cubicBezTo>
                      <a:pt x="19470" y="31248"/>
                      <a:pt x="19470" y="31248"/>
                      <a:pt x="59072" y="48352"/>
                    </a:cubicBezTo>
                    <a:cubicBezTo>
                      <a:pt x="59072" y="48352"/>
                      <a:pt x="59072" y="48352"/>
                      <a:pt x="76232" y="8880"/>
                    </a:cubicBezTo>
                    <a:cubicBezTo>
                      <a:pt x="77552" y="4933"/>
                      <a:pt x="80192" y="2302"/>
                      <a:pt x="83493" y="986"/>
                    </a:cubicBez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8129699" y="1441461"/>
              <a:ext cx="2549181" cy="848727"/>
              <a:chOff x="5877558" y="1353271"/>
              <a:chExt cx="2549181" cy="848727"/>
            </a:xfrm>
          </p:grpSpPr>
          <p:sp>
            <p:nvSpPr>
              <p:cNvPr id="11" name="文本框 87"/>
              <p:cNvSpPr txBox="1"/>
              <p:nvPr/>
            </p:nvSpPr>
            <p:spPr>
              <a:xfrm>
                <a:off x="5877558" y="1353271"/>
                <a:ext cx="2549181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2" name="文本框 88"/>
              <p:cNvSpPr txBox="1"/>
              <p:nvPr/>
            </p:nvSpPr>
            <p:spPr>
              <a:xfrm>
                <a:off x="5877558" y="1741496"/>
                <a:ext cx="2549181" cy="460502"/>
              </a:xfrm>
              <a:prstGeom prst="rect">
                <a:avLst/>
              </a:prstGeom>
            </p:spPr>
            <p:txBody>
              <a:bodyPr vert="horz" wrap="square" lIns="0" tIns="0" rIns="0" bIns="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千图PPT彼岸天：ID 8661124库_组合 47"/>
          <p:cNvGrpSpPr/>
          <p:nvPr>
            <p:custDataLst>
              <p:tags r:id="rId1"/>
            </p:custDataLst>
          </p:nvPr>
        </p:nvGrpSpPr>
        <p:grpSpPr>
          <a:xfrm>
            <a:off x="5792680" y="3685276"/>
            <a:ext cx="1097059" cy="1371324"/>
            <a:chOff x="5792680" y="3685276"/>
            <a:chExt cx="1097059" cy="1371324"/>
          </a:xfrm>
        </p:grpSpPr>
        <p:grpSp>
          <p:nvGrpSpPr>
            <p:cNvPr id="6" name="组合 5"/>
            <p:cNvGrpSpPr/>
            <p:nvPr/>
          </p:nvGrpSpPr>
          <p:grpSpPr>
            <a:xfrm>
              <a:off x="5792680" y="3685276"/>
              <a:ext cx="1097059" cy="1371324"/>
              <a:chOff x="1361326" y="1123950"/>
              <a:chExt cx="1219200" cy="1524000"/>
            </a:xfrm>
            <a:solidFill>
              <a:schemeClr val="accent2"/>
            </a:solidFill>
          </p:grpSpPr>
          <p:sp>
            <p:nvSpPr>
              <p:cNvPr id="42" name="平行四边形 41"/>
              <p:cNvSpPr/>
              <p:nvPr/>
            </p:nvSpPr>
            <p:spPr>
              <a:xfrm>
                <a:off x="1361326" y="1123950"/>
                <a:ext cx="1219200" cy="1524000"/>
              </a:xfrm>
              <a:prstGeom prst="parallelogram">
                <a:avLst>
                  <a:gd name="adj" fmla="val 431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>
                <a:off x="1749604" y="1884958"/>
                <a:ext cx="457200" cy="1985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椭圆 6"/>
            <p:cNvSpPr/>
            <p:nvPr/>
          </p:nvSpPr>
          <p:spPr>
            <a:xfrm>
              <a:off x="6246382" y="3814223"/>
              <a:ext cx="413682" cy="413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ar-SA" sz="1400" b="1">
                  <a:solidFill>
                    <a:schemeClr val="accent2">
                      <a:lumMod val="100000"/>
                    </a:schemeClr>
                  </a:solidFill>
                </a:rPr>
                <a:t>2</a:t>
              </a:r>
              <a:endParaRPr lang="ar-SA" sz="14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" name="任意多边形 11"/>
            <p:cNvSpPr/>
            <p:nvPr/>
          </p:nvSpPr>
          <p:spPr bwMode="auto">
            <a:xfrm>
              <a:off x="6050690" y="4557446"/>
              <a:ext cx="309571" cy="342830"/>
            </a:xfrm>
            <a:custGeom>
              <a:avLst/>
              <a:gdLst/>
              <a:ahLst/>
              <a:cxnLst>
                <a:cxn ang="0">
                  <a:pos x="46" y="62"/>
                </a:cxn>
                <a:cxn ang="0">
                  <a:pos x="10" y="62"/>
                </a:cxn>
                <a:cxn ang="0">
                  <a:pos x="0" y="52"/>
                </a:cxn>
                <a:cxn ang="0">
                  <a:pos x="14" y="29"/>
                </a:cxn>
                <a:cxn ang="0">
                  <a:pos x="28" y="34"/>
                </a:cxn>
                <a:cxn ang="0">
                  <a:pos x="42" y="29"/>
                </a:cxn>
                <a:cxn ang="0">
                  <a:pos x="56" y="52"/>
                </a:cxn>
                <a:cxn ang="0">
                  <a:pos x="46" y="62"/>
                </a:cxn>
                <a:cxn ang="0">
                  <a:pos x="28" y="31"/>
                </a:cxn>
                <a:cxn ang="0">
                  <a:pos x="13" y="16"/>
                </a:cxn>
                <a:cxn ang="0">
                  <a:pos x="28" y="0"/>
                </a:cxn>
                <a:cxn ang="0">
                  <a:pos x="43" y="16"/>
                </a:cxn>
                <a:cxn ang="0">
                  <a:pos x="28" y="31"/>
                </a:cxn>
              </a:cxnLst>
              <a:rect l="0" t="0" r="r" b="b"/>
              <a:pathLst>
                <a:path w="56" h="62">
                  <a:moveTo>
                    <a:pt x="46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43"/>
                    <a:pt x="2" y="29"/>
                    <a:pt x="14" y="29"/>
                  </a:cubicBezTo>
                  <a:cubicBezTo>
                    <a:pt x="15" y="29"/>
                    <a:pt x="20" y="34"/>
                    <a:pt x="28" y="34"/>
                  </a:cubicBezTo>
                  <a:cubicBezTo>
                    <a:pt x="36" y="34"/>
                    <a:pt x="41" y="29"/>
                    <a:pt x="42" y="29"/>
                  </a:cubicBezTo>
                  <a:cubicBezTo>
                    <a:pt x="54" y="29"/>
                    <a:pt x="56" y="43"/>
                    <a:pt x="56" y="52"/>
                  </a:cubicBezTo>
                  <a:cubicBezTo>
                    <a:pt x="56" y="58"/>
                    <a:pt x="52" y="62"/>
                    <a:pt x="46" y="62"/>
                  </a:cubicBezTo>
                  <a:close/>
                  <a:moveTo>
                    <a:pt x="28" y="31"/>
                  </a:moveTo>
                  <a:cubicBezTo>
                    <a:pt x="20" y="31"/>
                    <a:pt x="13" y="24"/>
                    <a:pt x="13" y="16"/>
                  </a:cubicBezTo>
                  <a:cubicBezTo>
                    <a:pt x="13" y="7"/>
                    <a:pt x="20" y="0"/>
                    <a:pt x="28" y="0"/>
                  </a:cubicBezTo>
                  <a:cubicBezTo>
                    <a:pt x="37" y="0"/>
                    <a:pt x="43" y="7"/>
                    <a:pt x="43" y="16"/>
                  </a:cubicBezTo>
                  <a:cubicBezTo>
                    <a:pt x="43" y="24"/>
                    <a:pt x="37" y="31"/>
                    <a:pt x="28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7" name="千图PPT彼岸天：ID 8661124库_组合 46"/>
          <p:cNvGrpSpPr/>
          <p:nvPr>
            <p:custDataLst>
              <p:tags r:id="rId2"/>
            </p:custDataLst>
          </p:nvPr>
        </p:nvGrpSpPr>
        <p:grpSpPr>
          <a:xfrm>
            <a:off x="6166222" y="4371482"/>
            <a:ext cx="1097059" cy="1371324"/>
            <a:chOff x="6166222" y="4371482"/>
            <a:chExt cx="1097059" cy="1371324"/>
          </a:xfrm>
        </p:grpSpPr>
        <p:grpSp>
          <p:nvGrpSpPr>
            <p:cNvPr id="4" name="组合 3"/>
            <p:cNvGrpSpPr/>
            <p:nvPr/>
          </p:nvGrpSpPr>
          <p:grpSpPr>
            <a:xfrm>
              <a:off x="6166222" y="4371482"/>
              <a:ext cx="1097059" cy="1371324"/>
              <a:chOff x="1361326" y="1123950"/>
              <a:chExt cx="1219200" cy="1524000"/>
            </a:xfrm>
            <a:solidFill>
              <a:schemeClr val="accent1"/>
            </a:solidFill>
          </p:grpSpPr>
          <p:sp>
            <p:nvSpPr>
              <p:cNvPr id="44" name="平行四边形 43"/>
              <p:cNvSpPr/>
              <p:nvPr/>
            </p:nvSpPr>
            <p:spPr>
              <a:xfrm>
                <a:off x="1361326" y="1123950"/>
                <a:ext cx="1219200" cy="1524000"/>
              </a:xfrm>
              <a:prstGeom prst="parallelogram">
                <a:avLst>
                  <a:gd name="adj" fmla="val 431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1749604" y="1884958"/>
                <a:ext cx="457200" cy="1985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椭圆 4"/>
            <p:cNvSpPr/>
            <p:nvPr/>
          </p:nvSpPr>
          <p:spPr>
            <a:xfrm>
              <a:off x="6634242" y="4507148"/>
              <a:ext cx="413682" cy="413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ar-SA" sz="1400" b="1">
                  <a:solidFill>
                    <a:schemeClr val="accent1">
                      <a:lumMod val="100000"/>
                    </a:schemeClr>
                  </a:solidFill>
                </a:rPr>
                <a:t>1</a:t>
              </a:r>
              <a:endParaRPr lang="ar-SA" sz="14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1" name="任意多边形 12"/>
            <p:cNvSpPr>
              <a:spLocks noChangeAspect="1"/>
            </p:cNvSpPr>
            <p:nvPr/>
          </p:nvSpPr>
          <p:spPr bwMode="auto">
            <a:xfrm>
              <a:off x="6373188" y="5292953"/>
              <a:ext cx="391105" cy="315405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2" name="千图PPT彼岸天：ID 8661124库_组合 11"/>
          <p:cNvGrpSpPr/>
          <p:nvPr>
            <p:custDataLst>
              <p:tags r:id="rId3"/>
            </p:custDataLst>
          </p:nvPr>
        </p:nvGrpSpPr>
        <p:grpSpPr>
          <a:xfrm>
            <a:off x="5026585" y="2312876"/>
            <a:ext cx="1097059" cy="1371324"/>
            <a:chOff x="4786701" y="2312876"/>
            <a:chExt cx="1097059" cy="1371324"/>
          </a:xfrm>
        </p:grpSpPr>
        <p:grpSp>
          <p:nvGrpSpPr>
            <p:cNvPr id="35" name="组合 34"/>
            <p:cNvGrpSpPr/>
            <p:nvPr/>
          </p:nvGrpSpPr>
          <p:grpSpPr>
            <a:xfrm>
              <a:off x="4786701" y="2312876"/>
              <a:ext cx="1097059" cy="1371324"/>
              <a:chOff x="1371600" y="1123950"/>
              <a:chExt cx="1219200" cy="1524000"/>
            </a:xfrm>
            <a:solidFill>
              <a:schemeClr val="accent4"/>
            </a:solidFill>
          </p:grpSpPr>
          <p:sp>
            <p:nvSpPr>
              <p:cNvPr id="38" name="平行四边形 37"/>
              <p:cNvSpPr/>
              <p:nvPr/>
            </p:nvSpPr>
            <p:spPr>
              <a:xfrm>
                <a:off x="1371600" y="1123950"/>
                <a:ext cx="1219200" cy="1524000"/>
              </a:xfrm>
              <a:prstGeom prst="parallelogram">
                <a:avLst>
                  <a:gd name="adj" fmla="val 431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1749604" y="1884958"/>
                <a:ext cx="457200" cy="1985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椭圆 35"/>
            <p:cNvSpPr/>
            <p:nvPr/>
          </p:nvSpPr>
          <p:spPr>
            <a:xfrm>
              <a:off x="5238974" y="2453462"/>
              <a:ext cx="413682" cy="413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n-US" sz="1400" b="1">
                  <a:solidFill>
                    <a:schemeClr val="accent4">
                      <a:lumMod val="100000"/>
                    </a:schemeClr>
                  </a:solidFill>
                </a:rPr>
                <a:t>4</a:t>
              </a:r>
              <a:endParaRPr lang="en-US" sz="14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37" name="任意多边形 13"/>
            <p:cNvSpPr/>
            <p:nvPr/>
          </p:nvSpPr>
          <p:spPr bwMode="auto">
            <a:xfrm>
              <a:off x="5002949" y="3162760"/>
              <a:ext cx="376838" cy="379365"/>
            </a:xfrm>
            <a:custGeom>
              <a:avLst/>
              <a:gdLst/>
              <a:ahLst/>
              <a:cxnLst>
                <a:cxn ang="0">
                  <a:pos x="31" y="67"/>
                </a:cxn>
                <a:cxn ang="0">
                  <a:pos x="23" y="67"/>
                </a:cxn>
                <a:cxn ang="0">
                  <a:pos x="18" y="62"/>
                </a:cxn>
                <a:cxn ang="0">
                  <a:pos x="18" y="51"/>
                </a:cxn>
                <a:cxn ang="0">
                  <a:pos x="7" y="51"/>
                </a:cxn>
                <a:cxn ang="0">
                  <a:pos x="2" y="46"/>
                </a:cxn>
                <a:cxn ang="0">
                  <a:pos x="2" y="38"/>
                </a:cxn>
                <a:cxn ang="0">
                  <a:pos x="39" y="2"/>
                </a:cxn>
                <a:cxn ang="0">
                  <a:pos x="46" y="2"/>
                </a:cxn>
                <a:cxn ang="0">
                  <a:pos x="51" y="7"/>
                </a:cxn>
                <a:cxn ang="0">
                  <a:pos x="51" y="18"/>
                </a:cxn>
                <a:cxn ang="0">
                  <a:pos x="62" y="18"/>
                </a:cxn>
                <a:cxn ang="0">
                  <a:pos x="67" y="23"/>
                </a:cxn>
                <a:cxn ang="0">
                  <a:pos x="67" y="30"/>
                </a:cxn>
                <a:cxn ang="0">
                  <a:pos x="31" y="67"/>
                </a:cxn>
                <a:cxn ang="0">
                  <a:pos x="56" y="31"/>
                </a:cxn>
                <a:cxn ang="0">
                  <a:pos x="56" y="27"/>
                </a:cxn>
                <a:cxn ang="0">
                  <a:pos x="42" y="13"/>
                </a:cxn>
                <a:cxn ang="0">
                  <a:pos x="38" y="13"/>
                </a:cxn>
                <a:cxn ang="0">
                  <a:pos x="13" y="38"/>
                </a:cxn>
                <a:cxn ang="0">
                  <a:pos x="13" y="41"/>
                </a:cxn>
                <a:cxn ang="0">
                  <a:pos x="28" y="56"/>
                </a:cxn>
                <a:cxn ang="0">
                  <a:pos x="30" y="57"/>
                </a:cxn>
                <a:cxn ang="0">
                  <a:pos x="31" y="56"/>
                </a:cxn>
                <a:cxn ang="0">
                  <a:pos x="56" y="31"/>
                </a:cxn>
                <a:cxn ang="0">
                  <a:pos x="53" y="29"/>
                </a:cxn>
                <a:cxn ang="0">
                  <a:pos x="30" y="52"/>
                </a:cxn>
                <a:cxn ang="0">
                  <a:pos x="17" y="39"/>
                </a:cxn>
                <a:cxn ang="0">
                  <a:pos x="40" y="16"/>
                </a:cxn>
                <a:cxn ang="0">
                  <a:pos x="53" y="29"/>
                </a:cxn>
              </a:cxnLst>
              <a:rect l="0" t="0" r="r" b="b"/>
              <a:pathLst>
                <a:path w="69" h="69">
                  <a:moveTo>
                    <a:pt x="31" y="67"/>
                  </a:moveTo>
                  <a:cubicBezTo>
                    <a:pt x="29" y="69"/>
                    <a:pt x="25" y="69"/>
                    <a:pt x="23" y="67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21" y="59"/>
                    <a:pt x="21" y="54"/>
                    <a:pt x="18" y="51"/>
                  </a:cubicBezTo>
                  <a:cubicBezTo>
                    <a:pt x="15" y="48"/>
                    <a:pt x="10" y="48"/>
                    <a:pt x="7" y="51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0"/>
                    <a:pt x="2" y="38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1" y="0"/>
                    <a:pt x="44" y="0"/>
                    <a:pt x="46" y="2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8" y="10"/>
                    <a:pt x="48" y="15"/>
                    <a:pt x="51" y="18"/>
                  </a:cubicBezTo>
                  <a:cubicBezTo>
                    <a:pt x="54" y="21"/>
                    <a:pt x="59" y="21"/>
                    <a:pt x="62" y="18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9" y="25"/>
                    <a:pt x="69" y="28"/>
                    <a:pt x="67" y="30"/>
                  </a:cubicBezTo>
                  <a:lnTo>
                    <a:pt x="31" y="67"/>
                  </a:lnTo>
                  <a:close/>
                  <a:moveTo>
                    <a:pt x="56" y="31"/>
                  </a:moveTo>
                  <a:cubicBezTo>
                    <a:pt x="57" y="30"/>
                    <a:pt x="57" y="28"/>
                    <a:pt x="56" y="2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12"/>
                    <a:pt x="39" y="12"/>
                    <a:pt x="38" y="13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9"/>
                    <a:pt x="12" y="40"/>
                    <a:pt x="13" y="41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9" y="57"/>
                    <a:pt x="30" y="57"/>
                  </a:cubicBezTo>
                  <a:cubicBezTo>
                    <a:pt x="30" y="57"/>
                    <a:pt x="31" y="56"/>
                    <a:pt x="31" y="56"/>
                  </a:cubicBezTo>
                  <a:lnTo>
                    <a:pt x="56" y="31"/>
                  </a:lnTo>
                  <a:close/>
                  <a:moveTo>
                    <a:pt x="53" y="29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9" name="千图PPT彼岸天：ID 8661124库_组合 48"/>
          <p:cNvGrpSpPr/>
          <p:nvPr>
            <p:custDataLst>
              <p:tags r:id="rId4"/>
            </p:custDataLst>
          </p:nvPr>
        </p:nvGrpSpPr>
        <p:grpSpPr>
          <a:xfrm>
            <a:off x="5411891" y="2987313"/>
            <a:ext cx="1097059" cy="1371324"/>
            <a:chOff x="5411891" y="2987313"/>
            <a:chExt cx="1097059" cy="1371324"/>
          </a:xfrm>
        </p:grpSpPr>
        <p:grpSp>
          <p:nvGrpSpPr>
            <p:cNvPr id="8" name="组合 7"/>
            <p:cNvGrpSpPr/>
            <p:nvPr/>
          </p:nvGrpSpPr>
          <p:grpSpPr>
            <a:xfrm>
              <a:off x="5411891" y="2987313"/>
              <a:ext cx="1097059" cy="1371324"/>
              <a:chOff x="1361326" y="1123950"/>
              <a:chExt cx="1219200" cy="1524000"/>
            </a:xfrm>
            <a:solidFill>
              <a:schemeClr val="accent3"/>
            </a:solidFill>
          </p:grpSpPr>
          <p:sp>
            <p:nvSpPr>
              <p:cNvPr id="40" name="平行四边形 39"/>
              <p:cNvSpPr/>
              <p:nvPr/>
            </p:nvSpPr>
            <p:spPr>
              <a:xfrm>
                <a:off x="1361326" y="1123950"/>
                <a:ext cx="1219200" cy="1524000"/>
              </a:xfrm>
              <a:prstGeom prst="parallelogram">
                <a:avLst>
                  <a:gd name="adj" fmla="val 431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1749604" y="1884958"/>
                <a:ext cx="457200" cy="1985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椭圆 8"/>
            <p:cNvSpPr/>
            <p:nvPr/>
          </p:nvSpPr>
          <p:spPr>
            <a:xfrm>
              <a:off x="5879019" y="3102953"/>
              <a:ext cx="413682" cy="413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n-US" sz="1400" b="1">
                  <a:solidFill>
                    <a:schemeClr val="accent3">
                      <a:lumMod val="100000"/>
                    </a:schemeClr>
                  </a:solidFill>
                </a:rPr>
                <a:t>3</a:t>
              </a:r>
              <a:endParaRPr lang="en-US" sz="14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3" name="任意多边形 14"/>
            <p:cNvSpPr/>
            <p:nvPr/>
          </p:nvSpPr>
          <p:spPr bwMode="auto">
            <a:xfrm>
              <a:off x="5666120" y="3890453"/>
              <a:ext cx="329974" cy="329974"/>
            </a:xfrm>
            <a:custGeom>
              <a:avLst/>
              <a:gdLst/>
              <a:ahLst/>
              <a:cxnLst>
                <a:cxn ang="0">
                  <a:pos x="72" y="68"/>
                </a:cxn>
                <a:cxn ang="0">
                  <a:pos x="68" y="72"/>
                </a:cxn>
                <a:cxn ang="0">
                  <a:pos x="29" y="72"/>
                </a:cxn>
                <a:cxn ang="0">
                  <a:pos x="25" y="68"/>
                </a:cxn>
                <a:cxn ang="0">
                  <a:pos x="25" y="62"/>
                </a:cxn>
                <a:cxn ang="0">
                  <a:pos x="4" y="62"/>
                </a:cxn>
                <a:cxn ang="0">
                  <a:pos x="0" y="5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7" y="0"/>
                </a:cxn>
                <a:cxn ang="0">
                  <a:pos x="51" y="4"/>
                </a:cxn>
                <a:cxn ang="0">
                  <a:pos x="51" y="17"/>
                </a:cxn>
                <a:cxn ang="0">
                  <a:pos x="53" y="18"/>
                </a:cxn>
                <a:cxn ang="0">
                  <a:pos x="69" y="35"/>
                </a:cxn>
                <a:cxn ang="0">
                  <a:pos x="72" y="41"/>
                </a:cxn>
                <a:cxn ang="0">
                  <a:pos x="72" y="68"/>
                </a:cxn>
                <a:cxn ang="0">
                  <a:pos x="41" y="7"/>
                </a:cxn>
                <a:cxn ang="0">
                  <a:pos x="40" y="5"/>
                </a:cxn>
                <a:cxn ang="0">
                  <a:pos x="11" y="5"/>
                </a:cxn>
                <a:cxn ang="0">
                  <a:pos x="10" y="7"/>
                </a:cxn>
                <a:cxn ang="0">
                  <a:pos x="10" y="9"/>
                </a:cxn>
                <a:cxn ang="0">
                  <a:pos x="11" y="11"/>
                </a:cxn>
                <a:cxn ang="0">
                  <a:pos x="40" y="11"/>
                </a:cxn>
                <a:cxn ang="0">
                  <a:pos x="41" y="9"/>
                </a:cxn>
                <a:cxn ang="0">
                  <a:pos x="41" y="7"/>
                </a:cxn>
                <a:cxn ang="0">
                  <a:pos x="67" y="67"/>
                </a:cxn>
                <a:cxn ang="0">
                  <a:pos x="67" y="41"/>
                </a:cxn>
                <a:cxn ang="0">
                  <a:pos x="50" y="41"/>
                </a:cxn>
                <a:cxn ang="0">
                  <a:pos x="46" y="38"/>
                </a:cxn>
                <a:cxn ang="0">
                  <a:pos x="46" y="21"/>
                </a:cxn>
                <a:cxn ang="0">
                  <a:pos x="31" y="21"/>
                </a:cxn>
                <a:cxn ang="0">
                  <a:pos x="31" y="67"/>
                </a:cxn>
                <a:cxn ang="0">
                  <a:pos x="67" y="67"/>
                </a:cxn>
                <a:cxn ang="0">
                  <a:pos x="63" y="36"/>
                </a:cxn>
                <a:cxn ang="0">
                  <a:pos x="51" y="24"/>
                </a:cxn>
                <a:cxn ang="0">
                  <a:pos x="51" y="36"/>
                </a:cxn>
                <a:cxn ang="0">
                  <a:pos x="63" y="36"/>
                </a:cxn>
              </a:cxnLst>
              <a:rect l="0" t="0" r="r" b="b"/>
              <a:pathLst>
                <a:path w="72" h="72">
                  <a:moveTo>
                    <a:pt x="72" y="68"/>
                  </a:moveTo>
                  <a:cubicBezTo>
                    <a:pt x="72" y="71"/>
                    <a:pt x="70" y="72"/>
                    <a:pt x="68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7" y="72"/>
                    <a:pt x="25" y="71"/>
                    <a:pt x="25" y="68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1" y="62"/>
                    <a:pt x="0" y="60"/>
                    <a:pt x="0" y="5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2"/>
                    <a:pt x="51" y="4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8"/>
                    <a:pt x="52" y="18"/>
                    <a:pt x="53" y="18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71" y="36"/>
                    <a:pt x="72" y="39"/>
                    <a:pt x="72" y="41"/>
                  </a:cubicBezTo>
                  <a:lnTo>
                    <a:pt x="72" y="68"/>
                  </a:lnTo>
                  <a:close/>
                  <a:moveTo>
                    <a:pt x="41" y="7"/>
                  </a:moveTo>
                  <a:cubicBezTo>
                    <a:pt x="41" y="6"/>
                    <a:pt x="40" y="5"/>
                    <a:pt x="4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6"/>
                    <a:pt x="10" y="7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1" y="11"/>
                    <a:pt x="1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1" y="10"/>
                    <a:pt x="41" y="9"/>
                  </a:cubicBezTo>
                  <a:lnTo>
                    <a:pt x="41" y="7"/>
                  </a:lnTo>
                  <a:close/>
                  <a:moveTo>
                    <a:pt x="67" y="67"/>
                  </a:moveTo>
                  <a:cubicBezTo>
                    <a:pt x="67" y="41"/>
                    <a:pt x="67" y="41"/>
                    <a:pt x="67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8" y="41"/>
                    <a:pt x="46" y="40"/>
                    <a:pt x="46" y="38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67"/>
                    <a:pt x="31" y="67"/>
                    <a:pt x="31" y="67"/>
                  </a:cubicBezTo>
                  <a:lnTo>
                    <a:pt x="67" y="67"/>
                  </a:lnTo>
                  <a:close/>
                  <a:moveTo>
                    <a:pt x="63" y="36"/>
                  </a:moveTo>
                  <a:cubicBezTo>
                    <a:pt x="51" y="24"/>
                    <a:pt x="51" y="24"/>
                    <a:pt x="51" y="24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63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" name="千图PPT彼岸天：ID 8661124库_组合 13"/>
          <p:cNvGrpSpPr/>
          <p:nvPr>
            <p:custDataLst>
              <p:tags r:id="rId5"/>
            </p:custDataLst>
          </p:nvPr>
        </p:nvGrpSpPr>
        <p:grpSpPr>
          <a:xfrm>
            <a:off x="3215171" y="4425604"/>
            <a:ext cx="2292764" cy="912303"/>
            <a:chOff x="3088854" y="4101568"/>
            <a:chExt cx="2292764" cy="912303"/>
          </a:xfrm>
        </p:grpSpPr>
        <p:sp>
          <p:nvSpPr>
            <p:cNvPr id="33" name="文本框 25"/>
            <p:cNvSpPr txBox="1"/>
            <p:nvPr/>
          </p:nvSpPr>
          <p:spPr bwMode="auto">
            <a:xfrm>
              <a:off x="4122642" y="4101568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2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34" name="文本框 26"/>
            <p:cNvSpPr txBox="1"/>
            <p:nvPr/>
          </p:nvSpPr>
          <p:spPr bwMode="auto">
            <a:xfrm>
              <a:off x="3088854" y="4411526"/>
              <a:ext cx="2292764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  <p:grpSp>
        <p:nvGrpSpPr>
          <p:cNvPr id="15" name="千图PPT彼岸天：ID 8661124库_组合 14"/>
          <p:cNvGrpSpPr/>
          <p:nvPr>
            <p:custDataLst>
              <p:tags r:id="rId6"/>
            </p:custDataLst>
          </p:nvPr>
        </p:nvGrpSpPr>
        <p:grpSpPr>
          <a:xfrm>
            <a:off x="2556101" y="3085973"/>
            <a:ext cx="2292764" cy="912303"/>
            <a:chOff x="2301284" y="2233150"/>
            <a:chExt cx="2292764" cy="912303"/>
          </a:xfrm>
        </p:grpSpPr>
        <p:sp>
          <p:nvSpPr>
            <p:cNvPr id="31" name="文本框 23"/>
            <p:cNvSpPr txBox="1"/>
            <p:nvPr/>
          </p:nvSpPr>
          <p:spPr bwMode="auto">
            <a:xfrm>
              <a:off x="3335072" y="2233150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4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32" name="文本框 24"/>
            <p:cNvSpPr txBox="1"/>
            <p:nvPr/>
          </p:nvSpPr>
          <p:spPr bwMode="auto">
            <a:xfrm>
              <a:off x="2301284" y="2543108"/>
              <a:ext cx="2292764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  <p:grpSp>
        <p:nvGrpSpPr>
          <p:cNvPr id="16" name="千图PPT彼岸天：ID 8661124库_组合 15"/>
          <p:cNvGrpSpPr/>
          <p:nvPr>
            <p:custDataLst>
              <p:tags r:id="rId7"/>
            </p:custDataLst>
          </p:nvPr>
        </p:nvGrpSpPr>
        <p:grpSpPr>
          <a:xfrm>
            <a:off x="7343136" y="4700752"/>
            <a:ext cx="2292764" cy="912303"/>
            <a:chOff x="7276060" y="4376716"/>
            <a:chExt cx="2292764" cy="912303"/>
          </a:xfrm>
        </p:grpSpPr>
        <p:sp>
          <p:nvSpPr>
            <p:cNvPr id="29" name="文本框 21"/>
            <p:cNvSpPr txBox="1"/>
            <p:nvPr/>
          </p:nvSpPr>
          <p:spPr bwMode="auto">
            <a:xfrm>
              <a:off x="7276060" y="4376716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1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30" name="文本框 22"/>
            <p:cNvSpPr txBox="1"/>
            <p:nvPr/>
          </p:nvSpPr>
          <p:spPr bwMode="auto">
            <a:xfrm>
              <a:off x="7276060" y="4686674"/>
              <a:ext cx="2292764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  <p:grpSp>
        <p:nvGrpSpPr>
          <p:cNvPr id="17" name="千图PPT彼岸天：ID 8661124库_组合 16"/>
          <p:cNvGrpSpPr/>
          <p:nvPr>
            <p:custDataLst>
              <p:tags r:id="rId8"/>
            </p:custDataLst>
          </p:nvPr>
        </p:nvGrpSpPr>
        <p:grpSpPr>
          <a:xfrm>
            <a:off x="6714751" y="2832334"/>
            <a:ext cx="2292764" cy="912303"/>
            <a:chOff x="6888200" y="2508298"/>
            <a:chExt cx="2292764" cy="912303"/>
          </a:xfrm>
        </p:grpSpPr>
        <p:sp>
          <p:nvSpPr>
            <p:cNvPr id="27" name="文本框 19"/>
            <p:cNvSpPr txBox="1"/>
            <p:nvPr/>
          </p:nvSpPr>
          <p:spPr bwMode="auto">
            <a:xfrm>
              <a:off x="6888200" y="2508298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3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8" name="文本框 20"/>
            <p:cNvSpPr txBox="1"/>
            <p:nvPr/>
          </p:nvSpPr>
          <p:spPr bwMode="auto">
            <a:xfrm>
              <a:off x="6888200" y="2818256"/>
              <a:ext cx="2292764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  <p:grpSp>
        <p:nvGrpSpPr>
          <p:cNvPr id="18" name="千图PPT彼岸天：ID 8661124库_组合 17"/>
          <p:cNvGrpSpPr/>
          <p:nvPr>
            <p:custDataLst>
              <p:tags r:id="rId9"/>
            </p:custDataLst>
          </p:nvPr>
        </p:nvGrpSpPr>
        <p:grpSpPr>
          <a:xfrm>
            <a:off x="4644574" y="1619438"/>
            <a:ext cx="1097059" cy="1371324"/>
            <a:chOff x="4786701" y="2312876"/>
            <a:chExt cx="1097059" cy="1371324"/>
          </a:xfrm>
        </p:grpSpPr>
        <p:grpSp>
          <p:nvGrpSpPr>
            <p:cNvPr id="22" name="组合 21"/>
            <p:cNvGrpSpPr/>
            <p:nvPr/>
          </p:nvGrpSpPr>
          <p:grpSpPr>
            <a:xfrm>
              <a:off x="4786701" y="2312876"/>
              <a:ext cx="1097059" cy="1371324"/>
              <a:chOff x="1371600" y="1123950"/>
              <a:chExt cx="1219200" cy="1524000"/>
            </a:xfrm>
            <a:solidFill>
              <a:schemeClr val="accent4"/>
            </a:solidFill>
          </p:grpSpPr>
          <p:sp>
            <p:nvSpPr>
              <p:cNvPr id="25" name="平行四边形 24"/>
              <p:cNvSpPr/>
              <p:nvPr/>
            </p:nvSpPr>
            <p:spPr>
              <a:xfrm>
                <a:off x="1371600" y="1123950"/>
                <a:ext cx="1219200" cy="1524000"/>
              </a:xfrm>
              <a:prstGeom prst="parallelogram">
                <a:avLst>
                  <a:gd name="adj" fmla="val 43141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1749604" y="1884958"/>
                <a:ext cx="457200" cy="1985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椭圆 22"/>
            <p:cNvSpPr/>
            <p:nvPr/>
          </p:nvSpPr>
          <p:spPr>
            <a:xfrm>
              <a:off x="5238974" y="2453462"/>
              <a:ext cx="413682" cy="413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n-US" sz="1400" b="1">
                  <a:solidFill>
                    <a:schemeClr val="accent4">
                      <a:lumMod val="100000"/>
                    </a:schemeClr>
                  </a:solidFill>
                </a:rPr>
                <a:t>5</a:t>
              </a:r>
              <a:endParaRPr lang="en-US" sz="14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4" name="任意多边形 38"/>
            <p:cNvSpPr/>
            <p:nvPr/>
          </p:nvSpPr>
          <p:spPr bwMode="auto">
            <a:xfrm>
              <a:off x="5002949" y="3162760"/>
              <a:ext cx="376838" cy="379365"/>
            </a:xfrm>
            <a:custGeom>
              <a:avLst/>
              <a:gdLst/>
              <a:ahLst/>
              <a:cxnLst>
                <a:cxn ang="0">
                  <a:pos x="31" y="67"/>
                </a:cxn>
                <a:cxn ang="0">
                  <a:pos x="23" y="67"/>
                </a:cxn>
                <a:cxn ang="0">
                  <a:pos x="18" y="62"/>
                </a:cxn>
                <a:cxn ang="0">
                  <a:pos x="18" y="51"/>
                </a:cxn>
                <a:cxn ang="0">
                  <a:pos x="7" y="51"/>
                </a:cxn>
                <a:cxn ang="0">
                  <a:pos x="2" y="46"/>
                </a:cxn>
                <a:cxn ang="0">
                  <a:pos x="2" y="38"/>
                </a:cxn>
                <a:cxn ang="0">
                  <a:pos x="39" y="2"/>
                </a:cxn>
                <a:cxn ang="0">
                  <a:pos x="46" y="2"/>
                </a:cxn>
                <a:cxn ang="0">
                  <a:pos x="51" y="7"/>
                </a:cxn>
                <a:cxn ang="0">
                  <a:pos x="51" y="18"/>
                </a:cxn>
                <a:cxn ang="0">
                  <a:pos x="62" y="18"/>
                </a:cxn>
                <a:cxn ang="0">
                  <a:pos x="67" y="23"/>
                </a:cxn>
                <a:cxn ang="0">
                  <a:pos x="67" y="30"/>
                </a:cxn>
                <a:cxn ang="0">
                  <a:pos x="31" y="67"/>
                </a:cxn>
                <a:cxn ang="0">
                  <a:pos x="56" y="31"/>
                </a:cxn>
                <a:cxn ang="0">
                  <a:pos x="56" y="27"/>
                </a:cxn>
                <a:cxn ang="0">
                  <a:pos x="42" y="13"/>
                </a:cxn>
                <a:cxn ang="0">
                  <a:pos x="38" y="13"/>
                </a:cxn>
                <a:cxn ang="0">
                  <a:pos x="13" y="38"/>
                </a:cxn>
                <a:cxn ang="0">
                  <a:pos x="13" y="41"/>
                </a:cxn>
                <a:cxn ang="0">
                  <a:pos x="28" y="56"/>
                </a:cxn>
                <a:cxn ang="0">
                  <a:pos x="30" y="57"/>
                </a:cxn>
                <a:cxn ang="0">
                  <a:pos x="31" y="56"/>
                </a:cxn>
                <a:cxn ang="0">
                  <a:pos x="56" y="31"/>
                </a:cxn>
                <a:cxn ang="0">
                  <a:pos x="53" y="29"/>
                </a:cxn>
                <a:cxn ang="0">
                  <a:pos x="30" y="52"/>
                </a:cxn>
                <a:cxn ang="0">
                  <a:pos x="17" y="39"/>
                </a:cxn>
                <a:cxn ang="0">
                  <a:pos x="40" y="16"/>
                </a:cxn>
                <a:cxn ang="0">
                  <a:pos x="53" y="29"/>
                </a:cxn>
              </a:cxnLst>
              <a:rect l="0" t="0" r="r" b="b"/>
              <a:pathLst>
                <a:path w="69" h="69">
                  <a:moveTo>
                    <a:pt x="31" y="67"/>
                  </a:moveTo>
                  <a:cubicBezTo>
                    <a:pt x="29" y="69"/>
                    <a:pt x="25" y="69"/>
                    <a:pt x="23" y="67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21" y="59"/>
                    <a:pt x="21" y="54"/>
                    <a:pt x="18" y="51"/>
                  </a:cubicBezTo>
                  <a:cubicBezTo>
                    <a:pt x="15" y="48"/>
                    <a:pt x="10" y="48"/>
                    <a:pt x="7" y="51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0"/>
                    <a:pt x="2" y="38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1" y="0"/>
                    <a:pt x="44" y="0"/>
                    <a:pt x="46" y="2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8" y="10"/>
                    <a:pt x="48" y="15"/>
                    <a:pt x="51" y="18"/>
                  </a:cubicBezTo>
                  <a:cubicBezTo>
                    <a:pt x="54" y="21"/>
                    <a:pt x="59" y="21"/>
                    <a:pt x="62" y="18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9" y="25"/>
                    <a:pt x="69" y="28"/>
                    <a:pt x="67" y="30"/>
                  </a:cubicBezTo>
                  <a:lnTo>
                    <a:pt x="31" y="67"/>
                  </a:lnTo>
                  <a:close/>
                  <a:moveTo>
                    <a:pt x="56" y="31"/>
                  </a:moveTo>
                  <a:cubicBezTo>
                    <a:pt x="57" y="30"/>
                    <a:pt x="57" y="28"/>
                    <a:pt x="56" y="2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12"/>
                    <a:pt x="39" y="12"/>
                    <a:pt x="38" y="13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9"/>
                    <a:pt x="12" y="40"/>
                    <a:pt x="13" y="41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9" y="57"/>
                    <a:pt x="30" y="57"/>
                  </a:cubicBezTo>
                  <a:cubicBezTo>
                    <a:pt x="30" y="57"/>
                    <a:pt x="31" y="56"/>
                    <a:pt x="31" y="56"/>
                  </a:cubicBezTo>
                  <a:lnTo>
                    <a:pt x="56" y="31"/>
                  </a:lnTo>
                  <a:close/>
                  <a:moveTo>
                    <a:pt x="53" y="29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9" name="千图PPT彼岸天：ID 8661124库_组合 18"/>
          <p:cNvGrpSpPr/>
          <p:nvPr>
            <p:custDataLst>
              <p:tags r:id="rId10"/>
            </p:custDataLst>
          </p:nvPr>
        </p:nvGrpSpPr>
        <p:grpSpPr>
          <a:xfrm>
            <a:off x="6162694" y="1541159"/>
            <a:ext cx="2292764" cy="912303"/>
            <a:chOff x="6888200" y="2508298"/>
            <a:chExt cx="2292764" cy="912303"/>
          </a:xfrm>
        </p:grpSpPr>
        <p:sp>
          <p:nvSpPr>
            <p:cNvPr id="20" name="文本框 42"/>
            <p:cNvSpPr txBox="1"/>
            <p:nvPr/>
          </p:nvSpPr>
          <p:spPr bwMode="auto">
            <a:xfrm>
              <a:off x="6888200" y="2508298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1" name="文本框 43"/>
            <p:cNvSpPr txBox="1"/>
            <p:nvPr/>
          </p:nvSpPr>
          <p:spPr bwMode="auto">
            <a:xfrm>
              <a:off x="6888200" y="2818256"/>
              <a:ext cx="2292764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11985" y="4180638"/>
            <a:ext cx="395484" cy="422173"/>
            <a:chOff x="8342313" y="10972800"/>
            <a:chExt cx="1293813" cy="1381125"/>
          </a:xfrm>
          <a:solidFill>
            <a:schemeClr val="bg1"/>
          </a:solidFill>
        </p:grpSpPr>
        <p:sp>
          <p:nvSpPr>
            <p:cNvPr id="30" name="任意多边形 32"/>
            <p:cNvSpPr/>
            <p:nvPr/>
          </p:nvSpPr>
          <p:spPr bwMode="auto">
            <a:xfrm>
              <a:off x="8342313" y="10972800"/>
              <a:ext cx="1293813" cy="1381125"/>
            </a:xfrm>
            <a:custGeom>
              <a:avLst/>
              <a:gdLst>
                <a:gd name="T0" fmla="*/ 299 w 345"/>
                <a:gd name="T1" fmla="*/ 0 h 368"/>
                <a:gd name="T2" fmla="*/ 46 w 345"/>
                <a:gd name="T3" fmla="*/ 0 h 368"/>
                <a:gd name="T4" fmla="*/ 0 w 345"/>
                <a:gd name="T5" fmla="*/ 46 h 368"/>
                <a:gd name="T6" fmla="*/ 0 w 345"/>
                <a:gd name="T7" fmla="*/ 322 h 368"/>
                <a:gd name="T8" fmla="*/ 46 w 345"/>
                <a:gd name="T9" fmla="*/ 368 h 368"/>
                <a:gd name="T10" fmla="*/ 299 w 345"/>
                <a:gd name="T11" fmla="*/ 368 h 368"/>
                <a:gd name="T12" fmla="*/ 345 w 345"/>
                <a:gd name="T13" fmla="*/ 322 h 368"/>
                <a:gd name="T14" fmla="*/ 345 w 345"/>
                <a:gd name="T15" fmla="*/ 46 h 368"/>
                <a:gd name="T16" fmla="*/ 299 w 345"/>
                <a:gd name="T17" fmla="*/ 0 h 368"/>
                <a:gd name="T18" fmla="*/ 322 w 345"/>
                <a:gd name="T19" fmla="*/ 322 h 368"/>
                <a:gd name="T20" fmla="*/ 299 w 345"/>
                <a:gd name="T21" fmla="*/ 345 h 368"/>
                <a:gd name="T22" fmla="*/ 46 w 345"/>
                <a:gd name="T23" fmla="*/ 345 h 368"/>
                <a:gd name="T24" fmla="*/ 23 w 345"/>
                <a:gd name="T25" fmla="*/ 322 h 368"/>
                <a:gd name="T26" fmla="*/ 23 w 345"/>
                <a:gd name="T27" fmla="*/ 46 h 368"/>
                <a:gd name="T28" fmla="*/ 46 w 345"/>
                <a:gd name="T29" fmla="*/ 23 h 368"/>
                <a:gd name="T30" fmla="*/ 299 w 345"/>
                <a:gd name="T31" fmla="*/ 23 h 368"/>
                <a:gd name="T32" fmla="*/ 322 w 345"/>
                <a:gd name="T33" fmla="*/ 46 h 368"/>
                <a:gd name="T34" fmla="*/ 322 w 345"/>
                <a:gd name="T35" fmla="*/ 32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68">
                  <a:moveTo>
                    <a:pt x="299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48"/>
                    <a:pt x="20" y="368"/>
                    <a:pt x="46" y="368"/>
                  </a:cubicBezTo>
                  <a:cubicBezTo>
                    <a:pt x="299" y="368"/>
                    <a:pt x="299" y="368"/>
                    <a:pt x="299" y="368"/>
                  </a:cubicBezTo>
                  <a:cubicBezTo>
                    <a:pt x="324" y="368"/>
                    <a:pt x="345" y="348"/>
                    <a:pt x="345" y="322"/>
                  </a:cubicBezTo>
                  <a:cubicBezTo>
                    <a:pt x="345" y="46"/>
                    <a:pt x="345" y="46"/>
                    <a:pt x="345" y="46"/>
                  </a:cubicBezTo>
                  <a:cubicBezTo>
                    <a:pt x="345" y="21"/>
                    <a:pt x="324" y="0"/>
                    <a:pt x="299" y="0"/>
                  </a:cubicBezTo>
                  <a:close/>
                  <a:moveTo>
                    <a:pt x="322" y="322"/>
                  </a:moveTo>
                  <a:cubicBezTo>
                    <a:pt x="322" y="335"/>
                    <a:pt x="312" y="345"/>
                    <a:pt x="299" y="345"/>
                  </a:cubicBezTo>
                  <a:cubicBezTo>
                    <a:pt x="46" y="345"/>
                    <a:pt x="46" y="345"/>
                    <a:pt x="46" y="345"/>
                  </a:cubicBezTo>
                  <a:cubicBezTo>
                    <a:pt x="33" y="345"/>
                    <a:pt x="23" y="335"/>
                    <a:pt x="23" y="322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33"/>
                    <a:pt x="33" y="23"/>
                    <a:pt x="46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12" y="23"/>
                    <a:pt x="322" y="33"/>
                    <a:pt x="322" y="46"/>
                  </a:cubicBezTo>
                  <a:lnTo>
                    <a:pt x="322" y="3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 33"/>
            <p:cNvSpPr/>
            <p:nvPr/>
          </p:nvSpPr>
          <p:spPr bwMode="auto">
            <a:xfrm>
              <a:off x="8513763" y="11145838"/>
              <a:ext cx="949325" cy="863600"/>
            </a:xfrm>
            <a:custGeom>
              <a:avLst/>
              <a:gdLst>
                <a:gd name="T0" fmla="*/ 241 w 253"/>
                <a:gd name="T1" fmla="*/ 0 h 230"/>
                <a:gd name="T2" fmla="*/ 11 w 253"/>
                <a:gd name="T3" fmla="*/ 0 h 230"/>
                <a:gd name="T4" fmla="*/ 0 w 253"/>
                <a:gd name="T5" fmla="*/ 11 h 230"/>
                <a:gd name="T6" fmla="*/ 0 w 253"/>
                <a:gd name="T7" fmla="*/ 219 h 230"/>
                <a:gd name="T8" fmla="*/ 11 w 253"/>
                <a:gd name="T9" fmla="*/ 230 h 230"/>
                <a:gd name="T10" fmla="*/ 241 w 253"/>
                <a:gd name="T11" fmla="*/ 230 h 230"/>
                <a:gd name="T12" fmla="*/ 253 w 253"/>
                <a:gd name="T13" fmla="*/ 219 h 230"/>
                <a:gd name="T14" fmla="*/ 253 w 253"/>
                <a:gd name="T15" fmla="*/ 11 h 230"/>
                <a:gd name="T16" fmla="*/ 241 w 253"/>
                <a:gd name="T17" fmla="*/ 0 h 230"/>
                <a:gd name="T18" fmla="*/ 241 w 253"/>
                <a:gd name="T19" fmla="*/ 11 h 230"/>
                <a:gd name="T20" fmla="*/ 241 w 253"/>
                <a:gd name="T21" fmla="*/ 171 h 230"/>
                <a:gd name="T22" fmla="*/ 204 w 253"/>
                <a:gd name="T23" fmla="*/ 130 h 230"/>
                <a:gd name="T24" fmla="*/ 195 w 253"/>
                <a:gd name="T25" fmla="*/ 127 h 230"/>
                <a:gd name="T26" fmla="*/ 187 w 253"/>
                <a:gd name="T27" fmla="*/ 130 h 230"/>
                <a:gd name="T28" fmla="*/ 157 w 253"/>
                <a:gd name="T29" fmla="*/ 164 h 230"/>
                <a:gd name="T30" fmla="*/ 66 w 253"/>
                <a:gd name="T31" fmla="*/ 61 h 230"/>
                <a:gd name="T32" fmla="*/ 57 w 253"/>
                <a:gd name="T33" fmla="*/ 57 h 230"/>
                <a:gd name="T34" fmla="*/ 49 w 253"/>
                <a:gd name="T35" fmla="*/ 61 h 230"/>
                <a:gd name="T36" fmla="*/ 11 w 253"/>
                <a:gd name="T37" fmla="*/ 105 h 230"/>
                <a:gd name="T38" fmla="*/ 11 w 253"/>
                <a:gd name="T39" fmla="*/ 11 h 230"/>
                <a:gd name="T40" fmla="*/ 241 w 253"/>
                <a:gd name="T41" fmla="*/ 11 h 230"/>
                <a:gd name="T42" fmla="*/ 11 w 253"/>
                <a:gd name="T43" fmla="*/ 122 h 230"/>
                <a:gd name="T44" fmla="*/ 57 w 253"/>
                <a:gd name="T45" fmla="*/ 69 h 230"/>
                <a:gd name="T46" fmla="*/ 150 w 253"/>
                <a:gd name="T47" fmla="*/ 174 h 230"/>
                <a:gd name="T48" fmla="*/ 157 w 253"/>
                <a:gd name="T49" fmla="*/ 182 h 230"/>
                <a:gd name="T50" fmla="*/ 189 w 253"/>
                <a:gd name="T51" fmla="*/ 219 h 230"/>
                <a:gd name="T52" fmla="*/ 11 w 253"/>
                <a:gd name="T53" fmla="*/ 219 h 230"/>
                <a:gd name="T54" fmla="*/ 11 w 253"/>
                <a:gd name="T55" fmla="*/ 122 h 230"/>
                <a:gd name="T56" fmla="*/ 204 w 253"/>
                <a:gd name="T57" fmla="*/ 219 h 230"/>
                <a:gd name="T58" fmla="*/ 165 w 253"/>
                <a:gd name="T59" fmla="*/ 173 h 230"/>
                <a:gd name="T60" fmla="*/ 195 w 253"/>
                <a:gd name="T61" fmla="*/ 138 h 230"/>
                <a:gd name="T62" fmla="*/ 241 w 253"/>
                <a:gd name="T63" fmla="*/ 188 h 230"/>
                <a:gd name="T64" fmla="*/ 241 w 253"/>
                <a:gd name="T65" fmla="*/ 219 h 230"/>
                <a:gd name="T66" fmla="*/ 204 w 253"/>
                <a:gd name="T67" fmla="*/ 21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230">
                  <a:moveTo>
                    <a:pt x="24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5"/>
                    <a:pt x="5" y="230"/>
                    <a:pt x="11" y="230"/>
                  </a:cubicBezTo>
                  <a:cubicBezTo>
                    <a:pt x="241" y="230"/>
                    <a:pt x="241" y="230"/>
                    <a:pt x="241" y="230"/>
                  </a:cubicBezTo>
                  <a:cubicBezTo>
                    <a:pt x="248" y="230"/>
                    <a:pt x="253" y="225"/>
                    <a:pt x="253" y="219"/>
                  </a:cubicBezTo>
                  <a:cubicBezTo>
                    <a:pt x="253" y="11"/>
                    <a:pt x="253" y="11"/>
                    <a:pt x="253" y="11"/>
                  </a:cubicBezTo>
                  <a:cubicBezTo>
                    <a:pt x="253" y="5"/>
                    <a:pt x="248" y="0"/>
                    <a:pt x="241" y="0"/>
                  </a:cubicBezTo>
                  <a:close/>
                  <a:moveTo>
                    <a:pt x="241" y="11"/>
                  </a:moveTo>
                  <a:cubicBezTo>
                    <a:pt x="241" y="171"/>
                    <a:pt x="241" y="171"/>
                    <a:pt x="241" y="171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2" y="128"/>
                    <a:pt x="199" y="127"/>
                    <a:pt x="195" y="127"/>
                  </a:cubicBezTo>
                  <a:cubicBezTo>
                    <a:pt x="192" y="127"/>
                    <a:pt x="189" y="128"/>
                    <a:pt x="187" y="130"/>
                  </a:cubicBezTo>
                  <a:cubicBezTo>
                    <a:pt x="157" y="164"/>
                    <a:pt x="157" y="164"/>
                    <a:pt x="157" y="164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4" y="59"/>
                    <a:pt x="61" y="57"/>
                    <a:pt x="57" y="57"/>
                  </a:cubicBezTo>
                  <a:cubicBezTo>
                    <a:pt x="54" y="57"/>
                    <a:pt x="51" y="59"/>
                    <a:pt x="49" y="61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241" y="11"/>
                  </a:lnTo>
                  <a:close/>
                  <a:moveTo>
                    <a:pt x="11" y="122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150" y="174"/>
                    <a:pt x="150" y="174"/>
                    <a:pt x="150" y="174"/>
                  </a:cubicBezTo>
                  <a:cubicBezTo>
                    <a:pt x="157" y="182"/>
                    <a:pt x="157" y="182"/>
                    <a:pt x="157" y="182"/>
                  </a:cubicBezTo>
                  <a:cubicBezTo>
                    <a:pt x="189" y="219"/>
                    <a:pt x="189" y="219"/>
                    <a:pt x="189" y="219"/>
                  </a:cubicBezTo>
                  <a:cubicBezTo>
                    <a:pt x="11" y="219"/>
                    <a:pt x="11" y="219"/>
                    <a:pt x="11" y="219"/>
                  </a:cubicBezTo>
                  <a:lnTo>
                    <a:pt x="11" y="122"/>
                  </a:lnTo>
                  <a:close/>
                  <a:moveTo>
                    <a:pt x="204" y="219"/>
                  </a:moveTo>
                  <a:cubicBezTo>
                    <a:pt x="165" y="173"/>
                    <a:pt x="165" y="173"/>
                    <a:pt x="165" y="173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1" y="219"/>
                    <a:pt x="241" y="219"/>
                    <a:pt x="241" y="219"/>
                  </a:cubicBezTo>
                  <a:lnTo>
                    <a:pt x="204" y="2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任意多边形 34"/>
            <p:cNvSpPr/>
            <p:nvPr/>
          </p:nvSpPr>
          <p:spPr bwMode="auto">
            <a:xfrm>
              <a:off x="9032875" y="11272838"/>
              <a:ext cx="258763" cy="263525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  <a:gd name="T10" fmla="*/ 34 w 69"/>
                <a:gd name="T11" fmla="*/ 12 h 70"/>
                <a:gd name="T12" fmla="*/ 57 w 69"/>
                <a:gd name="T13" fmla="*/ 35 h 70"/>
                <a:gd name="T14" fmla="*/ 34 w 69"/>
                <a:gd name="T15" fmla="*/ 58 h 70"/>
                <a:gd name="T16" fmla="*/ 11 w 69"/>
                <a:gd name="T17" fmla="*/ 35 h 70"/>
                <a:gd name="T18" fmla="*/ 34 w 69"/>
                <a:gd name="T19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3" y="70"/>
                    <a:pt x="69" y="54"/>
                    <a:pt x="69" y="35"/>
                  </a:cubicBezTo>
                  <a:cubicBezTo>
                    <a:pt x="69" y="16"/>
                    <a:pt x="53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  <a:moveTo>
                    <a:pt x="34" y="12"/>
                  </a:moveTo>
                  <a:cubicBezTo>
                    <a:pt x="47" y="12"/>
                    <a:pt x="57" y="22"/>
                    <a:pt x="57" y="35"/>
                  </a:cubicBezTo>
                  <a:cubicBezTo>
                    <a:pt x="57" y="48"/>
                    <a:pt x="47" y="58"/>
                    <a:pt x="34" y="58"/>
                  </a:cubicBezTo>
                  <a:cubicBezTo>
                    <a:pt x="22" y="58"/>
                    <a:pt x="11" y="48"/>
                    <a:pt x="11" y="35"/>
                  </a:cubicBezTo>
                  <a:cubicBezTo>
                    <a:pt x="11" y="22"/>
                    <a:pt x="22" y="12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千图PPT彼岸天：ID 8661124库_组合 4"/>
          <p:cNvGrpSpPr/>
          <p:nvPr>
            <p:custDataLst>
              <p:tags r:id="rId1"/>
            </p:custDataLst>
          </p:nvPr>
        </p:nvGrpSpPr>
        <p:grpSpPr>
          <a:xfrm>
            <a:off x="1989807" y="1448780"/>
            <a:ext cx="2617788" cy="2889249"/>
            <a:chOff x="2528341" y="1448780"/>
            <a:chExt cx="2617788" cy="2889249"/>
          </a:xfrm>
        </p:grpSpPr>
        <p:sp>
          <p:nvSpPr>
            <p:cNvPr id="26" name="任意多边形 4"/>
            <p:cNvSpPr/>
            <p:nvPr/>
          </p:nvSpPr>
          <p:spPr bwMode="auto">
            <a:xfrm>
              <a:off x="2528341" y="1448780"/>
              <a:ext cx="2617788" cy="2889249"/>
            </a:xfrm>
            <a:custGeom>
              <a:avLst/>
              <a:gdLst>
                <a:gd name="T0" fmla="*/ 239 w 697"/>
                <a:gd name="T1" fmla="*/ 767 h 767"/>
                <a:gd name="T2" fmla="*/ 212 w 697"/>
                <a:gd name="T3" fmla="*/ 766 h 767"/>
                <a:gd name="T4" fmla="*/ 4 w 697"/>
                <a:gd name="T5" fmla="*/ 355 h 767"/>
                <a:gd name="T6" fmla="*/ 32 w 697"/>
                <a:gd name="T7" fmla="*/ 315 h 767"/>
                <a:gd name="T8" fmla="*/ 427 w 697"/>
                <a:gd name="T9" fmla="*/ 315 h 767"/>
                <a:gd name="T10" fmla="*/ 544 w 697"/>
                <a:gd name="T11" fmla="*/ 91 h 767"/>
                <a:gd name="T12" fmla="*/ 620 w 697"/>
                <a:gd name="T13" fmla="*/ 78 h 767"/>
                <a:gd name="T14" fmla="*/ 681 w 697"/>
                <a:gd name="T15" fmla="*/ 206 h 767"/>
                <a:gd name="T16" fmla="*/ 639 w 697"/>
                <a:gd name="T17" fmla="*/ 254 h 767"/>
                <a:gd name="T18" fmla="*/ 504 w 697"/>
                <a:gd name="T19" fmla="*/ 256 h 767"/>
                <a:gd name="T20" fmla="*/ 239 w 697"/>
                <a:gd name="T21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7" h="76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 5"/>
            <p:cNvSpPr/>
            <p:nvPr/>
          </p:nvSpPr>
          <p:spPr bwMode="auto">
            <a:xfrm>
              <a:off x="4572284" y="1960868"/>
              <a:ext cx="305987" cy="262662"/>
            </a:xfrm>
            <a:custGeom>
              <a:avLst/>
              <a:gdLst>
                <a:gd name="T0" fmla="*/ 230 w 497"/>
                <a:gd name="T1" fmla="*/ 231 h 426"/>
                <a:gd name="T2" fmla="*/ 230 w 497"/>
                <a:gd name="T3" fmla="*/ 231 h 426"/>
                <a:gd name="T4" fmla="*/ 274 w 497"/>
                <a:gd name="T5" fmla="*/ 231 h 426"/>
                <a:gd name="T6" fmla="*/ 274 w 497"/>
                <a:gd name="T7" fmla="*/ 275 h 426"/>
                <a:gd name="T8" fmla="*/ 496 w 497"/>
                <a:gd name="T9" fmla="*/ 275 h 426"/>
                <a:gd name="T10" fmla="*/ 487 w 497"/>
                <a:gd name="T11" fmla="*/ 133 h 426"/>
                <a:gd name="T12" fmla="*/ 443 w 497"/>
                <a:gd name="T13" fmla="*/ 80 h 426"/>
                <a:gd name="T14" fmla="*/ 363 w 497"/>
                <a:gd name="T15" fmla="*/ 80 h 426"/>
                <a:gd name="T16" fmla="*/ 337 w 497"/>
                <a:gd name="T17" fmla="*/ 27 h 426"/>
                <a:gd name="T18" fmla="*/ 300 w 497"/>
                <a:gd name="T19" fmla="*/ 0 h 426"/>
                <a:gd name="T20" fmla="*/ 194 w 497"/>
                <a:gd name="T21" fmla="*/ 0 h 426"/>
                <a:gd name="T22" fmla="*/ 168 w 497"/>
                <a:gd name="T23" fmla="*/ 27 h 426"/>
                <a:gd name="T24" fmla="*/ 133 w 497"/>
                <a:gd name="T25" fmla="*/ 80 h 426"/>
                <a:gd name="T26" fmla="*/ 53 w 497"/>
                <a:gd name="T27" fmla="*/ 80 h 426"/>
                <a:gd name="T28" fmla="*/ 9 w 497"/>
                <a:gd name="T29" fmla="*/ 133 h 426"/>
                <a:gd name="T30" fmla="*/ 0 w 497"/>
                <a:gd name="T31" fmla="*/ 275 h 426"/>
                <a:gd name="T32" fmla="*/ 230 w 497"/>
                <a:gd name="T33" fmla="*/ 275 h 426"/>
                <a:gd name="T34" fmla="*/ 230 w 497"/>
                <a:gd name="T35" fmla="*/ 231 h 426"/>
                <a:gd name="T36" fmla="*/ 186 w 497"/>
                <a:gd name="T37" fmla="*/ 53 h 426"/>
                <a:gd name="T38" fmla="*/ 186 w 497"/>
                <a:gd name="T39" fmla="*/ 53 h 426"/>
                <a:gd name="T40" fmla="*/ 212 w 497"/>
                <a:gd name="T41" fmla="*/ 36 h 426"/>
                <a:gd name="T42" fmla="*/ 284 w 497"/>
                <a:gd name="T43" fmla="*/ 36 h 426"/>
                <a:gd name="T44" fmla="*/ 309 w 497"/>
                <a:gd name="T45" fmla="*/ 53 h 426"/>
                <a:gd name="T46" fmla="*/ 319 w 497"/>
                <a:gd name="T47" fmla="*/ 80 h 426"/>
                <a:gd name="T48" fmla="*/ 177 w 497"/>
                <a:gd name="T49" fmla="*/ 80 h 426"/>
                <a:gd name="T50" fmla="*/ 186 w 497"/>
                <a:gd name="T51" fmla="*/ 53 h 426"/>
                <a:gd name="T52" fmla="*/ 274 w 497"/>
                <a:gd name="T53" fmla="*/ 355 h 426"/>
                <a:gd name="T54" fmla="*/ 274 w 497"/>
                <a:gd name="T55" fmla="*/ 355 h 426"/>
                <a:gd name="T56" fmla="*/ 230 w 497"/>
                <a:gd name="T57" fmla="*/ 355 h 426"/>
                <a:gd name="T58" fmla="*/ 230 w 497"/>
                <a:gd name="T59" fmla="*/ 302 h 426"/>
                <a:gd name="T60" fmla="*/ 9 w 497"/>
                <a:gd name="T61" fmla="*/ 302 h 426"/>
                <a:gd name="T62" fmla="*/ 17 w 497"/>
                <a:gd name="T63" fmla="*/ 381 h 426"/>
                <a:gd name="T64" fmla="*/ 62 w 497"/>
                <a:gd name="T65" fmla="*/ 425 h 426"/>
                <a:gd name="T66" fmla="*/ 434 w 497"/>
                <a:gd name="T67" fmla="*/ 425 h 426"/>
                <a:gd name="T68" fmla="*/ 478 w 497"/>
                <a:gd name="T69" fmla="*/ 381 h 426"/>
                <a:gd name="T70" fmla="*/ 487 w 497"/>
                <a:gd name="T71" fmla="*/ 302 h 426"/>
                <a:gd name="T72" fmla="*/ 274 w 497"/>
                <a:gd name="T73" fmla="*/ 302 h 426"/>
                <a:gd name="T74" fmla="*/ 274 w 497"/>
                <a:gd name="T75" fmla="*/ 35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文本框 6"/>
            <p:cNvSpPr txBox="1"/>
            <p:nvPr/>
          </p:nvSpPr>
          <p:spPr>
            <a:xfrm>
              <a:off x="2727527" y="2718431"/>
              <a:ext cx="1311576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</a:rPr>
                <a:t>输入标题文本 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2931127" y="3044138"/>
              <a:ext cx="883777" cy="715581"/>
            </a:xfrm>
            <a:prstGeom prst="rect">
              <a:avLst/>
            </a:prstGeom>
          </p:spPr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bg1"/>
                  </a:solidFill>
                </a:rPr>
                <a:t>请替换文字内容复制你的内容到此 。</a:t>
              </a:r>
            </a:p>
          </p:txBody>
        </p:sp>
      </p:grpSp>
      <p:grpSp>
        <p:nvGrpSpPr>
          <p:cNvPr id="6" name="千图PPT彼岸天：ID 8661124库_组合 5"/>
          <p:cNvGrpSpPr/>
          <p:nvPr>
            <p:custDataLst>
              <p:tags r:id="rId2"/>
            </p:custDataLst>
          </p:nvPr>
        </p:nvGrpSpPr>
        <p:grpSpPr>
          <a:xfrm>
            <a:off x="2496509" y="2663839"/>
            <a:ext cx="2617788" cy="2889249"/>
            <a:chOff x="2755605" y="2663839"/>
            <a:chExt cx="2617788" cy="2889249"/>
          </a:xfrm>
        </p:grpSpPr>
        <p:sp>
          <p:nvSpPr>
            <p:cNvPr id="22" name="任意多边形 17"/>
            <p:cNvSpPr/>
            <p:nvPr/>
          </p:nvSpPr>
          <p:spPr bwMode="auto">
            <a:xfrm rot="10800000">
              <a:off x="2755605" y="2663839"/>
              <a:ext cx="2617788" cy="2889249"/>
            </a:xfrm>
            <a:custGeom>
              <a:avLst/>
              <a:gdLst>
                <a:gd name="T0" fmla="*/ 239 w 697"/>
                <a:gd name="T1" fmla="*/ 767 h 767"/>
                <a:gd name="T2" fmla="*/ 212 w 697"/>
                <a:gd name="T3" fmla="*/ 766 h 767"/>
                <a:gd name="T4" fmla="*/ 4 w 697"/>
                <a:gd name="T5" fmla="*/ 355 h 767"/>
                <a:gd name="T6" fmla="*/ 32 w 697"/>
                <a:gd name="T7" fmla="*/ 315 h 767"/>
                <a:gd name="T8" fmla="*/ 427 w 697"/>
                <a:gd name="T9" fmla="*/ 315 h 767"/>
                <a:gd name="T10" fmla="*/ 544 w 697"/>
                <a:gd name="T11" fmla="*/ 91 h 767"/>
                <a:gd name="T12" fmla="*/ 620 w 697"/>
                <a:gd name="T13" fmla="*/ 78 h 767"/>
                <a:gd name="T14" fmla="*/ 681 w 697"/>
                <a:gd name="T15" fmla="*/ 206 h 767"/>
                <a:gd name="T16" fmla="*/ 639 w 697"/>
                <a:gd name="T17" fmla="*/ 254 h 767"/>
                <a:gd name="T18" fmla="*/ 504 w 697"/>
                <a:gd name="T19" fmla="*/ 256 h 767"/>
                <a:gd name="T20" fmla="*/ 239 w 697"/>
                <a:gd name="T21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7" h="76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文本框 18"/>
            <p:cNvSpPr txBox="1"/>
            <p:nvPr/>
          </p:nvSpPr>
          <p:spPr>
            <a:xfrm>
              <a:off x="3811227" y="3944869"/>
              <a:ext cx="1311578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</a:rPr>
                <a:t>输入标题文本 </a:t>
              </a:r>
            </a:p>
          </p:txBody>
        </p:sp>
        <p:sp>
          <p:nvSpPr>
            <p:cNvPr id="24" name="任意多边形 19"/>
            <p:cNvSpPr/>
            <p:nvPr/>
          </p:nvSpPr>
          <p:spPr bwMode="auto">
            <a:xfrm>
              <a:off x="3075015" y="4727495"/>
              <a:ext cx="254537" cy="316075"/>
            </a:xfrm>
            <a:custGeom>
              <a:avLst/>
              <a:gdLst>
                <a:gd name="T0" fmla="*/ 381 w 400"/>
                <a:gd name="T1" fmla="*/ 124 h 498"/>
                <a:gd name="T2" fmla="*/ 381 w 400"/>
                <a:gd name="T3" fmla="*/ 124 h 498"/>
                <a:gd name="T4" fmla="*/ 231 w 400"/>
                <a:gd name="T5" fmla="*/ 9 h 498"/>
                <a:gd name="T6" fmla="*/ 115 w 400"/>
                <a:gd name="T7" fmla="*/ 151 h 498"/>
                <a:gd name="T8" fmla="*/ 133 w 400"/>
                <a:gd name="T9" fmla="*/ 213 h 498"/>
                <a:gd name="T10" fmla="*/ 9 w 400"/>
                <a:gd name="T11" fmla="*/ 407 h 498"/>
                <a:gd name="T12" fmla="*/ 0 w 400"/>
                <a:gd name="T13" fmla="*/ 434 h 498"/>
                <a:gd name="T14" fmla="*/ 9 w 400"/>
                <a:gd name="T15" fmla="*/ 478 h 498"/>
                <a:gd name="T16" fmla="*/ 27 w 400"/>
                <a:gd name="T17" fmla="*/ 497 h 498"/>
                <a:gd name="T18" fmla="*/ 62 w 400"/>
                <a:gd name="T19" fmla="*/ 487 h 498"/>
                <a:gd name="T20" fmla="*/ 89 w 400"/>
                <a:gd name="T21" fmla="*/ 470 h 498"/>
                <a:gd name="T22" fmla="*/ 142 w 400"/>
                <a:gd name="T23" fmla="*/ 390 h 498"/>
                <a:gd name="T24" fmla="*/ 142 w 400"/>
                <a:gd name="T25" fmla="*/ 390 h 498"/>
                <a:gd name="T26" fmla="*/ 177 w 400"/>
                <a:gd name="T27" fmla="*/ 381 h 498"/>
                <a:gd name="T28" fmla="*/ 231 w 400"/>
                <a:gd name="T29" fmla="*/ 284 h 498"/>
                <a:gd name="T30" fmla="*/ 293 w 400"/>
                <a:gd name="T31" fmla="*/ 284 h 498"/>
                <a:gd name="T32" fmla="*/ 381 w 400"/>
                <a:gd name="T33" fmla="*/ 124 h 498"/>
                <a:gd name="T34" fmla="*/ 319 w 400"/>
                <a:gd name="T35" fmla="*/ 159 h 498"/>
                <a:gd name="T36" fmla="*/ 319 w 400"/>
                <a:gd name="T37" fmla="*/ 159 h 498"/>
                <a:gd name="T38" fmla="*/ 256 w 400"/>
                <a:gd name="T39" fmla="*/ 142 h 498"/>
                <a:gd name="T40" fmla="*/ 221 w 400"/>
                <a:gd name="T41" fmla="*/ 80 h 498"/>
                <a:gd name="T42" fmla="*/ 310 w 400"/>
                <a:gd name="T43" fmla="*/ 71 h 498"/>
                <a:gd name="T44" fmla="*/ 319 w 400"/>
                <a:gd name="T45" fmla="*/ 15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0" h="498">
                  <a:moveTo>
                    <a:pt x="381" y="124"/>
                  </a:moveTo>
                  <a:lnTo>
                    <a:pt x="381" y="124"/>
                  </a:lnTo>
                  <a:cubicBezTo>
                    <a:pt x="372" y="44"/>
                    <a:pt x="301" y="0"/>
                    <a:pt x="231" y="9"/>
                  </a:cubicBezTo>
                  <a:cubicBezTo>
                    <a:pt x="159" y="27"/>
                    <a:pt x="106" y="80"/>
                    <a:pt x="115" y="151"/>
                  </a:cubicBezTo>
                  <a:cubicBezTo>
                    <a:pt x="115" y="168"/>
                    <a:pt x="124" y="195"/>
                    <a:pt x="133" y="213"/>
                  </a:cubicBezTo>
                  <a:cubicBezTo>
                    <a:pt x="9" y="407"/>
                    <a:pt x="9" y="407"/>
                    <a:pt x="9" y="407"/>
                  </a:cubicBezTo>
                  <a:cubicBezTo>
                    <a:pt x="0" y="407"/>
                    <a:pt x="0" y="425"/>
                    <a:pt x="0" y="434"/>
                  </a:cubicBezTo>
                  <a:cubicBezTo>
                    <a:pt x="9" y="478"/>
                    <a:pt x="9" y="478"/>
                    <a:pt x="9" y="478"/>
                  </a:cubicBezTo>
                  <a:cubicBezTo>
                    <a:pt x="9" y="487"/>
                    <a:pt x="18" y="497"/>
                    <a:pt x="27" y="497"/>
                  </a:cubicBezTo>
                  <a:cubicBezTo>
                    <a:pt x="62" y="487"/>
                    <a:pt x="62" y="487"/>
                    <a:pt x="62" y="487"/>
                  </a:cubicBezTo>
                  <a:cubicBezTo>
                    <a:pt x="71" y="487"/>
                    <a:pt x="80" y="478"/>
                    <a:pt x="89" y="470"/>
                  </a:cubicBezTo>
                  <a:cubicBezTo>
                    <a:pt x="142" y="390"/>
                    <a:pt x="142" y="390"/>
                    <a:pt x="142" y="390"/>
                  </a:cubicBezTo>
                  <a:lnTo>
                    <a:pt x="142" y="390"/>
                  </a:lnTo>
                  <a:cubicBezTo>
                    <a:pt x="177" y="381"/>
                    <a:pt x="177" y="381"/>
                    <a:pt x="177" y="381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48" y="293"/>
                    <a:pt x="284" y="284"/>
                    <a:pt x="293" y="284"/>
                  </a:cubicBezTo>
                  <a:cubicBezTo>
                    <a:pt x="363" y="275"/>
                    <a:pt x="399" y="195"/>
                    <a:pt x="381" y="124"/>
                  </a:cubicBezTo>
                  <a:close/>
                  <a:moveTo>
                    <a:pt x="319" y="159"/>
                  </a:moveTo>
                  <a:lnTo>
                    <a:pt x="319" y="159"/>
                  </a:lnTo>
                  <a:cubicBezTo>
                    <a:pt x="301" y="187"/>
                    <a:pt x="284" y="168"/>
                    <a:pt x="256" y="142"/>
                  </a:cubicBezTo>
                  <a:cubicBezTo>
                    <a:pt x="231" y="124"/>
                    <a:pt x="203" y="115"/>
                    <a:pt x="221" y="80"/>
                  </a:cubicBezTo>
                  <a:cubicBezTo>
                    <a:pt x="240" y="53"/>
                    <a:pt x="284" y="44"/>
                    <a:pt x="310" y="71"/>
                  </a:cubicBezTo>
                  <a:cubicBezTo>
                    <a:pt x="337" y="89"/>
                    <a:pt x="346" y="133"/>
                    <a:pt x="319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矩形 24"/>
            <p:cNvSpPr/>
            <p:nvPr/>
          </p:nvSpPr>
          <p:spPr>
            <a:xfrm>
              <a:off x="4078773" y="3044138"/>
              <a:ext cx="880082" cy="71558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>
                  <a:solidFill>
                    <a:schemeClr val="bg1"/>
                  </a:solidFill>
                </a:rPr>
                <a:t>此部分内</a:t>
              </a:r>
              <a:br>
                <a:rPr lang="zh-CN" altLang="en-US" sz="900">
                  <a:solidFill>
                    <a:schemeClr val="bg1"/>
                  </a:solidFill>
                </a:rPr>
              </a:br>
              <a:r>
                <a:rPr lang="zh-CN" altLang="en-US" sz="900">
                  <a:solidFill>
                    <a:schemeClr val="bg1"/>
                  </a:solidFill>
                </a:rPr>
                <a:t>容作为文字排版占位显示 。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千图PPT彼岸天：ID 8661124库_组合 6"/>
          <p:cNvGrpSpPr/>
          <p:nvPr>
            <p:custDataLst>
              <p:tags r:id="rId3"/>
            </p:custDataLst>
          </p:nvPr>
        </p:nvGrpSpPr>
        <p:grpSpPr>
          <a:xfrm>
            <a:off x="4787106" y="1460723"/>
            <a:ext cx="2617788" cy="2889249"/>
            <a:chOff x="4787106" y="1460723"/>
            <a:chExt cx="2617788" cy="2889249"/>
          </a:xfrm>
        </p:grpSpPr>
        <p:sp>
          <p:nvSpPr>
            <p:cNvPr id="18" name="任意多边形 8"/>
            <p:cNvSpPr/>
            <p:nvPr/>
          </p:nvSpPr>
          <p:spPr bwMode="auto">
            <a:xfrm>
              <a:off x="4787106" y="1460723"/>
              <a:ext cx="2617788" cy="2889249"/>
            </a:xfrm>
            <a:custGeom>
              <a:avLst/>
              <a:gdLst>
                <a:gd name="T0" fmla="*/ 239 w 697"/>
                <a:gd name="T1" fmla="*/ 767 h 767"/>
                <a:gd name="T2" fmla="*/ 212 w 697"/>
                <a:gd name="T3" fmla="*/ 766 h 767"/>
                <a:gd name="T4" fmla="*/ 4 w 697"/>
                <a:gd name="T5" fmla="*/ 355 h 767"/>
                <a:gd name="T6" fmla="*/ 32 w 697"/>
                <a:gd name="T7" fmla="*/ 315 h 767"/>
                <a:gd name="T8" fmla="*/ 427 w 697"/>
                <a:gd name="T9" fmla="*/ 315 h 767"/>
                <a:gd name="T10" fmla="*/ 544 w 697"/>
                <a:gd name="T11" fmla="*/ 91 h 767"/>
                <a:gd name="T12" fmla="*/ 620 w 697"/>
                <a:gd name="T13" fmla="*/ 78 h 767"/>
                <a:gd name="T14" fmla="*/ 681 w 697"/>
                <a:gd name="T15" fmla="*/ 206 h 767"/>
                <a:gd name="T16" fmla="*/ 639 w 697"/>
                <a:gd name="T17" fmla="*/ 254 h 767"/>
                <a:gd name="T18" fmla="*/ 504 w 697"/>
                <a:gd name="T19" fmla="*/ 256 h 767"/>
                <a:gd name="T20" fmla="*/ 239 w 697"/>
                <a:gd name="T21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7" h="76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任意多边形 9"/>
            <p:cNvSpPr/>
            <p:nvPr/>
          </p:nvSpPr>
          <p:spPr bwMode="auto">
            <a:xfrm>
              <a:off x="6832255" y="2004612"/>
              <a:ext cx="282679" cy="252659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文本框 10"/>
            <p:cNvSpPr txBox="1"/>
            <p:nvPr/>
          </p:nvSpPr>
          <p:spPr>
            <a:xfrm>
              <a:off x="4972644" y="2718431"/>
              <a:ext cx="1311576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</a:rPr>
                <a:t>输入标题文本 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5207066" y="3044138"/>
              <a:ext cx="883777" cy="715581"/>
            </a:xfrm>
            <a:prstGeom prst="rect">
              <a:avLst/>
            </a:prstGeom>
          </p:spPr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bg1"/>
                  </a:solidFill>
                </a:rPr>
                <a:t>请替换文字内容复制你的内容到此 。</a:t>
              </a:r>
            </a:p>
          </p:txBody>
        </p:sp>
      </p:grpSp>
      <p:grpSp>
        <p:nvGrpSpPr>
          <p:cNvPr id="8" name="千图PPT彼岸天：ID 8661124库_组合 7"/>
          <p:cNvGrpSpPr/>
          <p:nvPr>
            <p:custDataLst>
              <p:tags r:id="rId4"/>
            </p:custDataLst>
          </p:nvPr>
        </p:nvGrpSpPr>
        <p:grpSpPr>
          <a:xfrm>
            <a:off x="7584405" y="1468660"/>
            <a:ext cx="2617788" cy="2887662"/>
            <a:chOff x="7045871" y="1468660"/>
            <a:chExt cx="2617788" cy="2887662"/>
          </a:xfrm>
        </p:grpSpPr>
        <p:sp>
          <p:nvSpPr>
            <p:cNvPr id="14" name="任意多边形 11"/>
            <p:cNvSpPr/>
            <p:nvPr/>
          </p:nvSpPr>
          <p:spPr bwMode="auto">
            <a:xfrm>
              <a:off x="7045871" y="1468660"/>
              <a:ext cx="2617788" cy="2887662"/>
            </a:xfrm>
            <a:custGeom>
              <a:avLst/>
              <a:gdLst>
                <a:gd name="T0" fmla="*/ 239 w 697"/>
                <a:gd name="T1" fmla="*/ 767 h 767"/>
                <a:gd name="T2" fmla="*/ 212 w 697"/>
                <a:gd name="T3" fmla="*/ 766 h 767"/>
                <a:gd name="T4" fmla="*/ 4 w 697"/>
                <a:gd name="T5" fmla="*/ 355 h 767"/>
                <a:gd name="T6" fmla="*/ 32 w 697"/>
                <a:gd name="T7" fmla="*/ 315 h 767"/>
                <a:gd name="T8" fmla="*/ 427 w 697"/>
                <a:gd name="T9" fmla="*/ 315 h 767"/>
                <a:gd name="T10" fmla="*/ 544 w 697"/>
                <a:gd name="T11" fmla="*/ 91 h 767"/>
                <a:gd name="T12" fmla="*/ 620 w 697"/>
                <a:gd name="T13" fmla="*/ 78 h 767"/>
                <a:gd name="T14" fmla="*/ 681 w 697"/>
                <a:gd name="T15" fmla="*/ 206 h 767"/>
                <a:gd name="T16" fmla="*/ 639 w 697"/>
                <a:gd name="T17" fmla="*/ 254 h 767"/>
                <a:gd name="T18" fmla="*/ 504 w 697"/>
                <a:gd name="T19" fmla="*/ 256 h 767"/>
                <a:gd name="T20" fmla="*/ 239 w 697"/>
                <a:gd name="T21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7" h="76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任意多边形 12"/>
            <p:cNvSpPr/>
            <p:nvPr/>
          </p:nvSpPr>
          <p:spPr bwMode="auto">
            <a:xfrm>
              <a:off x="9083602" y="1947301"/>
              <a:ext cx="314988" cy="303837"/>
            </a:xfrm>
            <a:custGeom>
              <a:avLst/>
              <a:gdLst>
                <a:gd name="T0" fmla="*/ 425 w 497"/>
                <a:gd name="T1" fmla="*/ 160 h 480"/>
                <a:gd name="T2" fmla="*/ 425 w 497"/>
                <a:gd name="T3" fmla="*/ 160 h 480"/>
                <a:gd name="T4" fmla="*/ 372 w 497"/>
                <a:gd name="T5" fmla="*/ 18 h 480"/>
                <a:gd name="T6" fmla="*/ 346 w 497"/>
                <a:gd name="T7" fmla="*/ 9 h 480"/>
                <a:gd name="T8" fmla="*/ 9 w 497"/>
                <a:gd name="T9" fmla="*/ 134 h 480"/>
                <a:gd name="T10" fmla="*/ 0 w 497"/>
                <a:gd name="T11" fmla="*/ 160 h 480"/>
                <a:gd name="T12" fmla="*/ 53 w 497"/>
                <a:gd name="T13" fmla="*/ 302 h 480"/>
                <a:gd name="T14" fmla="*/ 53 w 497"/>
                <a:gd name="T15" fmla="*/ 222 h 480"/>
                <a:gd name="T16" fmla="*/ 115 w 497"/>
                <a:gd name="T17" fmla="*/ 160 h 480"/>
                <a:gd name="T18" fmla="*/ 203 w 497"/>
                <a:gd name="T19" fmla="*/ 160 h 480"/>
                <a:gd name="T20" fmla="*/ 309 w 497"/>
                <a:gd name="T21" fmla="*/ 89 h 480"/>
                <a:gd name="T22" fmla="*/ 372 w 497"/>
                <a:gd name="T23" fmla="*/ 160 h 480"/>
                <a:gd name="T24" fmla="*/ 425 w 497"/>
                <a:gd name="T25" fmla="*/ 160 h 480"/>
                <a:gd name="T26" fmla="*/ 478 w 497"/>
                <a:gd name="T27" fmla="*/ 204 h 480"/>
                <a:gd name="T28" fmla="*/ 478 w 497"/>
                <a:gd name="T29" fmla="*/ 204 h 480"/>
                <a:gd name="T30" fmla="*/ 115 w 497"/>
                <a:gd name="T31" fmla="*/ 204 h 480"/>
                <a:gd name="T32" fmla="*/ 97 w 497"/>
                <a:gd name="T33" fmla="*/ 222 h 480"/>
                <a:gd name="T34" fmla="*/ 97 w 497"/>
                <a:gd name="T35" fmla="*/ 462 h 480"/>
                <a:gd name="T36" fmla="*/ 115 w 497"/>
                <a:gd name="T37" fmla="*/ 479 h 480"/>
                <a:gd name="T38" fmla="*/ 478 w 497"/>
                <a:gd name="T39" fmla="*/ 479 h 480"/>
                <a:gd name="T40" fmla="*/ 496 w 497"/>
                <a:gd name="T41" fmla="*/ 462 h 480"/>
                <a:gd name="T42" fmla="*/ 496 w 497"/>
                <a:gd name="T43" fmla="*/ 222 h 480"/>
                <a:gd name="T44" fmla="*/ 478 w 497"/>
                <a:gd name="T45" fmla="*/ 204 h 480"/>
                <a:gd name="T46" fmla="*/ 452 w 497"/>
                <a:gd name="T47" fmla="*/ 426 h 480"/>
                <a:gd name="T48" fmla="*/ 452 w 497"/>
                <a:gd name="T49" fmla="*/ 426 h 480"/>
                <a:gd name="T50" fmla="*/ 150 w 497"/>
                <a:gd name="T51" fmla="*/ 426 h 480"/>
                <a:gd name="T52" fmla="*/ 150 w 497"/>
                <a:gd name="T53" fmla="*/ 391 h 480"/>
                <a:gd name="T54" fmla="*/ 195 w 497"/>
                <a:gd name="T55" fmla="*/ 275 h 480"/>
                <a:gd name="T56" fmla="*/ 265 w 497"/>
                <a:gd name="T57" fmla="*/ 364 h 480"/>
                <a:gd name="T58" fmla="*/ 328 w 497"/>
                <a:gd name="T59" fmla="*/ 302 h 480"/>
                <a:gd name="T60" fmla="*/ 416 w 497"/>
                <a:gd name="T61" fmla="*/ 266 h 480"/>
                <a:gd name="T62" fmla="*/ 452 w 497"/>
                <a:gd name="T63" fmla="*/ 347 h 480"/>
                <a:gd name="T64" fmla="*/ 452 w 497"/>
                <a:gd name="T65" fmla="*/ 426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7" h="480">
                  <a:moveTo>
                    <a:pt x="425" y="160"/>
                  </a:moveTo>
                  <a:lnTo>
                    <a:pt x="425" y="160"/>
                  </a:lnTo>
                  <a:cubicBezTo>
                    <a:pt x="372" y="18"/>
                    <a:pt x="372" y="18"/>
                    <a:pt x="372" y="18"/>
                  </a:cubicBezTo>
                  <a:cubicBezTo>
                    <a:pt x="372" y="9"/>
                    <a:pt x="354" y="0"/>
                    <a:pt x="346" y="9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0" y="134"/>
                    <a:pt x="0" y="143"/>
                    <a:pt x="0" y="160"/>
                  </a:cubicBezTo>
                  <a:cubicBezTo>
                    <a:pt x="53" y="302"/>
                    <a:pt x="53" y="302"/>
                    <a:pt x="53" y="302"/>
                  </a:cubicBezTo>
                  <a:cubicBezTo>
                    <a:pt x="53" y="222"/>
                    <a:pt x="53" y="222"/>
                    <a:pt x="53" y="222"/>
                  </a:cubicBezTo>
                  <a:cubicBezTo>
                    <a:pt x="53" y="187"/>
                    <a:pt x="80" y="160"/>
                    <a:pt x="115" y="160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309" y="89"/>
                    <a:pt x="309" y="89"/>
                    <a:pt x="309" y="89"/>
                  </a:cubicBezTo>
                  <a:cubicBezTo>
                    <a:pt x="372" y="160"/>
                    <a:pt x="372" y="160"/>
                    <a:pt x="372" y="160"/>
                  </a:cubicBezTo>
                  <a:lnTo>
                    <a:pt x="425" y="160"/>
                  </a:lnTo>
                  <a:close/>
                  <a:moveTo>
                    <a:pt x="478" y="204"/>
                  </a:moveTo>
                  <a:lnTo>
                    <a:pt x="478" y="204"/>
                  </a:lnTo>
                  <a:cubicBezTo>
                    <a:pt x="115" y="204"/>
                    <a:pt x="115" y="204"/>
                    <a:pt x="115" y="204"/>
                  </a:cubicBezTo>
                  <a:cubicBezTo>
                    <a:pt x="106" y="204"/>
                    <a:pt x="97" y="213"/>
                    <a:pt x="97" y="222"/>
                  </a:cubicBezTo>
                  <a:cubicBezTo>
                    <a:pt x="97" y="462"/>
                    <a:pt x="97" y="462"/>
                    <a:pt x="97" y="462"/>
                  </a:cubicBezTo>
                  <a:cubicBezTo>
                    <a:pt x="97" y="470"/>
                    <a:pt x="106" y="479"/>
                    <a:pt x="115" y="479"/>
                  </a:cubicBezTo>
                  <a:cubicBezTo>
                    <a:pt x="478" y="479"/>
                    <a:pt x="478" y="479"/>
                    <a:pt x="478" y="479"/>
                  </a:cubicBezTo>
                  <a:cubicBezTo>
                    <a:pt x="487" y="479"/>
                    <a:pt x="496" y="470"/>
                    <a:pt x="496" y="462"/>
                  </a:cubicBezTo>
                  <a:cubicBezTo>
                    <a:pt x="496" y="222"/>
                    <a:pt x="496" y="222"/>
                    <a:pt x="496" y="222"/>
                  </a:cubicBezTo>
                  <a:cubicBezTo>
                    <a:pt x="496" y="213"/>
                    <a:pt x="487" y="204"/>
                    <a:pt x="478" y="204"/>
                  </a:cubicBezTo>
                  <a:close/>
                  <a:moveTo>
                    <a:pt x="452" y="426"/>
                  </a:moveTo>
                  <a:lnTo>
                    <a:pt x="452" y="426"/>
                  </a:lnTo>
                  <a:cubicBezTo>
                    <a:pt x="150" y="426"/>
                    <a:pt x="150" y="426"/>
                    <a:pt x="150" y="426"/>
                  </a:cubicBezTo>
                  <a:cubicBezTo>
                    <a:pt x="150" y="391"/>
                    <a:pt x="150" y="391"/>
                    <a:pt x="150" y="391"/>
                  </a:cubicBezTo>
                  <a:cubicBezTo>
                    <a:pt x="195" y="275"/>
                    <a:pt x="195" y="275"/>
                    <a:pt x="195" y="275"/>
                  </a:cubicBezTo>
                  <a:cubicBezTo>
                    <a:pt x="265" y="364"/>
                    <a:pt x="265" y="364"/>
                    <a:pt x="265" y="364"/>
                  </a:cubicBezTo>
                  <a:cubicBezTo>
                    <a:pt x="328" y="302"/>
                    <a:pt x="328" y="302"/>
                    <a:pt x="328" y="302"/>
                  </a:cubicBezTo>
                  <a:cubicBezTo>
                    <a:pt x="416" y="266"/>
                    <a:pt x="416" y="266"/>
                    <a:pt x="416" y="266"/>
                  </a:cubicBezTo>
                  <a:cubicBezTo>
                    <a:pt x="452" y="347"/>
                    <a:pt x="452" y="347"/>
                    <a:pt x="452" y="347"/>
                  </a:cubicBezTo>
                  <a:lnTo>
                    <a:pt x="452" y="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文本框 13"/>
            <p:cNvSpPr txBox="1"/>
            <p:nvPr/>
          </p:nvSpPr>
          <p:spPr>
            <a:xfrm>
              <a:off x="7222867" y="2718431"/>
              <a:ext cx="1304895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</a:rPr>
                <a:t>输入标题文本 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455391" y="3044138"/>
              <a:ext cx="883777" cy="715581"/>
            </a:xfrm>
            <a:prstGeom prst="rect">
              <a:avLst/>
            </a:prstGeom>
          </p:spPr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bg1"/>
                  </a:solidFill>
                </a:rPr>
                <a:t>请替换文字内容复制你的内容到此 。</a:t>
              </a:r>
            </a:p>
          </p:txBody>
        </p:sp>
      </p:grpSp>
      <p:grpSp>
        <p:nvGrpSpPr>
          <p:cNvPr id="9" name="千图PPT彼岸天：ID 8661124库_组合 8"/>
          <p:cNvGrpSpPr/>
          <p:nvPr>
            <p:custDataLst>
              <p:tags r:id="rId5"/>
            </p:custDataLst>
          </p:nvPr>
        </p:nvGrpSpPr>
        <p:grpSpPr>
          <a:xfrm>
            <a:off x="5264548" y="2663839"/>
            <a:ext cx="2617788" cy="2889249"/>
            <a:chOff x="5008200" y="2663839"/>
            <a:chExt cx="2617788" cy="2889249"/>
          </a:xfrm>
        </p:grpSpPr>
        <p:sp>
          <p:nvSpPr>
            <p:cNvPr id="10" name="任意多边形 20"/>
            <p:cNvSpPr/>
            <p:nvPr/>
          </p:nvSpPr>
          <p:spPr bwMode="auto">
            <a:xfrm rot="10800000">
              <a:off x="5008200" y="2663839"/>
              <a:ext cx="2617788" cy="2889249"/>
            </a:xfrm>
            <a:custGeom>
              <a:avLst/>
              <a:gdLst>
                <a:gd name="T0" fmla="*/ 239 w 697"/>
                <a:gd name="T1" fmla="*/ 767 h 767"/>
                <a:gd name="T2" fmla="*/ 212 w 697"/>
                <a:gd name="T3" fmla="*/ 766 h 767"/>
                <a:gd name="T4" fmla="*/ 4 w 697"/>
                <a:gd name="T5" fmla="*/ 355 h 767"/>
                <a:gd name="T6" fmla="*/ 32 w 697"/>
                <a:gd name="T7" fmla="*/ 315 h 767"/>
                <a:gd name="T8" fmla="*/ 427 w 697"/>
                <a:gd name="T9" fmla="*/ 315 h 767"/>
                <a:gd name="T10" fmla="*/ 544 w 697"/>
                <a:gd name="T11" fmla="*/ 91 h 767"/>
                <a:gd name="T12" fmla="*/ 620 w 697"/>
                <a:gd name="T13" fmla="*/ 78 h 767"/>
                <a:gd name="T14" fmla="*/ 681 w 697"/>
                <a:gd name="T15" fmla="*/ 206 h 767"/>
                <a:gd name="T16" fmla="*/ 639 w 697"/>
                <a:gd name="T17" fmla="*/ 254 h 767"/>
                <a:gd name="T18" fmla="*/ 504 w 697"/>
                <a:gd name="T19" fmla="*/ 256 h 767"/>
                <a:gd name="T20" fmla="*/ 239 w 697"/>
                <a:gd name="T21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7" h="76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文本框 21"/>
            <p:cNvSpPr txBox="1"/>
            <p:nvPr/>
          </p:nvSpPr>
          <p:spPr>
            <a:xfrm>
              <a:off x="6097866" y="3944869"/>
              <a:ext cx="1311576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</a:rPr>
                <a:t>输入标题文本 </a:t>
              </a:r>
            </a:p>
          </p:txBody>
        </p:sp>
        <p:sp>
          <p:nvSpPr>
            <p:cNvPr id="12" name="任意多边形 22"/>
            <p:cNvSpPr/>
            <p:nvPr/>
          </p:nvSpPr>
          <p:spPr bwMode="auto">
            <a:xfrm>
              <a:off x="5294233" y="4734897"/>
              <a:ext cx="266368" cy="276915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矩形 12"/>
            <p:cNvSpPr/>
            <p:nvPr/>
          </p:nvSpPr>
          <p:spPr>
            <a:xfrm>
              <a:off x="6362788" y="3044138"/>
              <a:ext cx="880082" cy="71558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>
                  <a:solidFill>
                    <a:schemeClr val="bg1"/>
                  </a:solidFill>
                </a:rPr>
                <a:t>此部分内</a:t>
              </a:r>
              <a:br>
                <a:rPr lang="zh-CN" altLang="en-US" sz="900">
                  <a:solidFill>
                    <a:schemeClr val="bg1"/>
                  </a:solidFill>
                </a:rPr>
              </a:br>
              <a:r>
                <a:rPr lang="zh-CN" altLang="en-US" sz="900">
                  <a:solidFill>
                    <a:schemeClr val="bg1"/>
                  </a:solidFill>
                </a:rPr>
                <a:t>容作为文字排版占位显示 。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25432" y="1984737"/>
            <a:ext cx="6541135" cy="1978660"/>
            <a:chOff x="4450" y="3372"/>
            <a:chExt cx="10301" cy="3116"/>
          </a:xfrm>
        </p:grpSpPr>
        <p:sp>
          <p:nvSpPr>
            <p:cNvPr id="3" name="矩形 2"/>
            <p:cNvSpPr/>
            <p:nvPr/>
          </p:nvSpPr>
          <p:spPr>
            <a:xfrm>
              <a:off x="4720" y="3642"/>
              <a:ext cx="9761" cy="25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4450" y="3372"/>
              <a:ext cx="270" cy="2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4481" y="6218"/>
              <a:ext cx="270" cy="2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4481" y="3372"/>
              <a:ext cx="270" cy="2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450" y="6218"/>
              <a:ext cx="270" cy="2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231832" y="2313032"/>
            <a:ext cx="8305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latin typeface="华文仿宋" panose="02010600040101010101" charset="-122"/>
                <a:ea typeface="华文仿宋" panose="02010600040101010101" charset="-122"/>
              </a:rPr>
              <a:t>肆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388167" y="2382247"/>
            <a:ext cx="0" cy="11836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722177" y="2462257"/>
            <a:ext cx="363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仿宋" panose="02010600040101010101" charset="-122"/>
                <a:ea typeface="华文仿宋" panose="02010600040101010101" charset="-122"/>
              </a:rPr>
              <a:t>明年工作计划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22177" y="2861037"/>
            <a:ext cx="4191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When a cigarette falls in love with a match,it is destined to be hurt.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When a cigarette falls in love with a match,it is destined to be hurt.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6817" y="1498600"/>
            <a:ext cx="3704438" cy="3631802"/>
            <a:chOff x="216305" y="279797"/>
            <a:chExt cx="6476190" cy="634920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9797" y="216305"/>
              <a:ext cx="6349206" cy="647619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423849" y="1937382"/>
              <a:ext cx="1130301" cy="2744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目</a:t>
              </a:r>
              <a:endParaRPr lang="en-US" altLang="zh-CN" sz="48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  <a:p>
              <a:r>
                <a:rPr lang="zh-CN" altLang="en-US" sz="48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录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342617" y="1606150"/>
            <a:ext cx="78625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47537" y="1606150"/>
            <a:ext cx="78625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貳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552457" y="1606150"/>
            <a:ext cx="78625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657377" y="1606150"/>
            <a:ext cx="78625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81569" y="2555676"/>
            <a:ext cx="1154162" cy="32967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少年听雨歌楼上，红烛昏罗帐。壮年听雨客舟中，江阔云低断雁叫西风。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84997" y="2558452"/>
            <a:ext cx="1154162" cy="32967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少年听雨歌楼上，红烛昏罗帐。壮年听雨客舟中，江阔云低断雁叫西风。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88425" y="2555676"/>
            <a:ext cx="1154162" cy="32967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少年听雨歌楼上，红烛昏罗帐。壮年听雨客舟中，江阔云低断雁叫西风。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96329" y="2555676"/>
            <a:ext cx="1154162" cy="32967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少年听雨歌楼上，红烛昏罗帐。壮年听雨客舟中，江阔云低断雁叫西风。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库_Arrow: Bent 1"/>
          <p:cNvSpPr/>
          <p:nvPr>
            <p:custDataLst>
              <p:tags r:id="rId1"/>
            </p:custDataLst>
          </p:nvPr>
        </p:nvSpPr>
        <p:spPr>
          <a:xfrm flipH="1">
            <a:off x="4766202" y="1889705"/>
            <a:ext cx="1638079" cy="5015161"/>
          </a:xfrm>
          <a:prstGeom prst="bentArrow">
            <a:avLst>
              <a:gd name="adj1" fmla="val 13613"/>
              <a:gd name="adj2" fmla="val 19433"/>
              <a:gd name="adj3" fmla="val 25000"/>
              <a:gd name="adj4" fmla="val 437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千图PPT彼岸天：ID 8661124库_Arrow: Bent 2"/>
          <p:cNvSpPr/>
          <p:nvPr>
            <p:custDataLst>
              <p:tags r:id="rId2"/>
            </p:custDataLst>
          </p:nvPr>
        </p:nvSpPr>
        <p:spPr>
          <a:xfrm flipH="1">
            <a:off x="4083410" y="4894561"/>
            <a:ext cx="1638079" cy="5015161"/>
          </a:xfrm>
          <a:prstGeom prst="bentArrow">
            <a:avLst>
              <a:gd name="adj1" fmla="val 13613"/>
              <a:gd name="adj2" fmla="val 19433"/>
              <a:gd name="adj3" fmla="val 25000"/>
              <a:gd name="adj4" fmla="val 437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千图PPT彼岸天：ID 8661124库_Arrow: Bent 3"/>
          <p:cNvSpPr/>
          <p:nvPr>
            <p:custDataLst>
              <p:tags r:id="rId3"/>
            </p:custDataLst>
          </p:nvPr>
        </p:nvSpPr>
        <p:spPr>
          <a:xfrm>
            <a:off x="5823293" y="2786071"/>
            <a:ext cx="3274855" cy="4827693"/>
          </a:xfrm>
          <a:prstGeom prst="bentArrow">
            <a:avLst>
              <a:gd name="adj1" fmla="val 7011"/>
              <a:gd name="adj2" fmla="val 9487"/>
              <a:gd name="adj3" fmla="val 13346"/>
              <a:gd name="adj4" fmla="val 252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千图PPT彼岸天：ID 8661124库_Arrow: Bent 4"/>
          <p:cNvSpPr/>
          <p:nvPr>
            <p:custDataLst>
              <p:tags r:id="rId4"/>
            </p:custDataLst>
          </p:nvPr>
        </p:nvSpPr>
        <p:spPr>
          <a:xfrm flipH="1">
            <a:off x="3067493" y="3393040"/>
            <a:ext cx="4027164" cy="4827693"/>
          </a:xfrm>
          <a:prstGeom prst="bentArrow">
            <a:avLst>
              <a:gd name="adj1" fmla="val 5776"/>
              <a:gd name="adj2" fmla="val 9487"/>
              <a:gd name="adj3" fmla="val 13346"/>
              <a:gd name="adj4" fmla="val 252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千图PPT彼岸天：ID 8661124库_Arrow: Bent 5"/>
          <p:cNvSpPr/>
          <p:nvPr>
            <p:custDataLst>
              <p:tags r:id="rId5"/>
            </p:custDataLst>
          </p:nvPr>
        </p:nvSpPr>
        <p:spPr>
          <a:xfrm>
            <a:off x="6520430" y="4347273"/>
            <a:ext cx="1638079" cy="5015161"/>
          </a:xfrm>
          <a:prstGeom prst="bentArrow">
            <a:avLst>
              <a:gd name="adj1" fmla="val 13613"/>
              <a:gd name="adj2" fmla="val 19433"/>
              <a:gd name="adj3" fmla="val 25000"/>
              <a:gd name="adj4" fmla="val 4375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9" name="千图PPT彼岸天：ID 8661124库_组合 11"/>
          <p:cNvGrpSpPr/>
          <p:nvPr>
            <p:custDataLst>
              <p:tags r:id="rId6"/>
            </p:custDataLst>
          </p:nvPr>
        </p:nvGrpSpPr>
        <p:grpSpPr>
          <a:xfrm>
            <a:off x="784664" y="3330187"/>
            <a:ext cx="2147157" cy="863957"/>
            <a:chOff x="784663" y="3623154"/>
            <a:chExt cx="2147157" cy="863957"/>
          </a:xfrm>
        </p:grpSpPr>
        <p:sp>
          <p:nvSpPr>
            <p:cNvPr id="22" name="TextBox 21"/>
            <p:cNvSpPr txBox="1"/>
            <p:nvPr/>
          </p:nvSpPr>
          <p:spPr bwMode="auto">
            <a:xfrm>
              <a:off x="1672844" y="3623154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2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4663" y="3933113"/>
              <a:ext cx="2147157" cy="553998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请替换文字内容复制你的内容到此 </a:t>
              </a:r>
              <a:b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千图PPT彼岸天：ID 8661124库_组合 9"/>
          <p:cNvGrpSpPr/>
          <p:nvPr>
            <p:custDataLst>
              <p:tags r:id="rId7"/>
            </p:custDataLst>
          </p:nvPr>
        </p:nvGrpSpPr>
        <p:grpSpPr>
          <a:xfrm>
            <a:off x="2495503" y="1778893"/>
            <a:ext cx="2147157" cy="863957"/>
            <a:chOff x="2495502" y="2097851"/>
            <a:chExt cx="2147157" cy="863957"/>
          </a:xfrm>
        </p:grpSpPr>
        <p:sp>
          <p:nvSpPr>
            <p:cNvPr id="20" name="TextBox 23"/>
            <p:cNvSpPr txBox="1"/>
            <p:nvPr/>
          </p:nvSpPr>
          <p:spPr bwMode="auto">
            <a:xfrm>
              <a:off x="3383683" y="2097851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3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1" name="Rectangle 24"/>
            <p:cNvSpPr/>
            <p:nvPr/>
          </p:nvSpPr>
          <p:spPr>
            <a:xfrm>
              <a:off x="2495502" y="2407810"/>
              <a:ext cx="2147157" cy="553998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请替换文字内容复制你的内容到此 </a:t>
              </a:r>
              <a:b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千图PPT彼岸天：ID 8661124库_组合 12"/>
          <p:cNvGrpSpPr/>
          <p:nvPr>
            <p:custDataLst>
              <p:tags r:id="rId8"/>
            </p:custDataLst>
          </p:nvPr>
        </p:nvGrpSpPr>
        <p:grpSpPr>
          <a:xfrm>
            <a:off x="1748428" y="4767938"/>
            <a:ext cx="2147157" cy="863957"/>
            <a:chOff x="1748427" y="5049223"/>
            <a:chExt cx="2147157" cy="863957"/>
          </a:xfrm>
        </p:grpSpPr>
        <p:sp>
          <p:nvSpPr>
            <p:cNvPr id="18" name="TextBox 25"/>
            <p:cNvSpPr txBox="1"/>
            <p:nvPr/>
          </p:nvSpPr>
          <p:spPr bwMode="auto">
            <a:xfrm>
              <a:off x="2636608" y="5049223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19" name="Rectangle 26"/>
            <p:cNvSpPr/>
            <p:nvPr/>
          </p:nvSpPr>
          <p:spPr>
            <a:xfrm>
              <a:off x="1748427" y="5359182"/>
              <a:ext cx="2147157" cy="553998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请替换文字内容复制你的内容到此 </a:t>
              </a:r>
              <a:b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千图PPT彼岸天：ID 8661124库_组合 15"/>
          <p:cNvGrpSpPr/>
          <p:nvPr>
            <p:custDataLst>
              <p:tags r:id="rId9"/>
            </p:custDataLst>
          </p:nvPr>
        </p:nvGrpSpPr>
        <p:grpSpPr>
          <a:xfrm>
            <a:off x="8324052" y="4221087"/>
            <a:ext cx="2147157" cy="863957"/>
            <a:chOff x="8372581" y="4563537"/>
            <a:chExt cx="2147157" cy="863957"/>
          </a:xfrm>
        </p:grpSpPr>
        <p:sp>
          <p:nvSpPr>
            <p:cNvPr id="16" name="TextBox 27"/>
            <p:cNvSpPr txBox="1"/>
            <p:nvPr/>
          </p:nvSpPr>
          <p:spPr bwMode="auto">
            <a:xfrm>
              <a:off x="8372581" y="4563537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5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17" name="Rectangle 28"/>
            <p:cNvSpPr/>
            <p:nvPr/>
          </p:nvSpPr>
          <p:spPr>
            <a:xfrm>
              <a:off x="8372581" y="4873496"/>
              <a:ext cx="2147157" cy="553998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请替换文字内容复制你的内容到此 </a:t>
              </a:r>
              <a:b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千图PPT彼岸天：ID 8661124库_组合 14"/>
          <p:cNvGrpSpPr/>
          <p:nvPr>
            <p:custDataLst>
              <p:tags r:id="rId10"/>
            </p:custDataLst>
          </p:nvPr>
        </p:nvGrpSpPr>
        <p:grpSpPr>
          <a:xfrm>
            <a:off x="9216855" y="2687225"/>
            <a:ext cx="2147157" cy="863957"/>
            <a:chOff x="9260180" y="3020230"/>
            <a:chExt cx="2147157" cy="863957"/>
          </a:xfrm>
        </p:grpSpPr>
        <p:sp>
          <p:nvSpPr>
            <p:cNvPr id="14" name="TextBox 29"/>
            <p:cNvSpPr txBox="1"/>
            <p:nvPr/>
          </p:nvSpPr>
          <p:spPr bwMode="auto">
            <a:xfrm>
              <a:off x="9260180" y="3020230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15" name="Rectangle 30"/>
            <p:cNvSpPr/>
            <p:nvPr/>
          </p:nvSpPr>
          <p:spPr>
            <a:xfrm>
              <a:off x="9260180" y="3330189"/>
              <a:ext cx="2147157" cy="553998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请替换文字内容复制你的内容到此 </a:t>
              </a:r>
              <a:b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224"/>
          <p:cNvGrpSpPr/>
          <p:nvPr>
            <p:custDataLst>
              <p:tags r:id="rId1"/>
            </p:custDataLst>
          </p:nvPr>
        </p:nvGrpSpPr>
        <p:grpSpPr>
          <a:xfrm>
            <a:off x="373063" y="3624263"/>
            <a:ext cx="11445875" cy="2492375"/>
            <a:chOff x="373063" y="3781965"/>
            <a:chExt cx="11445875" cy="2492375"/>
          </a:xfrm>
        </p:grpSpPr>
        <p:grpSp>
          <p:nvGrpSpPr>
            <p:cNvPr id="35" name="Group 3"/>
            <p:cNvGrpSpPr/>
            <p:nvPr/>
          </p:nvGrpSpPr>
          <p:grpSpPr>
            <a:xfrm>
              <a:off x="7436643" y="4520153"/>
              <a:ext cx="1311275" cy="1651000"/>
              <a:chOff x="7042150" y="4167188"/>
              <a:chExt cx="1311275" cy="1651000"/>
            </a:xfrm>
          </p:grpSpPr>
          <p:grpSp>
            <p:nvGrpSpPr>
              <p:cNvPr id="212" name="Group 4"/>
              <p:cNvGrpSpPr/>
              <p:nvPr/>
            </p:nvGrpSpPr>
            <p:grpSpPr>
              <a:xfrm>
                <a:off x="7042150" y="4167188"/>
                <a:ext cx="809625" cy="1643062"/>
                <a:chOff x="7042150" y="4167188"/>
                <a:chExt cx="809625" cy="1643062"/>
              </a:xfrm>
            </p:grpSpPr>
            <p:sp>
              <p:nvSpPr>
                <p:cNvPr id="232" name="Rectangle 24"/>
                <p:cNvSpPr/>
                <p:nvPr/>
              </p:nvSpPr>
              <p:spPr bwMode="auto">
                <a:xfrm>
                  <a:off x="7042150" y="5578475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3" name="Rectangle 25"/>
                <p:cNvSpPr/>
                <p:nvPr/>
              </p:nvSpPr>
              <p:spPr bwMode="auto">
                <a:xfrm>
                  <a:off x="7042150" y="5297488"/>
                  <a:ext cx="231775" cy="23018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4" name="Rectangle 26"/>
                <p:cNvSpPr/>
                <p:nvPr/>
              </p:nvSpPr>
              <p:spPr bwMode="auto">
                <a:xfrm>
                  <a:off x="7042150" y="5014913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5" name="Rectangle 27"/>
                <p:cNvSpPr/>
                <p:nvPr/>
              </p:nvSpPr>
              <p:spPr bwMode="auto">
                <a:xfrm>
                  <a:off x="7042150" y="4732338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6" name="Rectangle 28"/>
                <p:cNvSpPr/>
                <p:nvPr/>
              </p:nvSpPr>
              <p:spPr bwMode="auto">
                <a:xfrm>
                  <a:off x="7042150" y="4449763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7" name="Rectangle 29"/>
                <p:cNvSpPr/>
                <p:nvPr/>
              </p:nvSpPr>
              <p:spPr bwMode="auto">
                <a:xfrm>
                  <a:off x="7042150" y="4167188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8" name="Rectangle 30"/>
                <p:cNvSpPr/>
                <p:nvPr/>
              </p:nvSpPr>
              <p:spPr bwMode="auto">
                <a:xfrm>
                  <a:off x="7331075" y="5578475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9" name="Rectangle 31"/>
                <p:cNvSpPr/>
                <p:nvPr/>
              </p:nvSpPr>
              <p:spPr bwMode="auto">
                <a:xfrm>
                  <a:off x="7331075" y="5297488"/>
                  <a:ext cx="231775" cy="23018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0" name="Rectangle 32"/>
                <p:cNvSpPr/>
                <p:nvPr/>
              </p:nvSpPr>
              <p:spPr bwMode="auto">
                <a:xfrm>
                  <a:off x="7331075" y="5014913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1" name="Rectangle 33"/>
                <p:cNvSpPr/>
                <p:nvPr/>
              </p:nvSpPr>
              <p:spPr bwMode="auto">
                <a:xfrm>
                  <a:off x="7331075" y="4732338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2" name="Rectangle 34"/>
                <p:cNvSpPr/>
                <p:nvPr/>
              </p:nvSpPr>
              <p:spPr bwMode="auto">
                <a:xfrm>
                  <a:off x="7331075" y="4449763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3" name="Rectangle 35"/>
                <p:cNvSpPr/>
                <p:nvPr/>
              </p:nvSpPr>
              <p:spPr bwMode="auto">
                <a:xfrm>
                  <a:off x="7331075" y="4167188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4" name="Rectangle 36"/>
                <p:cNvSpPr/>
                <p:nvPr/>
              </p:nvSpPr>
              <p:spPr bwMode="auto">
                <a:xfrm>
                  <a:off x="7620000" y="5578475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5" name="Rectangle 37"/>
                <p:cNvSpPr/>
                <p:nvPr/>
              </p:nvSpPr>
              <p:spPr bwMode="auto">
                <a:xfrm>
                  <a:off x="7620000" y="5297488"/>
                  <a:ext cx="231775" cy="23018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6" name="Rectangle 38"/>
                <p:cNvSpPr/>
                <p:nvPr/>
              </p:nvSpPr>
              <p:spPr bwMode="auto">
                <a:xfrm>
                  <a:off x="7620000" y="5014913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7" name="Rectangle 39"/>
                <p:cNvSpPr/>
                <p:nvPr/>
              </p:nvSpPr>
              <p:spPr bwMode="auto">
                <a:xfrm>
                  <a:off x="7620000" y="4732338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8" name="Rectangle 40"/>
                <p:cNvSpPr/>
                <p:nvPr/>
              </p:nvSpPr>
              <p:spPr bwMode="auto">
                <a:xfrm>
                  <a:off x="7620000" y="4449763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9" name="Rectangle 41"/>
                <p:cNvSpPr/>
                <p:nvPr/>
              </p:nvSpPr>
              <p:spPr bwMode="auto">
                <a:xfrm>
                  <a:off x="7620000" y="4167188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13" name="Group 5"/>
              <p:cNvGrpSpPr/>
              <p:nvPr/>
            </p:nvGrpSpPr>
            <p:grpSpPr>
              <a:xfrm>
                <a:off x="7899400" y="4167188"/>
                <a:ext cx="454025" cy="1651000"/>
                <a:chOff x="7899400" y="4167188"/>
                <a:chExt cx="454025" cy="1651000"/>
              </a:xfrm>
            </p:grpSpPr>
            <p:sp>
              <p:nvSpPr>
                <p:cNvPr id="214" name="Freeform: Shape 6"/>
                <p:cNvSpPr/>
                <p:nvPr/>
              </p:nvSpPr>
              <p:spPr bwMode="auto">
                <a:xfrm>
                  <a:off x="7899400" y="4167188"/>
                  <a:ext cx="163513" cy="355600"/>
                </a:xfrm>
                <a:custGeom>
                  <a:avLst/>
                  <a:gdLst>
                    <a:gd name="T0" fmla="*/ 103 w 103"/>
                    <a:gd name="T1" fmla="*/ 91 h 224"/>
                    <a:gd name="T2" fmla="*/ 0 w 103"/>
                    <a:gd name="T3" fmla="*/ 0 h 224"/>
                    <a:gd name="T4" fmla="*/ 0 w 103"/>
                    <a:gd name="T5" fmla="*/ 146 h 224"/>
                    <a:gd name="T6" fmla="*/ 103 w 103"/>
                    <a:gd name="T7" fmla="*/ 224 h 224"/>
                    <a:gd name="T8" fmla="*/ 103 w 103"/>
                    <a:gd name="T9" fmla="*/ 91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224">
                      <a:moveTo>
                        <a:pt x="103" y="91"/>
                      </a:moveTo>
                      <a:lnTo>
                        <a:pt x="0" y="0"/>
                      </a:lnTo>
                      <a:lnTo>
                        <a:pt x="0" y="146"/>
                      </a:lnTo>
                      <a:lnTo>
                        <a:pt x="103" y="224"/>
                      </a:lnTo>
                      <a:lnTo>
                        <a:pt x="103" y="9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5" name="Freeform: Shape 7"/>
                <p:cNvSpPr/>
                <p:nvPr/>
              </p:nvSpPr>
              <p:spPr bwMode="auto">
                <a:xfrm>
                  <a:off x="7899400" y="4449763"/>
                  <a:ext cx="163513" cy="330200"/>
                </a:xfrm>
                <a:custGeom>
                  <a:avLst/>
                  <a:gdLst>
                    <a:gd name="T0" fmla="*/ 103 w 103"/>
                    <a:gd name="T1" fmla="*/ 75 h 208"/>
                    <a:gd name="T2" fmla="*/ 0 w 103"/>
                    <a:gd name="T3" fmla="*/ 0 h 208"/>
                    <a:gd name="T4" fmla="*/ 0 w 103"/>
                    <a:gd name="T5" fmla="*/ 146 h 208"/>
                    <a:gd name="T6" fmla="*/ 103 w 103"/>
                    <a:gd name="T7" fmla="*/ 208 h 208"/>
                    <a:gd name="T8" fmla="*/ 103 w 103"/>
                    <a:gd name="T9" fmla="*/ 75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208">
                      <a:moveTo>
                        <a:pt x="103" y="75"/>
                      </a:moveTo>
                      <a:lnTo>
                        <a:pt x="0" y="0"/>
                      </a:lnTo>
                      <a:lnTo>
                        <a:pt x="0" y="146"/>
                      </a:lnTo>
                      <a:lnTo>
                        <a:pt x="103" y="208"/>
                      </a:lnTo>
                      <a:lnTo>
                        <a:pt x="103" y="7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6" name="Freeform: Shape 8"/>
                <p:cNvSpPr/>
                <p:nvPr/>
              </p:nvSpPr>
              <p:spPr bwMode="auto">
                <a:xfrm>
                  <a:off x="7899400" y="4732338"/>
                  <a:ext cx="163513" cy="306388"/>
                </a:xfrm>
                <a:custGeom>
                  <a:avLst/>
                  <a:gdLst>
                    <a:gd name="T0" fmla="*/ 103 w 103"/>
                    <a:gd name="T1" fmla="*/ 59 h 193"/>
                    <a:gd name="T2" fmla="*/ 0 w 103"/>
                    <a:gd name="T3" fmla="*/ 0 h 193"/>
                    <a:gd name="T4" fmla="*/ 0 w 103"/>
                    <a:gd name="T5" fmla="*/ 146 h 193"/>
                    <a:gd name="T6" fmla="*/ 103 w 103"/>
                    <a:gd name="T7" fmla="*/ 193 h 193"/>
                    <a:gd name="T8" fmla="*/ 103 w 103"/>
                    <a:gd name="T9" fmla="*/ 59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93">
                      <a:moveTo>
                        <a:pt x="103" y="59"/>
                      </a:moveTo>
                      <a:lnTo>
                        <a:pt x="0" y="0"/>
                      </a:lnTo>
                      <a:lnTo>
                        <a:pt x="0" y="146"/>
                      </a:lnTo>
                      <a:lnTo>
                        <a:pt x="103" y="193"/>
                      </a:lnTo>
                      <a:lnTo>
                        <a:pt x="103" y="59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7" name="Freeform: Shape 9"/>
                <p:cNvSpPr/>
                <p:nvPr/>
              </p:nvSpPr>
              <p:spPr bwMode="auto">
                <a:xfrm>
                  <a:off x="7899400" y="5014913"/>
                  <a:ext cx="163513" cy="282575"/>
                </a:xfrm>
                <a:custGeom>
                  <a:avLst/>
                  <a:gdLst>
                    <a:gd name="T0" fmla="*/ 103 w 103"/>
                    <a:gd name="T1" fmla="*/ 44 h 178"/>
                    <a:gd name="T2" fmla="*/ 0 w 103"/>
                    <a:gd name="T3" fmla="*/ 0 h 178"/>
                    <a:gd name="T4" fmla="*/ 0 w 103"/>
                    <a:gd name="T5" fmla="*/ 146 h 178"/>
                    <a:gd name="T6" fmla="*/ 103 w 103"/>
                    <a:gd name="T7" fmla="*/ 178 h 178"/>
                    <a:gd name="T8" fmla="*/ 103 w 103"/>
                    <a:gd name="T9" fmla="*/ 44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78">
                      <a:moveTo>
                        <a:pt x="103" y="44"/>
                      </a:moveTo>
                      <a:lnTo>
                        <a:pt x="0" y="0"/>
                      </a:lnTo>
                      <a:lnTo>
                        <a:pt x="0" y="146"/>
                      </a:lnTo>
                      <a:lnTo>
                        <a:pt x="103" y="178"/>
                      </a:lnTo>
                      <a:lnTo>
                        <a:pt x="103" y="44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8" name="Freeform: Shape 10"/>
                <p:cNvSpPr/>
                <p:nvPr/>
              </p:nvSpPr>
              <p:spPr bwMode="auto">
                <a:xfrm>
                  <a:off x="7899400" y="5297488"/>
                  <a:ext cx="163513" cy="257175"/>
                </a:xfrm>
                <a:custGeom>
                  <a:avLst/>
                  <a:gdLst>
                    <a:gd name="T0" fmla="*/ 103 w 103"/>
                    <a:gd name="T1" fmla="*/ 29 h 162"/>
                    <a:gd name="T2" fmla="*/ 0 w 103"/>
                    <a:gd name="T3" fmla="*/ 0 h 162"/>
                    <a:gd name="T4" fmla="*/ 0 w 103"/>
                    <a:gd name="T5" fmla="*/ 145 h 162"/>
                    <a:gd name="T6" fmla="*/ 103 w 103"/>
                    <a:gd name="T7" fmla="*/ 162 h 162"/>
                    <a:gd name="T8" fmla="*/ 103 w 103"/>
                    <a:gd name="T9" fmla="*/ 29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62">
                      <a:moveTo>
                        <a:pt x="103" y="29"/>
                      </a:moveTo>
                      <a:lnTo>
                        <a:pt x="0" y="0"/>
                      </a:lnTo>
                      <a:lnTo>
                        <a:pt x="0" y="145"/>
                      </a:lnTo>
                      <a:lnTo>
                        <a:pt x="103" y="162"/>
                      </a:lnTo>
                      <a:lnTo>
                        <a:pt x="103" y="29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9" name="Freeform: Shape 11"/>
                <p:cNvSpPr/>
                <p:nvPr/>
              </p:nvSpPr>
              <p:spPr bwMode="auto">
                <a:xfrm>
                  <a:off x="7899400" y="5578475"/>
                  <a:ext cx="163513" cy="233363"/>
                </a:xfrm>
                <a:custGeom>
                  <a:avLst/>
                  <a:gdLst>
                    <a:gd name="T0" fmla="*/ 103 w 103"/>
                    <a:gd name="T1" fmla="*/ 14 h 147"/>
                    <a:gd name="T2" fmla="*/ 0 w 103"/>
                    <a:gd name="T3" fmla="*/ 0 h 147"/>
                    <a:gd name="T4" fmla="*/ 0 w 103"/>
                    <a:gd name="T5" fmla="*/ 146 h 147"/>
                    <a:gd name="T6" fmla="*/ 103 w 103"/>
                    <a:gd name="T7" fmla="*/ 147 h 147"/>
                    <a:gd name="T8" fmla="*/ 103 w 103"/>
                    <a:gd name="T9" fmla="*/ 14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47">
                      <a:moveTo>
                        <a:pt x="103" y="14"/>
                      </a:moveTo>
                      <a:lnTo>
                        <a:pt x="0" y="0"/>
                      </a:lnTo>
                      <a:lnTo>
                        <a:pt x="0" y="146"/>
                      </a:lnTo>
                      <a:lnTo>
                        <a:pt x="103" y="147"/>
                      </a:lnTo>
                      <a:lnTo>
                        <a:pt x="103" y="14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0" name="Freeform: Shape 12"/>
                <p:cNvSpPr/>
                <p:nvPr/>
              </p:nvSpPr>
              <p:spPr bwMode="auto">
                <a:xfrm>
                  <a:off x="8102600" y="4346575"/>
                  <a:ext cx="127000" cy="330200"/>
                </a:xfrm>
                <a:custGeom>
                  <a:avLst/>
                  <a:gdLst>
                    <a:gd name="T0" fmla="*/ 80 w 80"/>
                    <a:gd name="T1" fmla="*/ 90 h 208"/>
                    <a:gd name="T2" fmla="*/ 0 w 80"/>
                    <a:gd name="T3" fmla="*/ 0 h 208"/>
                    <a:gd name="T4" fmla="*/ 0 w 80"/>
                    <a:gd name="T5" fmla="*/ 130 h 208"/>
                    <a:gd name="T6" fmla="*/ 80 w 80"/>
                    <a:gd name="T7" fmla="*/ 208 h 208"/>
                    <a:gd name="T8" fmla="*/ 80 w 80"/>
                    <a:gd name="T9" fmla="*/ 9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208">
                      <a:moveTo>
                        <a:pt x="80" y="90"/>
                      </a:moveTo>
                      <a:lnTo>
                        <a:pt x="0" y="0"/>
                      </a:lnTo>
                      <a:lnTo>
                        <a:pt x="0" y="130"/>
                      </a:lnTo>
                      <a:lnTo>
                        <a:pt x="80" y="208"/>
                      </a:lnTo>
                      <a:lnTo>
                        <a:pt x="80" y="9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1" name="Freeform: Shape 13"/>
                <p:cNvSpPr/>
                <p:nvPr/>
              </p:nvSpPr>
              <p:spPr bwMode="auto">
                <a:xfrm>
                  <a:off x="8102600" y="4597400"/>
                  <a:ext cx="127000" cy="306388"/>
                </a:xfrm>
                <a:custGeom>
                  <a:avLst/>
                  <a:gdLst>
                    <a:gd name="T0" fmla="*/ 80 w 80"/>
                    <a:gd name="T1" fmla="*/ 75 h 193"/>
                    <a:gd name="T2" fmla="*/ 0 w 80"/>
                    <a:gd name="T3" fmla="*/ 0 h 193"/>
                    <a:gd name="T4" fmla="*/ 0 w 80"/>
                    <a:gd name="T5" fmla="*/ 131 h 193"/>
                    <a:gd name="T6" fmla="*/ 80 w 80"/>
                    <a:gd name="T7" fmla="*/ 193 h 193"/>
                    <a:gd name="T8" fmla="*/ 80 w 80"/>
                    <a:gd name="T9" fmla="*/ 75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93">
                      <a:moveTo>
                        <a:pt x="80" y="7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80" y="193"/>
                      </a:lnTo>
                      <a:lnTo>
                        <a:pt x="80" y="7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2" name="Freeform: Shape 14"/>
                <p:cNvSpPr/>
                <p:nvPr/>
              </p:nvSpPr>
              <p:spPr bwMode="auto">
                <a:xfrm>
                  <a:off x="8102600" y="4849813"/>
                  <a:ext cx="127000" cy="282575"/>
                </a:xfrm>
                <a:custGeom>
                  <a:avLst/>
                  <a:gdLst>
                    <a:gd name="T0" fmla="*/ 80 w 80"/>
                    <a:gd name="T1" fmla="*/ 60 h 178"/>
                    <a:gd name="T2" fmla="*/ 0 w 80"/>
                    <a:gd name="T3" fmla="*/ 0 h 178"/>
                    <a:gd name="T4" fmla="*/ 0 w 80"/>
                    <a:gd name="T5" fmla="*/ 130 h 178"/>
                    <a:gd name="T6" fmla="*/ 80 w 80"/>
                    <a:gd name="T7" fmla="*/ 178 h 178"/>
                    <a:gd name="T8" fmla="*/ 80 w 80"/>
                    <a:gd name="T9" fmla="*/ 6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78">
                      <a:moveTo>
                        <a:pt x="80" y="60"/>
                      </a:moveTo>
                      <a:lnTo>
                        <a:pt x="0" y="0"/>
                      </a:lnTo>
                      <a:lnTo>
                        <a:pt x="0" y="130"/>
                      </a:lnTo>
                      <a:lnTo>
                        <a:pt x="80" y="178"/>
                      </a:lnTo>
                      <a:lnTo>
                        <a:pt x="80" y="6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3" name="Freeform: Shape 15"/>
                <p:cNvSpPr/>
                <p:nvPr/>
              </p:nvSpPr>
              <p:spPr bwMode="auto">
                <a:xfrm>
                  <a:off x="8102600" y="5102225"/>
                  <a:ext cx="127000" cy="257175"/>
                </a:xfrm>
                <a:custGeom>
                  <a:avLst/>
                  <a:gdLst>
                    <a:gd name="T0" fmla="*/ 80 w 80"/>
                    <a:gd name="T1" fmla="*/ 44 h 162"/>
                    <a:gd name="T2" fmla="*/ 0 w 80"/>
                    <a:gd name="T3" fmla="*/ 0 h 162"/>
                    <a:gd name="T4" fmla="*/ 0 w 80"/>
                    <a:gd name="T5" fmla="*/ 130 h 162"/>
                    <a:gd name="T6" fmla="*/ 80 w 80"/>
                    <a:gd name="T7" fmla="*/ 162 h 162"/>
                    <a:gd name="T8" fmla="*/ 80 w 80"/>
                    <a:gd name="T9" fmla="*/ 44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62">
                      <a:moveTo>
                        <a:pt x="80" y="44"/>
                      </a:moveTo>
                      <a:lnTo>
                        <a:pt x="0" y="0"/>
                      </a:lnTo>
                      <a:lnTo>
                        <a:pt x="0" y="130"/>
                      </a:lnTo>
                      <a:lnTo>
                        <a:pt x="80" y="162"/>
                      </a:lnTo>
                      <a:lnTo>
                        <a:pt x="80" y="44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4" name="Freeform: Shape 16"/>
                <p:cNvSpPr/>
                <p:nvPr/>
              </p:nvSpPr>
              <p:spPr bwMode="auto">
                <a:xfrm>
                  <a:off x="8102600" y="5353050"/>
                  <a:ext cx="127000" cy="234950"/>
                </a:xfrm>
                <a:custGeom>
                  <a:avLst/>
                  <a:gdLst>
                    <a:gd name="T0" fmla="*/ 80 w 80"/>
                    <a:gd name="T1" fmla="*/ 30 h 148"/>
                    <a:gd name="T2" fmla="*/ 0 w 80"/>
                    <a:gd name="T3" fmla="*/ 0 h 148"/>
                    <a:gd name="T4" fmla="*/ 0 w 80"/>
                    <a:gd name="T5" fmla="*/ 131 h 148"/>
                    <a:gd name="T6" fmla="*/ 80 w 80"/>
                    <a:gd name="T7" fmla="*/ 148 h 148"/>
                    <a:gd name="T8" fmla="*/ 80 w 80"/>
                    <a:gd name="T9" fmla="*/ 3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48">
                      <a:moveTo>
                        <a:pt x="80" y="30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80" y="148"/>
                      </a:lnTo>
                      <a:lnTo>
                        <a:pt x="80" y="3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5" name="Freeform: Shape 17"/>
                <p:cNvSpPr/>
                <p:nvPr/>
              </p:nvSpPr>
              <p:spPr bwMode="auto">
                <a:xfrm>
                  <a:off x="8102600" y="5605463"/>
                  <a:ext cx="127000" cy="209550"/>
                </a:xfrm>
                <a:custGeom>
                  <a:avLst/>
                  <a:gdLst>
                    <a:gd name="T0" fmla="*/ 80 w 80"/>
                    <a:gd name="T1" fmla="*/ 14 h 132"/>
                    <a:gd name="T2" fmla="*/ 0 w 80"/>
                    <a:gd name="T3" fmla="*/ 0 h 132"/>
                    <a:gd name="T4" fmla="*/ 0 w 80"/>
                    <a:gd name="T5" fmla="*/ 131 h 132"/>
                    <a:gd name="T6" fmla="*/ 80 w 80"/>
                    <a:gd name="T7" fmla="*/ 132 h 132"/>
                    <a:gd name="T8" fmla="*/ 80 w 80"/>
                    <a:gd name="T9" fmla="*/ 14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32">
                      <a:moveTo>
                        <a:pt x="80" y="14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80" y="132"/>
                      </a:lnTo>
                      <a:lnTo>
                        <a:pt x="80" y="14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6" name="Freeform: Shape 18"/>
                <p:cNvSpPr/>
                <p:nvPr/>
              </p:nvSpPr>
              <p:spPr bwMode="auto">
                <a:xfrm>
                  <a:off x="8261350" y="4524375"/>
                  <a:ext cx="92075" cy="306388"/>
                </a:xfrm>
                <a:custGeom>
                  <a:avLst/>
                  <a:gdLst>
                    <a:gd name="T0" fmla="*/ 58 w 58"/>
                    <a:gd name="T1" fmla="*/ 90 h 193"/>
                    <a:gd name="T2" fmla="*/ 0 w 58"/>
                    <a:gd name="T3" fmla="*/ 0 h 193"/>
                    <a:gd name="T4" fmla="*/ 0 w 58"/>
                    <a:gd name="T5" fmla="*/ 115 h 193"/>
                    <a:gd name="T6" fmla="*/ 58 w 58"/>
                    <a:gd name="T7" fmla="*/ 193 h 193"/>
                    <a:gd name="T8" fmla="*/ 58 w 58"/>
                    <a:gd name="T9" fmla="*/ 9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93">
                      <a:moveTo>
                        <a:pt x="58" y="90"/>
                      </a:moveTo>
                      <a:lnTo>
                        <a:pt x="0" y="0"/>
                      </a:lnTo>
                      <a:lnTo>
                        <a:pt x="0" y="115"/>
                      </a:lnTo>
                      <a:lnTo>
                        <a:pt x="58" y="193"/>
                      </a:lnTo>
                      <a:lnTo>
                        <a:pt x="58" y="9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7" name="Freeform: Shape 19"/>
                <p:cNvSpPr/>
                <p:nvPr/>
              </p:nvSpPr>
              <p:spPr bwMode="auto">
                <a:xfrm>
                  <a:off x="8261350" y="4746625"/>
                  <a:ext cx="92075" cy="280988"/>
                </a:xfrm>
                <a:custGeom>
                  <a:avLst/>
                  <a:gdLst>
                    <a:gd name="T0" fmla="*/ 58 w 58"/>
                    <a:gd name="T1" fmla="*/ 75 h 177"/>
                    <a:gd name="T2" fmla="*/ 0 w 58"/>
                    <a:gd name="T3" fmla="*/ 0 h 177"/>
                    <a:gd name="T4" fmla="*/ 0 w 58"/>
                    <a:gd name="T5" fmla="*/ 115 h 177"/>
                    <a:gd name="T6" fmla="*/ 58 w 58"/>
                    <a:gd name="T7" fmla="*/ 177 h 177"/>
                    <a:gd name="T8" fmla="*/ 58 w 58"/>
                    <a:gd name="T9" fmla="*/ 7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77">
                      <a:moveTo>
                        <a:pt x="58" y="75"/>
                      </a:moveTo>
                      <a:lnTo>
                        <a:pt x="0" y="0"/>
                      </a:lnTo>
                      <a:lnTo>
                        <a:pt x="0" y="115"/>
                      </a:lnTo>
                      <a:lnTo>
                        <a:pt x="58" y="177"/>
                      </a:lnTo>
                      <a:lnTo>
                        <a:pt x="58" y="7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8" name="Freeform: Shape 20"/>
                <p:cNvSpPr/>
                <p:nvPr/>
              </p:nvSpPr>
              <p:spPr bwMode="auto">
                <a:xfrm>
                  <a:off x="8261350" y="4968875"/>
                  <a:ext cx="92075" cy="257175"/>
                </a:xfrm>
                <a:custGeom>
                  <a:avLst/>
                  <a:gdLst>
                    <a:gd name="T0" fmla="*/ 58 w 58"/>
                    <a:gd name="T1" fmla="*/ 59 h 162"/>
                    <a:gd name="T2" fmla="*/ 0 w 58"/>
                    <a:gd name="T3" fmla="*/ 0 h 162"/>
                    <a:gd name="T4" fmla="*/ 0 w 58"/>
                    <a:gd name="T5" fmla="*/ 114 h 162"/>
                    <a:gd name="T6" fmla="*/ 58 w 58"/>
                    <a:gd name="T7" fmla="*/ 162 h 162"/>
                    <a:gd name="T8" fmla="*/ 58 w 58"/>
                    <a:gd name="T9" fmla="*/ 59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62">
                      <a:moveTo>
                        <a:pt x="58" y="59"/>
                      </a:moveTo>
                      <a:lnTo>
                        <a:pt x="0" y="0"/>
                      </a:lnTo>
                      <a:lnTo>
                        <a:pt x="0" y="114"/>
                      </a:lnTo>
                      <a:lnTo>
                        <a:pt x="58" y="162"/>
                      </a:lnTo>
                      <a:lnTo>
                        <a:pt x="58" y="59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9" name="Freeform: Shape 21"/>
                <p:cNvSpPr/>
                <p:nvPr/>
              </p:nvSpPr>
              <p:spPr bwMode="auto">
                <a:xfrm>
                  <a:off x="8261350" y="5189538"/>
                  <a:ext cx="92075" cy="233363"/>
                </a:xfrm>
                <a:custGeom>
                  <a:avLst/>
                  <a:gdLst>
                    <a:gd name="T0" fmla="*/ 58 w 58"/>
                    <a:gd name="T1" fmla="*/ 45 h 147"/>
                    <a:gd name="T2" fmla="*/ 0 w 58"/>
                    <a:gd name="T3" fmla="*/ 0 h 147"/>
                    <a:gd name="T4" fmla="*/ 0 w 58"/>
                    <a:gd name="T5" fmla="*/ 115 h 147"/>
                    <a:gd name="T6" fmla="*/ 58 w 58"/>
                    <a:gd name="T7" fmla="*/ 147 h 147"/>
                    <a:gd name="T8" fmla="*/ 58 w 58"/>
                    <a:gd name="T9" fmla="*/ 45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47">
                      <a:moveTo>
                        <a:pt x="58" y="45"/>
                      </a:moveTo>
                      <a:lnTo>
                        <a:pt x="0" y="0"/>
                      </a:lnTo>
                      <a:lnTo>
                        <a:pt x="0" y="115"/>
                      </a:lnTo>
                      <a:lnTo>
                        <a:pt x="58" y="147"/>
                      </a:lnTo>
                      <a:lnTo>
                        <a:pt x="58" y="4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0" name="Freeform: Shape 22"/>
                <p:cNvSpPr/>
                <p:nvPr/>
              </p:nvSpPr>
              <p:spPr bwMode="auto">
                <a:xfrm>
                  <a:off x="8261350" y="5411788"/>
                  <a:ext cx="92075" cy="207963"/>
                </a:xfrm>
                <a:custGeom>
                  <a:avLst/>
                  <a:gdLst>
                    <a:gd name="T0" fmla="*/ 58 w 58"/>
                    <a:gd name="T1" fmla="*/ 29 h 131"/>
                    <a:gd name="T2" fmla="*/ 0 w 58"/>
                    <a:gd name="T3" fmla="*/ 0 h 131"/>
                    <a:gd name="T4" fmla="*/ 0 w 58"/>
                    <a:gd name="T5" fmla="*/ 115 h 131"/>
                    <a:gd name="T6" fmla="*/ 58 w 58"/>
                    <a:gd name="T7" fmla="*/ 131 h 131"/>
                    <a:gd name="T8" fmla="*/ 58 w 58"/>
                    <a:gd name="T9" fmla="*/ 29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31">
                      <a:moveTo>
                        <a:pt x="58" y="29"/>
                      </a:moveTo>
                      <a:lnTo>
                        <a:pt x="0" y="0"/>
                      </a:lnTo>
                      <a:lnTo>
                        <a:pt x="0" y="115"/>
                      </a:lnTo>
                      <a:lnTo>
                        <a:pt x="58" y="131"/>
                      </a:lnTo>
                      <a:lnTo>
                        <a:pt x="58" y="29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1" name="Freeform: Shape 23"/>
                <p:cNvSpPr/>
                <p:nvPr/>
              </p:nvSpPr>
              <p:spPr bwMode="auto">
                <a:xfrm>
                  <a:off x="8261350" y="5634038"/>
                  <a:ext cx="92075" cy="184150"/>
                </a:xfrm>
                <a:custGeom>
                  <a:avLst/>
                  <a:gdLst>
                    <a:gd name="T0" fmla="*/ 58 w 58"/>
                    <a:gd name="T1" fmla="*/ 13 h 116"/>
                    <a:gd name="T2" fmla="*/ 0 w 58"/>
                    <a:gd name="T3" fmla="*/ 0 h 116"/>
                    <a:gd name="T4" fmla="*/ 0 w 58"/>
                    <a:gd name="T5" fmla="*/ 114 h 116"/>
                    <a:gd name="T6" fmla="*/ 58 w 58"/>
                    <a:gd name="T7" fmla="*/ 116 h 116"/>
                    <a:gd name="T8" fmla="*/ 58 w 58"/>
                    <a:gd name="T9" fmla="*/ 13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16">
                      <a:moveTo>
                        <a:pt x="58" y="13"/>
                      </a:moveTo>
                      <a:lnTo>
                        <a:pt x="0" y="0"/>
                      </a:lnTo>
                      <a:lnTo>
                        <a:pt x="0" y="114"/>
                      </a:lnTo>
                      <a:lnTo>
                        <a:pt x="58" y="116"/>
                      </a:lnTo>
                      <a:lnTo>
                        <a:pt x="58" y="1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36" name="Group 42"/>
            <p:cNvGrpSpPr/>
            <p:nvPr/>
          </p:nvGrpSpPr>
          <p:grpSpPr>
            <a:xfrm>
              <a:off x="8781256" y="5017040"/>
              <a:ext cx="922338" cy="1158876"/>
              <a:chOff x="8386763" y="4664075"/>
              <a:chExt cx="922338" cy="1158876"/>
            </a:xfrm>
          </p:grpSpPr>
          <p:grpSp>
            <p:nvGrpSpPr>
              <p:cNvPr id="174" name="Group 43"/>
              <p:cNvGrpSpPr/>
              <p:nvPr/>
            </p:nvGrpSpPr>
            <p:grpSpPr>
              <a:xfrm>
                <a:off x="8386763" y="4664075"/>
                <a:ext cx="568325" cy="1154113"/>
                <a:chOff x="8386763" y="4664075"/>
                <a:chExt cx="568325" cy="1154113"/>
              </a:xfrm>
            </p:grpSpPr>
            <p:sp>
              <p:nvSpPr>
                <p:cNvPr id="194" name="Rectangle 63"/>
                <p:cNvSpPr/>
                <p:nvPr/>
              </p:nvSpPr>
              <p:spPr bwMode="auto">
                <a:xfrm>
                  <a:off x="8386763" y="5654675"/>
                  <a:ext cx="163513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5" name="Rectangle 64"/>
                <p:cNvSpPr/>
                <p:nvPr/>
              </p:nvSpPr>
              <p:spPr bwMode="auto">
                <a:xfrm>
                  <a:off x="8386763" y="5456238"/>
                  <a:ext cx="163513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6" name="Rectangle 65"/>
                <p:cNvSpPr/>
                <p:nvPr/>
              </p:nvSpPr>
              <p:spPr bwMode="auto">
                <a:xfrm>
                  <a:off x="8386763" y="5259388"/>
                  <a:ext cx="163513" cy="16192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7" name="Rectangle 66"/>
                <p:cNvSpPr/>
                <p:nvPr/>
              </p:nvSpPr>
              <p:spPr bwMode="auto">
                <a:xfrm>
                  <a:off x="8386763" y="5060950"/>
                  <a:ext cx="163513" cy="16192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8" name="Rectangle 67"/>
                <p:cNvSpPr/>
                <p:nvPr/>
              </p:nvSpPr>
              <p:spPr bwMode="auto">
                <a:xfrm>
                  <a:off x="8386763" y="4862513"/>
                  <a:ext cx="163513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9" name="Rectangle 68"/>
                <p:cNvSpPr/>
                <p:nvPr/>
              </p:nvSpPr>
              <p:spPr bwMode="auto">
                <a:xfrm>
                  <a:off x="8386763" y="4664075"/>
                  <a:ext cx="163513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0" name="Rectangle 69"/>
                <p:cNvSpPr/>
                <p:nvPr/>
              </p:nvSpPr>
              <p:spPr bwMode="auto">
                <a:xfrm>
                  <a:off x="8589963" y="5654675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1" name="Rectangle 70"/>
                <p:cNvSpPr/>
                <p:nvPr/>
              </p:nvSpPr>
              <p:spPr bwMode="auto">
                <a:xfrm>
                  <a:off x="8589963" y="5456238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2" name="Rectangle 71"/>
                <p:cNvSpPr/>
                <p:nvPr/>
              </p:nvSpPr>
              <p:spPr bwMode="auto">
                <a:xfrm>
                  <a:off x="8589963" y="5259388"/>
                  <a:ext cx="161925" cy="16192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3" name="Rectangle 72"/>
                <p:cNvSpPr/>
                <p:nvPr/>
              </p:nvSpPr>
              <p:spPr bwMode="auto">
                <a:xfrm>
                  <a:off x="8589963" y="5060950"/>
                  <a:ext cx="161925" cy="16192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4" name="Rectangle 73"/>
                <p:cNvSpPr/>
                <p:nvPr/>
              </p:nvSpPr>
              <p:spPr bwMode="auto">
                <a:xfrm>
                  <a:off x="8589963" y="4862513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5" name="Rectangle 74"/>
                <p:cNvSpPr/>
                <p:nvPr/>
              </p:nvSpPr>
              <p:spPr bwMode="auto">
                <a:xfrm>
                  <a:off x="8589963" y="4664075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6" name="Rectangle 75"/>
                <p:cNvSpPr/>
                <p:nvPr/>
              </p:nvSpPr>
              <p:spPr bwMode="auto">
                <a:xfrm>
                  <a:off x="8793163" y="5654675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7" name="Rectangle 76"/>
                <p:cNvSpPr/>
                <p:nvPr/>
              </p:nvSpPr>
              <p:spPr bwMode="auto">
                <a:xfrm>
                  <a:off x="8793163" y="5456238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8" name="Rectangle 77"/>
                <p:cNvSpPr/>
                <p:nvPr/>
              </p:nvSpPr>
              <p:spPr bwMode="auto">
                <a:xfrm>
                  <a:off x="8793163" y="5259388"/>
                  <a:ext cx="161925" cy="16192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9" name="Rectangle 78"/>
                <p:cNvSpPr/>
                <p:nvPr/>
              </p:nvSpPr>
              <p:spPr bwMode="auto">
                <a:xfrm>
                  <a:off x="8793163" y="5060950"/>
                  <a:ext cx="161925" cy="16192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0" name="Rectangle 79"/>
                <p:cNvSpPr/>
                <p:nvPr/>
              </p:nvSpPr>
              <p:spPr bwMode="auto">
                <a:xfrm>
                  <a:off x="8793163" y="4862513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1" name="Rectangle 80"/>
                <p:cNvSpPr/>
                <p:nvPr/>
              </p:nvSpPr>
              <p:spPr bwMode="auto">
                <a:xfrm>
                  <a:off x="8793163" y="4664075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75" name="Group 44"/>
              <p:cNvGrpSpPr/>
              <p:nvPr/>
            </p:nvGrpSpPr>
            <p:grpSpPr>
              <a:xfrm>
                <a:off x="8990013" y="4664075"/>
                <a:ext cx="319088" cy="1158876"/>
                <a:chOff x="8990013" y="4664075"/>
                <a:chExt cx="319088" cy="1158876"/>
              </a:xfrm>
            </p:grpSpPr>
            <p:sp>
              <p:nvSpPr>
                <p:cNvPr id="176" name="Freeform: Shape 45"/>
                <p:cNvSpPr/>
                <p:nvPr/>
              </p:nvSpPr>
              <p:spPr bwMode="auto">
                <a:xfrm>
                  <a:off x="8990013" y="4664075"/>
                  <a:ext cx="114300" cy="249238"/>
                </a:xfrm>
                <a:custGeom>
                  <a:avLst/>
                  <a:gdLst>
                    <a:gd name="T0" fmla="*/ 72 w 72"/>
                    <a:gd name="T1" fmla="*/ 63 h 157"/>
                    <a:gd name="T2" fmla="*/ 0 w 72"/>
                    <a:gd name="T3" fmla="*/ 0 h 157"/>
                    <a:gd name="T4" fmla="*/ 0 w 72"/>
                    <a:gd name="T5" fmla="*/ 103 h 157"/>
                    <a:gd name="T6" fmla="*/ 72 w 72"/>
                    <a:gd name="T7" fmla="*/ 157 h 157"/>
                    <a:gd name="T8" fmla="*/ 72 w 72"/>
                    <a:gd name="T9" fmla="*/ 63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57">
                      <a:moveTo>
                        <a:pt x="72" y="63"/>
                      </a:moveTo>
                      <a:lnTo>
                        <a:pt x="0" y="0"/>
                      </a:lnTo>
                      <a:lnTo>
                        <a:pt x="0" y="103"/>
                      </a:lnTo>
                      <a:lnTo>
                        <a:pt x="72" y="157"/>
                      </a:lnTo>
                      <a:lnTo>
                        <a:pt x="72" y="6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7" name="Freeform: Shape 46"/>
                <p:cNvSpPr/>
                <p:nvPr/>
              </p:nvSpPr>
              <p:spPr bwMode="auto">
                <a:xfrm>
                  <a:off x="8990013" y="4862513"/>
                  <a:ext cx="114300" cy="231775"/>
                </a:xfrm>
                <a:custGeom>
                  <a:avLst/>
                  <a:gdLst>
                    <a:gd name="T0" fmla="*/ 72 w 72"/>
                    <a:gd name="T1" fmla="*/ 53 h 146"/>
                    <a:gd name="T2" fmla="*/ 0 w 72"/>
                    <a:gd name="T3" fmla="*/ 0 h 146"/>
                    <a:gd name="T4" fmla="*/ 0 w 72"/>
                    <a:gd name="T5" fmla="*/ 103 h 146"/>
                    <a:gd name="T6" fmla="*/ 72 w 72"/>
                    <a:gd name="T7" fmla="*/ 146 h 146"/>
                    <a:gd name="T8" fmla="*/ 72 w 72"/>
                    <a:gd name="T9" fmla="*/ 5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46">
                      <a:moveTo>
                        <a:pt x="72" y="53"/>
                      </a:moveTo>
                      <a:lnTo>
                        <a:pt x="0" y="0"/>
                      </a:lnTo>
                      <a:lnTo>
                        <a:pt x="0" y="103"/>
                      </a:lnTo>
                      <a:lnTo>
                        <a:pt x="72" y="146"/>
                      </a:lnTo>
                      <a:lnTo>
                        <a:pt x="72" y="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8" name="Freeform: Shape 47"/>
                <p:cNvSpPr/>
                <p:nvPr/>
              </p:nvSpPr>
              <p:spPr bwMode="auto">
                <a:xfrm>
                  <a:off x="8990013" y="5060950"/>
                  <a:ext cx="114300" cy="215900"/>
                </a:xfrm>
                <a:custGeom>
                  <a:avLst/>
                  <a:gdLst>
                    <a:gd name="T0" fmla="*/ 72 w 72"/>
                    <a:gd name="T1" fmla="*/ 42 h 136"/>
                    <a:gd name="T2" fmla="*/ 0 w 72"/>
                    <a:gd name="T3" fmla="*/ 0 h 136"/>
                    <a:gd name="T4" fmla="*/ 0 w 72"/>
                    <a:gd name="T5" fmla="*/ 102 h 136"/>
                    <a:gd name="T6" fmla="*/ 72 w 72"/>
                    <a:gd name="T7" fmla="*/ 136 h 136"/>
                    <a:gd name="T8" fmla="*/ 72 w 72"/>
                    <a:gd name="T9" fmla="*/ 42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36">
                      <a:moveTo>
                        <a:pt x="72" y="42"/>
                      </a:moveTo>
                      <a:lnTo>
                        <a:pt x="0" y="0"/>
                      </a:lnTo>
                      <a:lnTo>
                        <a:pt x="0" y="102"/>
                      </a:lnTo>
                      <a:lnTo>
                        <a:pt x="72" y="136"/>
                      </a:lnTo>
                      <a:lnTo>
                        <a:pt x="72" y="42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9" name="Freeform: Shape 48"/>
                <p:cNvSpPr/>
                <p:nvPr/>
              </p:nvSpPr>
              <p:spPr bwMode="auto">
                <a:xfrm>
                  <a:off x="8990013" y="5259388"/>
                  <a:ext cx="114300" cy="196850"/>
                </a:xfrm>
                <a:custGeom>
                  <a:avLst/>
                  <a:gdLst>
                    <a:gd name="T0" fmla="*/ 72 w 72"/>
                    <a:gd name="T1" fmla="*/ 31 h 124"/>
                    <a:gd name="T2" fmla="*/ 0 w 72"/>
                    <a:gd name="T3" fmla="*/ 0 h 124"/>
                    <a:gd name="T4" fmla="*/ 0 w 72"/>
                    <a:gd name="T5" fmla="*/ 102 h 124"/>
                    <a:gd name="T6" fmla="*/ 72 w 72"/>
                    <a:gd name="T7" fmla="*/ 124 h 124"/>
                    <a:gd name="T8" fmla="*/ 72 w 72"/>
                    <a:gd name="T9" fmla="*/ 3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31"/>
                      </a:moveTo>
                      <a:lnTo>
                        <a:pt x="0" y="0"/>
                      </a:lnTo>
                      <a:lnTo>
                        <a:pt x="0" y="102"/>
                      </a:lnTo>
                      <a:lnTo>
                        <a:pt x="72" y="124"/>
                      </a:lnTo>
                      <a:lnTo>
                        <a:pt x="72" y="3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0" name="Freeform: Shape 49"/>
                <p:cNvSpPr/>
                <p:nvPr/>
              </p:nvSpPr>
              <p:spPr bwMode="auto">
                <a:xfrm>
                  <a:off x="8990013" y="5456238"/>
                  <a:ext cx="114300" cy="182563"/>
                </a:xfrm>
                <a:custGeom>
                  <a:avLst/>
                  <a:gdLst>
                    <a:gd name="T0" fmla="*/ 72 w 72"/>
                    <a:gd name="T1" fmla="*/ 21 h 115"/>
                    <a:gd name="T2" fmla="*/ 0 w 72"/>
                    <a:gd name="T3" fmla="*/ 0 h 115"/>
                    <a:gd name="T4" fmla="*/ 0 w 72"/>
                    <a:gd name="T5" fmla="*/ 103 h 115"/>
                    <a:gd name="T6" fmla="*/ 72 w 72"/>
                    <a:gd name="T7" fmla="*/ 115 h 115"/>
                    <a:gd name="T8" fmla="*/ 72 w 72"/>
                    <a:gd name="T9" fmla="*/ 21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5">
                      <a:moveTo>
                        <a:pt x="72" y="21"/>
                      </a:moveTo>
                      <a:lnTo>
                        <a:pt x="0" y="0"/>
                      </a:lnTo>
                      <a:lnTo>
                        <a:pt x="0" y="103"/>
                      </a:lnTo>
                      <a:lnTo>
                        <a:pt x="72" y="115"/>
                      </a:lnTo>
                      <a:lnTo>
                        <a:pt x="72" y="2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1" name="Freeform: Shape 50"/>
                <p:cNvSpPr/>
                <p:nvPr/>
              </p:nvSpPr>
              <p:spPr bwMode="auto">
                <a:xfrm>
                  <a:off x="8990013" y="5654675"/>
                  <a:ext cx="114300" cy="165100"/>
                </a:xfrm>
                <a:custGeom>
                  <a:avLst/>
                  <a:gdLst>
                    <a:gd name="T0" fmla="*/ 72 w 72"/>
                    <a:gd name="T1" fmla="*/ 10 h 104"/>
                    <a:gd name="T2" fmla="*/ 0 w 72"/>
                    <a:gd name="T3" fmla="*/ 0 h 104"/>
                    <a:gd name="T4" fmla="*/ 0 w 72"/>
                    <a:gd name="T5" fmla="*/ 103 h 104"/>
                    <a:gd name="T6" fmla="*/ 72 w 72"/>
                    <a:gd name="T7" fmla="*/ 104 h 104"/>
                    <a:gd name="T8" fmla="*/ 72 w 72"/>
                    <a:gd name="T9" fmla="*/ 1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04">
                      <a:moveTo>
                        <a:pt x="72" y="10"/>
                      </a:moveTo>
                      <a:lnTo>
                        <a:pt x="0" y="0"/>
                      </a:lnTo>
                      <a:lnTo>
                        <a:pt x="0" y="103"/>
                      </a:lnTo>
                      <a:lnTo>
                        <a:pt x="72" y="104"/>
                      </a:lnTo>
                      <a:lnTo>
                        <a:pt x="72" y="1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2" name="Freeform: Shape 51"/>
                <p:cNvSpPr/>
                <p:nvPr/>
              </p:nvSpPr>
              <p:spPr bwMode="auto">
                <a:xfrm>
                  <a:off x="9132888" y="4789488"/>
                  <a:ext cx="88900" cy="231775"/>
                </a:xfrm>
                <a:custGeom>
                  <a:avLst/>
                  <a:gdLst>
                    <a:gd name="T0" fmla="*/ 56 w 56"/>
                    <a:gd name="T1" fmla="*/ 64 h 146"/>
                    <a:gd name="T2" fmla="*/ 0 w 56"/>
                    <a:gd name="T3" fmla="*/ 0 h 146"/>
                    <a:gd name="T4" fmla="*/ 0 w 56"/>
                    <a:gd name="T5" fmla="*/ 92 h 146"/>
                    <a:gd name="T6" fmla="*/ 56 w 56"/>
                    <a:gd name="T7" fmla="*/ 146 h 146"/>
                    <a:gd name="T8" fmla="*/ 56 w 56"/>
                    <a:gd name="T9" fmla="*/ 64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46">
                      <a:moveTo>
                        <a:pt x="56" y="64"/>
                      </a:move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56" y="146"/>
                      </a:lnTo>
                      <a:lnTo>
                        <a:pt x="56" y="64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3" name="Freeform: Shape 52"/>
                <p:cNvSpPr/>
                <p:nvPr/>
              </p:nvSpPr>
              <p:spPr bwMode="auto">
                <a:xfrm>
                  <a:off x="9132888" y="4967288"/>
                  <a:ext cx="88900" cy="214313"/>
                </a:xfrm>
                <a:custGeom>
                  <a:avLst/>
                  <a:gdLst>
                    <a:gd name="T0" fmla="*/ 56 w 56"/>
                    <a:gd name="T1" fmla="*/ 52 h 135"/>
                    <a:gd name="T2" fmla="*/ 0 w 56"/>
                    <a:gd name="T3" fmla="*/ 0 h 135"/>
                    <a:gd name="T4" fmla="*/ 0 w 56"/>
                    <a:gd name="T5" fmla="*/ 91 h 135"/>
                    <a:gd name="T6" fmla="*/ 56 w 56"/>
                    <a:gd name="T7" fmla="*/ 135 h 135"/>
                    <a:gd name="T8" fmla="*/ 56 w 56"/>
                    <a:gd name="T9" fmla="*/ 52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35">
                      <a:moveTo>
                        <a:pt x="56" y="52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56" y="135"/>
                      </a:lnTo>
                      <a:lnTo>
                        <a:pt x="56" y="52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4" name="Freeform: Shape 53"/>
                <p:cNvSpPr/>
                <p:nvPr/>
              </p:nvSpPr>
              <p:spPr bwMode="auto">
                <a:xfrm>
                  <a:off x="9132888" y="5143500"/>
                  <a:ext cx="88900" cy="198438"/>
                </a:xfrm>
                <a:custGeom>
                  <a:avLst/>
                  <a:gdLst>
                    <a:gd name="T0" fmla="*/ 56 w 56"/>
                    <a:gd name="T1" fmla="*/ 42 h 125"/>
                    <a:gd name="T2" fmla="*/ 0 w 56"/>
                    <a:gd name="T3" fmla="*/ 0 h 125"/>
                    <a:gd name="T4" fmla="*/ 0 w 56"/>
                    <a:gd name="T5" fmla="*/ 91 h 125"/>
                    <a:gd name="T6" fmla="*/ 56 w 56"/>
                    <a:gd name="T7" fmla="*/ 125 h 125"/>
                    <a:gd name="T8" fmla="*/ 56 w 56"/>
                    <a:gd name="T9" fmla="*/ 42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25">
                      <a:moveTo>
                        <a:pt x="56" y="42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56" y="125"/>
                      </a:lnTo>
                      <a:lnTo>
                        <a:pt x="56" y="42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5" name="Freeform: Shape 54"/>
                <p:cNvSpPr/>
                <p:nvPr/>
              </p:nvSpPr>
              <p:spPr bwMode="auto">
                <a:xfrm>
                  <a:off x="9132888" y="5321300"/>
                  <a:ext cx="88900" cy="180975"/>
                </a:xfrm>
                <a:custGeom>
                  <a:avLst/>
                  <a:gdLst>
                    <a:gd name="T0" fmla="*/ 56 w 56"/>
                    <a:gd name="T1" fmla="*/ 31 h 114"/>
                    <a:gd name="T2" fmla="*/ 0 w 56"/>
                    <a:gd name="T3" fmla="*/ 0 h 114"/>
                    <a:gd name="T4" fmla="*/ 0 w 56"/>
                    <a:gd name="T5" fmla="*/ 91 h 114"/>
                    <a:gd name="T6" fmla="*/ 56 w 56"/>
                    <a:gd name="T7" fmla="*/ 114 h 114"/>
                    <a:gd name="T8" fmla="*/ 56 w 56"/>
                    <a:gd name="T9" fmla="*/ 31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14">
                      <a:moveTo>
                        <a:pt x="56" y="31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56" y="114"/>
                      </a:lnTo>
                      <a:lnTo>
                        <a:pt x="56" y="3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6" name="Freeform: Shape 55"/>
                <p:cNvSpPr/>
                <p:nvPr/>
              </p:nvSpPr>
              <p:spPr bwMode="auto">
                <a:xfrm>
                  <a:off x="9132888" y="5497513"/>
                  <a:ext cx="88900" cy="163513"/>
                </a:xfrm>
                <a:custGeom>
                  <a:avLst/>
                  <a:gdLst>
                    <a:gd name="T0" fmla="*/ 56 w 56"/>
                    <a:gd name="T1" fmla="*/ 20 h 103"/>
                    <a:gd name="T2" fmla="*/ 0 w 56"/>
                    <a:gd name="T3" fmla="*/ 0 h 103"/>
                    <a:gd name="T4" fmla="*/ 0 w 56"/>
                    <a:gd name="T5" fmla="*/ 91 h 103"/>
                    <a:gd name="T6" fmla="*/ 56 w 56"/>
                    <a:gd name="T7" fmla="*/ 103 h 103"/>
                    <a:gd name="T8" fmla="*/ 56 w 56"/>
                    <a:gd name="T9" fmla="*/ 2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03">
                      <a:moveTo>
                        <a:pt x="56" y="20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56" y="103"/>
                      </a:lnTo>
                      <a:lnTo>
                        <a:pt x="56" y="2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7" name="Freeform: Shape 56"/>
                <p:cNvSpPr/>
                <p:nvPr/>
              </p:nvSpPr>
              <p:spPr bwMode="auto">
                <a:xfrm>
                  <a:off x="9132888" y="5675313"/>
                  <a:ext cx="88900" cy="146050"/>
                </a:xfrm>
                <a:custGeom>
                  <a:avLst/>
                  <a:gdLst>
                    <a:gd name="T0" fmla="*/ 56 w 56"/>
                    <a:gd name="T1" fmla="*/ 9 h 92"/>
                    <a:gd name="T2" fmla="*/ 0 w 56"/>
                    <a:gd name="T3" fmla="*/ 0 h 92"/>
                    <a:gd name="T4" fmla="*/ 0 w 56"/>
                    <a:gd name="T5" fmla="*/ 91 h 92"/>
                    <a:gd name="T6" fmla="*/ 56 w 56"/>
                    <a:gd name="T7" fmla="*/ 92 h 92"/>
                    <a:gd name="T8" fmla="*/ 56 w 56"/>
                    <a:gd name="T9" fmla="*/ 9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92">
                      <a:moveTo>
                        <a:pt x="56" y="9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56" y="92"/>
                      </a:lnTo>
                      <a:lnTo>
                        <a:pt x="56" y="9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8" name="Freeform: Shape 57"/>
                <p:cNvSpPr/>
                <p:nvPr/>
              </p:nvSpPr>
              <p:spPr bwMode="auto">
                <a:xfrm>
                  <a:off x="9244013" y="4914900"/>
                  <a:ext cx="65088" cy="214313"/>
                </a:xfrm>
                <a:custGeom>
                  <a:avLst/>
                  <a:gdLst>
                    <a:gd name="T0" fmla="*/ 41 w 41"/>
                    <a:gd name="T1" fmla="*/ 63 h 135"/>
                    <a:gd name="T2" fmla="*/ 0 w 41"/>
                    <a:gd name="T3" fmla="*/ 0 h 135"/>
                    <a:gd name="T4" fmla="*/ 0 w 41"/>
                    <a:gd name="T5" fmla="*/ 81 h 135"/>
                    <a:gd name="T6" fmla="*/ 41 w 41"/>
                    <a:gd name="T7" fmla="*/ 135 h 135"/>
                    <a:gd name="T8" fmla="*/ 41 w 41"/>
                    <a:gd name="T9" fmla="*/ 63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35">
                      <a:moveTo>
                        <a:pt x="41" y="63"/>
                      </a:moveTo>
                      <a:lnTo>
                        <a:pt x="0" y="0"/>
                      </a:lnTo>
                      <a:lnTo>
                        <a:pt x="0" y="81"/>
                      </a:lnTo>
                      <a:lnTo>
                        <a:pt x="41" y="135"/>
                      </a:lnTo>
                      <a:lnTo>
                        <a:pt x="41" y="6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9" name="Freeform: Shape 58"/>
                <p:cNvSpPr/>
                <p:nvPr/>
              </p:nvSpPr>
              <p:spPr bwMode="auto">
                <a:xfrm>
                  <a:off x="9244013" y="5072063"/>
                  <a:ext cx="65088" cy="196850"/>
                </a:xfrm>
                <a:custGeom>
                  <a:avLst/>
                  <a:gdLst>
                    <a:gd name="T0" fmla="*/ 41 w 41"/>
                    <a:gd name="T1" fmla="*/ 52 h 124"/>
                    <a:gd name="T2" fmla="*/ 0 w 41"/>
                    <a:gd name="T3" fmla="*/ 0 h 124"/>
                    <a:gd name="T4" fmla="*/ 0 w 41"/>
                    <a:gd name="T5" fmla="*/ 80 h 124"/>
                    <a:gd name="T6" fmla="*/ 41 w 41"/>
                    <a:gd name="T7" fmla="*/ 124 h 124"/>
                    <a:gd name="T8" fmla="*/ 41 w 41"/>
                    <a:gd name="T9" fmla="*/ 5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24">
                      <a:moveTo>
                        <a:pt x="41" y="52"/>
                      </a:moveTo>
                      <a:lnTo>
                        <a:pt x="0" y="0"/>
                      </a:lnTo>
                      <a:lnTo>
                        <a:pt x="0" y="80"/>
                      </a:lnTo>
                      <a:lnTo>
                        <a:pt x="41" y="124"/>
                      </a:lnTo>
                      <a:lnTo>
                        <a:pt x="41" y="52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0" name="Freeform: Shape 59"/>
                <p:cNvSpPr/>
                <p:nvPr/>
              </p:nvSpPr>
              <p:spPr bwMode="auto">
                <a:xfrm>
                  <a:off x="9244013" y="5226050"/>
                  <a:ext cx="65088" cy="180975"/>
                </a:xfrm>
                <a:custGeom>
                  <a:avLst/>
                  <a:gdLst>
                    <a:gd name="T0" fmla="*/ 41 w 41"/>
                    <a:gd name="T1" fmla="*/ 42 h 114"/>
                    <a:gd name="T2" fmla="*/ 0 w 41"/>
                    <a:gd name="T3" fmla="*/ 0 h 114"/>
                    <a:gd name="T4" fmla="*/ 0 w 41"/>
                    <a:gd name="T5" fmla="*/ 81 h 114"/>
                    <a:gd name="T6" fmla="*/ 41 w 41"/>
                    <a:gd name="T7" fmla="*/ 114 h 114"/>
                    <a:gd name="T8" fmla="*/ 41 w 41"/>
                    <a:gd name="T9" fmla="*/ 42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14">
                      <a:moveTo>
                        <a:pt x="41" y="42"/>
                      </a:moveTo>
                      <a:lnTo>
                        <a:pt x="0" y="0"/>
                      </a:lnTo>
                      <a:lnTo>
                        <a:pt x="0" y="81"/>
                      </a:lnTo>
                      <a:lnTo>
                        <a:pt x="41" y="114"/>
                      </a:lnTo>
                      <a:lnTo>
                        <a:pt x="41" y="42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1" name="Freeform: Shape 60"/>
                <p:cNvSpPr/>
                <p:nvPr/>
              </p:nvSpPr>
              <p:spPr bwMode="auto">
                <a:xfrm>
                  <a:off x="9244013" y="5383213"/>
                  <a:ext cx="65088" cy="161925"/>
                </a:xfrm>
                <a:custGeom>
                  <a:avLst/>
                  <a:gdLst>
                    <a:gd name="T0" fmla="*/ 41 w 41"/>
                    <a:gd name="T1" fmla="*/ 31 h 102"/>
                    <a:gd name="T2" fmla="*/ 0 w 41"/>
                    <a:gd name="T3" fmla="*/ 0 h 102"/>
                    <a:gd name="T4" fmla="*/ 0 w 41"/>
                    <a:gd name="T5" fmla="*/ 80 h 102"/>
                    <a:gd name="T6" fmla="*/ 41 w 41"/>
                    <a:gd name="T7" fmla="*/ 102 h 102"/>
                    <a:gd name="T8" fmla="*/ 41 w 41"/>
                    <a:gd name="T9" fmla="*/ 3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02">
                      <a:moveTo>
                        <a:pt x="41" y="31"/>
                      </a:moveTo>
                      <a:lnTo>
                        <a:pt x="0" y="0"/>
                      </a:lnTo>
                      <a:lnTo>
                        <a:pt x="0" y="80"/>
                      </a:lnTo>
                      <a:lnTo>
                        <a:pt x="41" y="102"/>
                      </a:lnTo>
                      <a:lnTo>
                        <a:pt x="41" y="3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2" name="Freeform: Shape 61"/>
                <p:cNvSpPr/>
                <p:nvPr/>
              </p:nvSpPr>
              <p:spPr bwMode="auto">
                <a:xfrm>
                  <a:off x="9244013" y="5537200"/>
                  <a:ext cx="65088" cy="147638"/>
                </a:xfrm>
                <a:custGeom>
                  <a:avLst/>
                  <a:gdLst>
                    <a:gd name="T0" fmla="*/ 41 w 41"/>
                    <a:gd name="T1" fmla="*/ 21 h 93"/>
                    <a:gd name="T2" fmla="*/ 0 w 41"/>
                    <a:gd name="T3" fmla="*/ 0 h 93"/>
                    <a:gd name="T4" fmla="*/ 0 w 41"/>
                    <a:gd name="T5" fmla="*/ 81 h 93"/>
                    <a:gd name="T6" fmla="*/ 41 w 41"/>
                    <a:gd name="T7" fmla="*/ 93 h 93"/>
                    <a:gd name="T8" fmla="*/ 41 w 41"/>
                    <a:gd name="T9" fmla="*/ 2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93">
                      <a:moveTo>
                        <a:pt x="41" y="21"/>
                      </a:moveTo>
                      <a:lnTo>
                        <a:pt x="0" y="0"/>
                      </a:lnTo>
                      <a:lnTo>
                        <a:pt x="0" y="81"/>
                      </a:lnTo>
                      <a:lnTo>
                        <a:pt x="41" y="93"/>
                      </a:lnTo>
                      <a:lnTo>
                        <a:pt x="41" y="2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3" name="Freeform: Shape 62"/>
                <p:cNvSpPr/>
                <p:nvPr/>
              </p:nvSpPr>
              <p:spPr bwMode="auto">
                <a:xfrm>
                  <a:off x="9244013" y="5694363"/>
                  <a:ext cx="65088" cy="128588"/>
                </a:xfrm>
                <a:custGeom>
                  <a:avLst/>
                  <a:gdLst>
                    <a:gd name="T0" fmla="*/ 41 w 41"/>
                    <a:gd name="T1" fmla="*/ 9 h 81"/>
                    <a:gd name="T2" fmla="*/ 0 w 41"/>
                    <a:gd name="T3" fmla="*/ 0 h 81"/>
                    <a:gd name="T4" fmla="*/ 0 w 41"/>
                    <a:gd name="T5" fmla="*/ 80 h 81"/>
                    <a:gd name="T6" fmla="*/ 41 w 41"/>
                    <a:gd name="T7" fmla="*/ 81 h 81"/>
                    <a:gd name="T8" fmla="*/ 41 w 41"/>
                    <a:gd name="T9" fmla="*/ 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1">
                      <a:moveTo>
                        <a:pt x="41" y="9"/>
                      </a:moveTo>
                      <a:lnTo>
                        <a:pt x="0" y="0"/>
                      </a:lnTo>
                      <a:lnTo>
                        <a:pt x="0" y="80"/>
                      </a:lnTo>
                      <a:lnTo>
                        <a:pt x="41" y="81"/>
                      </a:lnTo>
                      <a:lnTo>
                        <a:pt x="41" y="9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37" name="Group 81"/>
            <p:cNvGrpSpPr/>
            <p:nvPr/>
          </p:nvGrpSpPr>
          <p:grpSpPr>
            <a:xfrm>
              <a:off x="3444081" y="4520153"/>
              <a:ext cx="1309688" cy="1651000"/>
              <a:chOff x="3049588" y="4167188"/>
              <a:chExt cx="1309688" cy="1651000"/>
            </a:xfrm>
          </p:grpSpPr>
          <p:grpSp>
            <p:nvGrpSpPr>
              <p:cNvPr id="136" name="Group 82"/>
              <p:cNvGrpSpPr/>
              <p:nvPr/>
            </p:nvGrpSpPr>
            <p:grpSpPr>
              <a:xfrm>
                <a:off x="3551238" y="4167188"/>
                <a:ext cx="808038" cy="1643062"/>
                <a:chOff x="3551238" y="4167188"/>
                <a:chExt cx="808038" cy="1643062"/>
              </a:xfrm>
            </p:grpSpPr>
            <p:sp>
              <p:nvSpPr>
                <p:cNvPr id="156" name="Rectangle 102"/>
                <p:cNvSpPr/>
                <p:nvPr/>
              </p:nvSpPr>
              <p:spPr bwMode="auto">
                <a:xfrm>
                  <a:off x="4129088" y="5578475"/>
                  <a:ext cx="230188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7" name="Rectangle 103"/>
                <p:cNvSpPr/>
                <p:nvPr/>
              </p:nvSpPr>
              <p:spPr bwMode="auto">
                <a:xfrm>
                  <a:off x="4129088" y="5297488"/>
                  <a:ext cx="230188" cy="23018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8" name="Rectangle 104"/>
                <p:cNvSpPr/>
                <p:nvPr/>
              </p:nvSpPr>
              <p:spPr bwMode="auto">
                <a:xfrm>
                  <a:off x="4129088" y="5014913"/>
                  <a:ext cx="230188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9" name="Rectangle 105"/>
                <p:cNvSpPr/>
                <p:nvPr/>
              </p:nvSpPr>
              <p:spPr bwMode="auto">
                <a:xfrm>
                  <a:off x="4129088" y="4732338"/>
                  <a:ext cx="230188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0" name="Rectangle 106"/>
                <p:cNvSpPr/>
                <p:nvPr/>
              </p:nvSpPr>
              <p:spPr bwMode="auto">
                <a:xfrm>
                  <a:off x="4129088" y="4449763"/>
                  <a:ext cx="230188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1" name="Rectangle 107"/>
                <p:cNvSpPr/>
                <p:nvPr/>
              </p:nvSpPr>
              <p:spPr bwMode="auto">
                <a:xfrm>
                  <a:off x="4129088" y="4167188"/>
                  <a:ext cx="230188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2" name="Rectangle 108"/>
                <p:cNvSpPr/>
                <p:nvPr/>
              </p:nvSpPr>
              <p:spPr bwMode="auto">
                <a:xfrm>
                  <a:off x="3840163" y="5578475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3" name="Rectangle 109"/>
                <p:cNvSpPr/>
                <p:nvPr/>
              </p:nvSpPr>
              <p:spPr bwMode="auto">
                <a:xfrm>
                  <a:off x="3840163" y="5297488"/>
                  <a:ext cx="231775" cy="23018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4" name="Rectangle 110"/>
                <p:cNvSpPr/>
                <p:nvPr/>
              </p:nvSpPr>
              <p:spPr bwMode="auto">
                <a:xfrm>
                  <a:off x="3840163" y="5014913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5" name="Rectangle 111"/>
                <p:cNvSpPr/>
                <p:nvPr/>
              </p:nvSpPr>
              <p:spPr bwMode="auto">
                <a:xfrm>
                  <a:off x="3840163" y="4732338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6" name="Rectangle 112"/>
                <p:cNvSpPr/>
                <p:nvPr/>
              </p:nvSpPr>
              <p:spPr bwMode="auto">
                <a:xfrm>
                  <a:off x="3840163" y="4449763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7" name="Rectangle 113"/>
                <p:cNvSpPr/>
                <p:nvPr/>
              </p:nvSpPr>
              <p:spPr bwMode="auto">
                <a:xfrm>
                  <a:off x="3840163" y="4167188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8" name="Rectangle 114"/>
                <p:cNvSpPr/>
                <p:nvPr/>
              </p:nvSpPr>
              <p:spPr bwMode="auto">
                <a:xfrm>
                  <a:off x="3551238" y="5578475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9" name="Rectangle 115"/>
                <p:cNvSpPr/>
                <p:nvPr/>
              </p:nvSpPr>
              <p:spPr bwMode="auto">
                <a:xfrm>
                  <a:off x="3551238" y="5297488"/>
                  <a:ext cx="231775" cy="23018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0" name="Rectangle 116"/>
                <p:cNvSpPr/>
                <p:nvPr/>
              </p:nvSpPr>
              <p:spPr bwMode="auto">
                <a:xfrm>
                  <a:off x="3551238" y="5014913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1" name="Rectangle 117"/>
                <p:cNvSpPr/>
                <p:nvPr/>
              </p:nvSpPr>
              <p:spPr bwMode="auto">
                <a:xfrm>
                  <a:off x="3551238" y="4732338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2" name="Rectangle 118"/>
                <p:cNvSpPr/>
                <p:nvPr/>
              </p:nvSpPr>
              <p:spPr bwMode="auto">
                <a:xfrm>
                  <a:off x="3551238" y="4449763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3" name="Rectangle 119"/>
                <p:cNvSpPr/>
                <p:nvPr/>
              </p:nvSpPr>
              <p:spPr bwMode="auto">
                <a:xfrm>
                  <a:off x="3551238" y="4167188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37" name="Group 83"/>
              <p:cNvGrpSpPr/>
              <p:nvPr/>
            </p:nvGrpSpPr>
            <p:grpSpPr>
              <a:xfrm>
                <a:off x="3049588" y="4167188"/>
                <a:ext cx="452437" cy="1651000"/>
                <a:chOff x="3049588" y="4167188"/>
                <a:chExt cx="452437" cy="1651000"/>
              </a:xfrm>
            </p:grpSpPr>
            <p:sp>
              <p:nvSpPr>
                <p:cNvPr id="138" name="Freeform: Shape 84"/>
                <p:cNvSpPr/>
                <p:nvPr/>
              </p:nvSpPr>
              <p:spPr bwMode="auto">
                <a:xfrm>
                  <a:off x="3340100" y="4167188"/>
                  <a:ext cx="161925" cy="355600"/>
                </a:xfrm>
                <a:custGeom>
                  <a:avLst/>
                  <a:gdLst>
                    <a:gd name="T0" fmla="*/ 0 w 102"/>
                    <a:gd name="T1" fmla="*/ 91 h 224"/>
                    <a:gd name="T2" fmla="*/ 102 w 102"/>
                    <a:gd name="T3" fmla="*/ 0 h 224"/>
                    <a:gd name="T4" fmla="*/ 102 w 102"/>
                    <a:gd name="T5" fmla="*/ 146 h 224"/>
                    <a:gd name="T6" fmla="*/ 0 w 102"/>
                    <a:gd name="T7" fmla="*/ 224 h 224"/>
                    <a:gd name="T8" fmla="*/ 0 w 102"/>
                    <a:gd name="T9" fmla="*/ 91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224">
                      <a:moveTo>
                        <a:pt x="0" y="91"/>
                      </a:moveTo>
                      <a:lnTo>
                        <a:pt x="102" y="0"/>
                      </a:lnTo>
                      <a:lnTo>
                        <a:pt x="102" y="146"/>
                      </a:lnTo>
                      <a:lnTo>
                        <a:pt x="0" y="224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9" name="Freeform: Shape 85"/>
                <p:cNvSpPr/>
                <p:nvPr/>
              </p:nvSpPr>
              <p:spPr bwMode="auto">
                <a:xfrm>
                  <a:off x="3340100" y="4449763"/>
                  <a:ext cx="161925" cy="330200"/>
                </a:xfrm>
                <a:custGeom>
                  <a:avLst/>
                  <a:gdLst>
                    <a:gd name="T0" fmla="*/ 0 w 102"/>
                    <a:gd name="T1" fmla="*/ 75 h 208"/>
                    <a:gd name="T2" fmla="*/ 102 w 102"/>
                    <a:gd name="T3" fmla="*/ 0 h 208"/>
                    <a:gd name="T4" fmla="*/ 102 w 102"/>
                    <a:gd name="T5" fmla="*/ 146 h 208"/>
                    <a:gd name="T6" fmla="*/ 0 w 102"/>
                    <a:gd name="T7" fmla="*/ 208 h 208"/>
                    <a:gd name="T8" fmla="*/ 0 w 102"/>
                    <a:gd name="T9" fmla="*/ 75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208">
                      <a:moveTo>
                        <a:pt x="0" y="75"/>
                      </a:moveTo>
                      <a:lnTo>
                        <a:pt x="102" y="0"/>
                      </a:lnTo>
                      <a:lnTo>
                        <a:pt x="102" y="146"/>
                      </a:lnTo>
                      <a:lnTo>
                        <a:pt x="0" y="208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0" name="Freeform: Shape 86"/>
                <p:cNvSpPr/>
                <p:nvPr/>
              </p:nvSpPr>
              <p:spPr bwMode="auto">
                <a:xfrm>
                  <a:off x="3340100" y="4732338"/>
                  <a:ext cx="161925" cy="306388"/>
                </a:xfrm>
                <a:custGeom>
                  <a:avLst/>
                  <a:gdLst>
                    <a:gd name="T0" fmla="*/ 0 w 102"/>
                    <a:gd name="T1" fmla="*/ 59 h 193"/>
                    <a:gd name="T2" fmla="*/ 102 w 102"/>
                    <a:gd name="T3" fmla="*/ 0 h 193"/>
                    <a:gd name="T4" fmla="*/ 102 w 102"/>
                    <a:gd name="T5" fmla="*/ 146 h 193"/>
                    <a:gd name="T6" fmla="*/ 0 w 102"/>
                    <a:gd name="T7" fmla="*/ 193 h 193"/>
                    <a:gd name="T8" fmla="*/ 0 w 102"/>
                    <a:gd name="T9" fmla="*/ 59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93">
                      <a:moveTo>
                        <a:pt x="0" y="59"/>
                      </a:moveTo>
                      <a:lnTo>
                        <a:pt x="102" y="0"/>
                      </a:lnTo>
                      <a:lnTo>
                        <a:pt x="102" y="146"/>
                      </a:lnTo>
                      <a:lnTo>
                        <a:pt x="0" y="193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1" name="Freeform: Shape 87"/>
                <p:cNvSpPr/>
                <p:nvPr/>
              </p:nvSpPr>
              <p:spPr bwMode="auto">
                <a:xfrm>
                  <a:off x="3340100" y="5014913"/>
                  <a:ext cx="161925" cy="282575"/>
                </a:xfrm>
                <a:custGeom>
                  <a:avLst/>
                  <a:gdLst>
                    <a:gd name="T0" fmla="*/ 0 w 102"/>
                    <a:gd name="T1" fmla="*/ 44 h 178"/>
                    <a:gd name="T2" fmla="*/ 102 w 102"/>
                    <a:gd name="T3" fmla="*/ 0 h 178"/>
                    <a:gd name="T4" fmla="*/ 102 w 102"/>
                    <a:gd name="T5" fmla="*/ 146 h 178"/>
                    <a:gd name="T6" fmla="*/ 0 w 102"/>
                    <a:gd name="T7" fmla="*/ 178 h 178"/>
                    <a:gd name="T8" fmla="*/ 0 w 102"/>
                    <a:gd name="T9" fmla="*/ 44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8">
                      <a:moveTo>
                        <a:pt x="0" y="44"/>
                      </a:moveTo>
                      <a:lnTo>
                        <a:pt x="102" y="0"/>
                      </a:lnTo>
                      <a:lnTo>
                        <a:pt x="102" y="146"/>
                      </a:lnTo>
                      <a:lnTo>
                        <a:pt x="0" y="178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2" name="Freeform: Shape 88"/>
                <p:cNvSpPr/>
                <p:nvPr/>
              </p:nvSpPr>
              <p:spPr bwMode="auto">
                <a:xfrm>
                  <a:off x="3340100" y="5297488"/>
                  <a:ext cx="161925" cy="257175"/>
                </a:xfrm>
                <a:custGeom>
                  <a:avLst/>
                  <a:gdLst>
                    <a:gd name="T0" fmla="*/ 0 w 102"/>
                    <a:gd name="T1" fmla="*/ 29 h 162"/>
                    <a:gd name="T2" fmla="*/ 102 w 102"/>
                    <a:gd name="T3" fmla="*/ 0 h 162"/>
                    <a:gd name="T4" fmla="*/ 102 w 102"/>
                    <a:gd name="T5" fmla="*/ 145 h 162"/>
                    <a:gd name="T6" fmla="*/ 0 w 102"/>
                    <a:gd name="T7" fmla="*/ 162 h 162"/>
                    <a:gd name="T8" fmla="*/ 0 w 102"/>
                    <a:gd name="T9" fmla="*/ 29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62">
                      <a:moveTo>
                        <a:pt x="0" y="29"/>
                      </a:moveTo>
                      <a:lnTo>
                        <a:pt x="102" y="0"/>
                      </a:lnTo>
                      <a:lnTo>
                        <a:pt x="102" y="145"/>
                      </a:lnTo>
                      <a:lnTo>
                        <a:pt x="0" y="162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3" name="Freeform: Shape 89"/>
                <p:cNvSpPr/>
                <p:nvPr/>
              </p:nvSpPr>
              <p:spPr bwMode="auto">
                <a:xfrm>
                  <a:off x="3340100" y="5578475"/>
                  <a:ext cx="161925" cy="233363"/>
                </a:xfrm>
                <a:custGeom>
                  <a:avLst/>
                  <a:gdLst>
                    <a:gd name="T0" fmla="*/ 0 w 102"/>
                    <a:gd name="T1" fmla="*/ 14 h 147"/>
                    <a:gd name="T2" fmla="*/ 102 w 102"/>
                    <a:gd name="T3" fmla="*/ 0 h 147"/>
                    <a:gd name="T4" fmla="*/ 102 w 102"/>
                    <a:gd name="T5" fmla="*/ 146 h 147"/>
                    <a:gd name="T6" fmla="*/ 0 w 102"/>
                    <a:gd name="T7" fmla="*/ 147 h 147"/>
                    <a:gd name="T8" fmla="*/ 0 w 102"/>
                    <a:gd name="T9" fmla="*/ 14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47">
                      <a:moveTo>
                        <a:pt x="0" y="14"/>
                      </a:moveTo>
                      <a:lnTo>
                        <a:pt x="102" y="0"/>
                      </a:lnTo>
                      <a:lnTo>
                        <a:pt x="102" y="146"/>
                      </a:lnTo>
                      <a:lnTo>
                        <a:pt x="0" y="147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4" name="Freeform: Shape 90"/>
                <p:cNvSpPr/>
                <p:nvPr/>
              </p:nvSpPr>
              <p:spPr bwMode="auto">
                <a:xfrm>
                  <a:off x="3171825" y="4346575"/>
                  <a:ext cx="127000" cy="330200"/>
                </a:xfrm>
                <a:custGeom>
                  <a:avLst/>
                  <a:gdLst>
                    <a:gd name="T0" fmla="*/ 0 w 80"/>
                    <a:gd name="T1" fmla="*/ 90 h 208"/>
                    <a:gd name="T2" fmla="*/ 80 w 80"/>
                    <a:gd name="T3" fmla="*/ 0 h 208"/>
                    <a:gd name="T4" fmla="*/ 80 w 80"/>
                    <a:gd name="T5" fmla="*/ 130 h 208"/>
                    <a:gd name="T6" fmla="*/ 0 w 80"/>
                    <a:gd name="T7" fmla="*/ 208 h 208"/>
                    <a:gd name="T8" fmla="*/ 0 w 80"/>
                    <a:gd name="T9" fmla="*/ 9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208">
                      <a:moveTo>
                        <a:pt x="0" y="90"/>
                      </a:moveTo>
                      <a:lnTo>
                        <a:pt x="80" y="0"/>
                      </a:lnTo>
                      <a:lnTo>
                        <a:pt x="80" y="130"/>
                      </a:lnTo>
                      <a:lnTo>
                        <a:pt x="0" y="208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5" name="Freeform: Shape 91"/>
                <p:cNvSpPr/>
                <p:nvPr/>
              </p:nvSpPr>
              <p:spPr bwMode="auto">
                <a:xfrm>
                  <a:off x="3171825" y="4597400"/>
                  <a:ext cx="127000" cy="306388"/>
                </a:xfrm>
                <a:custGeom>
                  <a:avLst/>
                  <a:gdLst>
                    <a:gd name="T0" fmla="*/ 0 w 80"/>
                    <a:gd name="T1" fmla="*/ 75 h 193"/>
                    <a:gd name="T2" fmla="*/ 80 w 80"/>
                    <a:gd name="T3" fmla="*/ 0 h 193"/>
                    <a:gd name="T4" fmla="*/ 80 w 80"/>
                    <a:gd name="T5" fmla="*/ 131 h 193"/>
                    <a:gd name="T6" fmla="*/ 0 w 80"/>
                    <a:gd name="T7" fmla="*/ 193 h 193"/>
                    <a:gd name="T8" fmla="*/ 0 w 80"/>
                    <a:gd name="T9" fmla="*/ 75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93">
                      <a:moveTo>
                        <a:pt x="0" y="75"/>
                      </a:moveTo>
                      <a:lnTo>
                        <a:pt x="80" y="0"/>
                      </a:lnTo>
                      <a:lnTo>
                        <a:pt x="80" y="131"/>
                      </a:lnTo>
                      <a:lnTo>
                        <a:pt x="0" y="19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6" name="Freeform: Shape 92"/>
                <p:cNvSpPr/>
                <p:nvPr/>
              </p:nvSpPr>
              <p:spPr bwMode="auto">
                <a:xfrm>
                  <a:off x="3171825" y="4849813"/>
                  <a:ext cx="127000" cy="282575"/>
                </a:xfrm>
                <a:custGeom>
                  <a:avLst/>
                  <a:gdLst>
                    <a:gd name="T0" fmla="*/ 0 w 80"/>
                    <a:gd name="T1" fmla="*/ 60 h 178"/>
                    <a:gd name="T2" fmla="*/ 80 w 80"/>
                    <a:gd name="T3" fmla="*/ 0 h 178"/>
                    <a:gd name="T4" fmla="*/ 80 w 80"/>
                    <a:gd name="T5" fmla="*/ 130 h 178"/>
                    <a:gd name="T6" fmla="*/ 0 w 80"/>
                    <a:gd name="T7" fmla="*/ 178 h 178"/>
                    <a:gd name="T8" fmla="*/ 0 w 80"/>
                    <a:gd name="T9" fmla="*/ 6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78">
                      <a:moveTo>
                        <a:pt x="0" y="60"/>
                      </a:moveTo>
                      <a:lnTo>
                        <a:pt x="80" y="0"/>
                      </a:lnTo>
                      <a:lnTo>
                        <a:pt x="80" y="130"/>
                      </a:lnTo>
                      <a:lnTo>
                        <a:pt x="0" y="178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7" name="Freeform: Shape 93"/>
                <p:cNvSpPr/>
                <p:nvPr/>
              </p:nvSpPr>
              <p:spPr bwMode="auto">
                <a:xfrm>
                  <a:off x="3171825" y="5102225"/>
                  <a:ext cx="127000" cy="257175"/>
                </a:xfrm>
                <a:custGeom>
                  <a:avLst/>
                  <a:gdLst>
                    <a:gd name="T0" fmla="*/ 0 w 80"/>
                    <a:gd name="T1" fmla="*/ 44 h 162"/>
                    <a:gd name="T2" fmla="*/ 80 w 80"/>
                    <a:gd name="T3" fmla="*/ 0 h 162"/>
                    <a:gd name="T4" fmla="*/ 80 w 80"/>
                    <a:gd name="T5" fmla="*/ 130 h 162"/>
                    <a:gd name="T6" fmla="*/ 0 w 80"/>
                    <a:gd name="T7" fmla="*/ 162 h 162"/>
                    <a:gd name="T8" fmla="*/ 0 w 80"/>
                    <a:gd name="T9" fmla="*/ 44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62">
                      <a:moveTo>
                        <a:pt x="0" y="44"/>
                      </a:moveTo>
                      <a:lnTo>
                        <a:pt x="80" y="0"/>
                      </a:lnTo>
                      <a:lnTo>
                        <a:pt x="80" y="130"/>
                      </a:lnTo>
                      <a:lnTo>
                        <a:pt x="0" y="16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8" name="Freeform: Shape 94"/>
                <p:cNvSpPr/>
                <p:nvPr/>
              </p:nvSpPr>
              <p:spPr bwMode="auto">
                <a:xfrm>
                  <a:off x="3171825" y="5353050"/>
                  <a:ext cx="127000" cy="234950"/>
                </a:xfrm>
                <a:custGeom>
                  <a:avLst/>
                  <a:gdLst>
                    <a:gd name="T0" fmla="*/ 0 w 80"/>
                    <a:gd name="T1" fmla="*/ 30 h 148"/>
                    <a:gd name="T2" fmla="*/ 80 w 80"/>
                    <a:gd name="T3" fmla="*/ 0 h 148"/>
                    <a:gd name="T4" fmla="*/ 80 w 80"/>
                    <a:gd name="T5" fmla="*/ 131 h 148"/>
                    <a:gd name="T6" fmla="*/ 0 w 80"/>
                    <a:gd name="T7" fmla="*/ 148 h 148"/>
                    <a:gd name="T8" fmla="*/ 0 w 80"/>
                    <a:gd name="T9" fmla="*/ 3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48">
                      <a:moveTo>
                        <a:pt x="0" y="30"/>
                      </a:moveTo>
                      <a:lnTo>
                        <a:pt x="80" y="0"/>
                      </a:lnTo>
                      <a:lnTo>
                        <a:pt x="80" y="131"/>
                      </a:lnTo>
                      <a:lnTo>
                        <a:pt x="0" y="14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9" name="Freeform: Shape 95"/>
                <p:cNvSpPr/>
                <p:nvPr/>
              </p:nvSpPr>
              <p:spPr bwMode="auto">
                <a:xfrm>
                  <a:off x="3171825" y="5605463"/>
                  <a:ext cx="127000" cy="209550"/>
                </a:xfrm>
                <a:custGeom>
                  <a:avLst/>
                  <a:gdLst>
                    <a:gd name="T0" fmla="*/ 0 w 80"/>
                    <a:gd name="T1" fmla="*/ 14 h 132"/>
                    <a:gd name="T2" fmla="*/ 80 w 80"/>
                    <a:gd name="T3" fmla="*/ 0 h 132"/>
                    <a:gd name="T4" fmla="*/ 80 w 80"/>
                    <a:gd name="T5" fmla="*/ 131 h 132"/>
                    <a:gd name="T6" fmla="*/ 0 w 80"/>
                    <a:gd name="T7" fmla="*/ 132 h 132"/>
                    <a:gd name="T8" fmla="*/ 0 w 80"/>
                    <a:gd name="T9" fmla="*/ 14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32">
                      <a:moveTo>
                        <a:pt x="0" y="14"/>
                      </a:moveTo>
                      <a:lnTo>
                        <a:pt x="80" y="0"/>
                      </a:lnTo>
                      <a:lnTo>
                        <a:pt x="80" y="131"/>
                      </a:lnTo>
                      <a:lnTo>
                        <a:pt x="0" y="132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0" name="Freeform: Shape 96"/>
                <p:cNvSpPr/>
                <p:nvPr/>
              </p:nvSpPr>
              <p:spPr bwMode="auto">
                <a:xfrm>
                  <a:off x="3049588" y="4524375"/>
                  <a:ext cx="90488" cy="306388"/>
                </a:xfrm>
                <a:custGeom>
                  <a:avLst/>
                  <a:gdLst>
                    <a:gd name="T0" fmla="*/ 0 w 57"/>
                    <a:gd name="T1" fmla="*/ 90 h 193"/>
                    <a:gd name="T2" fmla="*/ 57 w 57"/>
                    <a:gd name="T3" fmla="*/ 0 h 193"/>
                    <a:gd name="T4" fmla="*/ 57 w 57"/>
                    <a:gd name="T5" fmla="*/ 115 h 193"/>
                    <a:gd name="T6" fmla="*/ 0 w 57"/>
                    <a:gd name="T7" fmla="*/ 193 h 193"/>
                    <a:gd name="T8" fmla="*/ 0 w 57"/>
                    <a:gd name="T9" fmla="*/ 9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193">
                      <a:moveTo>
                        <a:pt x="0" y="90"/>
                      </a:moveTo>
                      <a:lnTo>
                        <a:pt x="57" y="0"/>
                      </a:lnTo>
                      <a:lnTo>
                        <a:pt x="57" y="115"/>
                      </a:lnTo>
                      <a:lnTo>
                        <a:pt x="0" y="193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1" name="Freeform: Shape 97"/>
                <p:cNvSpPr/>
                <p:nvPr/>
              </p:nvSpPr>
              <p:spPr bwMode="auto">
                <a:xfrm>
                  <a:off x="3049588" y="4746625"/>
                  <a:ext cx="90488" cy="280988"/>
                </a:xfrm>
                <a:custGeom>
                  <a:avLst/>
                  <a:gdLst>
                    <a:gd name="T0" fmla="*/ 0 w 57"/>
                    <a:gd name="T1" fmla="*/ 75 h 177"/>
                    <a:gd name="T2" fmla="*/ 57 w 57"/>
                    <a:gd name="T3" fmla="*/ 0 h 177"/>
                    <a:gd name="T4" fmla="*/ 57 w 57"/>
                    <a:gd name="T5" fmla="*/ 115 h 177"/>
                    <a:gd name="T6" fmla="*/ 0 w 57"/>
                    <a:gd name="T7" fmla="*/ 177 h 177"/>
                    <a:gd name="T8" fmla="*/ 0 w 57"/>
                    <a:gd name="T9" fmla="*/ 7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177">
                      <a:moveTo>
                        <a:pt x="0" y="75"/>
                      </a:moveTo>
                      <a:lnTo>
                        <a:pt x="57" y="0"/>
                      </a:lnTo>
                      <a:lnTo>
                        <a:pt x="57" y="115"/>
                      </a:lnTo>
                      <a:lnTo>
                        <a:pt x="0" y="177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2" name="Freeform: Shape 98"/>
                <p:cNvSpPr/>
                <p:nvPr/>
              </p:nvSpPr>
              <p:spPr bwMode="auto">
                <a:xfrm>
                  <a:off x="3049588" y="4968875"/>
                  <a:ext cx="90488" cy="257175"/>
                </a:xfrm>
                <a:custGeom>
                  <a:avLst/>
                  <a:gdLst>
                    <a:gd name="T0" fmla="*/ 0 w 57"/>
                    <a:gd name="T1" fmla="*/ 59 h 162"/>
                    <a:gd name="T2" fmla="*/ 57 w 57"/>
                    <a:gd name="T3" fmla="*/ 0 h 162"/>
                    <a:gd name="T4" fmla="*/ 57 w 57"/>
                    <a:gd name="T5" fmla="*/ 114 h 162"/>
                    <a:gd name="T6" fmla="*/ 0 w 57"/>
                    <a:gd name="T7" fmla="*/ 162 h 162"/>
                    <a:gd name="T8" fmla="*/ 0 w 57"/>
                    <a:gd name="T9" fmla="*/ 59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162">
                      <a:moveTo>
                        <a:pt x="0" y="59"/>
                      </a:moveTo>
                      <a:lnTo>
                        <a:pt x="57" y="0"/>
                      </a:lnTo>
                      <a:lnTo>
                        <a:pt x="57" y="114"/>
                      </a:lnTo>
                      <a:lnTo>
                        <a:pt x="0" y="162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3" name="Freeform: Shape 99"/>
                <p:cNvSpPr/>
                <p:nvPr/>
              </p:nvSpPr>
              <p:spPr bwMode="auto">
                <a:xfrm>
                  <a:off x="3049588" y="5189538"/>
                  <a:ext cx="90488" cy="233363"/>
                </a:xfrm>
                <a:custGeom>
                  <a:avLst/>
                  <a:gdLst>
                    <a:gd name="T0" fmla="*/ 0 w 57"/>
                    <a:gd name="T1" fmla="*/ 45 h 147"/>
                    <a:gd name="T2" fmla="*/ 57 w 57"/>
                    <a:gd name="T3" fmla="*/ 0 h 147"/>
                    <a:gd name="T4" fmla="*/ 57 w 57"/>
                    <a:gd name="T5" fmla="*/ 115 h 147"/>
                    <a:gd name="T6" fmla="*/ 0 w 57"/>
                    <a:gd name="T7" fmla="*/ 147 h 147"/>
                    <a:gd name="T8" fmla="*/ 0 w 57"/>
                    <a:gd name="T9" fmla="*/ 45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147">
                      <a:moveTo>
                        <a:pt x="0" y="45"/>
                      </a:moveTo>
                      <a:lnTo>
                        <a:pt x="57" y="0"/>
                      </a:lnTo>
                      <a:lnTo>
                        <a:pt x="57" y="115"/>
                      </a:lnTo>
                      <a:lnTo>
                        <a:pt x="0" y="147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4" name="Freeform: Shape 100"/>
                <p:cNvSpPr/>
                <p:nvPr/>
              </p:nvSpPr>
              <p:spPr bwMode="auto">
                <a:xfrm>
                  <a:off x="3049588" y="5411788"/>
                  <a:ext cx="90488" cy="207963"/>
                </a:xfrm>
                <a:custGeom>
                  <a:avLst/>
                  <a:gdLst>
                    <a:gd name="T0" fmla="*/ 0 w 57"/>
                    <a:gd name="T1" fmla="*/ 29 h 131"/>
                    <a:gd name="T2" fmla="*/ 57 w 57"/>
                    <a:gd name="T3" fmla="*/ 0 h 131"/>
                    <a:gd name="T4" fmla="*/ 57 w 57"/>
                    <a:gd name="T5" fmla="*/ 115 h 131"/>
                    <a:gd name="T6" fmla="*/ 0 w 57"/>
                    <a:gd name="T7" fmla="*/ 131 h 131"/>
                    <a:gd name="T8" fmla="*/ 0 w 57"/>
                    <a:gd name="T9" fmla="*/ 29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131">
                      <a:moveTo>
                        <a:pt x="0" y="29"/>
                      </a:moveTo>
                      <a:lnTo>
                        <a:pt x="57" y="0"/>
                      </a:lnTo>
                      <a:lnTo>
                        <a:pt x="57" y="115"/>
                      </a:lnTo>
                      <a:lnTo>
                        <a:pt x="0" y="131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5" name="Freeform: Shape 101"/>
                <p:cNvSpPr/>
                <p:nvPr/>
              </p:nvSpPr>
              <p:spPr bwMode="auto">
                <a:xfrm>
                  <a:off x="3049588" y="5634038"/>
                  <a:ext cx="90488" cy="184150"/>
                </a:xfrm>
                <a:custGeom>
                  <a:avLst/>
                  <a:gdLst>
                    <a:gd name="T0" fmla="*/ 0 w 57"/>
                    <a:gd name="T1" fmla="*/ 13 h 116"/>
                    <a:gd name="T2" fmla="*/ 57 w 57"/>
                    <a:gd name="T3" fmla="*/ 0 h 116"/>
                    <a:gd name="T4" fmla="*/ 57 w 57"/>
                    <a:gd name="T5" fmla="*/ 114 h 116"/>
                    <a:gd name="T6" fmla="*/ 0 w 57"/>
                    <a:gd name="T7" fmla="*/ 116 h 116"/>
                    <a:gd name="T8" fmla="*/ 0 w 57"/>
                    <a:gd name="T9" fmla="*/ 13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116">
                      <a:moveTo>
                        <a:pt x="0" y="13"/>
                      </a:moveTo>
                      <a:lnTo>
                        <a:pt x="57" y="0"/>
                      </a:lnTo>
                      <a:lnTo>
                        <a:pt x="57" y="114"/>
                      </a:lnTo>
                      <a:lnTo>
                        <a:pt x="0" y="116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38" name="Group 120"/>
            <p:cNvGrpSpPr/>
            <p:nvPr/>
          </p:nvGrpSpPr>
          <p:grpSpPr>
            <a:xfrm>
              <a:off x="2488406" y="5017040"/>
              <a:ext cx="920750" cy="1158876"/>
              <a:chOff x="2093913" y="4664075"/>
              <a:chExt cx="920750" cy="1158876"/>
            </a:xfrm>
          </p:grpSpPr>
          <p:grpSp>
            <p:nvGrpSpPr>
              <p:cNvPr id="98" name="Group 121"/>
              <p:cNvGrpSpPr/>
              <p:nvPr/>
            </p:nvGrpSpPr>
            <p:grpSpPr>
              <a:xfrm>
                <a:off x="2447925" y="4664075"/>
                <a:ext cx="566738" cy="1154113"/>
                <a:chOff x="2447925" y="4664075"/>
                <a:chExt cx="566738" cy="1154113"/>
              </a:xfrm>
            </p:grpSpPr>
            <p:sp>
              <p:nvSpPr>
                <p:cNvPr id="118" name="Rectangle 141"/>
                <p:cNvSpPr/>
                <p:nvPr/>
              </p:nvSpPr>
              <p:spPr bwMode="auto">
                <a:xfrm>
                  <a:off x="2852738" y="5654675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9" name="Rectangle 142"/>
                <p:cNvSpPr/>
                <p:nvPr/>
              </p:nvSpPr>
              <p:spPr bwMode="auto">
                <a:xfrm>
                  <a:off x="2852738" y="5456238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0" name="Rectangle 143"/>
                <p:cNvSpPr/>
                <p:nvPr/>
              </p:nvSpPr>
              <p:spPr bwMode="auto">
                <a:xfrm>
                  <a:off x="2852738" y="5259388"/>
                  <a:ext cx="161925" cy="1619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1" name="Rectangle 144"/>
                <p:cNvSpPr/>
                <p:nvPr/>
              </p:nvSpPr>
              <p:spPr bwMode="auto">
                <a:xfrm>
                  <a:off x="2852738" y="5060950"/>
                  <a:ext cx="161925" cy="1619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2" name="Rectangle 145"/>
                <p:cNvSpPr/>
                <p:nvPr/>
              </p:nvSpPr>
              <p:spPr bwMode="auto">
                <a:xfrm>
                  <a:off x="2852738" y="4862513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3" name="Rectangle 146"/>
                <p:cNvSpPr/>
                <p:nvPr/>
              </p:nvSpPr>
              <p:spPr bwMode="auto">
                <a:xfrm>
                  <a:off x="2852738" y="4664075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4" name="Rectangle 147"/>
                <p:cNvSpPr/>
                <p:nvPr/>
              </p:nvSpPr>
              <p:spPr bwMode="auto">
                <a:xfrm>
                  <a:off x="2651125" y="5654675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5" name="Rectangle 148"/>
                <p:cNvSpPr/>
                <p:nvPr/>
              </p:nvSpPr>
              <p:spPr bwMode="auto">
                <a:xfrm>
                  <a:off x="2651125" y="5456238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6" name="Rectangle 149"/>
                <p:cNvSpPr/>
                <p:nvPr/>
              </p:nvSpPr>
              <p:spPr bwMode="auto">
                <a:xfrm>
                  <a:off x="2651125" y="5259388"/>
                  <a:ext cx="161925" cy="1619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7" name="Rectangle 150"/>
                <p:cNvSpPr/>
                <p:nvPr/>
              </p:nvSpPr>
              <p:spPr bwMode="auto">
                <a:xfrm>
                  <a:off x="2651125" y="5060950"/>
                  <a:ext cx="161925" cy="1619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8" name="Rectangle 151"/>
                <p:cNvSpPr/>
                <p:nvPr/>
              </p:nvSpPr>
              <p:spPr bwMode="auto">
                <a:xfrm>
                  <a:off x="2651125" y="4862513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9" name="Rectangle 152"/>
                <p:cNvSpPr/>
                <p:nvPr/>
              </p:nvSpPr>
              <p:spPr bwMode="auto">
                <a:xfrm>
                  <a:off x="2651125" y="4664075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0" name="Rectangle 153"/>
                <p:cNvSpPr/>
                <p:nvPr/>
              </p:nvSpPr>
              <p:spPr bwMode="auto">
                <a:xfrm>
                  <a:off x="2447925" y="5654675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1" name="Rectangle 154"/>
                <p:cNvSpPr/>
                <p:nvPr/>
              </p:nvSpPr>
              <p:spPr bwMode="auto">
                <a:xfrm>
                  <a:off x="2447925" y="5456238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2" name="Rectangle 155"/>
                <p:cNvSpPr/>
                <p:nvPr/>
              </p:nvSpPr>
              <p:spPr bwMode="auto">
                <a:xfrm>
                  <a:off x="2447925" y="5259388"/>
                  <a:ext cx="161925" cy="1619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3" name="Rectangle 156"/>
                <p:cNvSpPr/>
                <p:nvPr/>
              </p:nvSpPr>
              <p:spPr bwMode="auto">
                <a:xfrm>
                  <a:off x="2447925" y="5060950"/>
                  <a:ext cx="161925" cy="1619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4" name="Rectangle 157"/>
                <p:cNvSpPr/>
                <p:nvPr/>
              </p:nvSpPr>
              <p:spPr bwMode="auto">
                <a:xfrm>
                  <a:off x="2447925" y="4862513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5" name="Rectangle 158"/>
                <p:cNvSpPr/>
                <p:nvPr/>
              </p:nvSpPr>
              <p:spPr bwMode="auto">
                <a:xfrm>
                  <a:off x="2447925" y="4664075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99" name="Group 122"/>
              <p:cNvGrpSpPr/>
              <p:nvPr/>
            </p:nvGrpSpPr>
            <p:grpSpPr>
              <a:xfrm>
                <a:off x="2093913" y="4664075"/>
                <a:ext cx="319087" cy="1158876"/>
                <a:chOff x="2093913" y="4664075"/>
                <a:chExt cx="319087" cy="1158876"/>
              </a:xfrm>
            </p:grpSpPr>
            <p:sp>
              <p:nvSpPr>
                <p:cNvPr id="100" name="Freeform: Shape 123"/>
                <p:cNvSpPr/>
                <p:nvPr/>
              </p:nvSpPr>
              <p:spPr bwMode="auto">
                <a:xfrm>
                  <a:off x="2298700" y="4664075"/>
                  <a:ext cx="114300" cy="249238"/>
                </a:xfrm>
                <a:custGeom>
                  <a:avLst/>
                  <a:gdLst>
                    <a:gd name="T0" fmla="*/ 0 w 72"/>
                    <a:gd name="T1" fmla="*/ 63 h 157"/>
                    <a:gd name="T2" fmla="*/ 72 w 72"/>
                    <a:gd name="T3" fmla="*/ 0 h 157"/>
                    <a:gd name="T4" fmla="*/ 72 w 72"/>
                    <a:gd name="T5" fmla="*/ 103 h 157"/>
                    <a:gd name="T6" fmla="*/ 0 w 72"/>
                    <a:gd name="T7" fmla="*/ 157 h 157"/>
                    <a:gd name="T8" fmla="*/ 0 w 72"/>
                    <a:gd name="T9" fmla="*/ 63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57">
                      <a:moveTo>
                        <a:pt x="0" y="63"/>
                      </a:moveTo>
                      <a:lnTo>
                        <a:pt x="72" y="0"/>
                      </a:lnTo>
                      <a:lnTo>
                        <a:pt x="72" y="103"/>
                      </a:lnTo>
                      <a:lnTo>
                        <a:pt x="0" y="157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1" name="Freeform: Shape 124"/>
                <p:cNvSpPr/>
                <p:nvPr/>
              </p:nvSpPr>
              <p:spPr bwMode="auto">
                <a:xfrm>
                  <a:off x="2298700" y="4862513"/>
                  <a:ext cx="114300" cy="231775"/>
                </a:xfrm>
                <a:custGeom>
                  <a:avLst/>
                  <a:gdLst>
                    <a:gd name="T0" fmla="*/ 0 w 72"/>
                    <a:gd name="T1" fmla="*/ 53 h 146"/>
                    <a:gd name="T2" fmla="*/ 72 w 72"/>
                    <a:gd name="T3" fmla="*/ 0 h 146"/>
                    <a:gd name="T4" fmla="*/ 72 w 72"/>
                    <a:gd name="T5" fmla="*/ 103 h 146"/>
                    <a:gd name="T6" fmla="*/ 0 w 72"/>
                    <a:gd name="T7" fmla="*/ 146 h 146"/>
                    <a:gd name="T8" fmla="*/ 0 w 72"/>
                    <a:gd name="T9" fmla="*/ 5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46">
                      <a:moveTo>
                        <a:pt x="0" y="53"/>
                      </a:moveTo>
                      <a:lnTo>
                        <a:pt x="72" y="0"/>
                      </a:lnTo>
                      <a:lnTo>
                        <a:pt x="72" y="103"/>
                      </a:lnTo>
                      <a:lnTo>
                        <a:pt x="0" y="146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2" name="Freeform: Shape 125"/>
                <p:cNvSpPr/>
                <p:nvPr/>
              </p:nvSpPr>
              <p:spPr bwMode="auto">
                <a:xfrm>
                  <a:off x="2298700" y="5060950"/>
                  <a:ext cx="114300" cy="215900"/>
                </a:xfrm>
                <a:custGeom>
                  <a:avLst/>
                  <a:gdLst>
                    <a:gd name="T0" fmla="*/ 0 w 72"/>
                    <a:gd name="T1" fmla="*/ 42 h 136"/>
                    <a:gd name="T2" fmla="*/ 72 w 72"/>
                    <a:gd name="T3" fmla="*/ 0 h 136"/>
                    <a:gd name="T4" fmla="*/ 72 w 72"/>
                    <a:gd name="T5" fmla="*/ 102 h 136"/>
                    <a:gd name="T6" fmla="*/ 0 w 72"/>
                    <a:gd name="T7" fmla="*/ 136 h 136"/>
                    <a:gd name="T8" fmla="*/ 0 w 72"/>
                    <a:gd name="T9" fmla="*/ 42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36">
                      <a:moveTo>
                        <a:pt x="0" y="42"/>
                      </a:moveTo>
                      <a:lnTo>
                        <a:pt x="72" y="0"/>
                      </a:lnTo>
                      <a:lnTo>
                        <a:pt x="72" y="102"/>
                      </a:lnTo>
                      <a:lnTo>
                        <a:pt x="0" y="136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3" name="Freeform: Shape 126"/>
                <p:cNvSpPr/>
                <p:nvPr/>
              </p:nvSpPr>
              <p:spPr bwMode="auto">
                <a:xfrm>
                  <a:off x="2298700" y="5259388"/>
                  <a:ext cx="114300" cy="196850"/>
                </a:xfrm>
                <a:custGeom>
                  <a:avLst/>
                  <a:gdLst>
                    <a:gd name="T0" fmla="*/ 0 w 72"/>
                    <a:gd name="T1" fmla="*/ 31 h 124"/>
                    <a:gd name="T2" fmla="*/ 72 w 72"/>
                    <a:gd name="T3" fmla="*/ 0 h 124"/>
                    <a:gd name="T4" fmla="*/ 72 w 72"/>
                    <a:gd name="T5" fmla="*/ 102 h 124"/>
                    <a:gd name="T6" fmla="*/ 0 w 72"/>
                    <a:gd name="T7" fmla="*/ 124 h 124"/>
                    <a:gd name="T8" fmla="*/ 0 w 72"/>
                    <a:gd name="T9" fmla="*/ 3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0" y="31"/>
                      </a:moveTo>
                      <a:lnTo>
                        <a:pt x="72" y="0"/>
                      </a:lnTo>
                      <a:lnTo>
                        <a:pt x="72" y="102"/>
                      </a:lnTo>
                      <a:lnTo>
                        <a:pt x="0" y="124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4" name="Freeform: Shape 127"/>
                <p:cNvSpPr/>
                <p:nvPr/>
              </p:nvSpPr>
              <p:spPr bwMode="auto">
                <a:xfrm>
                  <a:off x="2298700" y="5456238"/>
                  <a:ext cx="114300" cy="182563"/>
                </a:xfrm>
                <a:custGeom>
                  <a:avLst/>
                  <a:gdLst>
                    <a:gd name="T0" fmla="*/ 0 w 72"/>
                    <a:gd name="T1" fmla="*/ 21 h 115"/>
                    <a:gd name="T2" fmla="*/ 72 w 72"/>
                    <a:gd name="T3" fmla="*/ 0 h 115"/>
                    <a:gd name="T4" fmla="*/ 72 w 72"/>
                    <a:gd name="T5" fmla="*/ 103 h 115"/>
                    <a:gd name="T6" fmla="*/ 0 w 72"/>
                    <a:gd name="T7" fmla="*/ 115 h 115"/>
                    <a:gd name="T8" fmla="*/ 0 w 72"/>
                    <a:gd name="T9" fmla="*/ 21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5">
                      <a:moveTo>
                        <a:pt x="0" y="21"/>
                      </a:moveTo>
                      <a:lnTo>
                        <a:pt x="72" y="0"/>
                      </a:lnTo>
                      <a:lnTo>
                        <a:pt x="72" y="103"/>
                      </a:lnTo>
                      <a:lnTo>
                        <a:pt x="0" y="115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5" name="Freeform: Shape 128"/>
                <p:cNvSpPr/>
                <p:nvPr/>
              </p:nvSpPr>
              <p:spPr bwMode="auto">
                <a:xfrm>
                  <a:off x="2298700" y="5654675"/>
                  <a:ext cx="114300" cy="165100"/>
                </a:xfrm>
                <a:custGeom>
                  <a:avLst/>
                  <a:gdLst>
                    <a:gd name="T0" fmla="*/ 0 w 72"/>
                    <a:gd name="T1" fmla="*/ 10 h 104"/>
                    <a:gd name="T2" fmla="*/ 72 w 72"/>
                    <a:gd name="T3" fmla="*/ 0 h 104"/>
                    <a:gd name="T4" fmla="*/ 72 w 72"/>
                    <a:gd name="T5" fmla="*/ 103 h 104"/>
                    <a:gd name="T6" fmla="*/ 0 w 72"/>
                    <a:gd name="T7" fmla="*/ 104 h 104"/>
                    <a:gd name="T8" fmla="*/ 0 w 72"/>
                    <a:gd name="T9" fmla="*/ 1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04">
                      <a:moveTo>
                        <a:pt x="0" y="10"/>
                      </a:moveTo>
                      <a:lnTo>
                        <a:pt x="72" y="0"/>
                      </a:lnTo>
                      <a:lnTo>
                        <a:pt x="72" y="103"/>
                      </a:lnTo>
                      <a:lnTo>
                        <a:pt x="0" y="104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6" name="Freeform: Shape 129"/>
                <p:cNvSpPr/>
                <p:nvPr/>
              </p:nvSpPr>
              <p:spPr bwMode="auto">
                <a:xfrm>
                  <a:off x="2181225" y="4789488"/>
                  <a:ext cx="88900" cy="231775"/>
                </a:xfrm>
                <a:custGeom>
                  <a:avLst/>
                  <a:gdLst>
                    <a:gd name="T0" fmla="*/ 0 w 56"/>
                    <a:gd name="T1" fmla="*/ 64 h 146"/>
                    <a:gd name="T2" fmla="*/ 56 w 56"/>
                    <a:gd name="T3" fmla="*/ 0 h 146"/>
                    <a:gd name="T4" fmla="*/ 56 w 56"/>
                    <a:gd name="T5" fmla="*/ 92 h 146"/>
                    <a:gd name="T6" fmla="*/ 0 w 56"/>
                    <a:gd name="T7" fmla="*/ 146 h 146"/>
                    <a:gd name="T8" fmla="*/ 0 w 56"/>
                    <a:gd name="T9" fmla="*/ 64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46">
                      <a:moveTo>
                        <a:pt x="0" y="64"/>
                      </a:moveTo>
                      <a:lnTo>
                        <a:pt x="56" y="0"/>
                      </a:lnTo>
                      <a:lnTo>
                        <a:pt x="56" y="92"/>
                      </a:lnTo>
                      <a:lnTo>
                        <a:pt x="0" y="14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7" name="Freeform: Shape 130"/>
                <p:cNvSpPr/>
                <p:nvPr/>
              </p:nvSpPr>
              <p:spPr bwMode="auto">
                <a:xfrm>
                  <a:off x="2181225" y="4967288"/>
                  <a:ext cx="88900" cy="214313"/>
                </a:xfrm>
                <a:custGeom>
                  <a:avLst/>
                  <a:gdLst>
                    <a:gd name="T0" fmla="*/ 0 w 56"/>
                    <a:gd name="T1" fmla="*/ 52 h 135"/>
                    <a:gd name="T2" fmla="*/ 56 w 56"/>
                    <a:gd name="T3" fmla="*/ 0 h 135"/>
                    <a:gd name="T4" fmla="*/ 56 w 56"/>
                    <a:gd name="T5" fmla="*/ 91 h 135"/>
                    <a:gd name="T6" fmla="*/ 0 w 56"/>
                    <a:gd name="T7" fmla="*/ 135 h 135"/>
                    <a:gd name="T8" fmla="*/ 0 w 56"/>
                    <a:gd name="T9" fmla="*/ 52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35">
                      <a:moveTo>
                        <a:pt x="0" y="52"/>
                      </a:moveTo>
                      <a:lnTo>
                        <a:pt x="56" y="0"/>
                      </a:lnTo>
                      <a:lnTo>
                        <a:pt x="56" y="91"/>
                      </a:lnTo>
                      <a:lnTo>
                        <a:pt x="0" y="135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8" name="Freeform: Shape 131"/>
                <p:cNvSpPr/>
                <p:nvPr/>
              </p:nvSpPr>
              <p:spPr bwMode="auto">
                <a:xfrm>
                  <a:off x="2181225" y="5143500"/>
                  <a:ext cx="88900" cy="198438"/>
                </a:xfrm>
                <a:custGeom>
                  <a:avLst/>
                  <a:gdLst>
                    <a:gd name="T0" fmla="*/ 0 w 56"/>
                    <a:gd name="T1" fmla="*/ 42 h 125"/>
                    <a:gd name="T2" fmla="*/ 56 w 56"/>
                    <a:gd name="T3" fmla="*/ 0 h 125"/>
                    <a:gd name="T4" fmla="*/ 56 w 56"/>
                    <a:gd name="T5" fmla="*/ 91 h 125"/>
                    <a:gd name="T6" fmla="*/ 0 w 56"/>
                    <a:gd name="T7" fmla="*/ 125 h 125"/>
                    <a:gd name="T8" fmla="*/ 0 w 56"/>
                    <a:gd name="T9" fmla="*/ 42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25">
                      <a:moveTo>
                        <a:pt x="0" y="42"/>
                      </a:moveTo>
                      <a:lnTo>
                        <a:pt x="56" y="0"/>
                      </a:lnTo>
                      <a:lnTo>
                        <a:pt x="56" y="91"/>
                      </a:lnTo>
                      <a:lnTo>
                        <a:pt x="0" y="125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9" name="Freeform: Shape 132"/>
                <p:cNvSpPr/>
                <p:nvPr/>
              </p:nvSpPr>
              <p:spPr bwMode="auto">
                <a:xfrm>
                  <a:off x="2181225" y="5321300"/>
                  <a:ext cx="88900" cy="180975"/>
                </a:xfrm>
                <a:custGeom>
                  <a:avLst/>
                  <a:gdLst>
                    <a:gd name="T0" fmla="*/ 0 w 56"/>
                    <a:gd name="T1" fmla="*/ 31 h 114"/>
                    <a:gd name="T2" fmla="*/ 56 w 56"/>
                    <a:gd name="T3" fmla="*/ 0 h 114"/>
                    <a:gd name="T4" fmla="*/ 56 w 56"/>
                    <a:gd name="T5" fmla="*/ 91 h 114"/>
                    <a:gd name="T6" fmla="*/ 0 w 56"/>
                    <a:gd name="T7" fmla="*/ 114 h 114"/>
                    <a:gd name="T8" fmla="*/ 0 w 56"/>
                    <a:gd name="T9" fmla="*/ 31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14">
                      <a:moveTo>
                        <a:pt x="0" y="31"/>
                      </a:moveTo>
                      <a:lnTo>
                        <a:pt x="56" y="0"/>
                      </a:lnTo>
                      <a:lnTo>
                        <a:pt x="56" y="91"/>
                      </a:lnTo>
                      <a:lnTo>
                        <a:pt x="0" y="114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0" name="Freeform: Shape 133"/>
                <p:cNvSpPr/>
                <p:nvPr/>
              </p:nvSpPr>
              <p:spPr bwMode="auto">
                <a:xfrm>
                  <a:off x="2181225" y="5497513"/>
                  <a:ext cx="88900" cy="163513"/>
                </a:xfrm>
                <a:custGeom>
                  <a:avLst/>
                  <a:gdLst>
                    <a:gd name="T0" fmla="*/ 0 w 56"/>
                    <a:gd name="T1" fmla="*/ 20 h 103"/>
                    <a:gd name="T2" fmla="*/ 56 w 56"/>
                    <a:gd name="T3" fmla="*/ 0 h 103"/>
                    <a:gd name="T4" fmla="*/ 56 w 56"/>
                    <a:gd name="T5" fmla="*/ 91 h 103"/>
                    <a:gd name="T6" fmla="*/ 0 w 56"/>
                    <a:gd name="T7" fmla="*/ 103 h 103"/>
                    <a:gd name="T8" fmla="*/ 0 w 56"/>
                    <a:gd name="T9" fmla="*/ 2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03">
                      <a:moveTo>
                        <a:pt x="0" y="20"/>
                      </a:moveTo>
                      <a:lnTo>
                        <a:pt x="56" y="0"/>
                      </a:lnTo>
                      <a:lnTo>
                        <a:pt x="56" y="91"/>
                      </a:lnTo>
                      <a:lnTo>
                        <a:pt x="0" y="103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1" name="Freeform: Shape 134"/>
                <p:cNvSpPr/>
                <p:nvPr/>
              </p:nvSpPr>
              <p:spPr bwMode="auto">
                <a:xfrm>
                  <a:off x="2181225" y="5675313"/>
                  <a:ext cx="88900" cy="146050"/>
                </a:xfrm>
                <a:custGeom>
                  <a:avLst/>
                  <a:gdLst>
                    <a:gd name="T0" fmla="*/ 0 w 56"/>
                    <a:gd name="T1" fmla="*/ 9 h 92"/>
                    <a:gd name="T2" fmla="*/ 56 w 56"/>
                    <a:gd name="T3" fmla="*/ 0 h 92"/>
                    <a:gd name="T4" fmla="*/ 56 w 56"/>
                    <a:gd name="T5" fmla="*/ 91 h 92"/>
                    <a:gd name="T6" fmla="*/ 0 w 56"/>
                    <a:gd name="T7" fmla="*/ 92 h 92"/>
                    <a:gd name="T8" fmla="*/ 0 w 56"/>
                    <a:gd name="T9" fmla="*/ 9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92">
                      <a:moveTo>
                        <a:pt x="0" y="9"/>
                      </a:moveTo>
                      <a:lnTo>
                        <a:pt x="56" y="0"/>
                      </a:lnTo>
                      <a:lnTo>
                        <a:pt x="56" y="91"/>
                      </a:lnTo>
                      <a:lnTo>
                        <a:pt x="0" y="9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2" name="Freeform: Shape 135"/>
                <p:cNvSpPr/>
                <p:nvPr/>
              </p:nvSpPr>
              <p:spPr bwMode="auto">
                <a:xfrm>
                  <a:off x="2093913" y="4914900"/>
                  <a:ext cx="65088" cy="214313"/>
                </a:xfrm>
                <a:custGeom>
                  <a:avLst/>
                  <a:gdLst>
                    <a:gd name="T0" fmla="*/ 0 w 41"/>
                    <a:gd name="T1" fmla="*/ 63 h 135"/>
                    <a:gd name="T2" fmla="*/ 41 w 41"/>
                    <a:gd name="T3" fmla="*/ 0 h 135"/>
                    <a:gd name="T4" fmla="*/ 41 w 41"/>
                    <a:gd name="T5" fmla="*/ 81 h 135"/>
                    <a:gd name="T6" fmla="*/ 0 w 41"/>
                    <a:gd name="T7" fmla="*/ 135 h 135"/>
                    <a:gd name="T8" fmla="*/ 0 w 41"/>
                    <a:gd name="T9" fmla="*/ 63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35">
                      <a:moveTo>
                        <a:pt x="0" y="63"/>
                      </a:moveTo>
                      <a:lnTo>
                        <a:pt x="41" y="0"/>
                      </a:lnTo>
                      <a:lnTo>
                        <a:pt x="41" y="81"/>
                      </a:lnTo>
                      <a:lnTo>
                        <a:pt x="0" y="135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3" name="Freeform: Shape 136"/>
                <p:cNvSpPr/>
                <p:nvPr/>
              </p:nvSpPr>
              <p:spPr bwMode="auto">
                <a:xfrm>
                  <a:off x="2093913" y="5072063"/>
                  <a:ext cx="65088" cy="196850"/>
                </a:xfrm>
                <a:custGeom>
                  <a:avLst/>
                  <a:gdLst>
                    <a:gd name="T0" fmla="*/ 0 w 41"/>
                    <a:gd name="T1" fmla="*/ 52 h 124"/>
                    <a:gd name="T2" fmla="*/ 41 w 41"/>
                    <a:gd name="T3" fmla="*/ 0 h 124"/>
                    <a:gd name="T4" fmla="*/ 41 w 41"/>
                    <a:gd name="T5" fmla="*/ 80 h 124"/>
                    <a:gd name="T6" fmla="*/ 0 w 41"/>
                    <a:gd name="T7" fmla="*/ 124 h 124"/>
                    <a:gd name="T8" fmla="*/ 0 w 41"/>
                    <a:gd name="T9" fmla="*/ 5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24">
                      <a:moveTo>
                        <a:pt x="0" y="52"/>
                      </a:moveTo>
                      <a:lnTo>
                        <a:pt x="41" y="0"/>
                      </a:lnTo>
                      <a:lnTo>
                        <a:pt x="41" y="80"/>
                      </a:lnTo>
                      <a:lnTo>
                        <a:pt x="0" y="124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4" name="Freeform: Shape 137"/>
                <p:cNvSpPr/>
                <p:nvPr/>
              </p:nvSpPr>
              <p:spPr bwMode="auto">
                <a:xfrm>
                  <a:off x="2093913" y="5226050"/>
                  <a:ext cx="65088" cy="180975"/>
                </a:xfrm>
                <a:custGeom>
                  <a:avLst/>
                  <a:gdLst>
                    <a:gd name="T0" fmla="*/ 0 w 41"/>
                    <a:gd name="T1" fmla="*/ 42 h 114"/>
                    <a:gd name="T2" fmla="*/ 41 w 41"/>
                    <a:gd name="T3" fmla="*/ 0 h 114"/>
                    <a:gd name="T4" fmla="*/ 41 w 41"/>
                    <a:gd name="T5" fmla="*/ 81 h 114"/>
                    <a:gd name="T6" fmla="*/ 0 w 41"/>
                    <a:gd name="T7" fmla="*/ 114 h 114"/>
                    <a:gd name="T8" fmla="*/ 0 w 41"/>
                    <a:gd name="T9" fmla="*/ 42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14">
                      <a:moveTo>
                        <a:pt x="0" y="42"/>
                      </a:moveTo>
                      <a:lnTo>
                        <a:pt x="41" y="0"/>
                      </a:lnTo>
                      <a:lnTo>
                        <a:pt x="41" y="81"/>
                      </a:lnTo>
                      <a:lnTo>
                        <a:pt x="0" y="114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5" name="Freeform: Shape 138"/>
                <p:cNvSpPr/>
                <p:nvPr/>
              </p:nvSpPr>
              <p:spPr bwMode="auto">
                <a:xfrm>
                  <a:off x="2093913" y="5383213"/>
                  <a:ext cx="65088" cy="161925"/>
                </a:xfrm>
                <a:custGeom>
                  <a:avLst/>
                  <a:gdLst>
                    <a:gd name="T0" fmla="*/ 0 w 41"/>
                    <a:gd name="T1" fmla="*/ 31 h 102"/>
                    <a:gd name="T2" fmla="*/ 41 w 41"/>
                    <a:gd name="T3" fmla="*/ 0 h 102"/>
                    <a:gd name="T4" fmla="*/ 41 w 41"/>
                    <a:gd name="T5" fmla="*/ 80 h 102"/>
                    <a:gd name="T6" fmla="*/ 0 w 41"/>
                    <a:gd name="T7" fmla="*/ 102 h 102"/>
                    <a:gd name="T8" fmla="*/ 0 w 41"/>
                    <a:gd name="T9" fmla="*/ 3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02">
                      <a:moveTo>
                        <a:pt x="0" y="31"/>
                      </a:moveTo>
                      <a:lnTo>
                        <a:pt x="41" y="0"/>
                      </a:lnTo>
                      <a:lnTo>
                        <a:pt x="41" y="80"/>
                      </a:lnTo>
                      <a:lnTo>
                        <a:pt x="0" y="10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6" name="Freeform: Shape 139"/>
                <p:cNvSpPr/>
                <p:nvPr/>
              </p:nvSpPr>
              <p:spPr bwMode="auto">
                <a:xfrm>
                  <a:off x="2093913" y="5537200"/>
                  <a:ext cx="65088" cy="147638"/>
                </a:xfrm>
                <a:custGeom>
                  <a:avLst/>
                  <a:gdLst>
                    <a:gd name="T0" fmla="*/ 0 w 41"/>
                    <a:gd name="T1" fmla="*/ 21 h 93"/>
                    <a:gd name="T2" fmla="*/ 41 w 41"/>
                    <a:gd name="T3" fmla="*/ 0 h 93"/>
                    <a:gd name="T4" fmla="*/ 41 w 41"/>
                    <a:gd name="T5" fmla="*/ 81 h 93"/>
                    <a:gd name="T6" fmla="*/ 0 w 41"/>
                    <a:gd name="T7" fmla="*/ 93 h 93"/>
                    <a:gd name="T8" fmla="*/ 0 w 41"/>
                    <a:gd name="T9" fmla="*/ 2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93">
                      <a:moveTo>
                        <a:pt x="0" y="21"/>
                      </a:moveTo>
                      <a:lnTo>
                        <a:pt x="41" y="0"/>
                      </a:lnTo>
                      <a:lnTo>
                        <a:pt x="41" y="81"/>
                      </a:lnTo>
                      <a:lnTo>
                        <a:pt x="0" y="9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7" name="Freeform: Shape 140"/>
                <p:cNvSpPr/>
                <p:nvPr/>
              </p:nvSpPr>
              <p:spPr bwMode="auto">
                <a:xfrm>
                  <a:off x="2093913" y="5694363"/>
                  <a:ext cx="65088" cy="128588"/>
                </a:xfrm>
                <a:custGeom>
                  <a:avLst/>
                  <a:gdLst>
                    <a:gd name="T0" fmla="*/ 0 w 41"/>
                    <a:gd name="T1" fmla="*/ 9 h 81"/>
                    <a:gd name="T2" fmla="*/ 41 w 41"/>
                    <a:gd name="T3" fmla="*/ 0 h 81"/>
                    <a:gd name="T4" fmla="*/ 41 w 41"/>
                    <a:gd name="T5" fmla="*/ 80 h 81"/>
                    <a:gd name="T6" fmla="*/ 0 w 41"/>
                    <a:gd name="T7" fmla="*/ 81 h 81"/>
                    <a:gd name="T8" fmla="*/ 0 w 41"/>
                    <a:gd name="T9" fmla="*/ 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1">
                      <a:moveTo>
                        <a:pt x="0" y="9"/>
                      </a:moveTo>
                      <a:lnTo>
                        <a:pt x="41" y="0"/>
                      </a:lnTo>
                      <a:lnTo>
                        <a:pt x="41" y="80"/>
                      </a:lnTo>
                      <a:lnTo>
                        <a:pt x="0" y="8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39" name="Group 159"/>
            <p:cNvGrpSpPr/>
            <p:nvPr/>
          </p:nvGrpSpPr>
          <p:grpSpPr>
            <a:xfrm>
              <a:off x="4787106" y="3781965"/>
              <a:ext cx="2617788" cy="2381250"/>
              <a:chOff x="4392613" y="3429000"/>
              <a:chExt cx="2617788" cy="2381250"/>
            </a:xfrm>
          </p:grpSpPr>
          <p:grpSp>
            <p:nvGrpSpPr>
              <p:cNvPr id="41" name="Group 160"/>
              <p:cNvGrpSpPr/>
              <p:nvPr/>
            </p:nvGrpSpPr>
            <p:grpSpPr>
              <a:xfrm>
                <a:off x="5119688" y="3429000"/>
                <a:ext cx="1165225" cy="2370138"/>
                <a:chOff x="5119688" y="3429000"/>
                <a:chExt cx="1165225" cy="2370138"/>
              </a:xfrm>
            </p:grpSpPr>
            <p:sp>
              <p:nvSpPr>
                <p:cNvPr id="80" name="Rectangle 199"/>
                <p:cNvSpPr/>
                <p:nvPr/>
              </p:nvSpPr>
              <p:spPr bwMode="auto">
                <a:xfrm>
                  <a:off x="5119688" y="5465763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" name="Rectangle 200"/>
                <p:cNvSpPr/>
                <p:nvPr/>
              </p:nvSpPr>
              <p:spPr bwMode="auto">
                <a:xfrm>
                  <a:off x="5119688" y="5057775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2" name="Rectangle 201"/>
                <p:cNvSpPr/>
                <p:nvPr/>
              </p:nvSpPr>
              <p:spPr bwMode="auto">
                <a:xfrm>
                  <a:off x="5119688" y="4651375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3" name="Rectangle 202"/>
                <p:cNvSpPr/>
                <p:nvPr/>
              </p:nvSpPr>
              <p:spPr bwMode="auto">
                <a:xfrm>
                  <a:off x="5119688" y="4243388"/>
                  <a:ext cx="333375" cy="33496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4" name="Rectangle 203"/>
                <p:cNvSpPr/>
                <p:nvPr/>
              </p:nvSpPr>
              <p:spPr bwMode="auto">
                <a:xfrm>
                  <a:off x="5119688" y="3836988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" name="Rectangle 204"/>
                <p:cNvSpPr/>
                <p:nvPr/>
              </p:nvSpPr>
              <p:spPr bwMode="auto">
                <a:xfrm>
                  <a:off x="5119688" y="3429000"/>
                  <a:ext cx="333375" cy="33496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" name="Rectangle 205"/>
                <p:cNvSpPr/>
                <p:nvPr/>
              </p:nvSpPr>
              <p:spPr bwMode="auto">
                <a:xfrm>
                  <a:off x="5534025" y="5465763"/>
                  <a:ext cx="334963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7" name="Rectangle 206"/>
                <p:cNvSpPr/>
                <p:nvPr/>
              </p:nvSpPr>
              <p:spPr bwMode="auto">
                <a:xfrm>
                  <a:off x="5534025" y="5057775"/>
                  <a:ext cx="334963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8" name="Rectangle 207"/>
                <p:cNvSpPr/>
                <p:nvPr/>
              </p:nvSpPr>
              <p:spPr bwMode="auto">
                <a:xfrm>
                  <a:off x="5534025" y="4651375"/>
                  <a:ext cx="334963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9" name="Rectangle 208"/>
                <p:cNvSpPr/>
                <p:nvPr/>
              </p:nvSpPr>
              <p:spPr bwMode="auto">
                <a:xfrm>
                  <a:off x="5534025" y="4243388"/>
                  <a:ext cx="334963" cy="33496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0" name="Rectangle 209"/>
                <p:cNvSpPr/>
                <p:nvPr/>
              </p:nvSpPr>
              <p:spPr bwMode="auto">
                <a:xfrm>
                  <a:off x="5534025" y="3836988"/>
                  <a:ext cx="334963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" name="Rectangle 210"/>
                <p:cNvSpPr/>
                <p:nvPr/>
              </p:nvSpPr>
              <p:spPr bwMode="auto">
                <a:xfrm>
                  <a:off x="5534025" y="3429000"/>
                  <a:ext cx="334963" cy="33496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" name="Rectangle 211"/>
                <p:cNvSpPr/>
                <p:nvPr/>
              </p:nvSpPr>
              <p:spPr bwMode="auto">
                <a:xfrm>
                  <a:off x="5951538" y="5465763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3" name="Rectangle 212"/>
                <p:cNvSpPr/>
                <p:nvPr/>
              </p:nvSpPr>
              <p:spPr bwMode="auto">
                <a:xfrm>
                  <a:off x="5951538" y="5057775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4" name="Rectangle 213"/>
                <p:cNvSpPr/>
                <p:nvPr/>
              </p:nvSpPr>
              <p:spPr bwMode="auto">
                <a:xfrm>
                  <a:off x="5951538" y="4651375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5" name="Rectangle 214"/>
                <p:cNvSpPr/>
                <p:nvPr/>
              </p:nvSpPr>
              <p:spPr bwMode="auto">
                <a:xfrm>
                  <a:off x="5951538" y="4243388"/>
                  <a:ext cx="333375" cy="33496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" name="Rectangle 215"/>
                <p:cNvSpPr/>
                <p:nvPr/>
              </p:nvSpPr>
              <p:spPr bwMode="auto">
                <a:xfrm>
                  <a:off x="5951538" y="3836988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" name="Rectangle 216"/>
                <p:cNvSpPr/>
                <p:nvPr/>
              </p:nvSpPr>
              <p:spPr bwMode="auto">
                <a:xfrm>
                  <a:off x="5951538" y="3429000"/>
                  <a:ext cx="333375" cy="33496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2" name="Group 161"/>
              <p:cNvGrpSpPr/>
              <p:nvPr/>
            </p:nvGrpSpPr>
            <p:grpSpPr>
              <a:xfrm>
                <a:off x="6354763" y="3429000"/>
                <a:ext cx="655638" cy="2381250"/>
                <a:chOff x="6354763" y="3429000"/>
                <a:chExt cx="655638" cy="2381250"/>
              </a:xfrm>
            </p:grpSpPr>
            <p:sp>
              <p:nvSpPr>
                <p:cNvPr id="62" name="Freeform: Shape 181"/>
                <p:cNvSpPr/>
                <p:nvPr/>
              </p:nvSpPr>
              <p:spPr bwMode="auto">
                <a:xfrm>
                  <a:off x="6354763" y="3429000"/>
                  <a:ext cx="236538" cy="512763"/>
                </a:xfrm>
                <a:custGeom>
                  <a:avLst/>
                  <a:gdLst>
                    <a:gd name="T0" fmla="*/ 149 w 149"/>
                    <a:gd name="T1" fmla="*/ 131 h 323"/>
                    <a:gd name="T2" fmla="*/ 0 w 149"/>
                    <a:gd name="T3" fmla="*/ 0 h 323"/>
                    <a:gd name="T4" fmla="*/ 0 w 149"/>
                    <a:gd name="T5" fmla="*/ 211 h 323"/>
                    <a:gd name="T6" fmla="*/ 149 w 149"/>
                    <a:gd name="T7" fmla="*/ 323 h 323"/>
                    <a:gd name="T8" fmla="*/ 149 w 149"/>
                    <a:gd name="T9" fmla="*/ 131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323">
                      <a:moveTo>
                        <a:pt x="149" y="131"/>
                      </a:moveTo>
                      <a:lnTo>
                        <a:pt x="0" y="0"/>
                      </a:lnTo>
                      <a:lnTo>
                        <a:pt x="0" y="211"/>
                      </a:lnTo>
                      <a:lnTo>
                        <a:pt x="149" y="323"/>
                      </a:lnTo>
                      <a:lnTo>
                        <a:pt x="149" y="131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Freeform: Shape 182"/>
                <p:cNvSpPr/>
                <p:nvPr/>
              </p:nvSpPr>
              <p:spPr bwMode="auto">
                <a:xfrm>
                  <a:off x="6354763" y="3836988"/>
                  <a:ext cx="236538" cy="477838"/>
                </a:xfrm>
                <a:custGeom>
                  <a:avLst/>
                  <a:gdLst>
                    <a:gd name="T0" fmla="*/ 149 w 149"/>
                    <a:gd name="T1" fmla="*/ 108 h 301"/>
                    <a:gd name="T2" fmla="*/ 0 w 149"/>
                    <a:gd name="T3" fmla="*/ 0 h 301"/>
                    <a:gd name="T4" fmla="*/ 0 w 149"/>
                    <a:gd name="T5" fmla="*/ 210 h 301"/>
                    <a:gd name="T6" fmla="*/ 149 w 149"/>
                    <a:gd name="T7" fmla="*/ 301 h 301"/>
                    <a:gd name="T8" fmla="*/ 149 w 149"/>
                    <a:gd name="T9" fmla="*/ 108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301">
                      <a:moveTo>
                        <a:pt x="149" y="108"/>
                      </a:moveTo>
                      <a:lnTo>
                        <a:pt x="0" y="0"/>
                      </a:lnTo>
                      <a:lnTo>
                        <a:pt x="0" y="210"/>
                      </a:lnTo>
                      <a:lnTo>
                        <a:pt x="149" y="301"/>
                      </a:lnTo>
                      <a:lnTo>
                        <a:pt x="149" y="10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Freeform: Shape 183"/>
                <p:cNvSpPr/>
                <p:nvPr/>
              </p:nvSpPr>
              <p:spPr bwMode="auto">
                <a:xfrm>
                  <a:off x="6354763" y="4243388"/>
                  <a:ext cx="236538" cy="442913"/>
                </a:xfrm>
                <a:custGeom>
                  <a:avLst/>
                  <a:gdLst>
                    <a:gd name="T0" fmla="*/ 149 w 149"/>
                    <a:gd name="T1" fmla="*/ 87 h 279"/>
                    <a:gd name="T2" fmla="*/ 0 w 149"/>
                    <a:gd name="T3" fmla="*/ 0 h 279"/>
                    <a:gd name="T4" fmla="*/ 0 w 149"/>
                    <a:gd name="T5" fmla="*/ 211 h 279"/>
                    <a:gd name="T6" fmla="*/ 149 w 149"/>
                    <a:gd name="T7" fmla="*/ 279 h 279"/>
                    <a:gd name="T8" fmla="*/ 149 w 149"/>
                    <a:gd name="T9" fmla="*/ 87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79">
                      <a:moveTo>
                        <a:pt x="149" y="87"/>
                      </a:moveTo>
                      <a:lnTo>
                        <a:pt x="0" y="0"/>
                      </a:lnTo>
                      <a:lnTo>
                        <a:pt x="0" y="211"/>
                      </a:lnTo>
                      <a:lnTo>
                        <a:pt x="149" y="279"/>
                      </a:lnTo>
                      <a:lnTo>
                        <a:pt x="149" y="87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Freeform: Shape 184"/>
                <p:cNvSpPr/>
                <p:nvPr/>
              </p:nvSpPr>
              <p:spPr bwMode="auto">
                <a:xfrm>
                  <a:off x="6354763" y="4651375"/>
                  <a:ext cx="236538" cy="406400"/>
                </a:xfrm>
                <a:custGeom>
                  <a:avLst/>
                  <a:gdLst>
                    <a:gd name="T0" fmla="*/ 149 w 149"/>
                    <a:gd name="T1" fmla="*/ 64 h 256"/>
                    <a:gd name="T2" fmla="*/ 0 w 149"/>
                    <a:gd name="T3" fmla="*/ 0 h 256"/>
                    <a:gd name="T4" fmla="*/ 0 w 149"/>
                    <a:gd name="T5" fmla="*/ 210 h 256"/>
                    <a:gd name="T6" fmla="*/ 149 w 149"/>
                    <a:gd name="T7" fmla="*/ 256 h 256"/>
                    <a:gd name="T8" fmla="*/ 149 w 149"/>
                    <a:gd name="T9" fmla="*/ 64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56">
                      <a:moveTo>
                        <a:pt x="149" y="64"/>
                      </a:moveTo>
                      <a:lnTo>
                        <a:pt x="0" y="0"/>
                      </a:lnTo>
                      <a:lnTo>
                        <a:pt x="0" y="210"/>
                      </a:lnTo>
                      <a:lnTo>
                        <a:pt x="149" y="256"/>
                      </a:lnTo>
                      <a:lnTo>
                        <a:pt x="149" y="6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Freeform: Shape 185"/>
                <p:cNvSpPr/>
                <p:nvPr/>
              </p:nvSpPr>
              <p:spPr bwMode="auto">
                <a:xfrm>
                  <a:off x="6354763" y="5057775"/>
                  <a:ext cx="236538" cy="373063"/>
                </a:xfrm>
                <a:custGeom>
                  <a:avLst/>
                  <a:gdLst>
                    <a:gd name="T0" fmla="*/ 149 w 149"/>
                    <a:gd name="T1" fmla="*/ 42 h 235"/>
                    <a:gd name="T2" fmla="*/ 0 w 149"/>
                    <a:gd name="T3" fmla="*/ 0 h 235"/>
                    <a:gd name="T4" fmla="*/ 0 w 149"/>
                    <a:gd name="T5" fmla="*/ 210 h 235"/>
                    <a:gd name="T6" fmla="*/ 149 w 149"/>
                    <a:gd name="T7" fmla="*/ 235 h 235"/>
                    <a:gd name="T8" fmla="*/ 149 w 149"/>
                    <a:gd name="T9" fmla="*/ 42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35">
                      <a:moveTo>
                        <a:pt x="149" y="42"/>
                      </a:moveTo>
                      <a:lnTo>
                        <a:pt x="0" y="0"/>
                      </a:lnTo>
                      <a:lnTo>
                        <a:pt x="0" y="210"/>
                      </a:lnTo>
                      <a:lnTo>
                        <a:pt x="149" y="235"/>
                      </a:lnTo>
                      <a:lnTo>
                        <a:pt x="149" y="4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Freeform: Shape 186"/>
                <p:cNvSpPr/>
                <p:nvPr/>
              </p:nvSpPr>
              <p:spPr bwMode="auto">
                <a:xfrm>
                  <a:off x="6354763" y="5465763"/>
                  <a:ext cx="236538" cy="336550"/>
                </a:xfrm>
                <a:custGeom>
                  <a:avLst/>
                  <a:gdLst>
                    <a:gd name="T0" fmla="*/ 149 w 149"/>
                    <a:gd name="T1" fmla="*/ 19 h 212"/>
                    <a:gd name="T2" fmla="*/ 0 w 149"/>
                    <a:gd name="T3" fmla="*/ 0 h 212"/>
                    <a:gd name="T4" fmla="*/ 0 w 149"/>
                    <a:gd name="T5" fmla="*/ 210 h 212"/>
                    <a:gd name="T6" fmla="*/ 149 w 149"/>
                    <a:gd name="T7" fmla="*/ 212 h 212"/>
                    <a:gd name="T8" fmla="*/ 149 w 149"/>
                    <a:gd name="T9" fmla="*/ 19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12">
                      <a:moveTo>
                        <a:pt x="149" y="19"/>
                      </a:moveTo>
                      <a:lnTo>
                        <a:pt x="0" y="0"/>
                      </a:lnTo>
                      <a:lnTo>
                        <a:pt x="0" y="210"/>
                      </a:lnTo>
                      <a:lnTo>
                        <a:pt x="149" y="212"/>
                      </a:lnTo>
                      <a:lnTo>
                        <a:pt x="149" y="19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Freeform: Shape 187"/>
                <p:cNvSpPr/>
                <p:nvPr/>
              </p:nvSpPr>
              <p:spPr bwMode="auto">
                <a:xfrm>
                  <a:off x="6648450" y="3687763"/>
                  <a:ext cx="184150" cy="474663"/>
                </a:xfrm>
                <a:custGeom>
                  <a:avLst/>
                  <a:gdLst>
                    <a:gd name="T0" fmla="*/ 116 w 116"/>
                    <a:gd name="T1" fmla="*/ 130 h 299"/>
                    <a:gd name="T2" fmla="*/ 0 w 116"/>
                    <a:gd name="T3" fmla="*/ 0 h 299"/>
                    <a:gd name="T4" fmla="*/ 0 w 116"/>
                    <a:gd name="T5" fmla="*/ 188 h 299"/>
                    <a:gd name="T6" fmla="*/ 116 w 116"/>
                    <a:gd name="T7" fmla="*/ 299 h 299"/>
                    <a:gd name="T8" fmla="*/ 116 w 116"/>
                    <a:gd name="T9" fmla="*/ 130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99">
                      <a:moveTo>
                        <a:pt x="116" y="130"/>
                      </a:move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116" y="299"/>
                      </a:lnTo>
                      <a:lnTo>
                        <a:pt x="116" y="13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Freeform: Shape 188"/>
                <p:cNvSpPr/>
                <p:nvPr/>
              </p:nvSpPr>
              <p:spPr bwMode="auto">
                <a:xfrm>
                  <a:off x="6648450" y="4051300"/>
                  <a:ext cx="184150" cy="439738"/>
                </a:xfrm>
                <a:custGeom>
                  <a:avLst/>
                  <a:gdLst>
                    <a:gd name="T0" fmla="*/ 116 w 116"/>
                    <a:gd name="T1" fmla="*/ 108 h 277"/>
                    <a:gd name="T2" fmla="*/ 0 w 116"/>
                    <a:gd name="T3" fmla="*/ 0 h 277"/>
                    <a:gd name="T4" fmla="*/ 0 w 116"/>
                    <a:gd name="T5" fmla="*/ 188 h 277"/>
                    <a:gd name="T6" fmla="*/ 116 w 116"/>
                    <a:gd name="T7" fmla="*/ 277 h 277"/>
                    <a:gd name="T8" fmla="*/ 116 w 116"/>
                    <a:gd name="T9" fmla="*/ 108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77">
                      <a:moveTo>
                        <a:pt x="116" y="108"/>
                      </a:move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116" y="277"/>
                      </a:lnTo>
                      <a:lnTo>
                        <a:pt x="116" y="10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Freeform: Shape 189"/>
                <p:cNvSpPr/>
                <p:nvPr/>
              </p:nvSpPr>
              <p:spPr bwMode="auto">
                <a:xfrm>
                  <a:off x="6648450" y="4414838"/>
                  <a:ext cx="184150" cy="406400"/>
                </a:xfrm>
                <a:custGeom>
                  <a:avLst/>
                  <a:gdLst>
                    <a:gd name="T0" fmla="*/ 116 w 116"/>
                    <a:gd name="T1" fmla="*/ 85 h 256"/>
                    <a:gd name="T2" fmla="*/ 0 w 116"/>
                    <a:gd name="T3" fmla="*/ 0 h 256"/>
                    <a:gd name="T4" fmla="*/ 0 w 116"/>
                    <a:gd name="T5" fmla="*/ 188 h 256"/>
                    <a:gd name="T6" fmla="*/ 116 w 116"/>
                    <a:gd name="T7" fmla="*/ 256 h 256"/>
                    <a:gd name="T8" fmla="*/ 116 w 116"/>
                    <a:gd name="T9" fmla="*/ 85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56">
                      <a:moveTo>
                        <a:pt x="116" y="85"/>
                      </a:move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116" y="256"/>
                      </a:lnTo>
                      <a:lnTo>
                        <a:pt x="116" y="8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Freeform: Shape 190"/>
                <p:cNvSpPr/>
                <p:nvPr/>
              </p:nvSpPr>
              <p:spPr bwMode="auto">
                <a:xfrm>
                  <a:off x="6648450" y="4776788"/>
                  <a:ext cx="184150" cy="371475"/>
                </a:xfrm>
                <a:custGeom>
                  <a:avLst/>
                  <a:gdLst>
                    <a:gd name="T0" fmla="*/ 116 w 116"/>
                    <a:gd name="T1" fmla="*/ 64 h 234"/>
                    <a:gd name="T2" fmla="*/ 0 w 116"/>
                    <a:gd name="T3" fmla="*/ 0 h 234"/>
                    <a:gd name="T4" fmla="*/ 0 w 116"/>
                    <a:gd name="T5" fmla="*/ 188 h 234"/>
                    <a:gd name="T6" fmla="*/ 116 w 116"/>
                    <a:gd name="T7" fmla="*/ 234 h 234"/>
                    <a:gd name="T8" fmla="*/ 116 w 116"/>
                    <a:gd name="T9" fmla="*/ 64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34">
                      <a:moveTo>
                        <a:pt x="116" y="64"/>
                      </a:move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116" y="234"/>
                      </a:lnTo>
                      <a:lnTo>
                        <a:pt x="116" y="6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Freeform: Shape 191"/>
                <p:cNvSpPr/>
                <p:nvPr/>
              </p:nvSpPr>
              <p:spPr bwMode="auto">
                <a:xfrm>
                  <a:off x="6648450" y="5140325"/>
                  <a:ext cx="184150" cy="336550"/>
                </a:xfrm>
                <a:custGeom>
                  <a:avLst/>
                  <a:gdLst>
                    <a:gd name="T0" fmla="*/ 116 w 116"/>
                    <a:gd name="T1" fmla="*/ 43 h 212"/>
                    <a:gd name="T2" fmla="*/ 0 w 116"/>
                    <a:gd name="T3" fmla="*/ 0 h 212"/>
                    <a:gd name="T4" fmla="*/ 0 w 116"/>
                    <a:gd name="T5" fmla="*/ 188 h 212"/>
                    <a:gd name="T6" fmla="*/ 116 w 116"/>
                    <a:gd name="T7" fmla="*/ 212 h 212"/>
                    <a:gd name="T8" fmla="*/ 116 w 116"/>
                    <a:gd name="T9" fmla="*/ 43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12">
                      <a:moveTo>
                        <a:pt x="116" y="43"/>
                      </a:move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116" y="212"/>
                      </a:lnTo>
                      <a:lnTo>
                        <a:pt x="116" y="43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3" name="Freeform: Shape 192"/>
                <p:cNvSpPr/>
                <p:nvPr/>
              </p:nvSpPr>
              <p:spPr bwMode="auto">
                <a:xfrm>
                  <a:off x="6648450" y="5503863"/>
                  <a:ext cx="184150" cy="301625"/>
                </a:xfrm>
                <a:custGeom>
                  <a:avLst/>
                  <a:gdLst>
                    <a:gd name="T0" fmla="*/ 116 w 116"/>
                    <a:gd name="T1" fmla="*/ 21 h 190"/>
                    <a:gd name="T2" fmla="*/ 0 w 116"/>
                    <a:gd name="T3" fmla="*/ 0 h 190"/>
                    <a:gd name="T4" fmla="*/ 0 w 116"/>
                    <a:gd name="T5" fmla="*/ 188 h 190"/>
                    <a:gd name="T6" fmla="*/ 116 w 116"/>
                    <a:gd name="T7" fmla="*/ 190 h 190"/>
                    <a:gd name="T8" fmla="*/ 116 w 116"/>
                    <a:gd name="T9" fmla="*/ 21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90">
                      <a:moveTo>
                        <a:pt x="116" y="21"/>
                      </a:move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116" y="190"/>
                      </a:lnTo>
                      <a:lnTo>
                        <a:pt x="116" y="21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4" name="Freeform: Shape 193"/>
                <p:cNvSpPr/>
                <p:nvPr/>
              </p:nvSpPr>
              <p:spPr bwMode="auto">
                <a:xfrm>
                  <a:off x="6878638" y="3944938"/>
                  <a:ext cx="131763" cy="441325"/>
                </a:xfrm>
                <a:custGeom>
                  <a:avLst/>
                  <a:gdLst>
                    <a:gd name="T0" fmla="*/ 83 w 83"/>
                    <a:gd name="T1" fmla="*/ 130 h 278"/>
                    <a:gd name="T2" fmla="*/ 0 w 83"/>
                    <a:gd name="T3" fmla="*/ 0 h 278"/>
                    <a:gd name="T4" fmla="*/ 0 w 83"/>
                    <a:gd name="T5" fmla="*/ 165 h 278"/>
                    <a:gd name="T6" fmla="*/ 83 w 83"/>
                    <a:gd name="T7" fmla="*/ 278 h 278"/>
                    <a:gd name="T8" fmla="*/ 83 w 83"/>
                    <a:gd name="T9" fmla="*/ 130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78">
                      <a:moveTo>
                        <a:pt x="83" y="130"/>
                      </a:moveTo>
                      <a:lnTo>
                        <a:pt x="0" y="0"/>
                      </a:lnTo>
                      <a:lnTo>
                        <a:pt x="0" y="165"/>
                      </a:lnTo>
                      <a:lnTo>
                        <a:pt x="83" y="278"/>
                      </a:lnTo>
                      <a:lnTo>
                        <a:pt x="83" y="13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5" name="Freeform: Shape 194"/>
                <p:cNvSpPr/>
                <p:nvPr/>
              </p:nvSpPr>
              <p:spPr bwMode="auto">
                <a:xfrm>
                  <a:off x="6878638" y="4265613"/>
                  <a:ext cx="131763" cy="404813"/>
                </a:xfrm>
                <a:custGeom>
                  <a:avLst/>
                  <a:gdLst>
                    <a:gd name="T0" fmla="*/ 83 w 83"/>
                    <a:gd name="T1" fmla="*/ 108 h 255"/>
                    <a:gd name="T2" fmla="*/ 0 w 83"/>
                    <a:gd name="T3" fmla="*/ 0 h 255"/>
                    <a:gd name="T4" fmla="*/ 0 w 83"/>
                    <a:gd name="T5" fmla="*/ 165 h 255"/>
                    <a:gd name="T6" fmla="*/ 83 w 83"/>
                    <a:gd name="T7" fmla="*/ 255 h 255"/>
                    <a:gd name="T8" fmla="*/ 83 w 83"/>
                    <a:gd name="T9" fmla="*/ 108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55">
                      <a:moveTo>
                        <a:pt x="83" y="108"/>
                      </a:moveTo>
                      <a:lnTo>
                        <a:pt x="0" y="0"/>
                      </a:lnTo>
                      <a:lnTo>
                        <a:pt x="0" y="165"/>
                      </a:lnTo>
                      <a:lnTo>
                        <a:pt x="83" y="255"/>
                      </a:lnTo>
                      <a:lnTo>
                        <a:pt x="83" y="10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6" name="Freeform: Shape 195"/>
                <p:cNvSpPr/>
                <p:nvPr/>
              </p:nvSpPr>
              <p:spPr bwMode="auto">
                <a:xfrm>
                  <a:off x="6878638" y="4584700"/>
                  <a:ext cx="131763" cy="369888"/>
                </a:xfrm>
                <a:custGeom>
                  <a:avLst/>
                  <a:gdLst>
                    <a:gd name="T0" fmla="*/ 83 w 83"/>
                    <a:gd name="T1" fmla="*/ 86 h 233"/>
                    <a:gd name="T2" fmla="*/ 0 w 83"/>
                    <a:gd name="T3" fmla="*/ 0 h 233"/>
                    <a:gd name="T4" fmla="*/ 0 w 83"/>
                    <a:gd name="T5" fmla="*/ 165 h 233"/>
                    <a:gd name="T6" fmla="*/ 83 w 83"/>
                    <a:gd name="T7" fmla="*/ 233 h 233"/>
                    <a:gd name="T8" fmla="*/ 83 w 83"/>
                    <a:gd name="T9" fmla="*/ 86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33">
                      <a:moveTo>
                        <a:pt x="83" y="86"/>
                      </a:moveTo>
                      <a:lnTo>
                        <a:pt x="0" y="0"/>
                      </a:lnTo>
                      <a:lnTo>
                        <a:pt x="0" y="165"/>
                      </a:lnTo>
                      <a:lnTo>
                        <a:pt x="83" y="233"/>
                      </a:lnTo>
                      <a:lnTo>
                        <a:pt x="83" y="86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7" name="Freeform: Shape 196"/>
                <p:cNvSpPr/>
                <p:nvPr/>
              </p:nvSpPr>
              <p:spPr bwMode="auto">
                <a:xfrm>
                  <a:off x="6878638" y="4903788"/>
                  <a:ext cx="131763" cy="336550"/>
                </a:xfrm>
                <a:custGeom>
                  <a:avLst/>
                  <a:gdLst>
                    <a:gd name="T0" fmla="*/ 83 w 83"/>
                    <a:gd name="T1" fmla="*/ 64 h 212"/>
                    <a:gd name="T2" fmla="*/ 0 w 83"/>
                    <a:gd name="T3" fmla="*/ 0 h 212"/>
                    <a:gd name="T4" fmla="*/ 0 w 83"/>
                    <a:gd name="T5" fmla="*/ 166 h 212"/>
                    <a:gd name="T6" fmla="*/ 83 w 83"/>
                    <a:gd name="T7" fmla="*/ 212 h 212"/>
                    <a:gd name="T8" fmla="*/ 83 w 83"/>
                    <a:gd name="T9" fmla="*/ 64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12">
                      <a:moveTo>
                        <a:pt x="83" y="64"/>
                      </a:moveTo>
                      <a:lnTo>
                        <a:pt x="0" y="0"/>
                      </a:lnTo>
                      <a:lnTo>
                        <a:pt x="0" y="166"/>
                      </a:lnTo>
                      <a:lnTo>
                        <a:pt x="83" y="212"/>
                      </a:lnTo>
                      <a:lnTo>
                        <a:pt x="83" y="6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8" name="Freeform: Shape 197"/>
                <p:cNvSpPr/>
                <p:nvPr/>
              </p:nvSpPr>
              <p:spPr bwMode="auto">
                <a:xfrm>
                  <a:off x="6878638" y="5224463"/>
                  <a:ext cx="131763" cy="300038"/>
                </a:xfrm>
                <a:custGeom>
                  <a:avLst/>
                  <a:gdLst>
                    <a:gd name="T0" fmla="*/ 83 w 83"/>
                    <a:gd name="T1" fmla="*/ 42 h 189"/>
                    <a:gd name="T2" fmla="*/ 0 w 83"/>
                    <a:gd name="T3" fmla="*/ 0 h 189"/>
                    <a:gd name="T4" fmla="*/ 0 w 83"/>
                    <a:gd name="T5" fmla="*/ 165 h 189"/>
                    <a:gd name="T6" fmla="*/ 83 w 83"/>
                    <a:gd name="T7" fmla="*/ 189 h 189"/>
                    <a:gd name="T8" fmla="*/ 83 w 83"/>
                    <a:gd name="T9" fmla="*/ 42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189">
                      <a:moveTo>
                        <a:pt x="83" y="42"/>
                      </a:moveTo>
                      <a:lnTo>
                        <a:pt x="0" y="0"/>
                      </a:lnTo>
                      <a:lnTo>
                        <a:pt x="0" y="165"/>
                      </a:lnTo>
                      <a:lnTo>
                        <a:pt x="83" y="189"/>
                      </a:lnTo>
                      <a:lnTo>
                        <a:pt x="83" y="4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" name="Freeform: Shape 198"/>
                <p:cNvSpPr/>
                <p:nvPr/>
              </p:nvSpPr>
              <p:spPr bwMode="auto">
                <a:xfrm>
                  <a:off x="6878638" y="5543550"/>
                  <a:ext cx="131763" cy="266700"/>
                </a:xfrm>
                <a:custGeom>
                  <a:avLst/>
                  <a:gdLst>
                    <a:gd name="T0" fmla="*/ 83 w 83"/>
                    <a:gd name="T1" fmla="*/ 20 h 168"/>
                    <a:gd name="T2" fmla="*/ 0 w 83"/>
                    <a:gd name="T3" fmla="*/ 0 h 168"/>
                    <a:gd name="T4" fmla="*/ 0 w 83"/>
                    <a:gd name="T5" fmla="*/ 166 h 168"/>
                    <a:gd name="T6" fmla="*/ 83 w 83"/>
                    <a:gd name="T7" fmla="*/ 168 h 168"/>
                    <a:gd name="T8" fmla="*/ 83 w 83"/>
                    <a:gd name="T9" fmla="*/ 2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168">
                      <a:moveTo>
                        <a:pt x="83" y="20"/>
                      </a:moveTo>
                      <a:lnTo>
                        <a:pt x="0" y="0"/>
                      </a:lnTo>
                      <a:lnTo>
                        <a:pt x="0" y="166"/>
                      </a:lnTo>
                      <a:lnTo>
                        <a:pt x="83" y="168"/>
                      </a:lnTo>
                      <a:lnTo>
                        <a:pt x="83" y="2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3" name="Group 162"/>
              <p:cNvGrpSpPr/>
              <p:nvPr/>
            </p:nvGrpSpPr>
            <p:grpSpPr>
              <a:xfrm>
                <a:off x="4392613" y="3429000"/>
                <a:ext cx="655638" cy="2381250"/>
                <a:chOff x="4392613" y="3429000"/>
                <a:chExt cx="655638" cy="2381250"/>
              </a:xfrm>
            </p:grpSpPr>
            <p:sp>
              <p:nvSpPr>
                <p:cNvPr id="44" name="Freeform: Shape 163"/>
                <p:cNvSpPr/>
                <p:nvPr/>
              </p:nvSpPr>
              <p:spPr bwMode="auto">
                <a:xfrm>
                  <a:off x="4811713" y="3429000"/>
                  <a:ext cx="236538" cy="512763"/>
                </a:xfrm>
                <a:custGeom>
                  <a:avLst/>
                  <a:gdLst>
                    <a:gd name="T0" fmla="*/ 0 w 149"/>
                    <a:gd name="T1" fmla="*/ 131 h 323"/>
                    <a:gd name="T2" fmla="*/ 149 w 149"/>
                    <a:gd name="T3" fmla="*/ 0 h 323"/>
                    <a:gd name="T4" fmla="*/ 149 w 149"/>
                    <a:gd name="T5" fmla="*/ 211 h 323"/>
                    <a:gd name="T6" fmla="*/ 0 w 149"/>
                    <a:gd name="T7" fmla="*/ 323 h 323"/>
                    <a:gd name="T8" fmla="*/ 0 w 149"/>
                    <a:gd name="T9" fmla="*/ 131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323">
                      <a:moveTo>
                        <a:pt x="0" y="131"/>
                      </a:moveTo>
                      <a:lnTo>
                        <a:pt x="149" y="0"/>
                      </a:lnTo>
                      <a:lnTo>
                        <a:pt x="149" y="211"/>
                      </a:lnTo>
                      <a:lnTo>
                        <a:pt x="0" y="323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164"/>
                <p:cNvSpPr/>
                <p:nvPr/>
              </p:nvSpPr>
              <p:spPr bwMode="auto">
                <a:xfrm>
                  <a:off x="4811713" y="3836988"/>
                  <a:ext cx="236538" cy="477838"/>
                </a:xfrm>
                <a:custGeom>
                  <a:avLst/>
                  <a:gdLst>
                    <a:gd name="T0" fmla="*/ 0 w 149"/>
                    <a:gd name="T1" fmla="*/ 108 h 301"/>
                    <a:gd name="T2" fmla="*/ 149 w 149"/>
                    <a:gd name="T3" fmla="*/ 0 h 301"/>
                    <a:gd name="T4" fmla="*/ 149 w 149"/>
                    <a:gd name="T5" fmla="*/ 210 h 301"/>
                    <a:gd name="T6" fmla="*/ 0 w 149"/>
                    <a:gd name="T7" fmla="*/ 301 h 301"/>
                    <a:gd name="T8" fmla="*/ 0 w 149"/>
                    <a:gd name="T9" fmla="*/ 108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301">
                      <a:moveTo>
                        <a:pt x="0" y="108"/>
                      </a:moveTo>
                      <a:lnTo>
                        <a:pt x="149" y="0"/>
                      </a:lnTo>
                      <a:lnTo>
                        <a:pt x="149" y="210"/>
                      </a:lnTo>
                      <a:lnTo>
                        <a:pt x="0" y="301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Freeform: Shape 165"/>
                <p:cNvSpPr/>
                <p:nvPr/>
              </p:nvSpPr>
              <p:spPr bwMode="auto">
                <a:xfrm>
                  <a:off x="4811713" y="4243388"/>
                  <a:ext cx="236538" cy="442913"/>
                </a:xfrm>
                <a:custGeom>
                  <a:avLst/>
                  <a:gdLst>
                    <a:gd name="T0" fmla="*/ 0 w 149"/>
                    <a:gd name="T1" fmla="*/ 87 h 279"/>
                    <a:gd name="T2" fmla="*/ 149 w 149"/>
                    <a:gd name="T3" fmla="*/ 0 h 279"/>
                    <a:gd name="T4" fmla="*/ 149 w 149"/>
                    <a:gd name="T5" fmla="*/ 211 h 279"/>
                    <a:gd name="T6" fmla="*/ 0 w 149"/>
                    <a:gd name="T7" fmla="*/ 279 h 279"/>
                    <a:gd name="T8" fmla="*/ 0 w 149"/>
                    <a:gd name="T9" fmla="*/ 87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79">
                      <a:moveTo>
                        <a:pt x="0" y="87"/>
                      </a:moveTo>
                      <a:lnTo>
                        <a:pt x="149" y="0"/>
                      </a:lnTo>
                      <a:lnTo>
                        <a:pt x="149" y="211"/>
                      </a:lnTo>
                      <a:lnTo>
                        <a:pt x="0" y="279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Freeform: Shape 166"/>
                <p:cNvSpPr/>
                <p:nvPr/>
              </p:nvSpPr>
              <p:spPr bwMode="auto">
                <a:xfrm>
                  <a:off x="4811713" y="4651375"/>
                  <a:ext cx="236538" cy="406400"/>
                </a:xfrm>
                <a:custGeom>
                  <a:avLst/>
                  <a:gdLst>
                    <a:gd name="T0" fmla="*/ 0 w 149"/>
                    <a:gd name="T1" fmla="*/ 64 h 256"/>
                    <a:gd name="T2" fmla="*/ 149 w 149"/>
                    <a:gd name="T3" fmla="*/ 0 h 256"/>
                    <a:gd name="T4" fmla="*/ 149 w 149"/>
                    <a:gd name="T5" fmla="*/ 210 h 256"/>
                    <a:gd name="T6" fmla="*/ 0 w 149"/>
                    <a:gd name="T7" fmla="*/ 256 h 256"/>
                    <a:gd name="T8" fmla="*/ 0 w 149"/>
                    <a:gd name="T9" fmla="*/ 64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56">
                      <a:moveTo>
                        <a:pt x="0" y="64"/>
                      </a:moveTo>
                      <a:lnTo>
                        <a:pt x="149" y="0"/>
                      </a:lnTo>
                      <a:lnTo>
                        <a:pt x="149" y="210"/>
                      </a:lnTo>
                      <a:lnTo>
                        <a:pt x="0" y="25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Freeform: Shape 167"/>
                <p:cNvSpPr/>
                <p:nvPr/>
              </p:nvSpPr>
              <p:spPr bwMode="auto">
                <a:xfrm>
                  <a:off x="4811713" y="5057775"/>
                  <a:ext cx="236538" cy="373063"/>
                </a:xfrm>
                <a:custGeom>
                  <a:avLst/>
                  <a:gdLst>
                    <a:gd name="T0" fmla="*/ 0 w 149"/>
                    <a:gd name="T1" fmla="*/ 42 h 235"/>
                    <a:gd name="T2" fmla="*/ 149 w 149"/>
                    <a:gd name="T3" fmla="*/ 0 h 235"/>
                    <a:gd name="T4" fmla="*/ 149 w 149"/>
                    <a:gd name="T5" fmla="*/ 210 h 235"/>
                    <a:gd name="T6" fmla="*/ 0 w 149"/>
                    <a:gd name="T7" fmla="*/ 235 h 235"/>
                    <a:gd name="T8" fmla="*/ 0 w 149"/>
                    <a:gd name="T9" fmla="*/ 42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35">
                      <a:moveTo>
                        <a:pt x="0" y="42"/>
                      </a:moveTo>
                      <a:lnTo>
                        <a:pt x="149" y="0"/>
                      </a:lnTo>
                      <a:lnTo>
                        <a:pt x="149" y="210"/>
                      </a:lnTo>
                      <a:lnTo>
                        <a:pt x="0" y="235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Freeform: Shape 168"/>
                <p:cNvSpPr/>
                <p:nvPr/>
              </p:nvSpPr>
              <p:spPr bwMode="auto">
                <a:xfrm>
                  <a:off x="4811713" y="5465763"/>
                  <a:ext cx="236538" cy="336550"/>
                </a:xfrm>
                <a:custGeom>
                  <a:avLst/>
                  <a:gdLst>
                    <a:gd name="T0" fmla="*/ 0 w 149"/>
                    <a:gd name="T1" fmla="*/ 19 h 212"/>
                    <a:gd name="T2" fmla="*/ 149 w 149"/>
                    <a:gd name="T3" fmla="*/ 0 h 212"/>
                    <a:gd name="T4" fmla="*/ 149 w 149"/>
                    <a:gd name="T5" fmla="*/ 210 h 212"/>
                    <a:gd name="T6" fmla="*/ 0 w 149"/>
                    <a:gd name="T7" fmla="*/ 212 h 212"/>
                    <a:gd name="T8" fmla="*/ 0 w 149"/>
                    <a:gd name="T9" fmla="*/ 19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12">
                      <a:moveTo>
                        <a:pt x="0" y="19"/>
                      </a:moveTo>
                      <a:lnTo>
                        <a:pt x="149" y="0"/>
                      </a:lnTo>
                      <a:lnTo>
                        <a:pt x="149" y="210"/>
                      </a:lnTo>
                      <a:lnTo>
                        <a:pt x="0" y="212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Freeform: Shape 169"/>
                <p:cNvSpPr/>
                <p:nvPr/>
              </p:nvSpPr>
              <p:spPr bwMode="auto">
                <a:xfrm>
                  <a:off x="4570413" y="3687763"/>
                  <a:ext cx="184150" cy="474663"/>
                </a:xfrm>
                <a:custGeom>
                  <a:avLst/>
                  <a:gdLst>
                    <a:gd name="T0" fmla="*/ 0 w 116"/>
                    <a:gd name="T1" fmla="*/ 130 h 299"/>
                    <a:gd name="T2" fmla="*/ 116 w 116"/>
                    <a:gd name="T3" fmla="*/ 0 h 299"/>
                    <a:gd name="T4" fmla="*/ 116 w 116"/>
                    <a:gd name="T5" fmla="*/ 188 h 299"/>
                    <a:gd name="T6" fmla="*/ 0 w 116"/>
                    <a:gd name="T7" fmla="*/ 299 h 299"/>
                    <a:gd name="T8" fmla="*/ 0 w 116"/>
                    <a:gd name="T9" fmla="*/ 130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99">
                      <a:moveTo>
                        <a:pt x="0" y="130"/>
                      </a:moveTo>
                      <a:lnTo>
                        <a:pt x="116" y="0"/>
                      </a:lnTo>
                      <a:lnTo>
                        <a:pt x="116" y="188"/>
                      </a:lnTo>
                      <a:lnTo>
                        <a:pt x="0" y="299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Freeform: Shape 170"/>
                <p:cNvSpPr/>
                <p:nvPr/>
              </p:nvSpPr>
              <p:spPr bwMode="auto">
                <a:xfrm>
                  <a:off x="4570413" y="4051300"/>
                  <a:ext cx="184150" cy="439738"/>
                </a:xfrm>
                <a:custGeom>
                  <a:avLst/>
                  <a:gdLst>
                    <a:gd name="T0" fmla="*/ 0 w 116"/>
                    <a:gd name="T1" fmla="*/ 108 h 277"/>
                    <a:gd name="T2" fmla="*/ 116 w 116"/>
                    <a:gd name="T3" fmla="*/ 0 h 277"/>
                    <a:gd name="T4" fmla="*/ 116 w 116"/>
                    <a:gd name="T5" fmla="*/ 188 h 277"/>
                    <a:gd name="T6" fmla="*/ 0 w 116"/>
                    <a:gd name="T7" fmla="*/ 277 h 277"/>
                    <a:gd name="T8" fmla="*/ 0 w 116"/>
                    <a:gd name="T9" fmla="*/ 108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77">
                      <a:moveTo>
                        <a:pt x="0" y="108"/>
                      </a:moveTo>
                      <a:lnTo>
                        <a:pt x="116" y="0"/>
                      </a:lnTo>
                      <a:lnTo>
                        <a:pt x="116" y="188"/>
                      </a:lnTo>
                      <a:lnTo>
                        <a:pt x="0" y="277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Freeform: Shape 171"/>
                <p:cNvSpPr/>
                <p:nvPr/>
              </p:nvSpPr>
              <p:spPr bwMode="auto">
                <a:xfrm>
                  <a:off x="4570413" y="4414838"/>
                  <a:ext cx="184150" cy="406400"/>
                </a:xfrm>
                <a:custGeom>
                  <a:avLst/>
                  <a:gdLst>
                    <a:gd name="T0" fmla="*/ 0 w 116"/>
                    <a:gd name="T1" fmla="*/ 85 h 256"/>
                    <a:gd name="T2" fmla="*/ 116 w 116"/>
                    <a:gd name="T3" fmla="*/ 0 h 256"/>
                    <a:gd name="T4" fmla="*/ 116 w 116"/>
                    <a:gd name="T5" fmla="*/ 188 h 256"/>
                    <a:gd name="T6" fmla="*/ 0 w 116"/>
                    <a:gd name="T7" fmla="*/ 256 h 256"/>
                    <a:gd name="T8" fmla="*/ 0 w 116"/>
                    <a:gd name="T9" fmla="*/ 85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56">
                      <a:moveTo>
                        <a:pt x="0" y="85"/>
                      </a:moveTo>
                      <a:lnTo>
                        <a:pt x="116" y="0"/>
                      </a:lnTo>
                      <a:lnTo>
                        <a:pt x="116" y="188"/>
                      </a:lnTo>
                      <a:lnTo>
                        <a:pt x="0" y="256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Freeform: Shape 172"/>
                <p:cNvSpPr/>
                <p:nvPr/>
              </p:nvSpPr>
              <p:spPr bwMode="auto">
                <a:xfrm>
                  <a:off x="4570413" y="4776788"/>
                  <a:ext cx="184150" cy="371475"/>
                </a:xfrm>
                <a:custGeom>
                  <a:avLst/>
                  <a:gdLst>
                    <a:gd name="T0" fmla="*/ 0 w 116"/>
                    <a:gd name="T1" fmla="*/ 64 h 234"/>
                    <a:gd name="T2" fmla="*/ 116 w 116"/>
                    <a:gd name="T3" fmla="*/ 0 h 234"/>
                    <a:gd name="T4" fmla="*/ 116 w 116"/>
                    <a:gd name="T5" fmla="*/ 188 h 234"/>
                    <a:gd name="T6" fmla="*/ 0 w 116"/>
                    <a:gd name="T7" fmla="*/ 234 h 234"/>
                    <a:gd name="T8" fmla="*/ 0 w 116"/>
                    <a:gd name="T9" fmla="*/ 64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34">
                      <a:moveTo>
                        <a:pt x="0" y="64"/>
                      </a:moveTo>
                      <a:lnTo>
                        <a:pt x="116" y="0"/>
                      </a:lnTo>
                      <a:lnTo>
                        <a:pt x="116" y="188"/>
                      </a:lnTo>
                      <a:lnTo>
                        <a:pt x="0" y="234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173"/>
                <p:cNvSpPr/>
                <p:nvPr/>
              </p:nvSpPr>
              <p:spPr bwMode="auto">
                <a:xfrm>
                  <a:off x="4570413" y="5140325"/>
                  <a:ext cx="184150" cy="336550"/>
                </a:xfrm>
                <a:custGeom>
                  <a:avLst/>
                  <a:gdLst>
                    <a:gd name="T0" fmla="*/ 0 w 116"/>
                    <a:gd name="T1" fmla="*/ 43 h 212"/>
                    <a:gd name="T2" fmla="*/ 116 w 116"/>
                    <a:gd name="T3" fmla="*/ 0 h 212"/>
                    <a:gd name="T4" fmla="*/ 116 w 116"/>
                    <a:gd name="T5" fmla="*/ 188 h 212"/>
                    <a:gd name="T6" fmla="*/ 0 w 116"/>
                    <a:gd name="T7" fmla="*/ 212 h 212"/>
                    <a:gd name="T8" fmla="*/ 0 w 116"/>
                    <a:gd name="T9" fmla="*/ 43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12">
                      <a:moveTo>
                        <a:pt x="0" y="43"/>
                      </a:moveTo>
                      <a:lnTo>
                        <a:pt x="116" y="0"/>
                      </a:lnTo>
                      <a:lnTo>
                        <a:pt x="116" y="188"/>
                      </a:lnTo>
                      <a:lnTo>
                        <a:pt x="0" y="212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Freeform: Shape 174"/>
                <p:cNvSpPr/>
                <p:nvPr/>
              </p:nvSpPr>
              <p:spPr bwMode="auto">
                <a:xfrm>
                  <a:off x="4570413" y="5503863"/>
                  <a:ext cx="184150" cy="301625"/>
                </a:xfrm>
                <a:custGeom>
                  <a:avLst/>
                  <a:gdLst>
                    <a:gd name="T0" fmla="*/ 0 w 116"/>
                    <a:gd name="T1" fmla="*/ 21 h 190"/>
                    <a:gd name="T2" fmla="*/ 116 w 116"/>
                    <a:gd name="T3" fmla="*/ 0 h 190"/>
                    <a:gd name="T4" fmla="*/ 116 w 116"/>
                    <a:gd name="T5" fmla="*/ 188 h 190"/>
                    <a:gd name="T6" fmla="*/ 0 w 116"/>
                    <a:gd name="T7" fmla="*/ 190 h 190"/>
                    <a:gd name="T8" fmla="*/ 0 w 116"/>
                    <a:gd name="T9" fmla="*/ 21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90">
                      <a:moveTo>
                        <a:pt x="0" y="21"/>
                      </a:moveTo>
                      <a:lnTo>
                        <a:pt x="116" y="0"/>
                      </a:lnTo>
                      <a:lnTo>
                        <a:pt x="116" y="188"/>
                      </a:lnTo>
                      <a:lnTo>
                        <a:pt x="0" y="19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Freeform: Shape 175"/>
                <p:cNvSpPr/>
                <p:nvPr/>
              </p:nvSpPr>
              <p:spPr bwMode="auto">
                <a:xfrm>
                  <a:off x="4392613" y="3944938"/>
                  <a:ext cx="131763" cy="441325"/>
                </a:xfrm>
                <a:custGeom>
                  <a:avLst/>
                  <a:gdLst>
                    <a:gd name="T0" fmla="*/ 0 w 83"/>
                    <a:gd name="T1" fmla="*/ 130 h 278"/>
                    <a:gd name="T2" fmla="*/ 83 w 83"/>
                    <a:gd name="T3" fmla="*/ 0 h 278"/>
                    <a:gd name="T4" fmla="*/ 83 w 83"/>
                    <a:gd name="T5" fmla="*/ 165 h 278"/>
                    <a:gd name="T6" fmla="*/ 0 w 83"/>
                    <a:gd name="T7" fmla="*/ 278 h 278"/>
                    <a:gd name="T8" fmla="*/ 0 w 83"/>
                    <a:gd name="T9" fmla="*/ 130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78">
                      <a:moveTo>
                        <a:pt x="0" y="130"/>
                      </a:moveTo>
                      <a:lnTo>
                        <a:pt x="83" y="0"/>
                      </a:lnTo>
                      <a:lnTo>
                        <a:pt x="83" y="165"/>
                      </a:lnTo>
                      <a:lnTo>
                        <a:pt x="0" y="278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Freeform: Shape 176"/>
                <p:cNvSpPr/>
                <p:nvPr/>
              </p:nvSpPr>
              <p:spPr bwMode="auto">
                <a:xfrm>
                  <a:off x="4392613" y="4265613"/>
                  <a:ext cx="131763" cy="404813"/>
                </a:xfrm>
                <a:custGeom>
                  <a:avLst/>
                  <a:gdLst>
                    <a:gd name="T0" fmla="*/ 0 w 83"/>
                    <a:gd name="T1" fmla="*/ 108 h 255"/>
                    <a:gd name="T2" fmla="*/ 83 w 83"/>
                    <a:gd name="T3" fmla="*/ 0 h 255"/>
                    <a:gd name="T4" fmla="*/ 83 w 83"/>
                    <a:gd name="T5" fmla="*/ 165 h 255"/>
                    <a:gd name="T6" fmla="*/ 0 w 83"/>
                    <a:gd name="T7" fmla="*/ 255 h 255"/>
                    <a:gd name="T8" fmla="*/ 0 w 83"/>
                    <a:gd name="T9" fmla="*/ 108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55">
                      <a:moveTo>
                        <a:pt x="0" y="108"/>
                      </a:moveTo>
                      <a:lnTo>
                        <a:pt x="83" y="0"/>
                      </a:lnTo>
                      <a:lnTo>
                        <a:pt x="83" y="165"/>
                      </a:lnTo>
                      <a:lnTo>
                        <a:pt x="0" y="255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Freeform: Shape 177"/>
                <p:cNvSpPr/>
                <p:nvPr/>
              </p:nvSpPr>
              <p:spPr bwMode="auto">
                <a:xfrm>
                  <a:off x="4392613" y="4584700"/>
                  <a:ext cx="131763" cy="369888"/>
                </a:xfrm>
                <a:custGeom>
                  <a:avLst/>
                  <a:gdLst>
                    <a:gd name="T0" fmla="*/ 0 w 83"/>
                    <a:gd name="T1" fmla="*/ 86 h 233"/>
                    <a:gd name="T2" fmla="*/ 83 w 83"/>
                    <a:gd name="T3" fmla="*/ 0 h 233"/>
                    <a:gd name="T4" fmla="*/ 83 w 83"/>
                    <a:gd name="T5" fmla="*/ 165 h 233"/>
                    <a:gd name="T6" fmla="*/ 0 w 83"/>
                    <a:gd name="T7" fmla="*/ 233 h 233"/>
                    <a:gd name="T8" fmla="*/ 0 w 83"/>
                    <a:gd name="T9" fmla="*/ 86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33">
                      <a:moveTo>
                        <a:pt x="0" y="86"/>
                      </a:moveTo>
                      <a:lnTo>
                        <a:pt x="83" y="0"/>
                      </a:lnTo>
                      <a:lnTo>
                        <a:pt x="83" y="165"/>
                      </a:lnTo>
                      <a:lnTo>
                        <a:pt x="0" y="233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Freeform: Shape 178"/>
                <p:cNvSpPr/>
                <p:nvPr/>
              </p:nvSpPr>
              <p:spPr bwMode="auto">
                <a:xfrm>
                  <a:off x="4392613" y="4903788"/>
                  <a:ext cx="131763" cy="336550"/>
                </a:xfrm>
                <a:custGeom>
                  <a:avLst/>
                  <a:gdLst>
                    <a:gd name="T0" fmla="*/ 0 w 83"/>
                    <a:gd name="T1" fmla="*/ 64 h 212"/>
                    <a:gd name="T2" fmla="*/ 83 w 83"/>
                    <a:gd name="T3" fmla="*/ 0 h 212"/>
                    <a:gd name="T4" fmla="*/ 83 w 83"/>
                    <a:gd name="T5" fmla="*/ 166 h 212"/>
                    <a:gd name="T6" fmla="*/ 0 w 83"/>
                    <a:gd name="T7" fmla="*/ 212 h 212"/>
                    <a:gd name="T8" fmla="*/ 0 w 83"/>
                    <a:gd name="T9" fmla="*/ 64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12">
                      <a:moveTo>
                        <a:pt x="0" y="64"/>
                      </a:moveTo>
                      <a:lnTo>
                        <a:pt x="83" y="0"/>
                      </a:lnTo>
                      <a:lnTo>
                        <a:pt x="83" y="166"/>
                      </a:lnTo>
                      <a:lnTo>
                        <a:pt x="0" y="212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Freeform: Shape 179"/>
                <p:cNvSpPr/>
                <p:nvPr/>
              </p:nvSpPr>
              <p:spPr bwMode="auto">
                <a:xfrm>
                  <a:off x="4392613" y="5224463"/>
                  <a:ext cx="131763" cy="300038"/>
                </a:xfrm>
                <a:custGeom>
                  <a:avLst/>
                  <a:gdLst>
                    <a:gd name="T0" fmla="*/ 0 w 83"/>
                    <a:gd name="T1" fmla="*/ 42 h 189"/>
                    <a:gd name="T2" fmla="*/ 83 w 83"/>
                    <a:gd name="T3" fmla="*/ 0 h 189"/>
                    <a:gd name="T4" fmla="*/ 83 w 83"/>
                    <a:gd name="T5" fmla="*/ 165 h 189"/>
                    <a:gd name="T6" fmla="*/ 0 w 83"/>
                    <a:gd name="T7" fmla="*/ 189 h 189"/>
                    <a:gd name="T8" fmla="*/ 0 w 83"/>
                    <a:gd name="T9" fmla="*/ 42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189">
                      <a:moveTo>
                        <a:pt x="0" y="42"/>
                      </a:moveTo>
                      <a:lnTo>
                        <a:pt x="83" y="0"/>
                      </a:lnTo>
                      <a:lnTo>
                        <a:pt x="83" y="165"/>
                      </a:lnTo>
                      <a:lnTo>
                        <a:pt x="0" y="189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Freeform: Shape 180"/>
                <p:cNvSpPr/>
                <p:nvPr/>
              </p:nvSpPr>
              <p:spPr bwMode="auto">
                <a:xfrm>
                  <a:off x="4392613" y="5543550"/>
                  <a:ext cx="131763" cy="266700"/>
                </a:xfrm>
                <a:custGeom>
                  <a:avLst/>
                  <a:gdLst>
                    <a:gd name="T0" fmla="*/ 0 w 83"/>
                    <a:gd name="T1" fmla="*/ 20 h 168"/>
                    <a:gd name="T2" fmla="*/ 83 w 83"/>
                    <a:gd name="T3" fmla="*/ 0 h 168"/>
                    <a:gd name="T4" fmla="*/ 83 w 83"/>
                    <a:gd name="T5" fmla="*/ 166 h 168"/>
                    <a:gd name="T6" fmla="*/ 0 w 83"/>
                    <a:gd name="T7" fmla="*/ 168 h 168"/>
                    <a:gd name="T8" fmla="*/ 0 w 83"/>
                    <a:gd name="T9" fmla="*/ 2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168">
                      <a:moveTo>
                        <a:pt x="0" y="20"/>
                      </a:moveTo>
                      <a:lnTo>
                        <a:pt x="83" y="0"/>
                      </a:lnTo>
                      <a:lnTo>
                        <a:pt x="83" y="166"/>
                      </a:lnTo>
                      <a:lnTo>
                        <a:pt x="0" y="168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40" name="Freeform: Shape 217"/>
            <p:cNvSpPr/>
            <p:nvPr/>
          </p:nvSpPr>
          <p:spPr bwMode="auto">
            <a:xfrm>
              <a:off x="373063" y="6163215"/>
              <a:ext cx="11445875" cy="111125"/>
            </a:xfrm>
            <a:custGeom>
              <a:avLst/>
              <a:gdLst>
                <a:gd name="T0" fmla="*/ 0 w 16666"/>
                <a:gd name="T1" fmla="*/ 81 h 161"/>
                <a:gd name="T2" fmla="*/ 1041 w 16666"/>
                <a:gd name="T3" fmla="*/ 58 h 161"/>
                <a:gd name="T4" fmla="*/ 2083 w 16666"/>
                <a:gd name="T5" fmla="*/ 41 h 161"/>
                <a:gd name="T6" fmla="*/ 4166 w 16666"/>
                <a:gd name="T7" fmla="*/ 18 h 161"/>
                <a:gd name="T8" fmla="*/ 8333 w 16666"/>
                <a:gd name="T9" fmla="*/ 1 h 161"/>
                <a:gd name="T10" fmla="*/ 12500 w 16666"/>
                <a:gd name="T11" fmla="*/ 18 h 161"/>
                <a:gd name="T12" fmla="*/ 14583 w 16666"/>
                <a:gd name="T13" fmla="*/ 41 h 161"/>
                <a:gd name="T14" fmla="*/ 15625 w 16666"/>
                <a:gd name="T15" fmla="*/ 58 h 161"/>
                <a:gd name="T16" fmla="*/ 16666 w 16666"/>
                <a:gd name="T17" fmla="*/ 81 h 161"/>
                <a:gd name="T18" fmla="*/ 15625 w 16666"/>
                <a:gd name="T19" fmla="*/ 103 h 161"/>
                <a:gd name="T20" fmla="*/ 14583 w 16666"/>
                <a:gd name="T21" fmla="*/ 120 h 161"/>
                <a:gd name="T22" fmla="*/ 12500 w 16666"/>
                <a:gd name="T23" fmla="*/ 143 h 161"/>
                <a:gd name="T24" fmla="*/ 8333 w 16666"/>
                <a:gd name="T25" fmla="*/ 160 h 161"/>
                <a:gd name="T26" fmla="*/ 4166 w 16666"/>
                <a:gd name="T27" fmla="*/ 143 h 161"/>
                <a:gd name="T28" fmla="*/ 2083 w 16666"/>
                <a:gd name="T29" fmla="*/ 120 h 161"/>
                <a:gd name="T30" fmla="*/ 1041 w 16666"/>
                <a:gd name="T31" fmla="*/ 103 h 161"/>
                <a:gd name="T32" fmla="*/ 0 w 16666"/>
                <a:gd name="T33" fmla="*/ 8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66" h="161">
                  <a:moveTo>
                    <a:pt x="0" y="81"/>
                  </a:moveTo>
                  <a:cubicBezTo>
                    <a:pt x="347" y="72"/>
                    <a:pt x="694" y="65"/>
                    <a:pt x="1041" y="58"/>
                  </a:cubicBezTo>
                  <a:cubicBezTo>
                    <a:pt x="1389" y="52"/>
                    <a:pt x="1736" y="47"/>
                    <a:pt x="2083" y="41"/>
                  </a:cubicBezTo>
                  <a:cubicBezTo>
                    <a:pt x="2777" y="31"/>
                    <a:pt x="3472" y="24"/>
                    <a:pt x="4166" y="18"/>
                  </a:cubicBezTo>
                  <a:cubicBezTo>
                    <a:pt x="5555" y="6"/>
                    <a:pt x="6944" y="1"/>
                    <a:pt x="8333" y="1"/>
                  </a:cubicBezTo>
                  <a:cubicBezTo>
                    <a:pt x="9722" y="0"/>
                    <a:pt x="11111" y="6"/>
                    <a:pt x="12500" y="18"/>
                  </a:cubicBezTo>
                  <a:cubicBezTo>
                    <a:pt x="13194" y="24"/>
                    <a:pt x="13889" y="31"/>
                    <a:pt x="14583" y="41"/>
                  </a:cubicBezTo>
                  <a:cubicBezTo>
                    <a:pt x="14930" y="46"/>
                    <a:pt x="15277" y="52"/>
                    <a:pt x="15625" y="58"/>
                  </a:cubicBezTo>
                  <a:cubicBezTo>
                    <a:pt x="15972" y="65"/>
                    <a:pt x="16319" y="72"/>
                    <a:pt x="16666" y="81"/>
                  </a:cubicBezTo>
                  <a:cubicBezTo>
                    <a:pt x="16319" y="89"/>
                    <a:pt x="15972" y="96"/>
                    <a:pt x="15625" y="103"/>
                  </a:cubicBezTo>
                  <a:cubicBezTo>
                    <a:pt x="15277" y="109"/>
                    <a:pt x="14930" y="115"/>
                    <a:pt x="14583" y="120"/>
                  </a:cubicBezTo>
                  <a:cubicBezTo>
                    <a:pt x="13889" y="130"/>
                    <a:pt x="13194" y="137"/>
                    <a:pt x="12500" y="143"/>
                  </a:cubicBezTo>
                  <a:cubicBezTo>
                    <a:pt x="11111" y="155"/>
                    <a:pt x="9722" y="161"/>
                    <a:pt x="8333" y="160"/>
                  </a:cubicBezTo>
                  <a:cubicBezTo>
                    <a:pt x="6944" y="160"/>
                    <a:pt x="5555" y="155"/>
                    <a:pt x="4166" y="143"/>
                  </a:cubicBezTo>
                  <a:cubicBezTo>
                    <a:pt x="3472" y="137"/>
                    <a:pt x="2777" y="130"/>
                    <a:pt x="2083" y="120"/>
                  </a:cubicBezTo>
                  <a:cubicBezTo>
                    <a:pt x="1736" y="115"/>
                    <a:pt x="1389" y="109"/>
                    <a:pt x="1041" y="103"/>
                  </a:cubicBezTo>
                  <a:cubicBezTo>
                    <a:pt x="694" y="96"/>
                    <a:pt x="347" y="89"/>
                    <a:pt x="0" y="8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867902" y="2780539"/>
            <a:ext cx="1974516" cy="1402906"/>
            <a:chOff x="867902" y="2780539"/>
            <a:chExt cx="1974516" cy="1402906"/>
          </a:xfrm>
        </p:grpSpPr>
        <p:grpSp>
          <p:nvGrpSpPr>
            <p:cNvPr id="8" name="Group 242"/>
            <p:cNvGrpSpPr/>
            <p:nvPr/>
          </p:nvGrpSpPr>
          <p:grpSpPr>
            <a:xfrm>
              <a:off x="1645926" y="2780539"/>
              <a:ext cx="469617" cy="469617"/>
              <a:chOff x="1645926" y="2963191"/>
              <a:chExt cx="469617" cy="469617"/>
            </a:xfrm>
          </p:grpSpPr>
          <p:sp>
            <p:nvSpPr>
              <p:cNvPr id="27" name="Rectangle 243"/>
              <p:cNvSpPr/>
              <p:nvPr/>
            </p:nvSpPr>
            <p:spPr>
              <a:xfrm flipH="1">
                <a:off x="1645926" y="2963191"/>
                <a:ext cx="469617" cy="46961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244"/>
              <p:cNvSpPr>
                <a:spLocks noChangeAspect="1"/>
              </p:cNvSpPr>
              <p:nvPr/>
            </p:nvSpPr>
            <p:spPr bwMode="auto">
              <a:xfrm>
                <a:off x="1724704" y="3041928"/>
                <a:ext cx="312061" cy="312142"/>
              </a:xfrm>
              <a:custGeom>
                <a:avLst/>
                <a:gdLst>
                  <a:gd name="T0" fmla="+- 0 10798 9"/>
                  <a:gd name="T1" fmla="*/ T0 w 21578"/>
                  <a:gd name="T2" fmla="*/ 10800 h 21600"/>
                  <a:gd name="T3" fmla="+- 0 10798 9"/>
                  <a:gd name="T4" fmla="*/ T3 w 21578"/>
                  <a:gd name="T5" fmla="*/ 10800 h 21600"/>
                  <a:gd name="T6" fmla="+- 0 10798 9"/>
                  <a:gd name="T7" fmla="*/ T6 w 21578"/>
                  <a:gd name="T8" fmla="*/ 10800 h 21600"/>
                  <a:gd name="T9" fmla="+- 0 10798 9"/>
                  <a:gd name="T10" fmla="*/ T9 w 2157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78" h="21600">
                    <a:moveTo>
                      <a:pt x="21416" y="10074"/>
                    </a:moveTo>
                    <a:cubicBezTo>
                      <a:pt x="21507" y="10166"/>
                      <a:pt x="21562" y="10284"/>
                      <a:pt x="21574" y="10428"/>
                    </a:cubicBezTo>
                    <a:cubicBezTo>
                      <a:pt x="21590" y="10569"/>
                      <a:pt x="21562" y="10702"/>
                      <a:pt x="21483" y="10820"/>
                    </a:cubicBezTo>
                    <a:lnTo>
                      <a:pt x="20967" y="11551"/>
                    </a:lnTo>
                    <a:cubicBezTo>
                      <a:pt x="20891" y="11678"/>
                      <a:pt x="20778" y="11744"/>
                      <a:pt x="20634" y="11744"/>
                    </a:cubicBezTo>
                    <a:lnTo>
                      <a:pt x="19889" y="11744"/>
                    </a:lnTo>
                    <a:cubicBezTo>
                      <a:pt x="19769" y="11744"/>
                      <a:pt x="19671" y="11704"/>
                      <a:pt x="19601" y="11632"/>
                    </a:cubicBezTo>
                    <a:lnTo>
                      <a:pt x="11078" y="3253"/>
                    </a:lnTo>
                    <a:cubicBezTo>
                      <a:pt x="10884" y="3072"/>
                      <a:pt x="10695" y="3072"/>
                      <a:pt x="10503" y="3253"/>
                    </a:cubicBezTo>
                    <a:lnTo>
                      <a:pt x="1980" y="11632"/>
                    </a:lnTo>
                    <a:cubicBezTo>
                      <a:pt x="1918" y="11704"/>
                      <a:pt x="1819" y="11744"/>
                      <a:pt x="1692" y="11744"/>
                    </a:cubicBezTo>
                    <a:lnTo>
                      <a:pt x="944" y="11744"/>
                    </a:lnTo>
                    <a:cubicBezTo>
                      <a:pt x="808" y="11744"/>
                      <a:pt x="695" y="11678"/>
                      <a:pt x="611" y="11551"/>
                    </a:cubicBezTo>
                    <a:lnTo>
                      <a:pt x="96" y="10820"/>
                    </a:lnTo>
                    <a:cubicBezTo>
                      <a:pt x="19" y="10710"/>
                      <a:pt x="-9" y="10584"/>
                      <a:pt x="2" y="10440"/>
                    </a:cubicBezTo>
                    <a:cubicBezTo>
                      <a:pt x="19" y="10298"/>
                      <a:pt x="74" y="10175"/>
                      <a:pt x="165" y="10074"/>
                    </a:cubicBezTo>
                    <a:lnTo>
                      <a:pt x="10112" y="287"/>
                    </a:lnTo>
                    <a:cubicBezTo>
                      <a:pt x="10321" y="106"/>
                      <a:pt x="10546" y="8"/>
                      <a:pt x="10788" y="0"/>
                    </a:cubicBezTo>
                    <a:cubicBezTo>
                      <a:pt x="11042" y="0"/>
                      <a:pt x="11267" y="97"/>
                      <a:pt x="11469" y="287"/>
                    </a:cubicBezTo>
                    <a:lnTo>
                      <a:pt x="14220" y="2991"/>
                    </a:lnTo>
                    <a:lnTo>
                      <a:pt x="14220" y="1586"/>
                    </a:lnTo>
                    <a:cubicBezTo>
                      <a:pt x="14220" y="1436"/>
                      <a:pt x="14266" y="1313"/>
                      <a:pt x="14352" y="1206"/>
                    </a:cubicBezTo>
                    <a:cubicBezTo>
                      <a:pt x="14441" y="1099"/>
                      <a:pt x="14546" y="1048"/>
                      <a:pt x="14669" y="1048"/>
                    </a:cubicBezTo>
                    <a:lnTo>
                      <a:pt x="17226" y="1048"/>
                    </a:lnTo>
                    <a:cubicBezTo>
                      <a:pt x="17348" y="1048"/>
                      <a:pt x="17451" y="1099"/>
                      <a:pt x="17530" y="1206"/>
                    </a:cubicBezTo>
                    <a:cubicBezTo>
                      <a:pt x="17609" y="1312"/>
                      <a:pt x="17653" y="1436"/>
                      <a:pt x="17653" y="1586"/>
                    </a:cubicBezTo>
                    <a:lnTo>
                      <a:pt x="17653" y="6383"/>
                    </a:lnTo>
                    <a:lnTo>
                      <a:pt x="21416" y="10074"/>
                    </a:lnTo>
                    <a:close/>
                    <a:moveTo>
                      <a:pt x="18523" y="11977"/>
                    </a:moveTo>
                    <a:lnTo>
                      <a:pt x="18523" y="20551"/>
                    </a:lnTo>
                    <a:cubicBezTo>
                      <a:pt x="18523" y="20854"/>
                      <a:pt x="18441" y="21104"/>
                      <a:pt x="18276" y="21300"/>
                    </a:cubicBezTo>
                    <a:cubicBezTo>
                      <a:pt x="18110" y="21502"/>
                      <a:pt x="17904" y="21599"/>
                      <a:pt x="17653" y="21599"/>
                    </a:cubicBezTo>
                    <a:lnTo>
                      <a:pt x="12809" y="21599"/>
                    </a:lnTo>
                    <a:lnTo>
                      <a:pt x="12809" y="14736"/>
                    </a:lnTo>
                    <a:lnTo>
                      <a:pt x="8772" y="14736"/>
                    </a:lnTo>
                    <a:lnTo>
                      <a:pt x="8772" y="21599"/>
                    </a:lnTo>
                    <a:lnTo>
                      <a:pt x="3928" y="21599"/>
                    </a:lnTo>
                    <a:cubicBezTo>
                      <a:pt x="3677" y="21599"/>
                      <a:pt x="3468" y="21502"/>
                      <a:pt x="3303" y="21300"/>
                    </a:cubicBezTo>
                    <a:cubicBezTo>
                      <a:pt x="3140" y="21104"/>
                      <a:pt x="3056" y="20854"/>
                      <a:pt x="3056" y="20551"/>
                    </a:cubicBezTo>
                    <a:lnTo>
                      <a:pt x="3056" y="11977"/>
                    </a:lnTo>
                    <a:lnTo>
                      <a:pt x="10788" y="4356"/>
                    </a:lnTo>
                    <a:lnTo>
                      <a:pt x="18523" y="1197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227"/>
            <p:cNvGrpSpPr/>
            <p:nvPr/>
          </p:nvGrpSpPr>
          <p:grpSpPr>
            <a:xfrm>
              <a:off x="867902" y="3250156"/>
              <a:ext cx="1974516" cy="933289"/>
              <a:chOff x="867902" y="3340710"/>
              <a:chExt cx="1974516" cy="933289"/>
            </a:xfrm>
          </p:grpSpPr>
          <p:sp>
            <p:nvSpPr>
              <p:cNvPr id="23" name="TextBox 249"/>
              <p:cNvSpPr txBox="1"/>
              <p:nvPr/>
            </p:nvSpPr>
            <p:spPr>
              <a:xfrm>
                <a:off x="867902" y="3340710"/>
                <a:ext cx="1974516" cy="3766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4" name="TextBox 250"/>
              <p:cNvSpPr txBox="1"/>
              <p:nvPr/>
            </p:nvSpPr>
            <p:spPr>
              <a:xfrm>
                <a:off x="867902" y="3717315"/>
                <a:ext cx="1974516" cy="556684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50" name="千图PPT彼岸天：ID 8661124库_组合 249"/>
          <p:cNvGrpSpPr/>
          <p:nvPr>
            <p:custDataLst>
              <p:tags r:id="rId3"/>
            </p:custDataLst>
          </p:nvPr>
        </p:nvGrpSpPr>
        <p:grpSpPr>
          <a:xfrm>
            <a:off x="2990390" y="2009286"/>
            <a:ext cx="1974516" cy="1402906"/>
            <a:chOff x="2990390" y="2009286"/>
            <a:chExt cx="1974516" cy="1402906"/>
          </a:xfrm>
        </p:grpSpPr>
        <p:grpSp>
          <p:nvGrpSpPr>
            <p:cNvPr id="5" name="Group 233"/>
            <p:cNvGrpSpPr/>
            <p:nvPr/>
          </p:nvGrpSpPr>
          <p:grpSpPr>
            <a:xfrm>
              <a:off x="3739271" y="2009286"/>
              <a:ext cx="469617" cy="469617"/>
              <a:chOff x="3739271" y="2191938"/>
              <a:chExt cx="469617" cy="469617"/>
            </a:xfrm>
          </p:grpSpPr>
          <p:sp>
            <p:nvSpPr>
              <p:cNvPr id="33" name="Rectangle 234"/>
              <p:cNvSpPr/>
              <p:nvPr/>
            </p:nvSpPr>
            <p:spPr>
              <a:xfrm flipH="1">
                <a:off x="3739271" y="2191938"/>
                <a:ext cx="469617" cy="46961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235"/>
              <p:cNvSpPr>
                <a:spLocks noChangeAspect="1"/>
              </p:cNvSpPr>
              <p:nvPr/>
            </p:nvSpPr>
            <p:spPr bwMode="auto">
              <a:xfrm>
                <a:off x="3824159" y="2306928"/>
                <a:ext cx="299841" cy="23963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84" y="0"/>
                    </a:moveTo>
                    <a:cubicBezTo>
                      <a:pt x="20941" y="0"/>
                      <a:pt x="21159" y="103"/>
                      <a:pt x="21335" y="310"/>
                    </a:cubicBezTo>
                    <a:cubicBezTo>
                      <a:pt x="21511" y="518"/>
                      <a:pt x="21599" y="760"/>
                      <a:pt x="21599" y="1048"/>
                    </a:cubicBezTo>
                    <a:lnTo>
                      <a:pt x="21599" y="16238"/>
                    </a:lnTo>
                    <a:cubicBezTo>
                      <a:pt x="21599" y="16523"/>
                      <a:pt x="21511" y="16767"/>
                      <a:pt x="21335" y="16969"/>
                    </a:cubicBezTo>
                    <a:cubicBezTo>
                      <a:pt x="21161" y="17173"/>
                      <a:pt x="20943" y="17274"/>
                      <a:pt x="20684" y="17274"/>
                    </a:cubicBezTo>
                    <a:lnTo>
                      <a:pt x="19807" y="17274"/>
                    </a:lnTo>
                    <a:lnTo>
                      <a:pt x="19807" y="17369"/>
                    </a:lnTo>
                    <a:cubicBezTo>
                      <a:pt x="19807" y="17948"/>
                      <a:pt x="19709" y="18498"/>
                      <a:pt x="19513" y="19017"/>
                    </a:cubicBezTo>
                    <a:cubicBezTo>
                      <a:pt x="19317" y="19535"/>
                      <a:pt x="19060" y="19984"/>
                      <a:pt x="18746" y="20361"/>
                    </a:cubicBezTo>
                    <a:cubicBezTo>
                      <a:pt x="18433" y="20738"/>
                      <a:pt x="18051" y="21038"/>
                      <a:pt x="17608" y="21263"/>
                    </a:cubicBezTo>
                    <a:cubicBezTo>
                      <a:pt x="17167" y="21487"/>
                      <a:pt x="16697" y="21599"/>
                      <a:pt x="16197" y="21599"/>
                    </a:cubicBezTo>
                    <a:cubicBezTo>
                      <a:pt x="15705" y="21599"/>
                      <a:pt x="15237" y="21487"/>
                      <a:pt x="14796" y="21263"/>
                    </a:cubicBezTo>
                    <a:cubicBezTo>
                      <a:pt x="14353" y="21038"/>
                      <a:pt x="13973" y="20738"/>
                      <a:pt x="13653" y="20361"/>
                    </a:cubicBezTo>
                    <a:cubicBezTo>
                      <a:pt x="13332" y="19984"/>
                      <a:pt x="13077" y="19535"/>
                      <a:pt x="12886" y="19017"/>
                    </a:cubicBezTo>
                    <a:cubicBezTo>
                      <a:pt x="12695" y="18498"/>
                      <a:pt x="12600" y="17948"/>
                      <a:pt x="12600" y="17369"/>
                    </a:cubicBezTo>
                    <a:lnTo>
                      <a:pt x="12600" y="17274"/>
                    </a:lnTo>
                    <a:lnTo>
                      <a:pt x="9000" y="17274"/>
                    </a:lnTo>
                    <a:lnTo>
                      <a:pt x="9000" y="17369"/>
                    </a:lnTo>
                    <a:cubicBezTo>
                      <a:pt x="9000" y="17948"/>
                      <a:pt x="8904" y="18498"/>
                      <a:pt x="8713" y="19017"/>
                    </a:cubicBezTo>
                    <a:cubicBezTo>
                      <a:pt x="8522" y="19535"/>
                      <a:pt x="8265" y="19984"/>
                      <a:pt x="7946" y="20361"/>
                    </a:cubicBezTo>
                    <a:cubicBezTo>
                      <a:pt x="7628" y="20738"/>
                      <a:pt x="7244" y="21038"/>
                      <a:pt x="6803" y="21263"/>
                    </a:cubicBezTo>
                    <a:cubicBezTo>
                      <a:pt x="6360" y="21487"/>
                      <a:pt x="5894" y="21599"/>
                      <a:pt x="5402" y="21599"/>
                    </a:cubicBezTo>
                    <a:cubicBezTo>
                      <a:pt x="4910" y="21599"/>
                      <a:pt x="4442" y="21487"/>
                      <a:pt x="4004" y="21263"/>
                    </a:cubicBezTo>
                    <a:cubicBezTo>
                      <a:pt x="3558" y="21038"/>
                      <a:pt x="3178" y="20738"/>
                      <a:pt x="2857" y="20361"/>
                    </a:cubicBezTo>
                    <a:cubicBezTo>
                      <a:pt x="2537" y="19984"/>
                      <a:pt x="2282" y="19535"/>
                      <a:pt x="2091" y="19017"/>
                    </a:cubicBezTo>
                    <a:cubicBezTo>
                      <a:pt x="1900" y="18498"/>
                      <a:pt x="1804" y="17948"/>
                      <a:pt x="1804" y="17369"/>
                    </a:cubicBezTo>
                    <a:lnTo>
                      <a:pt x="1804" y="17274"/>
                    </a:lnTo>
                    <a:lnTo>
                      <a:pt x="891" y="17274"/>
                    </a:lnTo>
                    <a:cubicBezTo>
                      <a:pt x="646" y="17274"/>
                      <a:pt x="438" y="17168"/>
                      <a:pt x="262" y="16960"/>
                    </a:cubicBezTo>
                    <a:cubicBezTo>
                      <a:pt x="88" y="16756"/>
                      <a:pt x="0" y="16514"/>
                      <a:pt x="0" y="16238"/>
                    </a:cubicBezTo>
                    <a:lnTo>
                      <a:pt x="0" y="10668"/>
                    </a:lnTo>
                    <a:cubicBezTo>
                      <a:pt x="0" y="10441"/>
                      <a:pt x="26" y="10205"/>
                      <a:pt x="68" y="9960"/>
                    </a:cubicBezTo>
                    <a:cubicBezTo>
                      <a:pt x="117" y="9715"/>
                      <a:pt x="186" y="9474"/>
                      <a:pt x="274" y="9229"/>
                    </a:cubicBezTo>
                    <a:cubicBezTo>
                      <a:pt x="364" y="8984"/>
                      <a:pt x="470" y="8751"/>
                      <a:pt x="592" y="8526"/>
                    </a:cubicBezTo>
                    <a:cubicBezTo>
                      <a:pt x="712" y="8301"/>
                      <a:pt x="837" y="8114"/>
                      <a:pt x="959" y="7964"/>
                    </a:cubicBezTo>
                    <a:lnTo>
                      <a:pt x="3573" y="4906"/>
                    </a:lnTo>
                    <a:cubicBezTo>
                      <a:pt x="3697" y="4759"/>
                      <a:pt x="3857" y="4613"/>
                      <a:pt x="4053" y="4474"/>
                    </a:cubicBezTo>
                    <a:cubicBezTo>
                      <a:pt x="4248" y="4330"/>
                      <a:pt x="4449" y="4209"/>
                      <a:pt x="4657" y="4109"/>
                    </a:cubicBezTo>
                    <a:cubicBezTo>
                      <a:pt x="4863" y="4005"/>
                      <a:pt x="5071" y="3927"/>
                      <a:pt x="5277" y="3867"/>
                    </a:cubicBezTo>
                    <a:cubicBezTo>
                      <a:pt x="5485" y="3806"/>
                      <a:pt x="5686" y="3775"/>
                      <a:pt x="5882" y="3775"/>
                    </a:cubicBezTo>
                    <a:lnTo>
                      <a:pt x="6820" y="3775"/>
                    </a:lnTo>
                    <a:lnTo>
                      <a:pt x="6820" y="1048"/>
                    </a:lnTo>
                    <a:cubicBezTo>
                      <a:pt x="6820" y="760"/>
                      <a:pt x="6908" y="518"/>
                      <a:pt x="7082" y="310"/>
                    </a:cubicBezTo>
                    <a:cubicBezTo>
                      <a:pt x="7258" y="103"/>
                      <a:pt x="7464" y="0"/>
                      <a:pt x="7699" y="0"/>
                    </a:cubicBezTo>
                    <a:lnTo>
                      <a:pt x="20684" y="0"/>
                    </a:lnTo>
                    <a:close/>
                    <a:moveTo>
                      <a:pt x="6791" y="6438"/>
                    </a:moveTo>
                    <a:lnTo>
                      <a:pt x="5877" y="6438"/>
                    </a:lnTo>
                    <a:cubicBezTo>
                      <a:pt x="5799" y="6438"/>
                      <a:pt x="5676" y="6478"/>
                      <a:pt x="5510" y="6550"/>
                    </a:cubicBezTo>
                    <a:cubicBezTo>
                      <a:pt x="5341" y="6625"/>
                      <a:pt x="5223" y="6703"/>
                      <a:pt x="5152" y="6784"/>
                    </a:cubicBezTo>
                    <a:lnTo>
                      <a:pt x="2539" y="9830"/>
                    </a:lnTo>
                    <a:cubicBezTo>
                      <a:pt x="2478" y="9902"/>
                      <a:pt x="2412" y="10040"/>
                      <a:pt x="2351" y="10239"/>
                    </a:cubicBezTo>
                    <a:cubicBezTo>
                      <a:pt x="2289" y="10435"/>
                      <a:pt x="2257" y="10579"/>
                      <a:pt x="2257" y="10671"/>
                    </a:cubicBezTo>
                    <a:lnTo>
                      <a:pt x="2257" y="11527"/>
                    </a:lnTo>
                    <a:lnTo>
                      <a:pt x="6795" y="11527"/>
                    </a:lnTo>
                    <a:lnTo>
                      <a:pt x="6795" y="6438"/>
                    </a:lnTo>
                    <a:close/>
                    <a:moveTo>
                      <a:pt x="5395" y="18942"/>
                    </a:moveTo>
                    <a:cubicBezTo>
                      <a:pt x="5760" y="18942"/>
                      <a:pt x="6075" y="18789"/>
                      <a:pt x="6340" y="18481"/>
                    </a:cubicBezTo>
                    <a:cubicBezTo>
                      <a:pt x="6600" y="18173"/>
                      <a:pt x="6732" y="17804"/>
                      <a:pt x="6732" y="17372"/>
                    </a:cubicBezTo>
                    <a:cubicBezTo>
                      <a:pt x="6732" y="16940"/>
                      <a:pt x="6600" y="16569"/>
                      <a:pt x="6340" y="16252"/>
                    </a:cubicBezTo>
                    <a:cubicBezTo>
                      <a:pt x="6078" y="15944"/>
                      <a:pt x="5762" y="15786"/>
                      <a:pt x="5395" y="15786"/>
                    </a:cubicBezTo>
                    <a:cubicBezTo>
                      <a:pt x="5027" y="15786"/>
                      <a:pt x="4714" y="15941"/>
                      <a:pt x="4444" y="16246"/>
                    </a:cubicBezTo>
                    <a:cubicBezTo>
                      <a:pt x="4180" y="16557"/>
                      <a:pt x="4045" y="16932"/>
                      <a:pt x="4045" y="17372"/>
                    </a:cubicBezTo>
                    <a:cubicBezTo>
                      <a:pt x="4045" y="17804"/>
                      <a:pt x="4180" y="18173"/>
                      <a:pt x="4444" y="18481"/>
                    </a:cubicBezTo>
                    <a:cubicBezTo>
                      <a:pt x="4714" y="18789"/>
                      <a:pt x="5027" y="18942"/>
                      <a:pt x="5395" y="18942"/>
                    </a:cubicBezTo>
                    <a:moveTo>
                      <a:pt x="16195" y="18942"/>
                    </a:moveTo>
                    <a:cubicBezTo>
                      <a:pt x="16560" y="18942"/>
                      <a:pt x="16878" y="18789"/>
                      <a:pt x="17145" y="18481"/>
                    </a:cubicBezTo>
                    <a:cubicBezTo>
                      <a:pt x="17409" y="18173"/>
                      <a:pt x="17544" y="17804"/>
                      <a:pt x="17544" y="17372"/>
                    </a:cubicBezTo>
                    <a:cubicBezTo>
                      <a:pt x="17544" y="16940"/>
                      <a:pt x="17412" y="16569"/>
                      <a:pt x="17150" y="16252"/>
                    </a:cubicBezTo>
                    <a:cubicBezTo>
                      <a:pt x="16890" y="15944"/>
                      <a:pt x="16572" y="15786"/>
                      <a:pt x="16195" y="15786"/>
                    </a:cubicBezTo>
                    <a:cubicBezTo>
                      <a:pt x="15827" y="15786"/>
                      <a:pt x="15514" y="15941"/>
                      <a:pt x="15249" y="16246"/>
                    </a:cubicBezTo>
                    <a:cubicBezTo>
                      <a:pt x="14990" y="16557"/>
                      <a:pt x="14857" y="16932"/>
                      <a:pt x="14857" y="17372"/>
                    </a:cubicBezTo>
                    <a:cubicBezTo>
                      <a:pt x="14857" y="17804"/>
                      <a:pt x="14990" y="18173"/>
                      <a:pt x="15249" y="18481"/>
                    </a:cubicBezTo>
                    <a:cubicBezTo>
                      <a:pt x="15511" y="18789"/>
                      <a:pt x="15825" y="18942"/>
                      <a:pt x="16195" y="1894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251"/>
            <p:cNvGrpSpPr/>
            <p:nvPr/>
          </p:nvGrpSpPr>
          <p:grpSpPr>
            <a:xfrm>
              <a:off x="2990390" y="2478903"/>
              <a:ext cx="1974516" cy="933289"/>
              <a:chOff x="867902" y="3340710"/>
              <a:chExt cx="1974516" cy="933289"/>
            </a:xfrm>
          </p:grpSpPr>
          <p:sp>
            <p:nvSpPr>
              <p:cNvPr id="21" name="TextBox 252"/>
              <p:cNvSpPr txBox="1"/>
              <p:nvPr/>
            </p:nvSpPr>
            <p:spPr>
              <a:xfrm>
                <a:off x="867902" y="3340710"/>
                <a:ext cx="1974516" cy="3766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2" name="TextBox 253"/>
              <p:cNvSpPr txBox="1"/>
              <p:nvPr/>
            </p:nvSpPr>
            <p:spPr>
              <a:xfrm>
                <a:off x="867902" y="3717315"/>
                <a:ext cx="1974516" cy="556684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52" name="千图PPT彼岸天：ID 8661124库_组合 251"/>
          <p:cNvGrpSpPr/>
          <p:nvPr>
            <p:custDataLst>
              <p:tags r:id="rId4"/>
            </p:custDataLst>
          </p:nvPr>
        </p:nvGrpSpPr>
        <p:grpSpPr>
          <a:xfrm>
            <a:off x="7294102" y="2009286"/>
            <a:ext cx="1974516" cy="1402906"/>
            <a:chOff x="7294102" y="2009286"/>
            <a:chExt cx="1974516" cy="1402906"/>
          </a:xfrm>
        </p:grpSpPr>
        <p:grpSp>
          <p:nvGrpSpPr>
            <p:cNvPr id="6" name="Group 236"/>
            <p:cNvGrpSpPr/>
            <p:nvPr/>
          </p:nvGrpSpPr>
          <p:grpSpPr>
            <a:xfrm>
              <a:off x="8027476" y="2009286"/>
              <a:ext cx="469617" cy="469617"/>
              <a:chOff x="8027476" y="2191938"/>
              <a:chExt cx="469617" cy="469617"/>
            </a:xfrm>
          </p:grpSpPr>
          <p:sp>
            <p:nvSpPr>
              <p:cNvPr id="31" name="Rectangle 237"/>
              <p:cNvSpPr/>
              <p:nvPr/>
            </p:nvSpPr>
            <p:spPr>
              <a:xfrm>
                <a:off x="8027476" y="2191938"/>
                <a:ext cx="469617" cy="46961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238"/>
              <p:cNvSpPr>
                <a:spLocks noChangeAspect="1"/>
              </p:cNvSpPr>
              <p:nvPr/>
            </p:nvSpPr>
            <p:spPr bwMode="auto">
              <a:xfrm>
                <a:off x="8130654" y="2300804"/>
                <a:ext cx="263261" cy="2518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20" y="19326"/>
                    </a:moveTo>
                    <a:cubicBezTo>
                      <a:pt x="21574" y="19434"/>
                      <a:pt x="21599" y="19552"/>
                      <a:pt x="21599" y="19677"/>
                    </a:cubicBezTo>
                    <a:cubicBezTo>
                      <a:pt x="21599" y="19974"/>
                      <a:pt x="21492" y="20237"/>
                      <a:pt x="21274" y="20463"/>
                    </a:cubicBezTo>
                    <a:lnTo>
                      <a:pt x="20490" y="21235"/>
                    </a:lnTo>
                    <a:cubicBezTo>
                      <a:pt x="20281" y="21461"/>
                      <a:pt x="20026" y="21574"/>
                      <a:pt x="19720" y="21574"/>
                    </a:cubicBezTo>
                    <a:lnTo>
                      <a:pt x="19664" y="21574"/>
                    </a:lnTo>
                    <a:cubicBezTo>
                      <a:pt x="19350" y="21537"/>
                      <a:pt x="19081" y="21396"/>
                      <a:pt x="18866" y="21153"/>
                    </a:cubicBezTo>
                    <a:lnTo>
                      <a:pt x="12700" y="13222"/>
                    </a:lnTo>
                    <a:cubicBezTo>
                      <a:pt x="11958" y="13870"/>
                      <a:pt x="11265" y="14438"/>
                      <a:pt x="10623" y="14927"/>
                    </a:cubicBezTo>
                    <a:cubicBezTo>
                      <a:pt x="9975" y="15413"/>
                      <a:pt x="9366" y="15835"/>
                      <a:pt x="8789" y="16188"/>
                    </a:cubicBezTo>
                    <a:lnTo>
                      <a:pt x="9261" y="19988"/>
                    </a:lnTo>
                    <a:lnTo>
                      <a:pt x="9261" y="20124"/>
                    </a:lnTo>
                    <a:cubicBezTo>
                      <a:pt x="9261" y="20423"/>
                      <a:pt x="9162" y="20672"/>
                      <a:pt x="8964" y="20870"/>
                    </a:cubicBezTo>
                    <a:lnTo>
                      <a:pt x="8546" y="21289"/>
                    </a:lnTo>
                    <a:cubicBezTo>
                      <a:pt x="8339" y="21498"/>
                      <a:pt x="8076" y="21599"/>
                      <a:pt x="7762" y="21599"/>
                    </a:cubicBezTo>
                    <a:lnTo>
                      <a:pt x="7705" y="21599"/>
                    </a:lnTo>
                    <a:cubicBezTo>
                      <a:pt x="7354" y="21563"/>
                      <a:pt x="7088" y="21424"/>
                      <a:pt x="6907" y="21178"/>
                    </a:cubicBezTo>
                    <a:lnTo>
                      <a:pt x="4131" y="17500"/>
                    </a:lnTo>
                    <a:lnTo>
                      <a:pt x="418" y="14695"/>
                    </a:lnTo>
                    <a:cubicBezTo>
                      <a:pt x="155" y="14472"/>
                      <a:pt x="16" y="14201"/>
                      <a:pt x="0" y="13884"/>
                    </a:cubicBezTo>
                    <a:lnTo>
                      <a:pt x="0" y="13833"/>
                    </a:lnTo>
                    <a:cubicBezTo>
                      <a:pt x="0" y="13550"/>
                      <a:pt x="104" y="13293"/>
                      <a:pt x="311" y="13059"/>
                    </a:cubicBezTo>
                    <a:lnTo>
                      <a:pt x="715" y="12668"/>
                    </a:lnTo>
                    <a:cubicBezTo>
                      <a:pt x="897" y="12439"/>
                      <a:pt x="1151" y="12332"/>
                      <a:pt x="1477" y="12340"/>
                    </a:cubicBezTo>
                    <a:cubicBezTo>
                      <a:pt x="1550" y="12340"/>
                      <a:pt x="1596" y="12352"/>
                      <a:pt x="1612" y="12369"/>
                    </a:cubicBezTo>
                    <a:lnTo>
                      <a:pt x="5407" y="12801"/>
                    </a:lnTo>
                    <a:cubicBezTo>
                      <a:pt x="5761" y="12233"/>
                      <a:pt x="6180" y="11625"/>
                      <a:pt x="6672" y="10983"/>
                    </a:cubicBezTo>
                    <a:cubicBezTo>
                      <a:pt x="7167" y="10336"/>
                      <a:pt x="7733" y="9655"/>
                      <a:pt x="8376" y="8931"/>
                    </a:cubicBezTo>
                    <a:lnTo>
                      <a:pt x="478" y="2748"/>
                    </a:lnTo>
                    <a:cubicBezTo>
                      <a:pt x="195" y="2521"/>
                      <a:pt x="59" y="2256"/>
                      <a:pt x="59" y="1950"/>
                    </a:cubicBezTo>
                    <a:lnTo>
                      <a:pt x="59" y="1894"/>
                    </a:lnTo>
                    <a:cubicBezTo>
                      <a:pt x="59" y="1614"/>
                      <a:pt x="161" y="1354"/>
                      <a:pt x="370" y="1111"/>
                    </a:cubicBezTo>
                    <a:lnTo>
                      <a:pt x="1140" y="336"/>
                    </a:lnTo>
                    <a:cubicBezTo>
                      <a:pt x="1383" y="130"/>
                      <a:pt x="1641" y="25"/>
                      <a:pt x="1910" y="25"/>
                    </a:cubicBezTo>
                    <a:lnTo>
                      <a:pt x="2088" y="25"/>
                    </a:lnTo>
                    <a:cubicBezTo>
                      <a:pt x="2153" y="25"/>
                      <a:pt x="2215" y="45"/>
                      <a:pt x="2269" y="79"/>
                    </a:cubicBezTo>
                    <a:lnTo>
                      <a:pt x="13147" y="4045"/>
                    </a:lnTo>
                    <a:lnTo>
                      <a:pt x="15193" y="2030"/>
                    </a:lnTo>
                    <a:cubicBezTo>
                      <a:pt x="15827" y="1396"/>
                      <a:pt x="16551" y="901"/>
                      <a:pt x="17375" y="540"/>
                    </a:cubicBezTo>
                    <a:cubicBezTo>
                      <a:pt x="18195" y="180"/>
                      <a:pt x="18951" y="0"/>
                      <a:pt x="19636" y="0"/>
                    </a:cubicBezTo>
                    <a:cubicBezTo>
                      <a:pt x="20284" y="0"/>
                      <a:pt x="20779" y="166"/>
                      <a:pt x="21113" y="500"/>
                    </a:cubicBezTo>
                    <a:cubicBezTo>
                      <a:pt x="21291" y="661"/>
                      <a:pt x="21418" y="870"/>
                      <a:pt x="21492" y="1125"/>
                    </a:cubicBezTo>
                    <a:cubicBezTo>
                      <a:pt x="21563" y="1374"/>
                      <a:pt x="21599" y="1659"/>
                      <a:pt x="21599" y="1973"/>
                    </a:cubicBezTo>
                    <a:cubicBezTo>
                      <a:pt x="21599" y="2660"/>
                      <a:pt x="21424" y="3415"/>
                      <a:pt x="21076" y="4235"/>
                    </a:cubicBezTo>
                    <a:cubicBezTo>
                      <a:pt x="20728" y="5055"/>
                      <a:pt x="20230" y="5778"/>
                      <a:pt x="19582" y="6400"/>
                    </a:cubicBezTo>
                    <a:lnTo>
                      <a:pt x="17547" y="8456"/>
                    </a:lnTo>
                    <a:lnTo>
                      <a:pt x="21520" y="193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254"/>
            <p:cNvGrpSpPr/>
            <p:nvPr/>
          </p:nvGrpSpPr>
          <p:grpSpPr>
            <a:xfrm>
              <a:off x="7294102" y="2478903"/>
              <a:ext cx="1974516" cy="933289"/>
              <a:chOff x="867902" y="3340710"/>
              <a:chExt cx="1974516" cy="933289"/>
            </a:xfrm>
          </p:grpSpPr>
          <p:sp>
            <p:nvSpPr>
              <p:cNvPr id="19" name="TextBox 255"/>
              <p:cNvSpPr txBox="1"/>
              <p:nvPr/>
            </p:nvSpPr>
            <p:spPr>
              <a:xfrm>
                <a:off x="867902" y="3340710"/>
                <a:ext cx="1974516" cy="3766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0" name="TextBox 256"/>
              <p:cNvSpPr txBox="1"/>
              <p:nvPr/>
            </p:nvSpPr>
            <p:spPr>
              <a:xfrm>
                <a:off x="867902" y="3717315"/>
                <a:ext cx="1974516" cy="556684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53" name="千图PPT彼岸天：ID 8661124库_组合 252"/>
          <p:cNvGrpSpPr/>
          <p:nvPr>
            <p:custDataLst>
              <p:tags r:id="rId5"/>
            </p:custDataLst>
          </p:nvPr>
        </p:nvGrpSpPr>
        <p:grpSpPr>
          <a:xfrm>
            <a:off x="9368371" y="2780539"/>
            <a:ext cx="1974516" cy="1402906"/>
            <a:chOff x="9368371" y="2780539"/>
            <a:chExt cx="1974516" cy="1402906"/>
          </a:xfrm>
        </p:grpSpPr>
        <p:grpSp>
          <p:nvGrpSpPr>
            <p:cNvPr id="9" name="Group 245"/>
            <p:cNvGrpSpPr/>
            <p:nvPr/>
          </p:nvGrpSpPr>
          <p:grpSpPr>
            <a:xfrm>
              <a:off x="10120821" y="2780539"/>
              <a:ext cx="469617" cy="469617"/>
              <a:chOff x="10120821" y="2963191"/>
              <a:chExt cx="469617" cy="469617"/>
            </a:xfrm>
          </p:grpSpPr>
          <p:sp>
            <p:nvSpPr>
              <p:cNvPr id="25" name="Rectangle 246"/>
              <p:cNvSpPr/>
              <p:nvPr/>
            </p:nvSpPr>
            <p:spPr>
              <a:xfrm>
                <a:off x="10120821" y="2963191"/>
                <a:ext cx="469617" cy="469617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247"/>
              <p:cNvSpPr>
                <a:spLocks noChangeAspect="1"/>
              </p:cNvSpPr>
              <p:nvPr/>
            </p:nvSpPr>
            <p:spPr bwMode="auto">
              <a:xfrm>
                <a:off x="10216488" y="3058822"/>
                <a:ext cx="278282" cy="27835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598" y="2167"/>
                    </a:moveTo>
                    <a:cubicBezTo>
                      <a:pt x="3598" y="2549"/>
                      <a:pt x="3517" y="2902"/>
                      <a:pt x="3358" y="3213"/>
                    </a:cubicBezTo>
                    <a:cubicBezTo>
                      <a:pt x="3197" y="3525"/>
                      <a:pt x="2981" y="3792"/>
                      <a:pt x="2707" y="4006"/>
                    </a:cubicBezTo>
                    <a:lnTo>
                      <a:pt x="2707" y="21050"/>
                    </a:lnTo>
                    <a:cubicBezTo>
                      <a:pt x="2707" y="21203"/>
                      <a:pt x="2663" y="21329"/>
                      <a:pt x="2580" y="21438"/>
                    </a:cubicBezTo>
                    <a:cubicBezTo>
                      <a:pt x="2492" y="21547"/>
                      <a:pt x="2386" y="21599"/>
                      <a:pt x="2262" y="21599"/>
                    </a:cubicBezTo>
                    <a:lnTo>
                      <a:pt x="1348" y="21599"/>
                    </a:lnTo>
                    <a:cubicBezTo>
                      <a:pt x="1221" y="21599"/>
                      <a:pt x="1118" y="21544"/>
                      <a:pt x="1038" y="21438"/>
                    </a:cubicBezTo>
                    <a:cubicBezTo>
                      <a:pt x="954" y="21329"/>
                      <a:pt x="913" y="21203"/>
                      <a:pt x="913" y="21050"/>
                    </a:cubicBezTo>
                    <a:lnTo>
                      <a:pt x="913" y="4006"/>
                    </a:lnTo>
                    <a:cubicBezTo>
                      <a:pt x="641" y="3792"/>
                      <a:pt x="421" y="3525"/>
                      <a:pt x="252" y="3213"/>
                    </a:cubicBezTo>
                    <a:cubicBezTo>
                      <a:pt x="83" y="2902"/>
                      <a:pt x="0" y="2549"/>
                      <a:pt x="0" y="2167"/>
                    </a:cubicBezTo>
                    <a:cubicBezTo>
                      <a:pt x="0" y="1574"/>
                      <a:pt x="176" y="1069"/>
                      <a:pt x="528" y="640"/>
                    </a:cubicBezTo>
                    <a:cubicBezTo>
                      <a:pt x="878" y="211"/>
                      <a:pt x="1304" y="0"/>
                      <a:pt x="1804" y="0"/>
                    </a:cubicBezTo>
                    <a:cubicBezTo>
                      <a:pt x="2296" y="0"/>
                      <a:pt x="2719" y="211"/>
                      <a:pt x="3069" y="640"/>
                    </a:cubicBezTo>
                    <a:cubicBezTo>
                      <a:pt x="3422" y="1069"/>
                      <a:pt x="3598" y="1571"/>
                      <a:pt x="3598" y="2167"/>
                    </a:cubicBezTo>
                    <a:moveTo>
                      <a:pt x="20838" y="2476"/>
                    </a:moveTo>
                    <a:cubicBezTo>
                      <a:pt x="21063" y="2323"/>
                      <a:pt x="21247" y="2297"/>
                      <a:pt x="21389" y="2391"/>
                    </a:cubicBezTo>
                    <a:cubicBezTo>
                      <a:pt x="21529" y="2485"/>
                      <a:pt x="21599" y="2684"/>
                      <a:pt x="21599" y="2996"/>
                    </a:cubicBezTo>
                    <a:lnTo>
                      <a:pt x="21599" y="13515"/>
                    </a:lnTo>
                    <a:cubicBezTo>
                      <a:pt x="21599" y="13803"/>
                      <a:pt x="21526" y="14106"/>
                      <a:pt x="21382" y="14420"/>
                    </a:cubicBezTo>
                    <a:cubicBezTo>
                      <a:pt x="21237" y="14737"/>
                      <a:pt x="21056" y="14966"/>
                      <a:pt x="20838" y="15119"/>
                    </a:cubicBezTo>
                    <a:cubicBezTo>
                      <a:pt x="19954" y="15757"/>
                      <a:pt x="19146" y="16165"/>
                      <a:pt x="18412" y="16350"/>
                    </a:cubicBezTo>
                    <a:cubicBezTo>
                      <a:pt x="17678" y="16529"/>
                      <a:pt x="17036" y="16606"/>
                      <a:pt x="16490" y="16567"/>
                    </a:cubicBezTo>
                    <a:cubicBezTo>
                      <a:pt x="15849" y="16526"/>
                      <a:pt x="15281" y="16371"/>
                      <a:pt x="14791" y="16103"/>
                    </a:cubicBezTo>
                    <a:cubicBezTo>
                      <a:pt x="14392" y="15851"/>
                      <a:pt x="14003" y="15607"/>
                      <a:pt x="13623" y="15378"/>
                    </a:cubicBezTo>
                    <a:cubicBezTo>
                      <a:pt x="13244" y="15146"/>
                      <a:pt x="12857" y="14946"/>
                      <a:pt x="12458" y="14773"/>
                    </a:cubicBezTo>
                    <a:cubicBezTo>
                      <a:pt x="12059" y="14599"/>
                      <a:pt x="11640" y="14461"/>
                      <a:pt x="11197" y="14358"/>
                    </a:cubicBezTo>
                    <a:cubicBezTo>
                      <a:pt x="10757" y="14256"/>
                      <a:pt x="10269" y="14203"/>
                      <a:pt x="9738" y="14203"/>
                    </a:cubicBezTo>
                    <a:cubicBezTo>
                      <a:pt x="9310" y="14220"/>
                      <a:pt x="8825" y="14306"/>
                      <a:pt x="8286" y="14455"/>
                    </a:cubicBezTo>
                    <a:cubicBezTo>
                      <a:pt x="7824" y="14588"/>
                      <a:pt x="7266" y="14799"/>
                      <a:pt x="6605" y="15090"/>
                    </a:cubicBezTo>
                    <a:cubicBezTo>
                      <a:pt x="5944" y="15381"/>
                      <a:pt x="5207" y="15792"/>
                      <a:pt x="4394" y="16327"/>
                    </a:cubicBezTo>
                    <a:cubicBezTo>
                      <a:pt x="4169" y="16476"/>
                      <a:pt x="3978" y="16494"/>
                      <a:pt x="3826" y="16382"/>
                    </a:cubicBezTo>
                    <a:cubicBezTo>
                      <a:pt x="3674" y="16268"/>
                      <a:pt x="3598" y="16059"/>
                      <a:pt x="3598" y="15751"/>
                    </a:cubicBezTo>
                    <a:lnTo>
                      <a:pt x="3598" y="5273"/>
                    </a:lnTo>
                    <a:cubicBezTo>
                      <a:pt x="3598" y="4964"/>
                      <a:pt x="3674" y="4653"/>
                      <a:pt x="3826" y="4347"/>
                    </a:cubicBezTo>
                    <a:cubicBezTo>
                      <a:pt x="3978" y="4036"/>
                      <a:pt x="4169" y="3807"/>
                      <a:pt x="4394" y="3654"/>
                    </a:cubicBezTo>
                    <a:cubicBezTo>
                      <a:pt x="5207" y="3143"/>
                      <a:pt x="5941" y="2737"/>
                      <a:pt x="6597" y="2447"/>
                    </a:cubicBezTo>
                    <a:cubicBezTo>
                      <a:pt x="7253" y="2156"/>
                      <a:pt x="7816" y="1944"/>
                      <a:pt x="8286" y="1812"/>
                    </a:cubicBezTo>
                    <a:cubicBezTo>
                      <a:pt x="8832" y="1665"/>
                      <a:pt x="9317" y="1580"/>
                      <a:pt x="9738" y="1559"/>
                    </a:cubicBezTo>
                    <a:cubicBezTo>
                      <a:pt x="10269" y="1559"/>
                      <a:pt x="10757" y="1612"/>
                      <a:pt x="11197" y="1715"/>
                    </a:cubicBezTo>
                    <a:cubicBezTo>
                      <a:pt x="11640" y="1818"/>
                      <a:pt x="12059" y="1956"/>
                      <a:pt x="12458" y="2135"/>
                    </a:cubicBezTo>
                    <a:cubicBezTo>
                      <a:pt x="12857" y="2306"/>
                      <a:pt x="13242" y="2508"/>
                      <a:pt x="13619" y="2737"/>
                    </a:cubicBezTo>
                    <a:cubicBezTo>
                      <a:pt x="13993" y="2967"/>
                      <a:pt x="14385" y="3207"/>
                      <a:pt x="14791" y="3463"/>
                    </a:cubicBezTo>
                    <a:cubicBezTo>
                      <a:pt x="15281" y="3736"/>
                      <a:pt x="15849" y="3889"/>
                      <a:pt x="16490" y="3924"/>
                    </a:cubicBezTo>
                    <a:cubicBezTo>
                      <a:pt x="17036" y="3965"/>
                      <a:pt x="17678" y="3889"/>
                      <a:pt x="18412" y="3707"/>
                    </a:cubicBezTo>
                    <a:cubicBezTo>
                      <a:pt x="19146" y="3522"/>
                      <a:pt x="19957" y="3113"/>
                      <a:pt x="20838" y="247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Group 257"/>
            <p:cNvGrpSpPr/>
            <p:nvPr/>
          </p:nvGrpSpPr>
          <p:grpSpPr>
            <a:xfrm>
              <a:off x="9368371" y="3250156"/>
              <a:ext cx="1974516" cy="933289"/>
              <a:chOff x="867902" y="3340710"/>
              <a:chExt cx="1974516" cy="933289"/>
            </a:xfrm>
          </p:grpSpPr>
          <p:sp>
            <p:nvSpPr>
              <p:cNvPr id="17" name="TextBox 258"/>
              <p:cNvSpPr txBox="1"/>
              <p:nvPr/>
            </p:nvSpPr>
            <p:spPr>
              <a:xfrm>
                <a:off x="867902" y="3340710"/>
                <a:ext cx="1974516" cy="3766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8" name="TextBox 259"/>
              <p:cNvSpPr txBox="1"/>
              <p:nvPr/>
            </p:nvSpPr>
            <p:spPr>
              <a:xfrm>
                <a:off x="867902" y="3717315"/>
                <a:ext cx="1974516" cy="556684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51" name="千图PPT彼岸天：ID 8661124库_组合 250"/>
          <p:cNvGrpSpPr/>
          <p:nvPr>
            <p:custDataLst>
              <p:tags r:id="rId6"/>
            </p:custDataLst>
          </p:nvPr>
        </p:nvGrpSpPr>
        <p:grpSpPr>
          <a:xfrm>
            <a:off x="5079798" y="1577279"/>
            <a:ext cx="1974516" cy="1402906"/>
            <a:chOff x="5079798" y="1577279"/>
            <a:chExt cx="1974516" cy="1402906"/>
          </a:xfrm>
        </p:grpSpPr>
        <p:grpSp>
          <p:nvGrpSpPr>
            <p:cNvPr id="7" name="Group 239"/>
            <p:cNvGrpSpPr/>
            <p:nvPr/>
          </p:nvGrpSpPr>
          <p:grpSpPr>
            <a:xfrm>
              <a:off x="5861192" y="1577279"/>
              <a:ext cx="469617" cy="469617"/>
              <a:chOff x="5861192" y="1759931"/>
              <a:chExt cx="469617" cy="469617"/>
            </a:xfrm>
          </p:grpSpPr>
          <p:sp>
            <p:nvSpPr>
              <p:cNvPr id="29" name="Rectangle 240"/>
              <p:cNvSpPr/>
              <p:nvPr/>
            </p:nvSpPr>
            <p:spPr>
              <a:xfrm>
                <a:off x="5861192" y="1759931"/>
                <a:ext cx="469617" cy="469617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241"/>
              <p:cNvSpPr>
                <a:spLocks noChangeAspect="1"/>
              </p:cNvSpPr>
              <p:nvPr/>
            </p:nvSpPr>
            <p:spPr bwMode="auto">
              <a:xfrm>
                <a:off x="5968307" y="1841909"/>
                <a:ext cx="255387" cy="305660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260"/>
            <p:cNvGrpSpPr/>
            <p:nvPr/>
          </p:nvGrpSpPr>
          <p:grpSpPr>
            <a:xfrm>
              <a:off x="5079798" y="2046896"/>
              <a:ext cx="1974516" cy="933289"/>
              <a:chOff x="867902" y="3340710"/>
              <a:chExt cx="1974516" cy="933289"/>
            </a:xfrm>
          </p:grpSpPr>
          <p:sp>
            <p:nvSpPr>
              <p:cNvPr id="15" name="TextBox 261"/>
              <p:cNvSpPr txBox="1"/>
              <p:nvPr/>
            </p:nvSpPr>
            <p:spPr>
              <a:xfrm>
                <a:off x="867902" y="3340710"/>
                <a:ext cx="1974516" cy="3766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6" name="TextBox 262"/>
              <p:cNvSpPr txBox="1"/>
              <p:nvPr/>
            </p:nvSpPr>
            <p:spPr>
              <a:xfrm>
                <a:off x="867902" y="3717315"/>
                <a:ext cx="1974516" cy="556684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4106744" y="2475069"/>
            <a:ext cx="4303836" cy="4247169"/>
            <a:chOff x="4705060" y="2462889"/>
            <a:chExt cx="3107196" cy="3266702"/>
          </a:xfrm>
        </p:grpSpPr>
        <p:sp>
          <p:nvSpPr>
            <p:cNvPr id="20" name="Freeform: Shape 164"/>
            <p:cNvSpPr/>
            <p:nvPr/>
          </p:nvSpPr>
          <p:spPr bwMode="auto">
            <a:xfrm>
              <a:off x="5886027" y="2462889"/>
              <a:ext cx="746707" cy="952196"/>
            </a:xfrm>
            <a:custGeom>
              <a:avLst/>
              <a:gdLst>
                <a:gd name="T0" fmla="*/ 174 w 348"/>
                <a:gd name="T1" fmla="*/ 0 h 444"/>
                <a:gd name="T2" fmla="*/ 59 w 348"/>
                <a:gd name="T3" fmla="*/ 115 h 444"/>
                <a:gd name="T4" fmla="*/ 59 w 348"/>
                <a:gd name="T5" fmla="*/ 328 h 444"/>
                <a:gd name="T6" fmla="*/ 174 w 348"/>
                <a:gd name="T7" fmla="*/ 444 h 444"/>
                <a:gd name="T8" fmla="*/ 290 w 348"/>
                <a:gd name="T9" fmla="*/ 328 h 444"/>
                <a:gd name="T10" fmla="*/ 290 w 348"/>
                <a:gd name="T11" fmla="*/ 115 h 444"/>
                <a:gd name="T12" fmla="*/ 174 w 348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444">
                  <a:moveTo>
                    <a:pt x="174" y="0"/>
                  </a:moveTo>
                  <a:cubicBezTo>
                    <a:pt x="59" y="115"/>
                    <a:pt x="59" y="115"/>
                    <a:pt x="59" y="115"/>
                  </a:cubicBezTo>
                  <a:cubicBezTo>
                    <a:pt x="0" y="174"/>
                    <a:pt x="0" y="270"/>
                    <a:pt x="59" y="328"/>
                  </a:cubicBezTo>
                  <a:cubicBezTo>
                    <a:pt x="174" y="444"/>
                    <a:pt x="174" y="444"/>
                    <a:pt x="174" y="444"/>
                  </a:cubicBezTo>
                  <a:cubicBezTo>
                    <a:pt x="290" y="328"/>
                    <a:pt x="290" y="328"/>
                    <a:pt x="290" y="328"/>
                  </a:cubicBezTo>
                  <a:cubicBezTo>
                    <a:pt x="348" y="270"/>
                    <a:pt x="348" y="174"/>
                    <a:pt x="290" y="115"/>
                  </a:cubicBezTo>
                  <a:cubicBezTo>
                    <a:pt x="174" y="0"/>
                    <a:pt x="174" y="0"/>
                    <a:pt x="17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21" name="Freeform: Shape 165"/>
            <p:cNvSpPr/>
            <p:nvPr/>
          </p:nvSpPr>
          <p:spPr bwMode="auto">
            <a:xfrm>
              <a:off x="6861505" y="3938979"/>
              <a:ext cx="950751" cy="683034"/>
            </a:xfrm>
            <a:custGeom>
              <a:avLst/>
              <a:gdLst>
                <a:gd name="T0" fmla="*/ 222 w 443"/>
                <a:gd name="T1" fmla="*/ 0 h 318"/>
                <a:gd name="T2" fmla="*/ 115 w 443"/>
                <a:gd name="T3" fmla="*/ 44 h 318"/>
                <a:gd name="T4" fmla="*/ 0 w 443"/>
                <a:gd name="T5" fmla="*/ 159 h 318"/>
                <a:gd name="T6" fmla="*/ 115 w 443"/>
                <a:gd name="T7" fmla="*/ 274 h 318"/>
                <a:gd name="T8" fmla="*/ 222 w 443"/>
                <a:gd name="T9" fmla="*/ 318 h 318"/>
                <a:gd name="T10" fmla="*/ 328 w 443"/>
                <a:gd name="T11" fmla="*/ 274 h 318"/>
                <a:gd name="T12" fmla="*/ 443 w 443"/>
                <a:gd name="T13" fmla="*/ 159 h 318"/>
                <a:gd name="T14" fmla="*/ 328 w 443"/>
                <a:gd name="T15" fmla="*/ 44 h 318"/>
                <a:gd name="T16" fmla="*/ 222 w 443"/>
                <a:gd name="T1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318">
                  <a:moveTo>
                    <a:pt x="222" y="0"/>
                  </a:moveTo>
                  <a:cubicBezTo>
                    <a:pt x="183" y="0"/>
                    <a:pt x="144" y="14"/>
                    <a:pt x="115" y="44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15" y="274"/>
                    <a:pt x="115" y="274"/>
                    <a:pt x="115" y="274"/>
                  </a:cubicBezTo>
                  <a:cubicBezTo>
                    <a:pt x="144" y="304"/>
                    <a:pt x="183" y="318"/>
                    <a:pt x="222" y="318"/>
                  </a:cubicBezTo>
                  <a:cubicBezTo>
                    <a:pt x="260" y="318"/>
                    <a:pt x="299" y="304"/>
                    <a:pt x="328" y="274"/>
                  </a:cubicBezTo>
                  <a:cubicBezTo>
                    <a:pt x="443" y="159"/>
                    <a:pt x="443" y="159"/>
                    <a:pt x="443" y="159"/>
                  </a:cubicBezTo>
                  <a:cubicBezTo>
                    <a:pt x="328" y="44"/>
                    <a:pt x="328" y="44"/>
                    <a:pt x="328" y="44"/>
                  </a:cubicBezTo>
                  <a:cubicBezTo>
                    <a:pt x="299" y="14"/>
                    <a:pt x="260" y="0"/>
                    <a:pt x="222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2" name="Freeform: Shape 173"/>
            <p:cNvSpPr/>
            <p:nvPr/>
          </p:nvSpPr>
          <p:spPr bwMode="auto">
            <a:xfrm>
              <a:off x="4705060" y="3938979"/>
              <a:ext cx="952195" cy="683034"/>
            </a:xfrm>
            <a:custGeom>
              <a:avLst/>
              <a:gdLst>
                <a:gd name="T0" fmla="*/ 222 w 444"/>
                <a:gd name="T1" fmla="*/ 0 h 318"/>
                <a:gd name="T2" fmla="*/ 116 w 444"/>
                <a:gd name="T3" fmla="*/ 44 h 318"/>
                <a:gd name="T4" fmla="*/ 0 w 444"/>
                <a:gd name="T5" fmla="*/ 159 h 318"/>
                <a:gd name="T6" fmla="*/ 116 w 444"/>
                <a:gd name="T7" fmla="*/ 274 h 318"/>
                <a:gd name="T8" fmla="*/ 222 w 444"/>
                <a:gd name="T9" fmla="*/ 318 h 318"/>
                <a:gd name="T10" fmla="*/ 329 w 444"/>
                <a:gd name="T11" fmla="*/ 274 h 318"/>
                <a:gd name="T12" fmla="*/ 444 w 444"/>
                <a:gd name="T13" fmla="*/ 159 h 318"/>
                <a:gd name="T14" fmla="*/ 329 w 444"/>
                <a:gd name="T15" fmla="*/ 44 h 318"/>
                <a:gd name="T16" fmla="*/ 222 w 444"/>
                <a:gd name="T1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4" h="318">
                  <a:moveTo>
                    <a:pt x="222" y="0"/>
                  </a:moveTo>
                  <a:cubicBezTo>
                    <a:pt x="184" y="0"/>
                    <a:pt x="145" y="14"/>
                    <a:pt x="116" y="44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16" y="274"/>
                    <a:pt x="116" y="274"/>
                    <a:pt x="116" y="274"/>
                  </a:cubicBezTo>
                  <a:cubicBezTo>
                    <a:pt x="145" y="304"/>
                    <a:pt x="184" y="318"/>
                    <a:pt x="222" y="318"/>
                  </a:cubicBezTo>
                  <a:cubicBezTo>
                    <a:pt x="261" y="318"/>
                    <a:pt x="299" y="304"/>
                    <a:pt x="329" y="274"/>
                  </a:cubicBezTo>
                  <a:cubicBezTo>
                    <a:pt x="444" y="159"/>
                    <a:pt x="444" y="159"/>
                    <a:pt x="444" y="159"/>
                  </a:cubicBezTo>
                  <a:cubicBezTo>
                    <a:pt x="329" y="44"/>
                    <a:pt x="329" y="44"/>
                    <a:pt x="329" y="44"/>
                  </a:cubicBezTo>
                  <a:cubicBezTo>
                    <a:pt x="299" y="14"/>
                    <a:pt x="261" y="0"/>
                    <a:pt x="22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23" name="Freeform: Shape 174"/>
            <p:cNvSpPr/>
            <p:nvPr/>
          </p:nvSpPr>
          <p:spPr bwMode="auto">
            <a:xfrm>
              <a:off x="5152046" y="3063571"/>
              <a:ext cx="677246" cy="670009"/>
            </a:xfrm>
            <a:custGeom>
              <a:avLst/>
              <a:gdLst>
                <a:gd name="T0" fmla="*/ 162 w 316"/>
                <a:gd name="T1" fmla="*/ 0 h 312"/>
                <a:gd name="T2" fmla="*/ 0 w 316"/>
                <a:gd name="T3" fmla="*/ 0 h 312"/>
                <a:gd name="T4" fmla="*/ 0 w 316"/>
                <a:gd name="T5" fmla="*/ 164 h 312"/>
                <a:gd name="T6" fmla="*/ 150 w 316"/>
                <a:gd name="T7" fmla="*/ 312 h 312"/>
                <a:gd name="T8" fmla="*/ 316 w 316"/>
                <a:gd name="T9" fmla="*/ 312 h 312"/>
                <a:gd name="T10" fmla="*/ 316 w 316"/>
                <a:gd name="T11" fmla="*/ 152 h 312"/>
                <a:gd name="T12" fmla="*/ 162 w 316"/>
                <a:gd name="T1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312">
                  <a:moveTo>
                    <a:pt x="1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247"/>
                    <a:pt x="67" y="312"/>
                    <a:pt x="150" y="312"/>
                  </a:cubicBezTo>
                  <a:cubicBezTo>
                    <a:pt x="316" y="312"/>
                    <a:pt x="316" y="312"/>
                    <a:pt x="316" y="312"/>
                  </a:cubicBezTo>
                  <a:cubicBezTo>
                    <a:pt x="316" y="152"/>
                    <a:pt x="316" y="152"/>
                    <a:pt x="316" y="152"/>
                  </a:cubicBezTo>
                  <a:cubicBezTo>
                    <a:pt x="316" y="68"/>
                    <a:pt x="245" y="0"/>
                    <a:pt x="16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24" name="Freeform: Shape 175"/>
            <p:cNvSpPr/>
            <p:nvPr/>
          </p:nvSpPr>
          <p:spPr bwMode="auto">
            <a:xfrm>
              <a:off x="6689469" y="3063571"/>
              <a:ext cx="670009" cy="670009"/>
            </a:xfrm>
            <a:custGeom>
              <a:avLst/>
              <a:gdLst>
                <a:gd name="T0" fmla="*/ 312 w 312"/>
                <a:gd name="T1" fmla="*/ 0 h 312"/>
                <a:gd name="T2" fmla="*/ 153 w 312"/>
                <a:gd name="T3" fmla="*/ 0 h 312"/>
                <a:gd name="T4" fmla="*/ 0 w 312"/>
                <a:gd name="T5" fmla="*/ 152 h 312"/>
                <a:gd name="T6" fmla="*/ 0 w 312"/>
                <a:gd name="T7" fmla="*/ 312 h 312"/>
                <a:gd name="T8" fmla="*/ 165 w 312"/>
                <a:gd name="T9" fmla="*/ 312 h 312"/>
                <a:gd name="T10" fmla="*/ 312 w 312"/>
                <a:gd name="T11" fmla="*/ 164 h 312"/>
                <a:gd name="T12" fmla="*/ 312 w 312"/>
                <a:gd name="T1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12">
                  <a:moveTo>
                    <a:pt x="312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69" y="0"/>
                    <a:pt x="0" y="68"/>
                    <a:pt x="0" y="152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165" y="312"/>
                    <a:pt x="165" y="312"/>
                    <a:pt x="165" y="312"/>
                  </a:cubicBezTo>
                  <a:cubicBezTo>
                    <a:pt x="248" y="312"/>
                    <a:pt x="312" y="247"/>
                    <a:pt x="312" y="164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25" name="Freeform: Shape 177"/>
            <p:cNvSpPr/>
            <p:nvPr/>
          </p:nvSpPr>
          <p:spPr bwMode="auto">
            <a:xfrm>
              <a:off x="5809439" y="3482211"/>
              <a:ext cx="984880" cy="1895036"/>
            </a:xfrm>
            <a:custGeom>
              <a:avLst/>
              <a:gdLst/>
              <a:ahLst/>
              <a:cxnLst>
                <a:cxn ang="0">
                  <a:pos x="670" y="551"/>
                </a:cxn>
                <a:cxn ang="0">
                  <a:pos x="659" y="545"/>
                </a:cxn>
                <a:cxn ang="0">
                  <a:pos x="652" y="551"/>
                </a:cxn>
                <a:cxn ang="0">
                  <a:pos x="518" y="719"/>
                </a:cxn>
                <a:cxn ang="0">
                  <a:pos x="424" y="720"/>
                </a:cxn>
                <a:cxn ang="0">
                  <a:pos x="428" y="647"/>
                </a:cxn>
                <a:cxn ang="0">
                  <a:pos x="528" y="305"/>
                </a:cxn>
                <a:cxn ang="0">
                  <a:pos x="524" y="301"/>
                </a:cxn>
                <a:cxn ang="0">
                  <a:pos x="511" y="308"/>
                </a:cxn>
                <a:cxn ang="0">
                  <a:pos x="419" y="415"/>
                </a:cxn>
                <a:cxn ang="0">
                  <a:pos x="376" y="291"/>
                </a:cxn>
                <a:cxn ang="0">
                  <a:pos x="360" y="121"/>
                </a:cxn>
                <a:cxn ang="0">
                  <a:pos x="342" y="72"/>
                </a:cxn>
                <a:cxn ang="0">
                  <a:pos x="338" y="64"/>
                </a:cxn>
                <a:cxn ang="0">
                  <a:pos x="300" y="7"/>
                </a:cxn>
                <a:cxn ang="0">
                  <a:pos x="299" y="5"/>
                </a:cxn>
                <a:cxn ang="0">
                  <a:pos x="292" y="1"/>
                </a:cxn>
                <a:cxn ang="0">
                  <a:pos x="284" y="4"/>
                </a:cxn>
                <a:cxn ang="0">
                  <a:pos x="282" y="15"/>
                </a:cxn>
                <a:cxn ang="0">
                  <a:pos x="315" y="150"/>
                </a:cxn>
                <a:cxn ang="0">
                  <a:pos x="305" y="279"/>
                </a:cxn>
                <a:cxn ang="0">
                  <a:pos x="138" y="202"/>
                </a:cxn>
                <a:cxn ang="0">
                  <a:pos x="136" y="198"/>
                </a:cxn>
                <a:cxn ang="0">
                  <a:pos x="136" y="198"/>
                </a:cxn>
                <a:cxn ang="0">
                  <a:pos x="126" y="198"/>
                </a:cxn>
                <a:cxn ang="0">
                  <a:pos x="161" y="356"/>
                </a:cxn>
                <a:cxn ang="0">
                  <a:pos x="242" y="420"/>
                </a:cxn>
                <a:cxn ang="0">
                  <a:pos x="297" y="527"/>
                </a:cxn>
                <a:cxn ang="0">
                  <a:pos x="285" y="648"/>
                </a:cxn>
                <a:cxn ang="0">
                  <a:pos x="181" y="699"/>
                </a:cxn>
                <a:cxn ang="0">
                  <a:pos x="102" y="671"/>
                </a:cxn>
                <a:cxn ang="0">
                  <a:pos x="13" y="616"/>
                </a:cxn>
                <a:cxn ang="0">
                  <a:pos x="3" y="619"/>
                </a:cxn>
                <a:cxn ang="0">
                  <a:pos x="4" y="619"/>
                </a:cxn>
                <a:cxn ang="0">
                  <a:pos x="1" y="627"/>
                </a:cxn>
                <a:cxn ang="0">
                  <a:pos x="108" y="748"/>
                </a:cxn>
                <a:cxn ang="0">
                  <a:pos x="221" y="908"/>
                </a:cxn>
                <a:cxn ang="0">
                  <a:pos x="197" y="1295"/>
                </a:cxn>
                <a:cxn ang="0">
                  <a:pos x="200" y="1307"/>
                </a:cxn>
                <a:cxn ang="0">
                  <a:pos x="202" y="1310"/>
                </a:cxn>
                <a:cxn ang="0">
                  <a:pos x="294" y="1313"/>
                </a:cxn>
                <a:cxn ang="0">
                  <a:pos x="445" y="1310"/>
                </a:cxn>
                <a:cxn ang="0">
                  <a:pos x="450" y="1304"/>
                </a:cxn>
                <a:cxn ang="0">
                  <a:pos x="455" y="1296"/>
                </a:cxn>
                <a:cxn ang="0">
                  <a:pos x="422" y="1147"/>
                </a:cxn>
                <a:cxn ang="0">
                  <a:pos x="445" y="879"/>
                </a:cxn>
                <a:cxn ang="0">
                  <a:pos x="592" y="717"/>
                </a:cxn>
                <a:cxn ang="0">
                  <a:pos x="670" y="551"/>
                </a:cxn>
              </a:cxnLst>
              <a:rect l="0" t="0" r="r" b="b"/>
              <a:pathLst>
                <a:path w="687" h="1324">
                  <a:moveTo>
                    <a:pt x="670" y="551"/>
                  </a:moveTo>
                  <a:cubicBezTo>
                    <a:pt x="669" y="545"/>
                    <a:pt x="664" y="543"/>
                    <a:pt x="659" y="545"/>
                  </a:cubicBezTo>
                  <a:cubicBezTo>
                    <a:pt x="656" y="545"/>
                    <a:pt x="653" y="547"/>
                    <a:pt x="652" y="551"/>
                  </a:cubicBezTo>
                  <a:cubicBezTo>
                    <a:pt x="629" y="624"/>
                    <a:pt x="580" y="675"/>
                    <a:pt x="518" y="719"/>
                  </a:cubicBezTo>
                  <a:cubicBezTo>
                    <a:pt x="493" y="737"/>
                    <a:pt x="439" y="763"/>
                    <a:pt x="424" y="720"/>
                  </a:cubicBezTo>
                  <a:cubicBezTo>
                    <a:pt x="416" y="698"/>
                    <a:pt x="423" y="670"/>
                    <a:pt x="428" y="647"/>
                  </a:cubicBezTo>
                  <a:cubicBezTo>
                    <a:pt x="454" y="529"/>
                    <a:pt x="575" y="435"/>
                    <a:pt x="528" y="305"/>
                  </a:cubicBezTo>
                  <a:cubicBezTo>
                    <a:pt x="528" y="302"/>
                    <a:pt x="526" y="301"/>
                    <a:pt x="524" y="301"/>
                  </a:cubicBezTo>
                  <a:cubicBezTo>
                    <a:pt x="520" y="298"/>
                    <a:pt x="512" y="300"/>
                    <a:pt x="511" y="308"/>
                  </a:cubicBezTo>
                  <a:cubicBezTo>
                    <a:pt x="505" y="354"/>
                    <a:pt x="478" y="426"/>
                    <a:pt x="419" y="415"/>
                  </a:cubicBezTo>
                  <a:cubicBezTo>
                    <a:pt x="372" y="407"/>
                    <a:pt x="376" y="326"/>
                    <a:pt x="376" y="291"/>
                  </a:cubicBezTo>
                  <a:cubicBezTo>
                    <a:pt x="375" y="235"/>
                    <a:pt x="373" y="177"/>
                    <a:pt x="360" y="121"/>
                  </a:cubicBezTo>
                  <a:cubicBezTo>
                    <a:pt x="356" y="104"/>
                    <a:pt x="350" y="88"/>
                    <a:pt x="342" y="72"/>
                  </a:cubicBezTo>
                  <a:cubicBezTo>
                    <a:pt x="341" y="69"/>
                    <a:pt x="340" y="66"/>
                    <a:pt x="338" y="64"/>
                  </a:cubicBezTo>
                  <a:cubicBezTo>
                    <a:pt x="330" y="41"/>
                    <a:pt x="317" y="23"/>
                    <a:pt x="300" y="7"/>
                  </a:cubicBezTo>
                  <a:cubicBezTo>
                    <a:pt x="299" y="6"/>
                    <a:pt x="299" y="6"/>
                    <a:pt x="299" y="5"/>
                  </a:cubicBezTo>
                  <a:cubicBezTo>
                    <a:pt x="298" y="2"/>
                    <a:pt x="295" y="1"/>
                    <a:pt x="292" y="1"/>
                  </a:cubicBezTo>
                  <a:cubicBezTo>
                    <a:pt x="289" y="0"/>
                    <a:pt x="286" y="1"/>
                    <a:pt x="284" y="4"/>
                  </a:cubicBezTo>
                  <a:cubicBezTo>
                    <a:pt x="281" y="6"/>
                    <a:pt x="279" y="10"/>
                    <a:pt x="282" y="15"/>
                  </a:cubicBezTo>
                  <a:cubicBezTo>
                    <a:pt x="308" y="53"/>
                    <a:pt x="311" y="105"/>
                    <a:pt x="315" y="150"/>
                  </a:cubicBezTo>
                  <a:cubicBezTo>
                    <a:pt x="318" y="193"/>
                    <a:pt x="317" y="237"/>
                    <a:pt x="305" y="279"/>
                  </a:cubicBezTo>
                  <a:cubicBezTo>
                    <a:pt x="273" y="395"/>
                    <a:pt x="152" y="267"/>
                    <a:pt x="138" y="202"/>
                  </a:cubicBezTo>
                  <a:cubicBezTo>
                    <a:pt x="138" y="201"/>
                    <a:pt x="137" y="199"/>
                    <a:pt x="136" y="198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34" y="195"/>
                    <a:pt x="128" y="193"/>
                    <a:pt x="126" y="198"/>
                  </a:cubicBezTo>
                  <a:cubicBezTo>
                    <a:pt x="100" y="258"/>
                    <a:pt x="118" y="311"/>
                    <a:pt x="161" y="356"/>
                  </a:cubicBezTo>
                  <a:cubicBezTo>
                    <a:pt x="184" y="381"/>
                    <a:pt x="215" y="399"/>
                    <a:pt x="242" y="420"/>
                  </a:cubicBezTo>
                  <a:cubicBezTo>
                    <a:pt x="276" y="448"/>
                    <a:pt x="292" y="484"/>
                    <a:pt x="297" y="527"/>
                  </a:cubicBezTo>
                  <a:cubicBezTo>
                    <a:pt x="303" y="568"/>
                    <a:pt x="298" y="609"/>
                    <a:pt x="285" y="648"/>
                  </a:cubicBezTo>
                  <a:cubicBezTo>
                    <a:pt x="268" y="700"/>
                    <a:pt x="231" y="712"/>
                    <a:pt x="181" y="699"/>
                  </a:cubicBezTo>
                  <a:cubicBezTo>
                    <a:pt x="155" y="691"/>
                    <a:pt x="128" y="680"/>
                    <a:pt x="102" y="671"/>
                  </a:cubicBezTo>
                  <a:cubicBezTo>
                    <a:pt x="74" y="661"/>
                    <a:pt x="25" y="646"/>
                    <a:pt x="13" y="616"/>
                  </a:cubicBezTo>
                  <a:cubicBezTo>
                    <a:pt x="10" y="611"/>
                    <a:pt x="1" y="613"/>
                    <a:pt x="3" y="619"/>
                  </a:cubicBezTo>
                  <a:cubicBezTo>
                    <a:pt x="3" y="619"/>
                    <a:pt x="4" y="619"/>
                    <a:pt x="4" y="619"/>
                  </a:cubicBezTo>
                  <a:cubicBezTo>
                    <a:pt x="1" y="621"/>
                    <a:pt x="0" y="624"/>
                    <a:pt x="1" y="627"/>
                  </a:cubicBezTo>
                  <a:cubicBezTo>
                    <a:pt x="27" y="677"/>
                    <a:pt x="68" y="711"/>
                    <a:pt x="108" y="748"/>
                  </a:cubicBezTo>
                  <a:cubicBezTo>
                    <a:pt x="156" y="792"/>
                    <a:pt x="197" y="847"/>
                    <a:pt x="221" y="908"/>
                  </a:cubicBezTo>
                  <a:cubicBezTo>
                    <a:pt x="268" y="1029"/>
                    <a:pt x="254" y="1180"/>
                    <a:pt x="197" y="1295"/>
                  </a:cubicBezTo>
                  <a:cubicBezTo>
                    <a:pt x="194" y="1300"/>
                    <a:pt x="196" y="1304"/>
                    <a:pt x="200" y="1307"/>
                  </a:cubicBezTo>
                  <a:cubicBezTo>
                    <a:pt x="200" y="1308"/>
                    <a:pt x="201" y="1309"/>
                    <a:pt x="202" y="1310"/>
                  </a:cubicBezTo>
                  <a:cubicBezTo>
                    <a:pt x="225" y="1324"/>
                    <a:pt x="269" y="1315"/>
                    <a:pt x="294" y="1313"/>
                  </a:cubicBezTo>
                  <a:cubicBezTo>
                    <a:pt x="343" y="1309"/>
                    <a:pt x="398" y="1322"/>
                    <a:pt x="445" y="1310"/>
                  </a:cubicBezTo>
                  <a:cubicBezTo>
                    <a:pt x="448" y="1310"/>
                    <a:pt x="450" y="1307"/>
                    <a:pt x="450" y="1304"/>
                  </a:cubicBezTo>
                  <a:cubicBezTo>
                    <a:pt x="455" y="1306"/>
                    <a:pt x="459" y="1299"/>
                    <a:pt x="455" y="1296"/>
                  </a:cubicBezTo>
                  <a:cubicBezTo>
                    <a:pt x="420" y="1263"/>
                    <a:pt x="427" y="1191"/>
                    <a:pt x="422" y="1147"/>
                  </a:cubicBezTo>
                  <a:cubicBezTo>
                    <a:pt x="413" y="1057"/>
                    <a:pt x="408" y="964"/>
                    <a:pt x="445" y="879"/>
                  </a:cubicBezTo>
                  <a:cubicBezTo>
                    <a:pt x="475" y="812"/>
                    <a:pt x="540" y="767"/>
                    <a:pt x="592" y="717"/>
                  </a:cubicBezTo>
                  <a:cubicBezTo>
                    <a:pt x="637" y="675"/>
                    <a:pt x="687" y="617"/>
                    <a:pt x="670" y="55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78"/>
            <p:cNvSpPr/>
            <p:nvPr/>
          </p:nvSpPr>
          <p:spPr bwMode="auto">
            <a:xfrm>
              <a:off x="4972515" y="4867620"/>
              <a:ext cx="2626550" cy="861971"/>
            </a:xfrm>
            <a:custGeom>
              <a:avLst/>
              <a:gdLst/>
              <a:ahLst/>
              <a:cxnLst>
                <a:cxn ang="0">
                  <a:pos x="1229" y="237"/>
                </a:cxn>
                <a:cxn ang="0">
                  <a:pos x="0" y="272"/>
                </a:cxn>
                <a:cxn ang="0">
                  <a:pos x="1229" y="237"/>
                </a:cxn>
              </a:cxnLst>
              <a:rect l="0" t="0" r="r" b="b"/>
              <a:pathLst>
                <a:path w="1229" h="272">
                  <a:moveTo>
                    <a:pt x="1229" y="237"/>
                  </a:moveTo>
                  <a:cubicBezTo>
                    <a:pt x="1229" y="237"/>
                    <a:pt x="463" y="138"/>
                    <a:pt x="0" y="272"/>
                  </a:cubicBezTo>
                  <a:cubicBezTo>
                    <a:pt x="0" y="272"/>
                    <a:pt x="516" y="0"/>
                    <a:pt x="1229" y="23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千图PPT彼岸天：ID 8661124库_组合 28"/>
          <p:cNvGrpSpPr/>
          <p:nvPr>
            <p:custDataLst>
              <p:tags r:id="rId2"/>
            </p:custDataLst>
          </p:nvPr>
        </p:nvGrpSpPr>
        <p:grpSpPr>
          <a:xfrm>
            <a:off x="893186" y="3880634"/>
            <a:ext cx="2935893" cy="1006991"/>
            <a:chOff x="8328246" y="2276873"/>
            <a:chExt cx="2198694" cy="1006991"/>
          </a:xfrm>
        </p:grpSpPr>
        <p:sp>
          <p:nvSpPr>
            <p:cNvPr id="18" name="TextBox 29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9" name="TextBox 30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28800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" name="千图PPT彼岸天：ID 8661124库_组合 31"/>
          <p:cNvGrpSpPr/>
          <p:nvPr>
            <p:custDataLst>
              <p:tags r:id="rId3"/>
            </p:custDataLst>
          </p:nvPr>
        </p:nvGrpSpPr>
        <p:grpSpPr>
          <a:xfrm>
            <a:off x="8705134" y="3880634"/>
            <a:ext cx="2823587" cy="1006991"/>
            <a:chOff x="1197898" y="2503545"/>
            <a:chExt cx="2198693" cy="1006991"/>
          </a:xfrm>
        </p:grpSpPr>
        <p:sp>
          <p:nvSpPr>
            <p:cNvPr id="16" name="TextBox 32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5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7" name="TextBox 33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288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7" name="千图PPT彼岸天：ID 8661124库_组合 34"/>
          <p:cNvGrpSpPr/>
          <p:nvPr>
            <p:custDataLst>
              <p:tags r:id="rId4"/>
            </p:custDataLst>
          </p:nvPr>
        </p:nvGrpSpPr>
        <p:grpSpPr>
          <a:xfrm>
            <a:off x="5159896" y="1352841"/>
            <a:ext cx="2204170" cy="1110049"/>
            <a:chOff x="4685471" y="1120457"/>
            <a:chExt cx="2823587" cy="1110049"/>
          </a:xfrm>
        </p:grpSpPr>
        <p:sp>
          <p:nvSpPr>
            <p:cNvPr id="14" name="TextBox 35"/>
            <p:cNvSpPr txBox="1"/>
            <p:nvPr/>
          </p:nvSpPr>
          <p:spPr>
            <a:xfrm>
              <a:off x="4685471" y="1120457"/>
              <a:ext cx="2823587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5" name="TextBox 36"/>
            <p:cNvSpPr txBox="1"/>
            <p:nvPr/>
          </p:nvSpPr>
          <p:spPr>
            <a:xfrm>
              <a:off x="4685471" y="1508682"/>
              <a:ext cx="2823587" cy="721824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8" name="千图PPT彼岸天：ID 8661124库_组合 37"/>
          <p:cNvGrpSpPr/>
          <p:nvPr>
            <p:custDataLst>
              <p:tags r:id="rId5"/>
            </p:custDataLst>
          </p:nvPr>
        </p:nvGrpSpPr>
        <p:grpSpPr>
          <a:xfrm>
            <a:off x="1340172" y="2780929"/>
            <a:ext cx="2935893" cy="1006991"/>
            <a:chOff x="8328246" y="2276873"/>
            <a:chExt cx="2198694" cy="1006991"/>
          </a:xfrm>
        </p:grpSpPr>
        <p:sp>
          <p:nvSpPr>
            <p:cNvPr id="12" name="TextBox 38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3" name="TextBox 39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28800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9" name="千图PPT彼岸天：ID 8661124库_组合 40"/>
          <p:cNvGrpSpPr/>
          <p:nvPr>
            <p:custDataLst>
              <p:tags r:id="rId6"/>
            </p:custDataLst>
          </p:nvPr>
        </p:nvGrpSpPr>
        <p:grpSpPr>
          <a:xfrm>
            <a:off x="8252356" y="2780929"/>
            <a:ext cx="2823587" cy="1006991"/>
            <a:chOff x="1197898" y="2503545"/>
            <a:chExt cx="2198693" cy="1006991"/>
          </a:xfrm>
        </p:grpSpPr>
        <p:sp>
          <p:nvSpPr>
            <p:cNvPr id="10" name="TextBox 41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1" name="TextBox 42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288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千图PPT彼岸天：ID 8661124库_组合 38"/>
          <p:cNvGrpSpPr/>
          <p:nvPr>
            <p:custDataLst>
              <p:tags r:id="rId1"/>
            </p:custDataLst>
          </p:nvPr>
        </p:nvGrpSpPr>
        <p:grpSpPr>
          <a:xfrm>
            <a:off x="4398726" y="1316245"/>
            <a:ext cx="3393511" cy="770279"/>
            <a:chOff x="4398726" y="1316245"/>
            <a:chExt cx="3393511" cy="770279"/>
          </a:xfrm>
        </p:grpSpPr>
        <p:grpSp>
          <p:nvGrpSpPr>
            <p:cNvPr id="18" name="Group 38"/>
            <p:cNvGrpSpPr/>
            <p:nvPr/>
          </p:nvGrpSpPr>
          <p:grpSpPr>
            <a:xfrm>
              <a:off x="4443287" y="1316245"/>
              <a:ext cx="3304387" cy="421158"/>
              <a:chOff x="2943846" y="3589710"/>
              <a:chExt cx="1731446" cy="421158"/>
            </a:xfrm>
          </p:grpSpPr>
          <p:cxnSp>
            <p:nvCxnSpPr>
              <p:cNvPr id="31" name="Straight Connector 39"/>
              <p:cNvCxnSpPr/>
              <p:nvPr/>
            </p:nvCxnSpPr>
            <p:spPr>
              <a:xfrm>
                <a:off x="2943846" y="3589710"/>
                <a:ext cx="1731446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40"/>
              <p:cNvCxnSpPr/>
              <p:nvPr/>
            </p:nvCxnSpPr>
            <p:spPr>
              <a:xfrm>
                <a:off x="2943846" y="4010868"/>
                <a:ext cx="1731446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41"/>
            <p:cNvSpPr/>
            <p:nvPr/>
          </p:nvSpPr>
          <p:spPr>
            <a:xfrm>
              <a:off x="4398726" y="1763359"/>
              <a:ext cx="3393511" cy="32316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</a:p>
          </p:txBody>
        </p:sp>
        <p:sp>
          <p:nvSpPr>
            <p:cNvPr id="20" name="TextBox 42"/>
            <p:cNvSpPr txBox="1"/>
            <p:nvPr/>
          </p:nvSpPr>
          <p:spPr bwMode="auto">
            <a:xfrm>
              <a:off x="5456684" y="1406943"/>
              <a:ext cx="1277594" cy="2462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/>
            </a:bodyPr>
            <a:lstStyle/>
            <a:p>
              <a:pPr algn="ctr" latinLnBrk="0">
                <a:buClr>
                  <a:prstClr val="white"/>
                </a:buClr>
                <a:defRPr/>
              </a:pPr>
              <a:r>
                <a:rPr lang="zh-CN" altLang="en-US" sz="1600" b="1" dirty="0"/>
                <a:t>输入标题文本 </a:t>
              </a: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2278632" y="2523666"/>
            <a:ext cx="7580785" cy="3460463"/>
            <a:chOff x="2278632" y="2523666"/>
            <a:chExt cx="7580785" cy="3460463"/>
          </a:xfrm>
        </p:grpSpPr>
        <p:sp>
          <p:nvSpPr>
            <p:cNvPr id="4" name="Oval 1"/>
            <p:cNvSpPr/>
            <p:nvPr/>
          </p:nvSpPr>
          <p:spPr>
            <a:xfrm>
              <a:off x="6240016" y="2670446"/>
              <a:ext cx="1696520" cy="1696519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Oval 2"/>
            <p:cNvSpPr/>
            <p:nvPr/>
          </p:nvSpPr>
          <p:spPr>
            <a:xfrm>
              <a:off x="4329962" y="3681032"/>
              <a:ext cx="1426797" cy="14267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Oval 4"/>
            <p:cNvSpPr/>
            <p:nvPr/>
          </p:nvSpPr>
          <p:spPr>
            <a:xfrm>
              <a:off x="2278632" y="3681032"/>
              <a:ext cx="1426797" cy="14267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6"/>
            <p:cNvSpPr/>
            <p:nvPr/>
          </p:nvSpPr>
          <p:spPr>
            <a:xfrm>
              <a:off x="8432619" y="3681032"/>
              <a:ext cx="1426797" cy="14267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8" name="Straight Arrow Connector 8"/>
            <p:cNvCxnSpPr>
              <a:stCxn id="6" idx="6"/>
            </p:cNvCxnSpPr>
            <p:nvPr/>
          </p:nvCxnSpPr>
          <p:spPr>
            <a:xfrm flipV="1">
              <a:off x="3705429" y="4394432"/>
              <a:ext cx="564915" cy="1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9"/>
            <p:cNvGrpSpPr/>
            <p:nvPr/>
          </p:nvGrpSpPr>
          <p:grpSpPr>
            <a:xfrm>
              <a:off x="2959650" y="2523666"/>
              <a:ext cx="4013200" cy="1073831"/>
              <a:chOff x="1452530" y="2251239"/>
              <a:chExt cx="4013200" cy="1318462"/>
            </a:xfrm>
            <a:effectLst/>
          </p:grpSpPr>
          <p:cxnSp>
            <p:nvCxnSpPr>
              <p:cNvPr id="36" name="Straight Arrow Connector 10"/>
              <p:cNvCxnSpPr/>
              <p:nvPr/>
            </p:nvCxnSpPr>
            <p:spPr>
              <a:xfrm>
                <a:off x="1452530" y="2251239"/>
                <a:ext cx="0" cy="1318462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11"/>
              <p:cNvCxnSpPr/>
              <p:nvPr/>
            </p:nvCxnSpPr>
            <p:spPr>
              <a:xfrm>
                <a:off x="5465730" y="2251239"/>
                <a:ext cx="0" cy="333196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12"/>
              <p:cNvCxnSpPr/>
              <p:nvPr/>
            </p:nvCxnSpPr>
            <p:spPr>
              <a:xfrm>
                <a:off x="1452530" y="2251239"/>
                <a:ext cx="4013200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13"/>
            <p:cNvSpPr/>
            <p:nvPr/>
          </p:nvSpPr>
          <p:spPr>
            <a:xfrm>
              <a:off x="6381291" y="2804732"/>
              <a:ext cx="1426797" cy="14267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Oval 15"/>
            <p:cNvSpPr/>
            <p:nvPr/>
          </p:nvSpPr>
          <p:spPr>
            <a:xfrm>
              <a:off x="6381291" y="4557332"/>
              <a:ext cx="1426797" cy="14267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2" name="Straight Arrow Connector 17"/>
            <p:cNvCxnSpPr>
              <a:endCxn id="4" idx="2"/>
            </p:cNvCxnSpPr>
            <p:nvPr/>
          </p:nvCxnSpPr>
          <p:spPr>
            <a:xfrm>
              <a:off x="5980161" y="3518131"/>
              <a:ext cx="259857" cy="575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8"/>
            <p:cNvCxnSpPr/>
            <p:nvPr/>
          </p:nvCxnSpPr>
          <p:spPr>
            <a:xfrm>
              <a:off x="5980159" y="5270731"/>
              <a:ext cx="363531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9"/>
            <p:cNvCxnSpPr/>
            <p:nvPr/>
          </p:nvCxnSpPr>
          <p:spPr>
            <a:xfrm>
              <a:off x="5980159" y="3518131"/>
              <a:ext cx="0" cy="175260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20"/>
            <p:cNvCxnSpPr/>
            <p:nvPr/>
          </p:nvCxnSpPr>
          <p:spPr>
            <a:xfrm>
              <a:off x="5710435" y="4394431"/>
              <a:ext cx="269724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21"/>
            <p:cNvGrpSpPr/>
            <p:nvPr/>
          </p:nvGrpSpPr>
          <p:grpSpPr>
            <a:xfrm flipH="1">
              <a:off x="7843382" y="4394431"/>
              <a:ext cx="543631" cy="876300"/>
              <a:chOff x="4276876" y="4219739"/>
              <a:chExt cx="494434" cy="876300"/>
            </a:xfrm>
            <a:effectLst/>
          </p:grpSpPr>
          <p:cxnSp>
            <p:nvCxnSpPr>
              <p:cNvPr id="33" name="Straight Arrow Connector 22"/>
              <p:cNvCxnSpPr/>
              <p:nvPr/>
            </p:nvCxnSpPr>
            <p:spPr>
              <a:xfrm>
                <a:off x="4546600" y="5096039"/>
                <a:ext cx="224710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23"/>
              <p:cNvCxnSpPr/>
              <p:nvPr/>
            </p:nvCxnSpPr>
            <p:spPr>
              <a:xfrm flipH="1">
                <a:off x="4546600" y="4219739"/>
                <a:ext cx="0" cy="87630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24"/>
              <p:cNvCxnSpPr/>
              <p:nvPr/>
            </p:nvCxnSpPr>
            <p:spPr>
              <a:xfrm>
                <a:off x="4276876" y="4219739"/>
                <a:ext cx="269724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25"/>
            <p:cNvSpPr txBox="1"/>
            <p:nvPr/>
          </p:nvSpPr>
          <p:spPr bwMode="auto">
            <a:xfrm>
              <a:off x="4496701" y="2829703"/>
              <a:ext cx="1093319" cy="21544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 eaLnBrk="1" hangingPunct="1"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1" name="TextBox 43"/>
            <p:cNvSpPr txBox="1"/>
            <p:nvPr/>
          </p:nvSpPr>
          <p:spPr>
            <a:xfrm>
              <a:off x="6381290" y="5388641"/>
              <a:ext cx="1395095" cy="27699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22" name="TextBox 45"/>
            <p:cNvSpPr txBox="1"/>
            <p:nvPr/>
          </p:nvSpPr>
          <p:spPr>
            <a:xfrm>
              <a:off x="8464322" y="4543334"/>
              <a:ext cx="1395095" cy="27699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23" name="TextBox 46"/>
            <p:cNvSpPr txBox="1"/>
            <p:nvPr/>
          </p:nvSpPr>
          <p:spPr>
            <a:xfrm>
              <a:off x="4366429" y="4543334"/>
              <a:ext cx="1395095" cy="27699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24" name="TextBox 47"/>
            <p:cNvSpPr txBox="1"/>
            <p:nvPr/>
          </p:nvSpPr>
          <p:spPr>
            <a:xfrm>
              <a:off x="2342038" y="4543334"/>
              <a:ext cx="1395095" cy="27699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25" name="Freeform: Shape 48"/>
            <p:cNvSpPr/>
            <p:nvPr/>
          </p:nvSpPr>
          <p:spPr bwMode="auto">
            <a:xfrm>
              <a:off x="6846642" y="4749318"/>
              <a:ext cx="568775" cy="568775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49"/>
            <p:cNvSpPr/>
            <p:nvPr/>
          </p:nvSpPr>
          <p:spPr bwMode="auto">
            <a:xfrm>
              <a:off x="2698374" y="3907353"/>
              <a:ext cx="568775" cy="568775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50"/>
            <p:cNvSpPr/>
            <p:nvPr/>
          </p:nvSpPr>
          <p:spPr bwMode="auto">
            <a:xfrm>
              <a:off x="8883094" y="3849983"/>
              <a:ext cx="568775" cy="568775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51"/>
            <p:cNvSpPr/>
            <p:nvPr/>
          </p:nvSpPr>
          <p:spPr bwMode="auto">
            <a:xfrm>
              <a:off x="4735194" y="3904289"/>
              <a:ext cx="568775" cy="568775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52"/>
            <p:cNvSpPr/>
            <p:nvPr/>
          </p:nvSpPr>
          <p:spPr bwMode="auto">
            <a:xfrm>
              <a:off x="6803890" y="3034374"/>
              <a:ext cx="568775" cy="568775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TextBox 53"/>
            <p:cNvSpPr txBox="1"/>
            <p:nvPr/>
          </p:nvSpPr>
          <p:spPr>
            <a:xfrm>
              <a:off x="6397142" y="3692066"/>
              <a:ext cx="1395095" cy="27699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73" y="1673024"/>
            <a:ext cx="4397054" cy="24955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53883" y="771356"/>
            <a:ext cx="1415772" cy="156966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zh-CN" altLang="en-US" sz="9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07094" y="1743814"/>
            <a:ext cx="1463862" cy="156966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zh-CN" altLang="en-US" sz="9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11825" y="3021071"/>
            <a:ext cx="1415772" cy="156966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zh-CN" altLang="en-US" sz="9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您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378081" y="895184"/>
            <a:ext cx="860404" cy="654073"/>
            <a:chOff x="7249121" y="555448"/>
            <a:chExt cx="1546536" cy="1175666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7249121" y="777914"/>
              <a:ext cx="1003980" cy="953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7628706" y="555448"/>
              <a:ext cx="1166951" cy="11079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4151422" y="4117356"/>
            <a:ext cx="860404" cy="654073"/>
            <a:chOff x="7249121" y="555448"/>
            <a:chExt cx="1546536" cy="1175666"/>
          </a:xfrm>
        </p:grpSpPr>
        <p:cxnSp>
          <p:nvCxnSpPr>
            <p:cNvPr id="11" name="直接连接符 10"/>
            <p:cNvCxnSpPr/>
            <p:nvPr/>
          </p:nvCxnSpPr>
          <p:spPr>
            <a:xfrm flipH="1">
              <a:off x="7249121" y="777914"/>
              <a:ext cx="1003980" cy="953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7628706" y="555448"/>
              <a:ext cx="1166951" cy="11079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7086768" y="3313474"/>
            <a:ext cx="325730" cy="1420271"/>
            <a:chOff x="8235681" y="3300774"/>
            <a:chExt cx="325730" cy="1420271"/>
          </a:xfrm>
        </p:grpSpPr>
        <p:grpSp>
          <p:nvGrpSpPr>
            <p:cNvPr id="14" name="组合 13"/>
            <p:cNvGrpSpPr/>
            <p:nvPr/>
          </p:nvGrpSpPr>
          <p:grpSpPr>
            <a:xfrm>
              <a:off x="8235681" y="3300774"/>
              <a:ext cx="325730" cy="267500"/>
              <a:chOff x="8235681" y="3300774"/>
              <a:chExt cx="325730" cy="26750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8264795" y="3300774"/>
                <a:ext cx="267500" cy="2675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 sz="100" dirty="0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8235681" y="3303717"/>
                <a:ext cx="325730" cy="26161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zh-CN" altLang="en-US" sz="1100" dirty="0"/>
                  <a:t>冬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8235681" y="3588967"/>
              <a:ext cx="325730" cy="267500"/>
              <a:chOff x="8235681" y="3300774"/>
              <a:chExt cx="325730" cy="267500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8264795" y="3300774"/>
                <a:ext cx="267500" cy="2675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 sz="100" dirty="0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8235681" y="3303717"/>
                <a:ext cx="325730" cy="26161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zh-CN" altLang="en-US" sz="1100" dirty="0"/>
                  <a:t>冬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235681" y="3877160"/>
              <a:ext cx="325730" cy="267500"/>
              <a:chOff x="8235681" y="3300774"/>
              <a:chExt cx="325730" cy="26750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8264795" y="3300774"/>
                <a:ext cx="267500" cy="2675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 sz="100" dirty="0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8235681" y="3303717"/>
                <a:ext cx="325730" cy="26161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zh-CN" altLang="en-US" sz="1100" dirty="0"/>
                  <a:t>冬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8235681" y="4165353"/>
              <a:ext cx="325730" cy="267500"/>
              <a:chOff x="8235681" y="3300774"/>
              <a:chExt cx="325730" cy="267500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8264795" y="3300774"/>
                <a:ext cx="267500" cy="2675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 sz="100" dirty="0"/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8235681" y="3303717"/>
                <a:ext cx="325730" cy="26161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zh-CN" altLang="en-US" sz="1100" dirty="0"/>
                  <a:t>冬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8235681" y="4453545"/>
              <a:ext cx="325730" cy="267500"/>
              <a:chOff x="8235681" y="3300774"/>
              <a:chExt cx="325730" cy="267500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8264795" y="3300774"/>
                <a:ext cx="267500" cy="2675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 sz="100" dirty="0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8235681" y="3303717"/>
                <a:ext cx="325730" cy="26161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zh-CN" altLang="en-US" sz="1100" dirty="0"/>
                  <a:t>冬</a:t>
                </a:r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6238719" y="3313474"/>
            <a:ext cx="877163" cy="155090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设计格式规范一致的</a:t>
            </a:r>
            <a:r>
              <a:rPr lang="en-US" altLang="zh-CN" sz="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PPT</a:t>
            </a:r>
            <a:r>
              <a:rPr lang="zh-CN" altLang="en-US" sz="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，一方面可以使项目组成员各自撰写的</a:t>
            </a:r>
            <a:r>
              <a:rPr lang="en-US" altLang="zh-CN" sz="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PPT</a:t>
            </a:r>
            <a:r>
              <a:rPr lang="zh-CN" altLang="en-US" sz="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能得到有效融合，一方面也可以给客户带来良好的客户体验，显示项目组的专业性；</a:t>
            </a:r>
          </a:p>
          <a:p>
            <a:pPr algn="ctr">
              <a:lnSpc>
                <a:spcPct val="150000"/>
              </a:lnSpc>
            </a:pPr>
            <a:endParaRPr lang="zh-CN" altLang="en-US" sz="6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7076510" y="3342658"/>
            <a:ext cx="0" cy="1457955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4186443" y="2319356"/>
            <a:ext cx="1983212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感谢一路有你</a:t>
            </a:r>
          </a:p>
        </p:txBody>
      </p:sp>
      <p:sp>
        <p:nvSpPr>
          <p:cNvPr id="32" name="矩形 31"/>
          <p:cNvSpPr/>
          <p:nvPr/>
        </p:nvSpPr>
        <p:spPr>
          <a:xfrm>
            <a:off x="4186442" y="2660441"/>
            <a:ext cx="1983213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THANKS OF YOU</a:t>
            </a:r>
            <a:endParaRPr lang="zh-CN" altLang="en-US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75" y="1451788"/>
            <a:ext cx="2188197" cy="5572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673" y="3735324"/>
            <a:ext cx="1551200" cy="989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9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25432" y="1984737"/>
            <a:ext cx="6541135" cy="1978660"/>
            <a:chOff x="4450" y="3372"/>
            <a:chExt cx="10301" cy="3116"/>
          </a:xfrm>
        </p:grpSpPr>
        <p:sp>
          <p:nvSpPr>
            <p:cNvPr id="3" name="矩形 2"/>
            <p:cNvSpPr/>
            <p:nvPr/>
          </p:nvSpPr>
          <p:spPr>
            <a:xfrm>
              <a:off x="4720" y="3642"/>
              <a:ext cx="9761" cy="25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4450" y="3372"/>
              <a:ext cx="270" cy="2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4481" y="6218"/>
              <a:ext cx="270" cy="2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4481" y="3372"/>
              <a:ext cx="270" cy="2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450" y="6218"/>
              <a:ext cx="270" cy="2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231832" y="2313032"/>
            <a:ext cx="8305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latin typeface="华文仿宋" panose="02010600040101010101" charset="-122"/>
                <a:ea typeface="华文仿宋" panose="02010600040101010101" charset="-122"/>
              </a:rPr>
              <a:t>壹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388167" y="2382247"/>
            <a:ext cx="0" cy="11836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722177" y="2462257"/>
            <a:ext cx="363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华文仿宋" panose="02010600040101010101" charset="-122"/>
                <a:ea typeface="华文仿宋" panose="02010600040101010101" charset="-122"/>
              </a:rPr>
              <a:t>年度工作概述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22177" y="2861037"/>
            <a:ext cx="4191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When a cigarette falls in love with a match,it is destined to be hurt.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When a cigarette falls in love with a match,it is destined to be hurt.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2114376" y="870258"/>
            <a:ext cx="7963249" cy="774829"/>
            <a:chOff x="2112862" y="1172599"/>
            <a:chExt cx="7963249" cy="1026856"/>
          </a:xfrm>
        </p:grpSpPr>
        <p:grpSp>
          <p:nvGrpSpPr>
            <p:cNvPr id="49" name="组合 48"/>
            <p:cNvGrpSpPr/>
            <p:nvPr/>
          </p:nvGrpSpPr>
          <p:grpSpPr>
            <a:xfrm>
              <a:off x="2112862" y="1330994"/>
              <a:ext cx="4019435" cy="710067"/>
              <a:chOff x="2112862" y="1554348"/>
              <a:chExt cx="4019435" cy="710067"/>
            </a:xfrm>
          </p:grpSpPr>
          <p:sp>
            <p:nvSpPr>
              <p:cNvPr id="55" name="文本框 29"/>
              <p:cNvSpPr txBox="1"/>
              <p:nvPr/>
            </p:nvSpPr>
            <p:spPr bwMode="auto">
              <a:xfrm>
                <a:off x="2112862" y="1554348"/>
                <a:ext cx="746227" cy="710067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85000" lnSpcReduction="20000"/>
              </a:bodyPr>
              <a:lstStyle/>
              <a:p>
                <a:pPr algn="l" latinLnBrk="0"/>
                <a:r>
                  <a:rPr lang="en-US" altLang="ko-KR" sz="4000">
                    <a:solidFill>
                      <a:schemeClr val="accent1"/>
                    </a:solidFill>
                    <a:effectLst/>
                  </a:rPr>
                  <a:t>01</a:t>
                </a:r>
                <a:endParaRPr lang="en-US" altLang="ko-KR" sz="4000" dirty="0">
                  <a:solidFill>
                    <a:schemeClr val="accent1"/>
                  </a:solidFill>
                  <a:effectLst/>
                </a:endParaRPr>
              </a:p>
            </p:txBody>
          </p:sp>
          <p:cxnSp>
            <p:nvCxnSpPr>
              <p:cNvPr id="56" name="直接连接符 55"/>
              <p:cNvCxnSpPr/>
              <p:nvPr/>
            </p:nvCxnSpPr>
            <p:spPr>
              <a:xfrm>
                <a:off x="2820277" y="1745030"/>
                <a:ext cx="0" cy="37496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文本框 4"/>
              <p:cNvSpPr txBox="1"/>
              <p:nvPr/>
            </p:nvSpPr>
            <p:spPr bwMode="auto">
              <a:xfrm>
                <a:off x="2925265" y="1760282"/>
                <a:ext cx="1077218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62500" lnSpcReduction="20000"/>
              </a:bodyPr>
              <a:lstStyle/>
              <a:p>
                <a:pPr latinLnBrk="0">
                  <a:lnSpc>
                    <a:spcPct val="120000"/>
                  </a:lnSpc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2925265" y="1954181"/>
                <a:ext cx="3207032" cy="207749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>
                  <a:lnSpc>
                    <a:spcPct val="130000"/>
                  </a:lnSpc>
                  <a:defRPr/>
                </a:pPr>
                <a:r>
                  <a:rPr lang="zh-CN" altLang="en-US" sz="900" dirty="0"/>
                  <a:t>请替换文字内容复制你的内容到此 </a:t>
                </a:r>
              </a:p>
            </p:txBody>
          </p:sp>
        </p:grpSp>
        <p:sp>
          <p:nvSpPr>
            <p:cNvPr id="50" name="任意多边形 19"/>
            <p:cNvSpPr/>
            <p:nvPr/>
          </p:nvSpPr>
          <p:spPr bwMode="auto">
            <a:xfrm>
              <a:off x="6862548" y="1172599"/>
              <a:ext cx="123345" cy="10268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0"/>
                </a:cxn>
                <a:cxn ang="0">
                  <a:pos x="185" y="2"/>
                </a:cxn>
                <a:cxn ang="0">
                  <a:pos x="186" y="7"/>
                </a:cxn>
                <a:cxn ang="0">
                  <a:pos x="185" y="13"/>
                </a:cxn>
                <a:cxn ang="0">
                  <a:pos x="179" y="15"/>
                </a:cxn>
                <a:cxn ang="0">
                  <a:pos x="114" y="15"/>
                </a:cxn>
                <a:cxn ang="0">
                  <a:pos x="114" y="935"/>
                </a:cxn>
                <a:cxn ang="0">
                  <a:pos x="179" y="935"/>
                </a:cxn>
                <a:cxn ang="0">
                  <a:pos x="183" y="936"/>
                </a:cxn>
                <a:cxn ang="0">
                  <a:pos x="185" y="943"/>
                </a:cxn>
                <a:cxn ang="0">
                  <a:pos x="179" y="953"/>
                </a:cxn>
                <a:cxn ang="0">
                  <a:pos x="0" y="953"/>
                </a:cxn>
                <a:cxn ang="0">
                  <a:pos x="0" y="0"/>
                </a:cxn>
              </a:cxnLst>
              <a:rect l="0" t="0" r="r" b="b"/>
              <a:pathLst>
                <a:path w="186" h="953">
                  <a:moveTo>
                    <a:pt x="0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2" y="0"/>
                    <a:pt x="183" y="1"/>
                    <a:pt x="185" y="2"/>
                  </a:cubicBezTo>
                  <a:cubicBezTo>
                    <a:pt x="186" y="3"/>
                    <a:pt x="186" y="5"/>
                    <a:pt x="186" y="7"/>
                  </a:cubicBezTo>
                  <a:cubicBezTo>
                    <a:pt x="186" y="10"/>
                    <a:pt x="186" y="12"/>
                    <a:pt x="185" y="13"/>
                  </a:cubicBezTo>
                  <a:cubicBezTo>
                    <a:pt x="183" y="15"/>
                    <a:pt x="182" y="15"/>
                    <a:pt x="179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935"/>
                    <a:pt x="114" y="935"/>
                    <a:pt x="114" y="935"/>
                  </a:cubicBezTo>
                  <a:cubicBezTo>
                    <a:pt x="179" y="935"/>
                    <a:pt x="179" y="935"/>
                    <a:pt x="179" y="935"/>
                  </a:cubicBezTo>
                  <a:cubicBezTo>
                    <a:pt x="183" y="936"/>
                    <a:pt x="183" y="936"/>
                    <a:pt x="183" y="936"/>
                  </a:cubicBezTo>
                  <a:cubicBezTo>
                    <a:pt x="184" y="938"/>
                    <a:pt x="185" y="940"/>
                    <a:pt x="185" y="943"/>
                  </a:cubicBezTo>
                  <a:cubicBezTo>
                    <a:pt x="185" y="947"/>
                    <a:pt x="183" y="950"/>
                    <a:pt x="179" y="953"/>
                  </a:cubicBezTo>
                  <a:cubicBezTo>
                    <a:pt x="0" y="953"/>
                    <a:pt x="0" y="953"/>
                    <a:pt x="0" y="9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任意多边形 20"/>
            <p:cNvSpPr/>
            <p:nvPr/>
          </p:nvSpPr>
          <p:spPr bwMode="auto">
            <a:xfrm>
              <a:off x="9950180" y="1172599"/>
              <a:ext cx="125931" cy="1026856"/>
            </a:xfrm>
            <a:custGeom>
              <a:avLst/>
              <a:gdLst/>
              <a:ahLst/>
              <a:cxnLst>
                <a:cxn ang="0">
                  <a:pos x="77" y="15"/>
                </a:cxn>
                <a:cxn ang="0">
                  <a:pos x="8" y="15"/>
                </a:cxn>
                <a:cxn ang="0">
                  <a:pos x="4" y="8"/>
                </a:cxn>
                <a:cxn ang="0">
                  <a:pos x="8" y="0"/>
                </a:cxn>
                <a:cxn ang="0">
                  <a:pos x="190" y="0"/>
                </a:cxn>
                <a:cxn ang="0">
                  <a:pos x="190" y="953"/>
                </a:cxn>
                <a:cxn ang="0">
                  <a:pos x="8" y="953"/>
                </a:cxn>
                <a:cxn ang="0">
                  <a:pos x="2" y="950"/>
                </a:cxn>
                <a:cxn ang="0">
                  <a:pos x="0" y="944"/>
                </a:cxn>
                <a:cxn ang="0">
                  <a:pos x="2" y="937"/>
                </a:cxn>
                <a:cxn ang="0">
                  <a:pos x="8" y="935"/>
                </a:cxn>
                <a:cxn ang="0">
                  <a:pos x="77" y="935"/>
                </a:cxn>
                <a:cxn ang="0">
                  <a:pos x="77" y="15"/>
                </a:cxn>
              </a:cxnLst>
              <a:rect l="0" t="0" r="r" b="b"/>
              <a:pathLst>
                <a:path w="190" h="953">
                  <a:moveTo>
                    <a:pt x="77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6" y="13"/>
                    <a:pt x="4" y="10"/>
                    <a:pt x="4" y="8"/>
                  </a:cubicBezTo>
                  <a:cubicBezTo>
                    <a:pt x="4" y="5"/>
                    <a:pt x="6" y="2"/>
                    <a:pt x="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953"/>
                    <a:pt x="190" y="953"/>
                    <a:pt x="190" y="953"/>
                  </a:cubicBezTo>
                  <a:cubicBezTo>
                    <a:pt x="8" y="953"/>
                    <a:pt x="8" y="953"/>
                    <a:pt x="8" y="953"/>
                  </a:cubicBezTo>
                  <a:cubicBezTo>
                    <a:pt x="6" y="953"/>
                    <a:pt x="4" y="952"/>
                    <a:pt x="2" y="950"/>
                  </a:cubicBezTo>
                  <a:cubicBezTo>
                    <a:pt x="1" y="949"/>
                    <a:pt x="0" y="947"/>
                    <a:pt x="0" y="944"/>
                  </a:cubicBezTo>
                  <a:cubicBezTo>
                    <a:pt x="0" y="941"/>
                    <a:pt x="1" y="939"/>
                    <a:pt x="2" y="937"/>
                  </a:cubicBezTo>
                  <a:cubicBezTo>
                    <a:pt x="4" y="935"/>
                    <a:pt x="6" y="935"/>
                    <a:pt x="8" y="935"/>
                  </a:cubicBezTo>
                  <a:cubicBezTo>
                    <a:pt x="77" y="935"/>
                    <a:pt x="77" y="935"/>
                    <a:pt x="77" y="935"/>
                  </a:cubicBezTo>
                  <a:lnTo>
                    <a:pt x="77" y="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7390503" y="1247780"/>
              <a:ext cx="2197154" cy="876495"/>
              <a:chOff x="7390503" y="1288334"/>
              <a:chExt cx="2197154" cy="876495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7829355" y="1288334"/>
                <a:ext cx="1319451" cy="26197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40000" lnSpcReduction="20000"/>
              </a:bodyPr>
              <a:lstStyle/>
              <a:p>
                <a:pPr lvl="0" algn="ctr">
                  <a:lnSpc>
                    <a:spcPct val="120000"/>
                  </a:lnSpc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prstClr val="white"/>
                    </a:solidFill>
                  </a:rPr>
                  <a:t>输入标题文本</a:t>
                </a: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7390503" y="1656998"/>
                <a:ext cx="2197154" cy="507831"/>
              </a:xfrm>
              <a:prstGeom prst="rect">
                <a:avLst/>
              </a:prstGeom>
            </p:spPr>
            <p:txBody>
              <a:bodyPr wrap="square">
                <a:normAutofit fontScale="92500" lnSpcReduction="20000"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r>
                  <a:rPr lang="zh-CN" altLang="en-US" sz="900" dirty="0"/>
                  <a:t>请替换文字内容复制你的内容到此 </a:t>
                </a:r>
                <a:br>
                  <a:rPr lang="zh-CN" altLang="en-US" sz="900" dirty="0"/>
                </a:br>
                <a:endParaRPr lang="zh-CN" altLang="en-US" sz="900" dirty="0"/>
              </a:p>
            </p:txBody>
          </p:sp>
        </p:grp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2114376" y="2018316"/>
            <a:ext cx="7963249" cy="774829"/>
            <a:chOff x="2112862" y="2407858"/>
            <a:chExt cx="7963249" cy="1026856"/>
          </a:xfrm>
        </p:grpSpPr>
        <p:grpSp>
          <p:nvGrpSpPr>
            <p:cNvPr id="39" name="组合 38"/>
            <p:cNvGrpSpPr/>
            <p:nvPr/>
          </p:nvGrpSpPr>
          <p:grpSpPr>
            <a:xfrm>
              <a:off x="2112862" y="2566253"/>
              <a:ext cx="4019435" cy="710067"/>
              <a:chOff x="2112862" y="3067094"/>
              <a:chExt cx="4019435" cy="710067"/>
            </a:xfrm>
          </p:grpSpPr>
          <p:sp>
            <p:nvSpPr>
              <p:cNvPr id="45" name="文本框 27"/>
              <p:cNvSpPr txBox="1"/>
              <p:nvPr/>
            </p:nvSpPr>
            <p:spPr bwMode="auto">
              <a:xfrm>
                <a:off x="2112862" y="3067094"/>
                <a:ext cx="746227" cy="710067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85000" lnSpcReduction="20000"/>
              </a:bodyPr>
              <a:lstStyle/>
              <a:p>
                <a:pPr algn="l" latinLnBrk="0"/>
                <a:r>
                  <a:rPr lang="en-US" altLang="ko-KR" sz="4000">
                    <a:solidFill>
                      <a:schemeClr val="accent2"/>
                    </a:solidFill>
                    <a:effectLst/>
                  </a:rPr>
                  <a:t>02</a:t>
                </a:r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>
                <a:off x="2820277" y="3257776"/>
                <a:ext cx="0" cy="37496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文本框 7"/>
              <p:cNvSpPr txBox="1"/>
              <p:nvPr/>
            </p:nvSpPr>
            <p:spPr bwMode="auto">
              <a:xfrm>
                <a:off x="2925265" y="3273028"/>
                <a:ext cx="1077218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62500" lnSpcReduction="20000"/>
              </a:bodyPr>
              <a:lstStyle/>
              <a:p>
                <a:pPr latinLnBrk="0">
                  <a:lnSpc>
                    <a:spcPct val="120000"/>
                  </a:lnSpc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2925265" y="3466927"/>
                <a:ext cx="3207032" cy="207749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>
                  <a:lnSpc>
                    <a:spcPct val="130000"/>
                  </a:lnSpc>
                  <a:defRPr/>
                </a:pPr>
                <a:r>
                  <a:rPr lang="zh-CN" altLang="en-US" sz="900" dirty="0"/>
                  <a:t>请替换文字内容复制你的内容到此 </a:t>
                </a:r>
              </a:p>
            </p:txBody>
          </p:sp>
        </p:grpSp>
        <p:sp>
          <p:nvSpPr>
            <p:cNvPr id="40" name="任意多边形 16"/>
            <p:cNvSpPr/>
            <p:nvPr/>
          </p:nvSpPr>
          <p:spPr bwMode="auto">
            <a:xfrm>
              <a:off x="6862548" y="2407858"/>
              <a:ext cx="123345" cy="10268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0"/>
                </a:cxn>
                <a:cxn ang="0">
                  <a:pos x="185" y="2"/>
                </a:cxn>
                <a:cxn ang="0">
                  <a:pos x="186" y="7"/>
                </a:cxn>
                <a:cxn ang="0">
                  <a:pos x="185" y="13"/>
                </a:cxn>
                <a:cxn ang="0">
                  <a:pos x="179" y="15"/>
                </a:cxn>
                <a:cxn ang="0">
                  <a:pos x="114" y="15"/>
                </a:cxn>
                <a:cxn ang="0">
                  <a:pos x="114" y="935"/>
                </a:cxn>
                <a:cxn ang="0">
                  <a:pos x="179" y="935"/>
                </a:cxn>
                <a:cxn ang="0">
                  <a:pos x="183" y="936"/>
                </a:cxn>
                <a:cxn ang="0">
                  <a:pos x="185" y="943"/>
                </a:cxn>
                <a:cxn ang="0">
                  <a:pos x="179" y="953"/>
                </a:cxn>
                <a:cxn ang="0">
                  <a:pos x="0" y="953"/>
                </a:cxn>
                <a:cxn ang="0">
                  <a:pos x="0" y="0"/>
                </a:cxn>
              </a:cxnLst>
              <a:rect l="0" t="0" r="r" b="b"/>
              <a:pathLst>
                <a:path w="186" h="953">
                  <a:moveTo>
                    <a:pt x="0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2" y="0"/>
                    <a:pt x="183" y="1"/>
                    <a:pt x="185" y="2"/>
                  </a:cubicBezTo>
                  <a:cubicBezTo>
                    <a:pt x="186" y="3"/>
                    <a:pt x="186" y="5"/>
                    <a:pt x="186" y="7"/>
                  </a:cubicBezTo>
                  <a:cubicBezTo>
                    <a:pt x="186" y="10"/>
                    <a:pt x="186" y="12"/>
                    <a:pt x="185" y="13"/>
                  </a:cubicBezTo>
                  <a:cubicBezTo>
                    <a:pt x="183" y="15"/>
                    <a:pt x="182" y="15"/>
                    <a:pt x="179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935"/>
                    <a:pt x="114" y="935"/>
                    <a:pt x="114" y="935"/>
                  </a:cubicBezTo>
                  <a:cubicBezTo>
                    <a:pt x="179" y="935"/>
                    <a:pt x="179" y="935"/>
                    <a:pt x="179" y="935"/>
                  </a:cubicBezTo>
                  <a:cubicBezTo>
                    <a:pt x="183" y="936"/>
                    <a:pt x="183" y="936"/>
                    <a:pt x="183" y="936"/>
                  </a:cubicBezTo>
                  <a:cubicBezTo>
                    <a:pt x="184" y="938"/>
                    <a:pt x="185" y="940"/>
                    <a:pt x="185" y="943"/>
                  </a:cubicBezTo>
                  <a:cubicBezTo>
                    <a:pt x="185" y="947"/>
                    <a:pt x="183" y="950"/>
                    <a:pt x="179" y="953"/>
                  </a:cubicBezTo>
                  <a:cubicBezTo>
                    <a:pt x="0" y="953"/>
                    <a:pt x="0" y="953"/>
                    <a:pt x="0" y="9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任意多边形 17"/>
            <p:cNvSpPr/>
            <p:nvPr/>
          </p:nvSpPr>
          <p:spPr bwMode="auto">
            <a:xfrm>
              <a:off x="9950180" y="2407858"/>
              <a:ext cx="125931" cy="1026856"/>
            </a:xfrm>
            <a:custGeom>
              <a:avLst/>
              <a:gdLst/>
              <a:ahLst/>
              <a:cxnLst>
                <a:cxn ang="0">
                  <a:pos x="77" y="15"/>
                </a:cxn>
                <a:cxn ang="0">
                  <a:pos x="8" y="15"/>
                </a:cxn>
                <a:cxn ang="0">
                  <a:pos x="4" y="8"/>
                </a:cxn>
                <a:cxn ang="0">
                  <a:pos x="8" y="0"/>
                </a:cxn>
                <a:cxn ang="0">
                  <a:pos x="190" y="0"/>
                </a:cxn>
                <a:cxn ang="0">
                  <a:pos x="190" y="953"/>
                </a:cxn>
                <a:cxn ang="0">
                  <a:pos x="8" y="953"/>
                </a:cxn>
                <a:cxn ang="0">
                  <a:pos x="2" y="950"/>
                </a:cxn>
                <a:cxn ang="0">
                  <a:pos x="0" y="944"/>
                </a:cxn>
                <a:cxn ang="0">
                  <a:pos x="2" y="937"/>
                </a:cxn>
                <a:cxn ang="0">
                  <a:pos x="8" y="935"/>
                </a:cxn>
                <a:cxn ang="0">
                  <a:pos x="77" y="935"/>
                </a:cxn>
                <a:cxn ang="0">
                  <a:pos x="77" y="15"/>
                </a:cxn>
              </a:cxnLst>
              <a:rect l="0" t="0" r="r" b="b"/>
              <a:pathLst>
                <a:path w="190" h="953">
                  <a:moveTo>
                    <a:pt x="77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6" y="13"/>
                    <a:pt x="4" y="10"/>
                    <a:pt x="4" y="8"/>
                  </a:cubicBezTo>
                  <a:cubicBezTo>
                    <a:pt x="4" y="5"/>
                    <a:pt x="6" y="2"/>
                    <a:pt x="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953"/>
                    <a:pt x="190" y="953"/>
                    <a:pt x="190" y="953"/>
                  </a:cubicBezTo>
                  <a:cubicBezTo>
                    <a:pt x="8" y="953"/>
                    <a:pt x="8" y="953"/>
                    <a:pt x="8" y="953"/>
                  </a:cubicBezTo>
                  <a:cubicBezTo>
                    <a:pt x="6" y="953"/>
                    <a:pt x="4" y="952"/>
                    <a:pt x="2" y="950"/>
                  </a:cubicBezTo>
                  <a:cubicBezTo>
                    <a:pt x="1" y="949"/>
                    <a:pt x="0" y="947"/>
                    <a:pt x="0" y="944"/>
                  </a:cubicBezTo>
                  <a:cubicBezTo>
                    <a:pt x="0" y="941"/>
                    <a:pt x="1" y="939"/>
                    <a:pt x="2" y="937"/>
                  </a:cubicBezTo>
                  <a:cubicBezTo>
                    <a:pt x="4" y="935"/>
                    <a:pt x="6" y="935"/>
                    <a:pt x="8" y="935"/>
                  </a:cubicBezTo>
                  <a:cubicBezTo>
                    <a:pt x="77" y="935"/>
                    <a:pt x="77" y="935"/>
                    <a:pt x="77" y="935"/>
                  </a:cubicBezTo>
                  <a:lnTo>
                    <a:pt x="77" y="1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7390503" y="2512756"/>
              <a:ext cx="2197154" cy="817061"/>
              <a:chOff x="7390503" y="2523593"/>
              <a:chExt cx="2197154" cy="817061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7829355" y="2523593"/>
                <a:ext cx="1319451" cy="2619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40000" lnSpcReduction="20000"/>
              </a:bodyPr>
              <a:lstStyle/>
              <a:p>
                <a:pPr lvl="0" algn="ctr">
                  <a:lnSpc>
                    <a:spcPct val="120000"/>
                  </a:lnSpc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prstClr val="white"/>
                    </a:solidFill>
                  </a:rPr>
                  <a:t>输入标题文本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7390503" y="2832823"/>
                <a:ext cx="2197154" cy="507831"/>
              </a:xfrm>
              <a:prstGeom prst="rect">
                <a:avLst/>
              </a:prstGeom>
            </p:spPr>
            <p:txBody>
              <a:bodyPr wrap="square">
                <a:normAutofit fontScale="92500" lnSpcReduction="20000"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r>
                  <a:rPr lang="zh-CN" altLang="en-US" sz="900" dirty="0"/>
                  <a:t>请替换文字内容复制你的内容到此 </a:t>
                </a:r>
                <a:br>
                  <a:rPr lang="zh-CN" altLang="en-US" sz="900" dirty="0"/>
                </a:br>
                <a:endParaRPr lang="zh-CN" altLang="en-US" sz="900" dirty="0"/>
              </a:p>
            </p:txBody>
          </p:sp>
        </p:grpSp>
      </p:grpSp>
      <p:grpSp>
        <p:nvGrpSpPr>
          <p:cNvPr id="6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2117404" y="3166372"/>
            <a:ext cx="7957193" cy="774829"/>
            <a:chOff x="2118918" y="3643117"/>
            <a:chExt cx="7957193" cy="1026856"/>
          </a:xfrm>
        </p:grpSpPr>
        <p:grpSp>
          <p:nvGrpSpPr>
            <p:cNvPr id="29" name="组合 28"/>
            <p:cNvGrpSpPr/>
            <p:nvPr/>
          </p:nvGrpSpPr>
          <p:grpSpPr>
            <a:xfrm>
              <a:off x="2118918" y="3801512"/>
              <a:ext cx="4019435" cy="710067"/>
              <a:chOff x="2112862" y="4522362"/>
              <a:chExt cx="4019435" cy="710067"/>
            </a:xfrm>
          </p:grpSpPr>
          <p:sp>
            <p:nvSpPr>
              <p:cNvPr id="35" name="文本框 25"/>
              <p:cNvSpPr txBox="1"/>
              <p:nvPr/>
            </p:nvSpPr>
            <p:spPr bwMode="auto">
              <a:xfrm>
                <a:off x="2112862" y="4522362"/>
                <a:ext cx="746227" cy="710067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85000" lnSpcReduction="20000"/>
              </a:bodyPr>
              <a:lstStyle/>
              <a:p>
                <a:pPr algn="l" latinLnBrk="0"/>
                <a:r>
                  <a:rPr lang="en-US" altLang="ko-KR" sz="4000">
                    <a:solidFill>
                      <a:schemeClr val="accent3"/>
                    </a:solidFill>
                    <a:effectLst/>
                  </a:rPr>
                  <a:t>03</a:t>
                </a: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2820277" y="4713044"/>
                <a:ext cx="0" cy="37496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文本框 10"/>
              <p:cNvSpPr txBox="1"/>
              <p:nvPr/>
            </p:nvSpPr>
            <p:spPr bwMode="auto">
              <a:xfrm>
                <a:off x="2925265" y="4728296"/>
                <a:ext cx="1077218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62500" lnSpcReduction="20000"/>
              </a:bodyPr>
              <a:lstStyle/>
              <a:p>
                <a:pPr latinLnBrk="0">
                  <a:lnSpc>
                    <a:spcPct val="120000"/>
                  </a:lnSpc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2925265" y="4922195"/>
                <a:ext cx="3207032" cy="207749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>
                  <a:lnSpc>
                    <a:spcPct val="130000"/>
                  </a:lnSpc>
                  <a:defRPr/>
                </a:pPr>
                <a:r>
                  <a:rPr lang="zh-CN" altLang="en-US" sz="900" dirty="0"/>
                  <a:t>请替换文字内容复制你的内容到此 </a:t>
                </a:r>
              </a:p>
            </p:txBody>
          </p:sp>
        </p:grpSp>
        <p:sp>
          <p:nvSpPr>
            <p:cNvPr id="30" name="任意多边形 13"/>
            <p:cNvSpPr/>
            <p:nvPr/>
          </p:nvSpPr>
          <p:spPr bwMode="auto">
            <a:xfrm>
              <a:off x="6862548" y="3643117"/>
              <a:ext cx="123345" cy="10268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0"/>
                </a:cxn>
                <a:cxn ang="0">
                  <a:pos x="185" y="2"/>
                </a:cxn>
                <a:cxn ang="0">
                  <a:pos x="186" y="7"/>
                </a:cxn>
                <a:cxn ang="0">
                  <a:pos x="185" y="13"/>
                </a:cxn>
                <a:cxn ang="0">
                  <a:pos x="179" y="15"/>
                </a:cxn>
                <a:cxn ang="0">
                  <a:pos x="114" y="15"/>
                </a:cxn>
                <a:cxn ang="0">
                  <a:pos x="114" y="935"/>
                </a:cxn>
                <a:cxn ang="0">
                  <a:pos x="179" y="935"/>
                </a:cxn>
                <a:cxn ang="0">
                  <a:pos x="183" y="936"/>
                </a:cxn>
                <a:cxn ang="0">
                  <a:pos x="185" y="943"/>
                </a:cxn>
                <a:cxn ang="0">
                  <a:pos x="179" y="953"/>
                </a:cxn>
                <a:cxn ang="0">
                  <a:pos x="0" y="953"/>
                </a:cxn>
                <a:cxn ang="0">
                  <a:pos x="0" y="0"/>
                </a:cxn>
              </a:cxnLst>
              <a:rect l="0" t="0" r="r" b="b"/>
              <a:pathLst>
                <a:path w="186" h="953">
                  <a:moveTo>
                    <a:pt x="0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2" y="0"/>
                    <a:pt x="183" y="1"/>
                    <a:pt x="185" y="2"/>
                  </a:cubicBezTo>
                  <a:cubicBezTo>
                    <a:pt x="186" y="3"/>
                    <a:pt x="186" y="5"/>
                    <a:pt x="186" y="7"/>
                  </a:cubicBezTo>
                  <a:cubicBezTo>
                    <a:pt x="186" y="10"/>
                    <a:pt x="186" y="12"/>
                    <a:pt x="185" y="13"/>
                  </a:cubicBezTo>
                  <a:cubicBezTo>
                    <a:pt x="183" y="15"/>
                    <a:pt x="182" y="15"/>
                    <a:pt x="179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935"/>
                    <a:pt x="114" y="935"/>
                    <a:pt x="114" y="935"/>
                  </a:cubicBezTo>
                  <a:cubicBezTo>
                    <a:pt x="179" y="935"/>
                    <a:pt x="179" y="935"/>
                    <a:pt x="179" y="935"/>
                  </a:cubicBezTo>
                  <a:cubicBezTo>
                    <a:pt x="183" y="936"/>
                    <a:pt x="183" y="936"/>
                    <a:pt x="183" y="936"/>
                  </a:cubicBezTo>
                  <a:cubicBezTo>
                    <a:pt x="184" y="938"/>
                    <a:pt x="185" y="940"/>
                    <a:pt x="185" y="943"/>
                  </a:cubicBezTo>
                  <a:cubicBezTo>
                    <a:pt x="185" y="947"/>
                    <a:pt x="183" y="950"/>
                    <a:pt x="179" y="953"/>
                  </a:cubicBezTo>
                  <a:cubicBezTo>
                    <a:pt x="0" y="953"/>
                    <a:pt x="0" y="953"/>
                    <a:pt x="0" y="9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 14"/>
            <p:cNvSpPr/>
            <p:nvPr/>
          </p:nvSpPr>
          <p:spPr bwMode="auto">
            <a:xfrm>
              <a:off x="9950180" y="3643117"/>
              <a:ext cx="125931" cy="1026856"/>
            </a:xfrm>
            <a:custGeom>
              <a:avLst/>
              <a:gdLst/>
              <a:ahLst/>
              <a:cxnLst>
                <a:cxn ang="0">
                  <a:pos x="77" y="15"/>
                </a:cxn>
                <a:cxn ang="0">
                  <a:pos x="8" y="15"/>
                </a:cxn>
                <a:cxn ang="0">
                  <a:pos x="4" y="8"/>
                </a:cxn>
                <a:cxn ang="0">
                  <a:pos x="8" y="0"/>
                </a:cxn>
                <a:cxn ang="0">
                  <a:pos x="190" y="0"/>
                </a:cxn>
                <a:cxn ang="0">
                  <a:pos x="190" y="953"/>
                </a:cxn>
                <a:cxn ang="0">
                  <a:pos x="8" y="953"/>
                </a:cxn>
                <a:cxn ang="0">
                  <a:pos x="2" y="950"/>
                </a:cxn>
                <a:cxn ang="0">
                  <a:pos x="0" y="944"/>
                </a:cxn>
                <a:cxn ang="0">
                  <a:pos x="2" y="937"/>
                </a:cxn>
                <a:cxn ang="0">
                  <a:pos x="8" y="935"/>
                </a:cxn>
                <a:cxn ang="0">
                  <a:pos x="77" y="935"/>
                </a:cxn>
                <a:cxn ang="0">
                  <a:pos x="77" y="15"/>
                </a:cxn>
              </a:cxnLst>
              <a:rect l="0" t="0" r="r" b="b"/>
              <a:pathLst>
                <a:path w="190" h="953">
                  <a:moveTo>
                    <a:pt x="77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6" y="13"/>
                    <a:pt x="4" y="10"/>
                    <a:pt x="4" y="8"/>
                  </a:cubicBezTo>
                  <a:cubicBezTo>
                    <a:pt x="4" y="5"/>
                    <a:pt x="6" y="2"/>
                    <a:pt x="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953"/>
                    <a:pt x="190" y="953"/>
                    <a:pt x="190" y="953"/>
                  </a:cubicBezTo>
                  <a:cubicBezTo>
                    <a:pt x="8" y="953"/>
                    <a:pt x="8" y="953"/>
                    <a:pt x="8" y="953"/>
                  </a:cubicBezTo>
                  <a:cubicBezTo>
                    <a:pt x="6" y="953"/>
                    <a:pt x="4" y="952"/>
                    <a:pt x="2" y="950"/>
                  </a:cubicBezTo>
                  <a:cubicBezTo>
                    <a:pt x="1" y="949"/>
                    <a:pt x="0" y="947"/>
                    <a:pt x="0" y="944"/>
                  </a:cubicBezTo>
                  <a:cubicBezTo>
                    <a:pt x="0" y="941"/>
                    <a:pt x="1" y="939"/>
                    <a:pt x="2" y="937"/>
                  </a:cubicBezTo>
                  <a:cubicBezTo>
                    <a:pt x="4" y="935"/>
                    <a:pt x="6" y="935"/>
                    <a:pt x="8" y="935"/>
                  </a:cubicBezTo>
                  <a:cubicBezTo>
                    <a:pt x="77" y="935"/>
                    <a:pt x="77" y="935"/>
                    <a:pt x="77" y="935"/>
                  </a:cubicBezTo>
                  <a:lnTo>
                    <a:pt x="77" y="15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7390503" y="3745401"/>
              <a:ext cx="2197154" cy="822288"/>
              <a:chOff x="7390503" y="3758851"/>
              <a:chExt cx="2197154" cy="822288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7829355" y="3758851"/>
                <a:ext cx="1319451" cy="26197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40000" lnSpcReduction="20000"/>
              </a:bodyPr>
              <a:lstStyle/>
              <a:p>
                <a:pPr lvl="0" algn="ctr">
                  <a:lnSpc>
                    <a:spcPct val="120000"/>
                  </a:lnSpc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prstClr val="white"/>
                    </a:solidFill>
                  </a:rPr>
                  <a:t>输入标题文本</a:t>
                </a: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7390503" y="4073308"/>
                <a:ext cx="2197154" cy="507831"/>
              </a:xfrm>
              <a:prstGeom prst="rect">
                <a:avLst/>
              </a:prstGeom>
            </p:spPr>
            <p:txBody>
              <a:bodyPr wrap="square">
                <a:normAutofit fontScale="92500" lnSpcReduction="20000"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r>
                  <a:rPr lang="zh-CN" altLang="en-US" sz="900" dirty="0"/>
                  <a:t>请替换文字内容复制你的内容到此 </a:t>
                </a:r>
                <a:br>
                  <a:rPr lang="zh-CN" altLang="en-US" sz="900" dirty="0"/>
                </a:br>
                <a:endParaRPr lang="zh-CN" altLang="en-US" sz="900" dirty="0"/>
              </a:p>
            </p:txBody>
          </p:sp>
        </p:grpSp>
      </p:grpSp>
      <p:grpSp>
        <p:nvGrpSpPr>
          <p:cNvPr id="7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2117404" y="4314430"/>
            <a:ext cx="7957193" cy="774829"/>
            <a:chOff x="2118918" y="4878375"/>
            <a:chExt cx="7957193" cy="1026856"/>
          </a:xfrm>
        </p:grpSpPr>
        <p:grpSp>
          <p:nvGrpSpPr>
            <p:cNvPr id="19" name="组合 18"/>
            <p:cNvGrpSpPr/>
            <p:nvPr/>
          </p:nvGrpSpPr>
          <p:grpSpPr>
            <a:xfrm>
              <a:off x="2118918" y="5036770"/>
              <a:ext cx="4019435" cy="710067"/>
              <a:chOff x="2112862" y="4522362"/>
              <a:chExt cx="4019435" cy="710067"/>
            </a:xfrm>
          </p:grpSpPr>
          <p:sp>
            <p:nvSpPr>
              <p:cNvPr id="25" name="文本框 47"/>
              <p:cNvSpPr txBox="1"/>
              <p:nvPr/>
            </p:nvSpPr>
            <p:spPr bwMode="auto">
              <a:xfrm>
                <a:off x="2112862" y="4522362"/>
                <a:ext cx="746227" cy="710067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85000" lnSpcReduction="20000"/>
              </a:bodyPr>
              <a:lstStyle/>
              <a:p>
                <a:pPr algn="l" latinLnBrk="0"/>
                <a:r>
                  <a:rPr lang="en-US" altLang="ko-KR" sz="40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04</a:t>
                </a:r>
                <a:endParaRPr lang="en-US" altLang="ko-KR" sz="4000" dirty="0">
                  <a:solidFill>
                    <a:schemeClr val="accent4">
                      <a:lumMod val="100000"/>
                    </a:schemeClr>
                  </a:solidFill>
                  <a:effectLst/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2820277" y="4713044"/>
                <a:ext cx="0" cy="37496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文本框 49"/>
              <p:cNvSpPr txBox="1"/>
              <p:nvPr/>
            </p:nvSpPr>
            <p:spPr bwMode="auto">
              <a:xfrm>
                <a:off x="2925265" y="4728296"/>
                <a:ext cx="1077218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62500" lnSpcReduction="20000"/>
              </a:bodyPr>
              <a:lstStyle/>
              <a:p>
                <a:pPr latinLnBrk="0">
                  <a:lnSpc>
                    <a:spcPct val="120000"/>
                  </a:lnSpc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925265" y="4922195"/>
                <a:ext cx="3207032" cy="207749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>
                  <a:lnSpc>
                    <a:spcPct val="130000"/>
                  </a:lnSpc>
                  <a:defRPr/>
                </a:pPr>
                <a:r>
                  <a:rPr lang="zh-CN" altLang="en-US" sz="900" dirty="0"/>
                  <a:t>请替换文字内容复制你的内容到此 </a:t>
                </a:r>
              </a:p>
            </p:txBody>
          </p:sp>
        </p:grpSp>
        <p:sp>
          <p:nvSpPr>
            <p:cNvPr id="20" name="任意多边形 43"/>
            <p:cNvSpPr/>
            <p:nvPr/>
          </p:nvSpPr>
          <p:spPr bwMode="auto">
            <a:xfrm>
              <a:off x="6862548" y="4878375"/>
              <a:ext cx="123345" cy="10268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0"/>
                </a:cxn>
                <a:cxn ang="0">
                  <a:pos x="185" y="2"/>
                </a:cxn>
                <a:cxn ang="0">
                  <a:pos x="186" y="7"/>
                </a:cxn>
                <a:cxn ang="0">
                  <a:pos x="185" y="13"/>
                </a:cxn>
                <a:cxn ang="0">
                  <a:pos x="179" y="15"/>
                </a:cxn>
                <a:cxn ang="0">
                  <a:pos x="114" y="15"/>
                </a:cxn>
                <a:cxn ang="0">
                  <a:pos x="114" y="935"/>
                </a:cxn>
                <a:cxn ang="0">
                  <a:pos x="179" y="935"/>
                </a:cxn>
                <a:cxn ang="0">
                  <a:pos x="183" y="936"/>
                </a:cxn>
                <a:cxn ang="0">
                  <a:pos x="185" y="943"/>
                </a:cxn>
                <a:cxn ang="0">
                  <a:pos x="179" y="953"/>
                </a:cxn>
                <a:cxn ang="0">
                  <a:pos x="0" y="953"/>
                </a:cxn>
                <a:cxn ang="0">
                  <a:pos x="0" y="0"/>
                </a:cxn>
              </a:cxnLst>
              <a:rect l="0" t="0" r="r" b="b"/>
              <a:pathLst>
                <a:path w="186" h="953">
                  <a:moveTo>
                    <a:pt x="0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2" y="0"/>
                    <a:pt x="183" y="1"/>
                    <a:pt x="185" y="2"/>
                  </a:cubicBezTo>
                  <a:cubicBezTo>
                    <a:pt x="186" y="3"/>
                    <a:pt x="186" y="5"/>
                    <a:pt x="186" y="7"/>
                  </a:cubicBezTo>
                  <a:cubicBezTo>
                    <a:pt x="186" y="10"/>
                    <a:pt x="186" y="12"/>
                    <a:pt x="185" y="13"/>
                  </a:cubicBezTo>
                  <a:cubicBezTo>
                    <a:pt x="183" y="15"/>
                    <a:pt x="182" y="15"/>
                    <a:pt x="179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935"/>
                    <a:pt x="114" y="935"/>
                    <a:pt x="114" y="935"/>
                  </a:cubicBezTo>
                  <a:cubicBezTo>
                    <a:pt x="179" y="935"/>
                    <a:pt x="179" y="935"/>
                    <a:pt x="179" y="935"/>
                  </a:cubicBezTo>
                  <a:cubicBezTo>
                    <a:pt x="183" y="936"/>
                    <a:pt x="183" y="936"/>
                    <a:pt x="183" y="936"/>
                  </a:cubicBezTo>
                  <a:cubicBezTo>
                    <a:pt x="184" y="938"/>
                    <a:pt x="185" y="940"/>
                    <a:pt x="185" y="943"/>
                  </a:cubicBezTo>
                  <a:cubicBezTo>
                    <a:pt x="185" y="947"/>
                    <a:pt x="183" y="950"/>
                    <a:pt x="179" y="953"/>
                  </a:cubicBezTo>
                  <a:cubicBezTo>
                    <a:pt x="0" y="953"/>
                    <a:pt x="0" y="953"/>
                    <a:pt x="0" y="9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任意多边形 44"/>
            <p:cNvSpPr/>
            <p:nvPr/>
          </p:nvSpPr>
          <p:spPr bwMode="auto">
            <a:xfrm>
              <a:off x="9950180" y="4878375"/>
              <a:ext cx="125931" cy="1026856"/>
            </a:xfrm>
            <a:custGeom>
              <a:avLst/>
              <a:gdLst/>
              <a:ahLst/>
              <a:cxnLst>
                <a:cxn ang="0">
                  <a:pos x="77" y="15"/>
                </a:cxn>
                <a:cxn ang="0">
                  <a:pos x="8" y="15"/>
                </a:cxn>
                <a:cxn ang="0">
                  <a:pos x="4" y="8"/>
                </a:cxn>
                <a:cxn ang="0">
                  <a:pos x="8" y="0"/>
                </a:cxn>
                <a:cxn ang="0">
                  <a:pos x="190" y="0"/>
                </a:cxn>
                <a:cxn ang="0">
                  <a:pos x="190" y="953"/>
                </a:cxn>
                <a:cxn ang="0">
                  <a:pos x="8" y="953"/>
                </a:cxn>
                <a:cxn ang="0">
                  <a:pos x="2" y="950"/>
                </a:cxn>
                <a:cxn ang="0">
                  <a:pos x="0" y="944"/>
                </a:cxn>
                <a:cxn ang="0">
                  <a:pos x="2" y="937"/>
                </a:cxn>
                <a:cxn ang="0">
                  <a:pos x="8" y="935"/>
                </a:cxn>
                <a:cxn ang="0">
                  <a:pos x="77" y="935"/>
                </a:cxn>
                <a:cxn ang="0">
                  <a:pos x="77" y="15"/>
                </a:cxn>
              </a:cxnLst>
              <a:rect l="0" t="0" r="r" b="b"/>
              <a:pathLst>
                <a:path w="190" h="953">
                  <a:moveTo>
                    <a:pt x="77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6" y="13"/>
                    <a:pt x="4" y="10"/>
                    <a:pt x="4" y="8"/>
                  </a:cubicBezTo>
                  <a:cubicBezTo>
                    <a:pt x="4" y="5"/>
                    <a:pt x="6" y="2"/>
                    <a:pt x="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953"/>
                    <a:pt x="190" y="953"/>
                    <a:pt x="190" y="953"/>
                  </a:cubicBezTo>
                  <a:cubicBezTo>
                    <a:pt x="8" y="953"/>
                    <a:pt x="8" y="953"/>
                    <a:pt x="8" y="953"/>
                  </a:cubicBezTo>
                  <a:cubicBezTo>
                    <a:pt x="6" y="953"/>
                    <a:pt x="4" y="952"/>
                    <a:pt x="2" y="950"/>
                  </a:cubicBezTo>
                  <a:cubicBezTo>
                    <a:pt x="1" y="949"/>
                    <a:pt x="0" y="947"/>
                    <a:pt x="0" y="944"/>
                  </a:cubicBezTo>
                  <a:cubicBezTo>
                    <a:pt x="0" y="941"/>
                    <a:pt x="1" y="939"/>
                    <a:pt x="2" y="937"/>
                  </a:cubicBezTo>
                  <a:cubicBezTo>
                    <a:pt x="4" y="935"/>
                    <a:pt x="6" y="935"/>
                    <a:pt x="8" y="935"/>
                  </a:cubicBezTo>
                  <a:cubicBezTo>
                    <a:pt x="77" y="935"/>
                    <a:pt x="77" y="935"/>
                    <a:pt x="77" y="935"/>
                  </a:cubicBezTo>
                  <a:lnTo>
                    <a:pt x="77" y="15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7390503" y="4980659"/>
              <a:ext cx="2197154" cy="822288"/>
              <a:chOff x="7390503" y="4994109"/>
              <a:chExt cx="2197154" cy="822288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7829355" y="4994109"/>
                <a:ext cx="1319451" cy="261979"/>
              </a:xfrm>
              <a:prstGeom prst="rect">
                <a:avLst/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40000" lnSpcReduction="20000"/>
              </a:bodyPr>
              <a:lstStyle/>
              <a:p>
                <a:pPr lvl="0" algn="ctr">
                  <a:lnSpc>
                    <a:spcPct val="120000"/>
                  </a:lnSpc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prstClr val="white"/>
                    </a:solidFill>
                  </a:rPr>
                  <a:t>输入标题文本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7390503" y="5308566"/>
                <a:ext cx="2197154" cy="507831"/>
              </a:xfrm>
              <a:prstGeom prst="rect">
                <a:avLst/>
              </a:prstGeom>
            </p:spPr>
            <p:txBody>
              <a:bodyPr wrap="square">
                <a:normAutofit fontScale="92500" lnSpcReduction="20000"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r>
                  <a:rPr lang="zh-CN" altLang="en-US" sz="900" dirty="0"/>
                  <a:t>请替换文字内容复制你的内容到此 </a:t>
                </a:r>
                <a:br>
                  <a:rPr lang="zh-CN" altLang="en-US" sz="900" dirty="0"/>
                </a:br>
                <a:endParaRPr lang="zh-CN" altLang="en-US" sz="900" dirty="0"/>
              </a:p>
            </p:txBody>
          </p:sp>
        </p:grpSp>
      </p:grpSp>
      <p:grpSp>
        <p:nvGrpSpPr>
          <p:cNvPr id="8" name="千图PPT彼岸天：ID 8661124库_组合 7"/>
          <p:cNvGrpSpPr/>
          <p:nvPr>
            <p:custDataLst>
              <p:tags r:id="rId5"/>
            </p:custDataLst>
          </p:nvPr>
        </p:nvGrpSpPr>
        <p:grpSpPr>
          <a:xfrm>
            <a:off x="2117404" y="5462486"/>
            <a:ext cx="7957193" cy="774829"/>
            <a:chOff x="2118918" y="4878375"/>
            <a:chExt cx="7957193" cy="1026856"/>
          </a:xfrm>
        </p:grpSpPr>
        <p:grpSp>
          <p:nvGrpSpPr>
            <p:cNvPr id="9" name="组合 8"/>
            <p:cNvGrpSpPr/>
            <p:nvPr/>
          </p:nvGrpSpPr>
          <p:grpSpPr>
            <a:xfrm>
              <a:off x="2118918" y="5036770"/>
              <a:ext cx="4019435" cy="710067"/>
              <a:chOff x="2112862" y="4522362"/>
              <a:chExt cx="4019435" cy="710067"/>
            </a:xfrm>
          </p:grpSpPr>
          <p:sp>
            <p:nvSpPr>
              <p:cNvPr id="15" name="文本框 67"/>
              <p:cNvSpPr txBox="1"/>
              <p:nvPr/>
            </p:nvSpPr>
            <p:spPr bwMode="auto">
              <a:xfrm>
                <a:off x="2112862" y="4522362"/>
                <a:ext cx="746227" cy="710067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85000" lnSpcReduction="20000"/>
              </a:bodyPr>
              <a:lstStyle/>
              <a:p>
                <a:pPr algn="l" latinLnBrk="0"/>
                <a:r>
                  <a:rPr lang="en-US" altLang="ko-KR" sz="400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05</a:t>
                </a:r>
                <a:endParaRPr lang="en-US" altLang="ko-KR" sz="4000" dirty="0">
                  <a:solidFill>
                    <a:schemeClr val="accent5">
                      <a:lumMod val="100000"/>
                    </a:schemeClr>
                  </a:solidFill>
                  <a:effectLst/>
                </a:endParaRP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2820277" y="4713044"/>
                <a:ext cx="0" cy="37496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文本框 69"/>
              <p:cNvSpPr txBox="1"/>
              <p:nvPr/>
            </p:nvSpPr>
            <p:spPr bwMode="auto">
              <a:xfrm>
                <a:off x="2925265" y="4728296"/>
                <a:ext cx="1077218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62500" lnSpcReduction="20000"/>
              </a:bodyPr>
              <a:lstStyle/>
              <a:p>
                <a:pPr latinLnBrk="0">
                  <a:lnSpc>
                    <a:spcPct val="120000"/>
                  </a:lnSpc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2925265" y="4922195"/>
                <a:ext cx="3207032" cy="207749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>
                  <a:lnSpc>
                    <a:spcPct val="130000"/>
                  </a:lnSpc>
                  <a:defRPr/>
                </a:pPr>
                <a:r>
                  <a:rPr lang="zh-CN" altLang="en-US" sz="900" dirty="0"/>
                  <a:t>请替换文字内容复制你的内容到此 </a:t>
                </a:r>
              </a:p>
            </p:txBody>
          </p:sp>
        </p:grpSp>
        <p:sp>
          <p:nvSpPr>
            <p:cNvPr id="10" name="任意多边形 62"/>
            <p:cNvSpPr/>
            <p:nvPr/>
          </p:nvSpPr>
          <p:spPr bwMode="auto">
            <a:xfrm>
              <a:off x="6862548" y="4878375"/>
              <a:ext cx="123345" cy="10268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0"/>
                </a:cxn>
                <a:cxn ang="0">
                  <a:pos x="185" y="2"/>
                </a:cxn>
                <a:cxn ang="0">
                  <a:pos x="186" y="7"/>
                </a:cxn>
                <a:cxn ang="0">
                  <a:pos x="185" y="13"/>
                </a:cxn>
                <a:cxn ang="0">
                  <a:pos x="179" y="15"/>
                </a:cxn>
                <a:cxn ang="0">
                  <a:pos x="114" y="15"/>
                </a:cxn>
                <a:cxn ang="0">
                  <a:pos x="114" y="935"/>
                </a:cxn>
                <a:cxn ang="0">
                  <a:pos x="179" y="935"/>
                </a:cxn>
                <a:cxn ang="0">
                  <a:pos x="183" y="936"/>
                </a:cxn>
                <a:cxn ang="0">
                  <a:pos x="185" y="943"/>
                </a:cxn>
                <a:cxn ang="0">
                  <a:pos x="179" y="953"/>
                </a:cxn>
                <a:cxn ang="0">
                  <a:pos x="0" y="953"/>
                </a:cxn>
                <a:cxn ang="0">
                  <a:pos x="0" y="0"/>
                </a:cxn>
              </a:cxnLst>
              <a:rect l="0" t="0" r="r" b="b"/>
              <a:pathLst>
                <a:path w="186" h="953">
                  <a:moveTo>
                    <a:pt x="0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2" y="0"/>
                    <a:pt x="183" y="1"/>
                    <a:pt x="185" y="2"/>
                  </a:cubicBezTo>
                  <a:cubicBezTo>
                    <a:pt x="186" y="3"/>
                    <a:pt x="186" y="5"/>
                    <a:pt x="186" y="7"/>
                  </a:cubicBezTo>
                  <a:cubicBezTo>
                    <a:pt x="186" y="10"/>
                    <a:pt x="186" y="12"/>
                    <a:pt x="185" y="13"/>
                  </a:cubicBezTo>
                  <a:cubicBezTo>
                    <a:pt x="183" y="15"/>
                    <a:pt x="182" y="15"/>
                    <a:pt x="179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935"/>
                    <a:pt x="114" y="935"/>
                    <a:pt x="114" y="935"/>
                  </a:cubicBezTo>
                  <a:cubicBezTo>
                    <a:pt x="179" y="935"/>
                    <a:pt x="179" y="935"/>
                    <a:pt x="179" y="935"/>
                  </a:cubicBezTo>
                  <a:cubicBezTo>
                    <a:pt x="183" y="936"/>
                    <a:pt x="183" y="936"/>
                    <a:pt x="183" y="936"/>
                  </a:cubicBezTo>
                  <a:cubicBezTo>
                    <a:pt x="184" y="938"/>
                    <a:pt x="185" y="940"/>
                    <a:pt x="185" y="943"/>
                  </a:cubicBezTo>
                  <a:cubicBezTo>
                    <a:pt x="185" y="947"/>
                    <a:pt x="183" y="950"/>
                    <a:pt x="179" y="953"/>
                  </a:cubicBezTo>
                  <a:cubicBezTo>
                    <a:pt x="0" y="953"/>
                    <a:pt x="0" y="953"/>
                    <a:pt x="0" y="9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 63"/>
            <p:cNvSpPr/>
            <p:nvPr/>
          </p:nvSpPr>
          <p:spPr bwMode="auto">
            <a:xfrm>
              <a:off x="9950180" y="4878375"/>
              <a:ext cx="125931" cy="1026856"/>
            </a:xfrm>
            <a:custGeom>
              <a:avLst/>
              <a:gdLst/>
              <a:ahLst/>
              <a:cxnLst>
                <a:cxn ang="0">
                  <a:pos x="77" y="15"/>
                </a:cxn>
                <a:cxn ang="0">
                  <a:pos x="8" y="15"/>
                </a:cxn>
                <a:cxn ang="0">
                  <a:pos x="4" y="8"/>
                </a:cxn>
                <a:cxn ang="0">
                  <a:pos x="8" y="0"/>
                </a:cxn>
                <a:cxn ang="0">
                  <a:pos x="190" y="0"/>
                </a:cxn>
                <a:cxn ang="0">
                  <a:pos x="190" y="953"/>
                </a:cxn>
                <a:cxn ang="0">
                  <a:pos x="8" y="953"/>
                </a:cxn>
                <a:cxn ang="0">
                  <a:pos x="2" y="950"/>
                </a:cxn>
                <a:cxn ang="0">
                  <a:pos x="0" y="944"/>
                </a:cxn>
                <a:cxn ang="0">
                  <a:pos x="2" y="937"/>
                </a:cxn>
                <a:cxn ang="0">
                  <a:pos x="8" y="935"/>
                </a:cxn>
                <a:cxn ang="0">
                  <a:pos x="77" y="935"/>
                </a:cxn>
                <a:cxn ang="0">
                  <a:pos x="77" y="15"/>
                </a:cxn>
              </a:cxnLst>
              <a:rect l="0" t="0" r="r" b="b"/>
              <a:pathLst>
                <a:path w="190" h="953">
                  <a:moveTo>
                    <a:pt x="77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6" y="13"/>
                    <a:pt x="4" y="10"/>
                    <a:pt x="4" y="8"/>
                  </a:cubicBezTo>
                  <a:cubicBezTo>
                    <a:pt x="4" y="5"/>
                    <a:pt x="6" y="2"/>
                    <a:pt x="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953"/>
                    <a:pt x="190" y="953"/>
                    <a:pt x="190" y="953"/>
                  </a:cubicBezTo>
                  <a:cubicBezTo>
                    <a:pt x="8" y="953"/>
                    <a:pt x="8" y="953"/>
                    <a:pt x="8" y="953"/>
                  </a:cubicBezTo>
                  <a:cubicBezTo>
                    <a:pt x="6" y="953"/>
                    <a:pt x="4" y="952"/>
                    <a:pt x="2" y="950"/>
                  </a:cubicBezTo>
                  <a:cubicBezTo>
                    <a:pt x="1" y="949"/>
                    <a:pt x="0" y="947"/>
                    <a:pt x="0" y="944"/>
                  </a:cubicBezTo>
                  <a:cubicBezTo>
                    <a:pt x="0" y="941"/>
                    <a:pt x="1" y="939"/>
                    <a:pt x="2" y="937"/>
                  </a:cubicBezTo>
                  <a:cubicBezTo>
                    <a:pt x="4" y="935"/>
                    <a:pt x="6" y="935"/>
                    <a:pt x="8" y="935"/>
                  </a:cubicBezTo>
                  <a:cubicBezTo>
                    <a:pt x="77" y="935"/>
                    <a:pt x="77" y="935"/>
                    <a:pt x="77" y="935"/>
                  </a:cubicBezTo>
                  <a:lnTo>
                    <a:pt x="77" y="15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7390503" y="4980659"/>
              <a:ext cx="2197154" cy="822288"/>
              <a:chOff x="7390503" y="4994109"/>
              <a:chExt cx="2197154" cy="822288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7829355" y="4994109"/>
                <a:ext cx="1319451" cy="261979"/>
              </a:xfrm>
              <a:prstGeom prst="rect">
                <a:avLst/>
              </a:pr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40000" lnSpcReduction="20000"/>
              </a:bodyPr>
              <a:lstStyle/>
              <a:p>
                <a:pPr lvl="0" algn="ctr">
                  <a:lnSpc>
                    <a:spcPct val="120000"/>
                  </a:lnSpc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prstClr val="white"/>
                    </a:solidFill>
                  </a:rPr>
                  <a:t>输入标题文本</a:t>
                </a: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7390503" y="5308566"/>
                <a:ext cx="2197154" cy="507831"/>
              </a:xfrm>
              <a:prstGeom prst="rect">
                <a:avLst/>
              </a:prstGeom>
            </p:spPr>
            <p:txBody>
              <a:bodyPr wrap="square">
                <a:normAutofit fontScale="92500" lnSpcReduction="20000"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r>
                  <a:rPr lang="zh-CN" altLang="en-US" sz="900" dirty="0"/>
                  <a:t>请替换文字内容复制你的内容到此 </a:t>
                </a:r>
                <a:br>
                  <a:rPr lang="zh-CN" altLang="en-US" sz="900" dirty="0"/>
                </a:br>
                <a:endParaRPr lang="zh-CN" altLang="en-US" sz="90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5193178" y="1887854"/>
            <a:ext cx="1805644" cy="3082292"/>
            <a:chOff x="6515287" y="1888712"/>
            <a:chExt cx="1805644" cy="3082292"/>
          </a:xfrm>
        </p:grpSpPr>
        <p:sp>
          <p:nvSpPr>
            <p:cNvPr id="33" name="任意多边形 6"/>
            <p:cNvSpPr/>
            <p:nvPr/>
          </p:nvSpPr>
          <p:spPr>
            <a:xfrm>
              <a:off x="6930769" y="3157885"/>
              <a:ext cx="1343411" cy="706632"/>
            </a:xfrm>
            <a:custGeom>
              <a:avLst/>
              <a:gdLst>
                <a:gd name="connsiteX0" fmla="*/ 0 w 1887981"/>
                <a:gd name="connsiteY0" fmla="*/ 0 h 993074"/>
                <a:gd name="connsiteX1" fmla="*/ 1802581 w 1887981"/>
                <a:gd name="connsiteY1" fmla="*/ 0 h 993074"/>
                <a:gd name="connsiteX2" fmla="*/ 1855559 w 1887981"/>
                <a:gd name="connsiteY2" fmla="*/ 96773 h 993074"/>
                <a:gd name="connsiteX3" fmla="*/ 1750949 w 1887981"/>
                <a:gd name="connsiteY3" fmla="*/ 454478 h 993074"/>
                <a:gd name="connsiteX4" fmla="*/ 826344 w 1887981"/>
                <a:gd name="connsiteY4" fmla="*/ 960652 h 993074"/>
                <a:gd name="connsiteX5" fmla="*/ 468639 w 1887981"/>
                <a:gd name="connsiteY5" fmla="*/ 856042 h 993074"/>
                <a:gd name="connsiteX6" fmla="*/ 0 w 1887981"/>
                <a:gd name="connsiteY6" fmla="*/ 0 h 99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7981" h="993074">
                  <a:moveTo>
                    <a:pt x="0" y="0"/>
                  </a:moveTo>
                  <a:lnTo>
                    <a:pt x="1802581" y="0"/>
                  </a:lnTo>
                  <a:lnTo>
                    <a:pt x="1855559" y="96773"/>
                  </a:lnTo>
                  <a:cubicBezTo>
                    <a:pt x="1925450" y="224439"/>
                    <a:pt x="1878614" y="384588"/>
                    <a:pt x="1750949" y="454478"/>
                  </a:cubicBezTo>
                  <a:lnTo>
                    <a:pt x="826344" y="960652"/>
                  </a:lnTo>
                  <a:cubicBezTo>
                    <a:pt x="698679" y="1030543"/>
                    <a:pt x="538530" y="983707"/>
                    <a:pt x="468639" y="8560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76000" anchor="ctr" anchorCtr="0">
              <a:normAutofit/>
            </a:bodyPr>
            <a:lstStyle/>
            <a:p>
              <a:r>
                <a:rPr lang="en-US" altLang="zh-CN" sz="2400" b="1"/>
                <a:t>3</a:t>
              </a:r>
            </a:p>
          </p:txBody>
        </p:sp>
        <p:sp>
          <p:nvSpPr>
            <p:cNvPr id="34" name="任意多边形 7"/>
            <p:cNvSpPr/>
            <p:nvPr/>
          </p:nvSpPr>
          <p:spPr>
            <a:xfrm>
              <a:off x="6562039" y="1888712"/>
              <a:ext cx="1651373" cy="1269173"/>
            </a:xfrm>
            <a:custGeom>
              <a:avLst/>
              <a:gdLst>
                <a:gd name="connsiteX0" fmla="*/ 1212492 w 2320780"/>
                <a:gd name="connsiteY0" fmla="*/ 1146 h 1783648"/>
                <a:gd name="connsiteX1" fmla="*/ 1419342 w 2320780"/>
                <a:gd name="connsiteY1" fmla="*/ 137033 h 1783648"/>
                <a:gd name="connsiteX2" fmla="*/ 2320780 w 2320780"/>
                <a:gd name="connsiteY2" fmla="*/ 1783648 h 1783648"/>
                <a:gd name="connsiteX3" fmla="*/ 518199 w 2320780"/>
                <a:gd name="connsiteY3" fmla="*/ 1783648 h 1783648"/>
                <a:gd name="connsiteX4" fmla="*/ 32422 w 2320780"/>
                <a:gd name="connsiteY4" fmla="*/ 896301 h 1783648"/>
                <a:gd name="connsiteX5" fmla="*/ 137032 w 2320780"/>
                <a:gd name="connsiteY5" fmla="*/ 538596 h 1783648"/>
                <a:gd name="connsiteX6" fmla="*/ 1061637 w 2320780"/>
                <a:gd name="connsiteY6" fmla="*/ 32422 h 1783648"/>
                <a:gd name="connsiteX7" fmla="*/ 1212492 w 2320780"/>
                <a:gd name="connsiteY7" fmla="*/ 1146 h 178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780" h="1783648">
                  <a:moveTo>
                    <a:pt x="1212492" y="1146"/>
                  </a:moveTo>
                  <a:cubicBezTo>
                    <a:pt x="1296722" y="9025"/>
                    <a:pt x="1375661" y="57242"/>
                    <a:pt x="1419342" y="137033"/>
                  </a:cubicBezTo>
                  <a:lnTo>
                    <a:pt x="2320780" y="1783648"/>
                  </a:lnTo>
                  <a:lnTo>
                    <a:pt x="518199" y="1783648"/>
                  </a:lnTo>
                  <a:lnTo>
                    <a:pt x="32422" y="896301"/>
                  </a:lnTo>
                  <a:cubicBezTo>
                    <a:pt x="-37469" y="768636"/>
                    <a:pt x="9367" y="608486"/>
                    <a:pt x="137032" y="538596"/>
                  </a:cubicBezTo>
                  <a:lnTo>
                    <a:pt x="1061637" y="32422"/>
                  </a:lnTo>
                  <a:cubicBezTo>
                    <a:pt x="1109512" y="6213"/>
                    <a:pt x="1161954" y="-3581"/>
                    <a:pt x="1212492" y="1146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任意多边形 8"/>
            <p:cNvSpPr/>
            <p:nvPr/>
          </p:nvSpPr>
          <p:spPr bwMode="auto">
            <a:xfrm>
              <a:off x="7074508" y="2369402"/>
              <a:ext cx="513747" cy="43415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6515287" y="4142113"/>
              <a:ext cx="1805644" cy="828891"/>
              <a:chOff x="5122025" y="525814"/>
              <a:chExt cx="2020976" cy="927740"/>
            </a:xfrm>
          </p:grpSpPr>
          <p:sp>
            <p:nvSpPr>
              <p:cNvPr id="37" name="文本框 25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/>
                  <a:t>请替换文字内容复制你的内容到此 </a:t>
                </a: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7539343" y="1887854"/>
            <a:ext cx="1805644" cy="3082292"/>
            <a:chOff x="8920576" y="1888712"/>
            <a:chExt cx="1805644" cy="3082292"/>
          </a:xfrm>
        </p:grpSpPr>
        <p:sp>
          <p:nvSpPr>
            <p:cNvPr id="27" name="任意多边形 11"/>
            <p:cNvSpPr/>
            <p:nvPr/>
          </p:nvSpPr>
          <p:spPr>
            <a:xfrm>
              <a:off x="9336058" y="3157885"/>
              <a:ext cx="1343411" cy="706632"/>
            </a:xfrm>
            <a:custGeom>
              <a:avLst/>
              <a:gdLst>
                <a:gd name="connsiteX0" fmla="*/ 0 w 1887981"/>
                <a:gd name="connsiteY0" fmla="*/ 0 h 993074"/>
                <a:gd name="connsiteX1" fmla="*/ 1802581 w 1887981"/>
                <a:gd name="connsiteY1" fmla="*/ 0 h 993074"/>
                <a:gd name="connsiteX2" fmla="*/ 1855559 w 1887981"/>
                <a:gd name="connsiteY2" fmla="*/ 96773 h 993074"/>
                <a:gd name="connsiteX3" fmla="*/ 1750949 w 1887981"/>
                <a:gd name="connsiteY3" fmla="*/ 454478 h 993074"/>
                <a:gd name="connsiteX4" fmla="*/ 826344 w 1887981"/>
                <a:gd name="connsiteY4" fmla="*/ 960652 h 993074"/>
                <a:gd name="connsiteX5" fmla="*/ 468639 w 1887981"/>
                <a:gd name="connsiteY5" fmla="*/ 856042 h 993074"/>
                <a:gd name="connsiteX6" fmla="*/ 0 w 1887981"/>
                <a:gd name="connsiteY6" fmla="*/ 0 h 99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7981" h="993074">
                  <a:moveTo>
                    <a:pt x="0" y="0"/>
                  </a:moveTo>
                  <a:lnTo>
                    <a:pt x="1802581" y="0"/>
                  </a:lnTo>
                  <a:lnTo>
                    <a:pt x="1855559" y="96773"/>
                  </a:lnTo>
                  <a:cubicBezTo>
                    <a:pt x="1925450" y="224439"/>
                    <a:pt x="1878614" y="384588"/>
                    <a:pt x="1750949" y="454478"/>
                  </a:cubicBezTo>
                  <a:lnTo>
                    <a:pt x="826344" y="960652"/>
                  </a:lnTo>
                  <a:cubicBezTo>
                    <a:pt x="698679" y="1030543"/>
                    <a:pt x="538530" y="983707"/>
                    <a:pt x="468639" y="8560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76000" anchor="ctr" anchorCtr="0">
              <a:normAutofit/>
            </a:bodyPr>
            <a:lstStyle/>
            <a:p>
              <a:r>
                <a:rPr lang="en-US" altLang="zh-CN" sz="2400" b="1"/>
                <a:t>4</a:t>
              </a:r>
            </a:p>
          </p:txBody>
        </p:sp>
        <p:sp>
          <p:nvSpPr>
            <p:cNvPr id="28" name="任意多边形 13"/>
            <p:cNvSpPr/>
            <p:nvPr/>
          </p:nvSpPr>
          <p:spPr>
            <a:xfrm>
              <a:off x="8967327" y="1888712"/>
              <a:ext cx="1651373" cy="1269173"/>
            </a:xfrm>
            <a:custGeom>
              <a:avLst/>
              <a:gdLst>
                <a:gd name="connsiteX0" fmla="*/ 1212492 w 2320780"/>
                <a:gd name="connsiteY0" fmla="*/ 1146 h 1783648"/>
                <a:gd name="connsiteX1" fmla="*/ 1419342 w 2320780"/>
                <a:gd name="connsiteY1" fmla="*/ 137033 h 1783648"/>
                <a:gd name="connsiteX2" fmla="*/ 2320780 w 2320780"/>
                <a:gd name="connsiteY2" fmla="*/ 1783648 h 1783648"/>
                <a:gd name="connsiteX3" fmla="*/ 518199 w 2320780"/>
                <a:gd name="connsiteY3" fmla="*/ 1783648 h 1783648"/>
                <a:gd name="connsiteX4" fmla="*/ 32422 w 2320780"/>
                <a:gd name="connsiteY4" fmla="*/ 896301 h 1783648"/>
                <a:gd name="connsiteX5" fmla="*/ 137032 w 2320780"/>
                <a:gd name="connsiteY5" fmla="*/ 538596 h 1783648"/>
                <a:gd name="connsiteX6" fmla="*/ 1061637 w 2320780"/>
                <a:gd name="connsiteY6" fmla="*/ 32422 h 1783648"/>
                <a:gd name="connsiteX7" fmla="*/ 1212492 w 2320780"/>
                <a:gd name="connsiteY7" fmla="*/ 1146 h 178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780" h="1783648">
                  <a:moveTo>
                    <a:pt x="1212492" y="1146"/>
                  </a:moveTo>
                  <a:cubicBezTo>
                    <a:pt x="1296722" y="9025"/>
                    <a:pt x="1375661" y="57242"/>
                    <a:pt x="1419342" y="137033"/>
                  </a:cubicBezTo>
                  <a:lnTo>
                    <a:pt x="2320780" y="1783648"/>
                  </a:lnTo>
                  <a:lnTo>
                    <a:pt x="518199" y="1783648"/>
                  </a:lnTo>
                  <a:lnTo>
                    <a:pt x="32422" y="896301"/>
                  </a:lnTo>
                  <a:cubicBezTo>
                    <a:pt x="-37469" y="768636"/>
                    <a:pt x="9367" y="608486"/>
                    <a:pt x="137032" y="538596"/>
                  </a:cubicBezTo>
                  <a:lnTo>
                    <a:pt x="1061637" y="32422"/>
                  </a:lnTo>
                  <a:cubicBezTo>
                    <a:pt x="1109512" y="6213"/>
                    <a:pt x="1161954" y="-3581"/>
                    <a:pt x="1212492" y="1146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任意多边形 14"/>
            <p:cNvSpPr/>
            <p:nvPr/>
          </p:nvSpPr>
          <p:spPr bwMode="auto">
            <a:xfrm>
              <a:off x="9464172" y="2347656"/>
              <a:ext cx="547709" cy="46285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8920576" y="4142113"/>
              <a:ext cx="1805644" cy="828891"/>
              <a:chOff x="5122025" y="525814"/>
              <a:chExt cx="2020976" cy="927740"/>
            </a:xfrm>
          </p:grpSpPr>
          <p:sp>
            <p:nvSpPr>
              <p:cNvPr id="31" name="文本框 23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/>
                  <a:t>请替换文字内容复制你的内容到此 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6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2847013" y="1887854"/>
            <a:ext cx="1805644" cy="3082292"/>
            <a:chOff x="4134919" y="1888712"/>
            <a:chExt cx="1805644" cy="3082292"/>
          </a:xfrm>
        </p:grpSpPr>
        <p:sp>
          <p:nvSpPr>
            <p:cNvPr id="21" name="任意多边形 9"/>
            <p:cNvSpPr/>
            <p:nvPr/>
          </p:nvSpPr>
          <p:spPr>
            <a:xfrm>
              <a:off x="4550401" y="3157885"/>
              <a:ext cx="1343411" cy="706632"/>
            </a:xfrm>
            <a:custGeom>
              <a:avLst/>
              <a:gdLst>
                <a:gd name="connsiteX0" fmla="*/ 0 w 1887981"/>
                <a:gd name="connsiteY0" fmla="*/ 0 h 993074"/>
                <a:gd name="connsiteX1" fmla="*/ 1802581 w 1887981"/>
                <a:gd name="connsiteY1" fmla="*/ 0 h 993074"/>
                <a:gd name="connsiteX2" fmla="*/ 1855559 w 1887981"/>
                <a:gd name="connsiteY2" fmla="*/ 96773 h 993074"/>
                <a:gd name="connsiteX3" fmla="*/ 1750949 w 1887981"/>
                <a:gd name="connsiteY3" fmla="*/ 454478 h 993074"/>
                <a:gd name="connsiteX4" fmla="*/ 826344 w 1887981"/>
                <a:gd name="connsiteY4" fmla="*/ 960652 h 993074"/>
                <a:gd name="connsiteX5" fmla="*/ 468639 w 1887981"/>
                <a:gd name="connsiteY5" fmla="*/ 856042 h 993074"/>
                <a:gd name="connsiteX6" fmla="*/ 0 w 1887981"/>
                <a:gd name="connsiteY6" fmla="*/ 0 h 99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7981" h="993074">
                  <a:moveTo>
                    <a:pt x="0" y="0"/>
                  </a:moveTo>
                  <a:lnTo>
                    <a:pt x="1802581" y="0"/>
                  </a:lnTo>
                  <a:lnTo>
                    <a:pt x="1855559" y="96773"/>
                  </a:lnTo>
                  <a:cubicBezTo>
                    <a:pt x="1925450" y="224439"/>
                    <a:pt x="1878614" y="384588"/>
                    <a:pt x="1750949" y="454478"/>
                  </a:cubicBezTo>
                  <a:lnTo>
                    <a:pt x="826344" y="960652"/>
                  </a:lnTo>
                  <a:cubicBezTo>
                    <a:pt x="698679" y="1030543"/>
                    <a:pt x="538530" y="983707"/>
                    <a:pt x="468639" y="8560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76000" anchor="ctr" anchorCtr="0">
              <a:normAutofit/>
            </a:bodyPr>
            <a:lstStyle/>
            <a:p>
              <a:r>
                <a:rPr lang="en-US" altLang="zh-CN" sz="2400" b="1"/>
                <a:t>2</a:t>
              </a:r>
            </a:p>
          </p:txBody>
        </p:sp>
        <p:sp>
          <p:nvSpPr>
            <p:cNvPr id="22" name="任意多边形 10"/>
            <p:cNvSpPr/>
            <p:nvPr/>
          </p:nvSpPr>
          <p:spPr>
            <a:xfrm>
              <a:off x="4181671" y="1888712"/>
              <a:ext cx="1651373" cy="1269173"/>
            </a:xfrm>
            <a:custGeom>
              <a:avLst/>
              <a:gdLst>
                <a:gd name="connsiteX0" fmla="*/ 1212492 w 2320780"/>
                <a:gd name="connsiteY0" fmla="*/ 1146 h 1783648"/>
                <a:gd name="connsiteX1" fmla="*/ 1419342 w 2320780"/>
                <a:gd name="connsiteY1" fmla="*/ 137033 h 1783648"/>
                <a:gd name="connsiteX2" fmla="*/ 2320780 w 2320780"/>
                <a:gd name="connsiteY2" fmla="*/ 1783648 h 1783648"/>
                <a:gd name="connsiteX3" fmla="*/ 518199 w 2320780"/>
                <a:gd name="connsiteY3" fmla="*/ 1783648 h 1783648"/>
                <a:gd name="connsiteX4" fmla="*/ 32422 w 2320780"/>
                <a:gd name="connsiteY4" fmla="*/ 896301 h 1783648"/>
                <a:gd name="connsiteX5" fmla="*/ 137032 w 2320780"/>
                <a:gd name="connsiteY5" fmla="*/ 538596 h 1783648"/>
                <a:gd name="connsiteX6" fmla="*/ 1061637 w 2320780"/>
                <a:gd name="connsiteY6" fmla="*/ 32422 h 1783648"/>
                <a:gd name="connsiteX7" fmla="*/ 1212492 w 2320780"/>
                <a:gd name="connsiteY7" fmla="*/ 1146 h 178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780" h="1783648">
                  <a:moveTo>
                    <a:pt x="1212492" y="1146"/>
                  </a:moveTo>
                  <a:cubicBezTo>
                    <a:pt x="1296722" y="9025"/>
                    <a:pt x="1375661" y="57242"/>
                    <a:pt x="1419342" y="137033"/>
                  </a:cubicBezTo>
                  <a:lnTo>
                    <a:pt x="2320780" y="1783648"/>
                  </a:lnTo>
                  <a:lnTo>
                    <a:pt x="518199" y="1783648"/>
                  </a:lnTo>
                  <a:lnTo>
                    <a:pt x="32422" y="896301"/>
                  </a:lnTo>
                  <a:cubicBezTo>
                    <a:pt x="-37469" y="768636"/>
                    <a:pt x="9367" y="608486"/>
                    <a:pt x="137032" y="538596"/>
                  </a:cubicBezTo>
                  <a:lnTo>
                    <a:pt x="1061637" y="32422"/>
                  </a:lnTo>
                  <a:cubicBezTo>
                    <a:pt x="1109512" y="6213"/>
                    <a:pt x="1161954" y="-3581"/>
                    <a:pt x="1212492" y="1146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 12"/>
            <p:cNvSpPr/>
            <p:nvPr/>
          </p:nvSpPr>
          <p:spPr bwMode="auto">
            <a:xfrm>
              <a:off x="4683475" y="2403357"/>
              <a:ext cx="508867" cy="430029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134919" y="4142113"/>
              <a:ext cx="1805644" cy="828891"/>
              <a:chOff x="5122025" y="525814"/>
              <a:chExt cx="2020976" cy="927740"/>
            </a:xfrm>
          </p:grpSpPr>
          <p:sp>
            <p:nvSpPr>
              <p:cNvPr id="25" name="文本框 21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/>
                  <a:t>请替换文字内容复制你的内容到此 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7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500848" y="1887854"/>
            <a:ext cx="1805644" cy="3082292"/>
            <a:chOff x="1703940" y="1888712"/>
            <a:chExt cx="1805644" cy="3082292"/>
          </a:xfrm>
        </p:grpSpPr>
        <p:sp>
          <p:nvSpPr>
            <p:cNvPr id="15" name="任意多边形 3"/>
            <p:cNvSpPr/>
            <p:nvPr/>
          </p:nvSpPr>
          <p:spPr>
            <a:xfrm>
              <a:off x="2119422" y="3157885"/>
              <a:ext cx="1343411" cy="706632"/>
            </a:xfrm>
            <a:custGeom>
              <a:avLst/>
              <a:gdLst>
                <a:gd name="connsiteX0" fmla="*/ 0 w 1887981"/>
                <a:gd name="connsiteY0" fmla="*/ 0 h 993074"/>
                <a:gd name="connsiteX1" fmla="*/ 1802581 w 1887981"/>
                <a:gd name="connsiteY1" fmla="*/ 0 h 993074"/>
                <a:gd name="connsiteX2" fmla="*/ 1855559 w 1887981"/>
                <a:gd name="connsiteY2" fmla="*/ 96773 h 993074"/>
                <a:gd name="connsiteX3" fmla="*/ 1750949 w 1887981"/>
                <a:gd name="connsiteY3" fmla="*/ 454478 h 993074"/>
                <a:gd name="connsiteX4" fmla="*/ 826344 w 1887981"/>
                <a:gd name="connsiteY4" fmla="*/ 960652 h 993074"/>
                <a:gd name="connsiteX5" fmla="*/ 468639 w 1887981"/>
                <a:gd name="connsiteY5" fmla="*/ 856042 h 993074"/>
                <a:gd name="connsiteX6" fmla="*/ 0 w 1887981"/>
                <a:gd name="connsiteY6" fmla="*/ 0 h 99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7981" h="993074">
                  <a:moveTo>
                    <a:pt x="0" y="0"/>
                  </a:moveTo>
                  <a:lnTo>
                    <a:pt x="1802581" y="0"/>
                  </a:lnTo>
                  <a:lnTo>
                    <a:pt x="1855559" y="96773"/>
                  </a:lnTo>
                  <a:cubicBezTo>
                    <a:pt x="1925450" y="224439"/>
                    <a:pt x="1878614" y="384588"/>
                    <a:pt x="1750949" y="454478"/>
                  </a:cubicBezTo>
                  <a:lnTo>
                    <a:pt x="826344" y="960652"/>
                  </a:lnTo>
                  <a:cubicBezTo>
                    <a:pt x="698679" y="1030543"/>
                    <a:pt x="538530" y="983707"/>
                    <a:pt x="468639" y="8560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76000" anchor="ctr" anchorCtr="0">
              <a:normAutofit/>
            </a:bodyPr>
            <a:lstStyle/>
            <a:p>
              <a:r>
                <a:rPr lang="en-US" altLang="zh-CN" sz="2400" b="1"/>
                <a:t>1</a:t>
              </a:r>
            </a:p>
          </p:txBody>
        </p:sp>
        <p:sp>
          <p:nvSpPr>
            <p:cNvPr id="16" name="任意多边形 4"/>
            <p:cNvSpPr/>
            <p:nvPr/>
          </p:nvSpPr>
          <p:spPr>
            <a:xfrm>
              <a:off x="1750692" y="1888712"/>
              <a:ext cx="1651373" cy="1269173"/>
            </a:xfrm>
            <a:custGeom>
              <a:avLst/>
              <a:gdLst>
                <a:gd name="connsiteX0" fmla="*/ 1212492 w 2320780"/>
                <a:gd name="connsiteY0" fmla="*/ 1146 h 1783648"/>
                <a:gd name="connsiteX1" fmla="*/ 1419342 w 2320780"/>
                <a:gd name="connsiteY1" fmla="*/ 137033 h 1783648"/>
                <a:gd name="connsiteX2" fmla="*/ 2320780 w 2320780"/>
                <a:gd name="connsiteY2" fmla="*/ 1783648 h 1783648"/>
                <a:gd name="connsiteX3" fmla="*/ 518199 w 2320780"/>
                <a:gd name="connsiteY3" fmla="*/ 1783648 h 1783648"/>
                <a:gd name="connsiteX4" fmla="*/ 32422 w 2320780"/>
                <a:gd name="connsiteY4" fmla="*/ 896301 h 1783648"/>
                <a:gd name="connsiteX5" fmla="*/ 137032 w 2320780"/>
                <a:gd name="connsiteY5" fmla="*/ 538596 h 1783648"/>
                <a:gd name="connsiteX6" fmla="*/ 1061637 w 2320780"/>
                <a:gd name="connsiteY6" fmla="*/ 32422 h 1783648"/>
                <a:gd name="connsiteX7" fmla="*/ 1212492 w 2320780"/>
                <a:gd name="connsiteY7" fmla="*/ 1146 h 178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780" h="1783648">
                  <a:moveTo>
                    <a:pt x="1212492" y="1146"/>
                  </a:moveTo>
                  <a:cubicBezTo>
                    <a:pt x="1296722" y="9025"/>
                    <a:pt x="1375661" y="57242"/>
                    <a:pt x="1419342" y="137033"/>
                  </a:cubicBezTo>
                  <a:lnTo>
                    <a:pt x="2320780" y="1783648"/>
                  </a:lnTo>
                  <a:lnTo>
                    <a:pt x="518199" y="1783648"/>
                  </a:lnTo>
                  <a:lnTo>
                    <a:pt x="32422" y="896301"/>
                  </a:lnTo>
                  <a:cubicBezTo>
                    <a:pt x="-37469" y="768636"/>
                    <a:pt x="9367" y="608486"/>
                    <a:pt x="137032" y="538596"/>
                  </a:cubicBezTo>
                  <a:lnTo>
                    <a:pt x="1061637" y="32422"/>
                  </a:lnTo>
                  <a:cubicBezTo>
                    <a:pt x="1109512" y="6213"/>
                    <a:pt x="1161954" y="-3581"/>
                    <a:pt x="1212492" y="1146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 5"/>
            <p:cNvSpPr>
              <a:spLocks noChangeAspect="1"/>
            </p:cNvSpPr>
            <p:nvPr/>
          </p:nvSpPr>
          <p:spPr bwMode="auto">
            <a:xfrm>
              <a:off x="2249018" y="2371522"/>
              <a:ext cx="510718" cy="43159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703940" y="4142113"/>
              <a:ext cx="1805644" cy="828891"/>
              <a:chOff x="5122025" y="525814"/>
              <a:chExt cx="2020976" cy="927740"/>
            </a:xfrm>
          </p:grpSpPr>
          <p:sp>
            <p:nvSpPr>
              <p:cNvPr id="19" name="文本框 19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/>
                  <a:t>请替换文字内容复制你的内容到此 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8" name="千图PPT彼岸天：ID 8661124库_组合 7"/>
          <p:cNvGrpSpPr/>
          <p:nvPr>
            <p:custDataLst>
              <p:tags r:id="rId5"/>
            </p:custDataLst>
          </p:nvPr>
        </p:nvGrpSpPr>
        <p:grpSpPr>
          <a:xfrm>
            <a:off x="9885508" y="1887854"/>
            <a:ext cx="1805644" cy="3082292"/>
            <a:chOff x="8920576" y="1888712"/>
            <a:chExt cx="1805644" cy="3082292"/>
          </a:xfrm>
        </p:grpSpPr>
        <p:sp>
          <p:nvSpPr>
            <p:cNvPr id="9" name="任意多边形 32"/>
            <p:cNvSpPr/>
            <p:nvPr/>
          </p:nvSpPr>
          <p:spPr>
            <a:xfrm>
              <a:off x="9336058" y="3157885"/>
              <a:ext cx="1343411" cy="706632"/>
            </a:xfrm>
            <a:custGeom>
              <a:avLst/>
              <a:gdLst>
                <a:gd name="connsiteX0" fmla="*/ 0 w 1887981"/>
                <a:gd name="connsiteY0" fmla="*/ 0 h 993074"/>
                <a:gd name="connsiteX1" fmla="*/ 1802581 w 1887981"/>
                <a:gd name="connsiteY1" fmla="*/ 0 h 993074"/>
                <a:gd name="connsiteX2" fmla="*/ 1855559 w 1887981"/>
                <a:gd name="connsiteY2" fmla="*/ 96773 h 993074"/>
                <a:gd name="connsiteX3" fmla="*/ 1750949 w 1887981"/>
                <a:gd name="connsiteY3" fmla="*/ 454478 h 993074"/>
                <a:gd name="connsiteX4" fmla="*/ 826344 w 1887981"/>
                <a:gd name="connsiteY4" fmla="*/ 960652 h 993074"/>
                <a:gd name="connsiteX5" fmla="*/ 468639 w 1887981"/>
                <a:gd name="connsiteY5" fmla="*/ 856042 h 993074"/>
                <a:gd name="connsiteX6" fmla="*/ 0 w 1887981"/>
                <a:gd name="connsiteY6" fmla="*/ 0 h 99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7981" h="993074">
                  <a:moveTo>
                    <a:pt x="0" y="0"/>
                  </a:moveTo>
                  <a:lnTo>
                    <a:pt x="1802581" y="0"/>
                  </a:lnTo>
                  <a:lnTo>
                    <a:pt x="1855559" y="96773"/>
                  </a:lnTo>
                  <a:cubicBezTo>
                    <a:pt x="1925450" y="224439"/>
                    <a:pt x="1878614" y="384588"/>
                    <a:pt x="1750949" y="454478"/>
                  </a:cubicBezTo>
                  <a:lnTo>
                    <a:pt x="826344" y="960652"/>
                  </a:lnTo>
                  <a:cubicBezTo>
                    <a:pt x="698679" y="1030543"/>
                    <a:pt x="538530" y="983707"/>
                    <a:pt x="468639" y="8560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76000" anchor="ctr" anchorCtr="0">
              <a:normAutofit/>
            </a:bodyPr>
            <a:lstStyle/>
            <a:p>
              <a:r>
                <a:rPr lang="en-US" altLang="zh-CN" sz="2400" b="1"/>
                <a:t>5</a:t>
              </a:r>
              <a:endParaRPr lang="en-US" altLang="zh-CN" sz="2400" b="1" dirty="0"/>
            </a:p>
          </p:txBody>
        </p:sp>
        <p:sp>
          <p:nvSpPr>
            <p:cNvPr id="10" name="任意多边形 33"/>
            <p:cNvSpPr/>
            <p:nvPr/>
          </p:nvSpPr>
          <p:spPr>
            <a:xfrm>
              <a:off x="8967327" y="1888712"/>
              <a:ext cx="1651373" cy="1269173"/>
            </a:xfrm>
            <a:custGeom>
              <a:avLst/>
              <a:gdLst>
                <a:gd name="connsiteX0" fmla="*/ 1212492 w 2320780"/>
                <a:gd name="connsiteY0" fmla="*/ 1146 h 1783648"/>
                <a:gd name="connsiteX1" fmla="*/ 1419342 w 2320780"/>
                <a:gd name="connsiteY1" fmla="*/ 137033 h 1783648"/>
                <a:gd name="connsiteX2" fmla="*/ 2320780 w 2320780"/>
                <a:gd name="connsiteY2" fmla="*/ 1783648 h 1783648"/>
                <a:gd name="connsiteX3" fmla="*/ 518199 w 2320780"/>
                <a:gd name="connsiteY3" fmla="*/ 1783648 h 1783648"/>
                <a:gd name="connsiteX4" fmla="*/ 32422 w 2320780"/>
                <a:gd name="connsiteY4" fmla="*/ 896301 h 1783648"/>
                <a:gd name="connsiteX5" fmla="*/ 137032 w 2320780"/>
                <a:gd name="connsiteY5" fmla="*/ 538596 h 1783648"/>
                <a:gd name="connsiteX6" fmla="*/ 1061637 w 2320780"/>
                <a:gd name="connsiteY6" fmla="*/ 32422 h 1783648"/>
                <a:gd name="connsiteX7" fmla="*/ 1212492 w 2320780"/>
                <a:gd name="connsiteY7" fmla="*/ 1146 h 178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780" h="1783648">
                  <a:moveTo>
                    <a:pt x="1212492" y="1146"/>
                  </a:moveTo>
                  <a:cubicBezTo>
                    <a:pt x="1296722" y="9025"/>
                    <a:pt x="1375661" y="57242"/>
                    <a:pt x="1419342" y="137033"/>
                  </a:cubicBezTo>
                  <a:lnTo>
                    <a:pt x="2320780" y="1783648"/>
                  </a:lnTo>
                  <a:lnTo>
                    <a:pt x="518199" y="1783648"/>
                  </a:lnTo>
                  <a:lnTo>
                    <a:pt x="32422" y="896301"/>
                  </a:lnTo>
                  <a:cubicBezTo>
                    <a:pt x="-37469" y="768636"/>
                    <a:pt x="9367" y="608486"/>
                    <a:pt x="137032" y="538596"/>
                  </a:cubicBezTo>
                  <a:lnTo>
                    <a:pt x="1061637" y="32422"/>
                  </a:lnTo>
                  <a:cubicBezTo>
                    <a:pt x="1109512" y="6213"/>
                    <a:pt x="1161954" y="-3581"/>
                    <a:pt x="1212492" y="1146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 34"/>
            <p:cNvSpPr/>
            <p:nvPr/>
          </p:nvSpPr>
          <p:spPr bwMode="auto">
            <a:xfrm>
              <a:off x="9464172" y="2347656"/>
              <a:ext cx="547709" cy="46285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8920576" y="4142113"/>
              <a:ext cx="1805644" cy="828891"/>
              <a:chOff x="5122025" y="525814"/>
              <a:chExt cx="2020976" cy="927740"/>
            </a:xfrm>
          </p:grpSpPr>
          <p:sp>
            <p:nvSpPr>
              <p:cNvPr id="13" name="文本框 36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/>
                  <a:t>请替换文字内容复制你的内容到此 </a:t>
                </a: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库_等腰三角形 3"/>
          <p:cNvSpPr/>
          <p:nvPr>
            <p:custDataLst>
              <p:tags r:id="rId1"/>
            </p:custDataLst>
          </p:nvPr>
        </p:nvSpPr>
        <p:spPr bwMode="auto">
          <a:xfrm rot="16200000">
            <a:off x="2269914" y="1391671"/>
            <a:ext cx="5123642" cy="407665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千图PPT彼岸天：ID 8661124库_椭圆 4"/>
          <p:cNvSpPr/>
          <p:nvPr>
            <p:custDataLst>
              <p:tags r:id="rId2"/>
            </p:custDataLst>
          </p:nvPr>
        </p:nvSpPr>
        <p:spPr bwMode="auto">
          <a:xfrm>
            <a:off x="2100458" y="2267193"/>
            <a:ext cx="2325605" cy="2325607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输入标题文本</a:t>
            </a:r>
          </a:p>
        </p:txBody>
      </p: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7043566" y="792451"/>
            <a:ext cx="3047977" cy="856637"/>
            <a:chOff x="7043566" y="792451"/>
            <a:chExt cx="3047977" cy="856637"/>
          </a:xfrm>
        </p:grpSpPr>
        <p:sp>
          <p:nvSpPr>
            <p:cNvPr id="6" name="圆角矩形 5"/>
            <p:cNvSpPr/>
            <p:nvPr/>
          </p:nvSpPr>
          <p:spPr>
            <a:xfrm>
              <a:off x="7043566" y="868175"/>
              <a:ext cx="134784" cy="70917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7178352" y="792451"/>
              <a:ext cx="2913191" cy="856637"/>
              <a:chOff x="1415480" y="1651350"/>
              <a:chExt cx="2913191" cy="856637"/>
            </a:xfrm>
          </p:grpSpPr>
          <p:sp>
            <p:nvSpPr>
              <p:cNvPr id="24" name="文本框 19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540000" tIns="0" rIns="0" bIns="0" anchor="ctr" anchorCtr="0">
                <a:normAutofit/>
              </a:bodyPr>
              <a:lstStyle/>
              <a:p>
                <a:pPr algn="l"/>
                <a:r>
                  <a:rPr lang="zh-CN" altLang="en-US" sz="1400" dirty="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5" name="文本框 20"/>
              <p:cNvSpPr txBox="1"/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540000" tIns="0" rIns="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26" name="千图PPT彼岸天：ID 8661124库_组合 25"/>
          <p:cNvGrpSpPr/>
          <p:nvPr>
            <p:custDataLst>
              <p:tags r:id="rId4"/>
            </p:custDataLst>
          </p:nvPr>
        </p:nvGrpSpPr>
        <p:grpSpPr>
          <a:xfrm>
            <a:off x="7043566" y="1894322"/>
            <a:ext cx="3047977" cy="856637"/>
            <a:chOff x="7043566" y="1894322"/>
            <a:chExt cx="3047977" cy="856637"/>
          </a:xfrm>
        </p:grpSpPr>
        <p:sp>
          <p:nvSpPr>
            <p:cNvPr id="7" name="圆角矩形 6"/>
            <p:cNvSpPr/>
            <p:nvPr/>
          </p:nvSpPr>
          <p:spPr>
            <a:xfrm>
              <a:off x="7043566" y="1971793"/>
              <a:ext cx="134784" cy="709173"/>
            </a:xfrm>
            <a:prstGeom prst="roundRect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7178352" y="1894322"/>
              <a:ext cx="2913191" cy="856637"/>
              <a:chOff x="1415480" y="1651350"/>
              <a:chExt cx="2913191" cy="856637"/>
            </a:xfrm>
          </p:grpSpPr>
          <p:sp>
            <p:nvSpPr>
              <p:cNvPr id="22" name="文本框 17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540000" tIns="0" rIns="0" bIns="0" anchor="ctr" anchorCtr="0">
                <a:normAutofit/>
              </a:bodyPr>
              <a:lstStyle/>
              <a:p>
                <a:pPr algn="l"/>
                <a:r>
                  <a:rPr lang="zh-CN" altLang="en-US" sz="1400" dirty="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3" name="文本框 18"/>
              <p:cNvSpPr txBox="1"/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540000" tIns="0" rIns="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27" name="千图PPT彼岸天：ID 8661124库_组合 26"/>
          <p:cNvGrpSpPr/>
          <p:nvPr>
            <p:custDataLst>
              <p:tags r:id="rId5"/>
            </p:custDataLst>
          </p:nvPr>
        </p:nvGrpSpPr>
        <p:grpSpPr>
          <a:xfrm>
            <a:off x="7043566" y="2995409"/>
            <a:ext cx="3047977" cy="856637"/>
            <a:chOff x="7043566" y="2995409"/>
            <a:chExt cx="3047977" cy="856637"/>
          </a:xfrm>
        </p:grpSpPr>
        <p:sp>
          <p:nvSpPr>
            <p:cNvPr id="8" name="圆角矩形 7"/>
            <p:cNvSpPr/>
            <p:nvPr/>
          </p:nvSpPr>
          <p:spPr>
            <a:xfrm>
              <a:off x="7043566" y="3075411"/>
              <a:ext cx="134784" cy="709173"/>
            </a:xfrm>
            <a:prstGeom prst="round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7178352" y="2995409"/>
              <a:ext cx="2913191" cy="856637"/>
              <a:chOff x="1415480" y="1651350"/>
              <a:chExt cx="2913191" cy="856637"/>
            </a:xfrm>
          </p:grpSpPr>
          <p:sp>
            <p:nvSpPr>
              <p:cNvPr id="20" name="文本框 15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540000" tIns="0" rIns="0" bIns="0" anchor="ctr" anchorCtr="0">
                <a:normAutofit/>
              </a:bodyPr>
              <a:lstStyle/>
              <a:p>
                <a:pPr algn="l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1" name="文本框 16"/>
              <p:cNvSpPr txBox="1"/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540000" tIns="0" rIns="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28" name="千图PPT彼岸天：ID 8661124库_组合 27"/>
          <p:cNvGrpSpPr/>
          <p:nvPr>
            <p:custDataLst>
              <p:tags r:id="rId6"/>
            </p:custDataLst>
          </p:nvPr>
        </p:nvGrpSpPr>
        <p:grpSpPr>
          <a:xfrm>
            <a:off x="7043566" y="4105010"/>
            <a:ext cx="3047977" cy="856637"/>
            <a:chOff x="7043566" y="4105010"/>
            <a:chExt cx="3047977" cy="856637"/>
          </a:xfrm>
        </p:grpSpPr>
        <p:sp>
          <p:nvSpPr>
            <p:cNvPr id="9" name="圆角矩形 8"/>
            <p:cNvSpPr/>
            <p:nvPr/>
          </p:nvSpPr>
          <p:spPr>
            <a:xfrm>
              <a:off x="7043566" y="4179028"/>
              <a:ext cx="134784" cy="709173"/>
            </a:xfrm>
            <a:prstGeom prst="roundRect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7178352" y="4105010"/>
              <a:ext cx="2913191" cy="856637"/>
              <a:chOff x="1415480" y="1651350"/>
              <a:chExt cx="2913191" cy="856637"/>
            </a:xfrm>
          </p:grpSpPr>
          <p:sp>
            <p:nvSpPr>
              <p:cNvPr id="18" name="文本框 13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540000" tIns="0" rIns="0" bIns="0" anchor="ctr" anchorCtr="0">
                <a:normAutofit/>
              </a:bodyPr>
              <a:lstStyle/>
              <a:p>
                <a:pPr algn="l"/>
                <a:r>
                  <a:rPr lang="zh-CN" altLang="en-US" sz="1400" dirty="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19" name="文本框 14"/>
              <p:cNvSpPr txBox="1"/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540000" tIns="0" rIns="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29" name="千图PPT彼岸天：ID 8661124库_组合 28"/>
          <p:cNvGrpSpPr/>
          <p:nvPr>
            <p:custDataLst>
              <p:tags r:id="rId7"/>
            </p:custDataLst>
          </p:nvPr>
        </p:nvGrpSpPr>
        <p:grpSpPr>
          <a:xfrm>
            <a:off x="7043566" y="5208912"/>
            <a:ext cx="3047977" cy="856637"/>
            <a:chOff x="7043566" y="5208912"/>
            <a:chExt cx="3047977" cy="856637"/>
          </a:xfrm>
        </p:grpSpPr>
        <p:sp>
          <p:nvSpPr>
            <p:cNvPr id="14" name="圆角矩形 21"/>
            <p:cNvSpPr/>
            <p:nvPr/>
          </p:nvSpPr>
          <p:spPr>
            <a:xfrm>
              <a:off x="7043566" y="5282645"/>
              <a:ext cx="134784" cy="709173"/>
            </a:xfrm>
            <a:prstGeom prst="roundRect">
              <a:avLst/>
            </a:prstGeom>
            <a:solidFill>
              <a:schemeClr val="accent5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178352" y="5208912"/>
              <a:ext cx="2913191" cy="856637"/>
              <a:chOff x="1415480" y="1651350"/>
              <a:chExt cx="2913191" cy="856637"/>
            </a:xfrm>
          </p:grpSpPr>
          <p:sp>
            <p:nvSpPr>
              <p:cNvPr id="16" name="文本框 23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540000" tIns="0" rIns="0" bIns="0" anchor="ctr" anchorCtr="0">
                <a:normAutofit/>
              </a:bodyPr>
              <a:lstStyle/>
              <a:p>
                <a:pPr algn="l"/>
                <a:r>
                  <a:rPr lang="zh-CN" altLang="en-US" sz="1400" dirty="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17" name="文本框 24"/>
              <p:cNvSpPr txBox="1"/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540000" tIns="0" rIns="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千图PPT彼岸天：ID 8661124库_组合 44"/>
          <p:cNvGrpSpPr/>
          <p:nvPr>
            <p:custDataLst>
              <p:tags r:id="rId1"/>
            </p:custDataLst>
          </p:nvPr>
        </p:nvGrpSpPr>
        <p:grpSpPr>
          <a:xfrm>
            <a:off x="1919536" y="898229"/>
            <a:ext cx="8319920" cy="1651196"/>
            <a:chOff x="1919536" y="898229"/>
            <a:chExt cx="8319920" cy="1651196"/>
          </a:xfrm>
        </p:grpSpPr>
        <p:grpSp>
          <p:nvGrpSpPr>
            <p:cNvPr id="4" name="组合 3"/>
            <p:cNvGrpSpPr/>
            <p:nvPr/>
          </p:nvGrpSpPr>
          <p:grpSpPr>
            <a:xfrm>
              <a:off x="1919536" y="898229"/>
              <a:ext cx="1058368" cy="730799"/>
              <a:chOff x="1668087" y="1131991"/>
              <a:chExt cx="1145243" cy="790786"/>
            </a:xfrm>
          </p:grpSpPr>
          <p:sp>
            <p:nvSpPr>
              <p:cNvPr id="40" name="任意多边形 33"/>
              <p:cNvSpPr/>
              <p:nvPr/>
            </p:nvSpPr>
            <p:spPr bwMode="auto">
              <a:xfrm rot="16200000">
                <a:off x="1845316" y="954762"/>
                <a:ext cx="790786" cy="1145243"/>
              </a:xfrm>
              <a:custGeom>
                <a:avLst/>
                <a:gdLst>
                  <a:gd name="T0" fmla="*/ 0 w 482"/>
                  <a:gd name="T1" fmla="*/ 0 h 696"/>
                  <a:gd name="T2" fmla="*/ 0 w 482"/>
                  <a:gd name="T3" fmla="*/ 223 h 696"/>
                  <a:gd name="T4" fmla="*/ 0 w 482"/>
                  <a:gd name="T5" fmla="*/ 223 h 696"/>
                  <a:gd name="T6" fmla="*/ 125 w 482"/>
                  <a:gd name="T7" fmla="*/ 348 h 696"/>
                  <a:gd name="T8" fmla="*/ 0 w 482"/>
                  <a:gd name="T9" fmla="*/ 473 h 696"/>
                  <a:gd name="T10" fmla="*/ 0 w 482"/>
                  <a:gd name="T11" fmla="*/ 473 h 696"/>
                  <a:gd name="T12" fmla="*/ 0 w 482"/>
                  <a:gd name="T13" fmla="*/ 696 h 696"/>
                  <a:gd name="T14" fmla="*/ 388 w 482"/>
                  <a:gd name="T15" fmla="*/ 441 h 696"/>
                  <a:gd name="T16" fmla="*/ 482 w 482"/>
                  <a:gd name="T17" fmla="*/ 348 h 696"/>
                  <a:gd name="T18" fmla="*/ 388 w 482"/>
                  <a:gd name="T19" fmla="*/ 255 h 696"/>
                  <a:gd name="T20" fmla="*/ 0 w 482"/>
                  <a:gd name="T21" fmla="*/ 0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2" h="696">
                    <a:moveTo>
                      <a:pt x="0" y="0"/>
                    </a:moveTo>
                    <a:cubicBezTo>
                      <a:pt x="0" y="223"/>
                      <a:pt x="0" y="223"/>
                      <a:pt x="0" y="223"/>
                    </a:cubicBezTo>
                    <a:cubicBezTo>
                      <a:pt x="0" y="223"/>
                      <a:pt x="0" y="223"/>
                      <a:pt x="0" y="223"/>
                    </a:cubicBezTo>
                    <a:cubicBezTo>
                      <a:pt x="69" y="223"/>
                      <a:pt x="125" y="279"/>
                      <a:pt x="125" y="348"/>
                    </a:cubicBezTo>
                    <a:cubicBezTo>
                      <a:pt x="125" y="417"/>
                      <a:pt x="69" y="473"/>
                      <a:pt x="0" y="473"/>
                    </a:cubicBezTo>
                    <a:cubicBezTo>
                      <a:pt x="0" y="473"/>
                      <a:pt x="0" y="473"/>
                      <a:pt x="0" y="473"/>
                    </a:cubicBezTo>
                    <a:cubicBezTo>
                      <a:pt x="0" y="696"/>
                      <a:pt x="0" y="696"/>
                      <a:pt x="0" y="696"/>
                    </a:cubicBezTo>
                    <a:cubicBezTo>
                      <a:pt x="0" y="696"/>
                      <a:pt x="380" y="441"/>
                      <a:pt x="388" y="441"/>
                    </a:cubicBezTo>
                    <a:cubicBezTo>
                      <a:pt x="440" y="441"/>
                      <a:pt x="482" y="400"/>
                      <a:pt x="482" y="348"/>
                    </a:cubicBezTo>
                    <a:cubicBezTo>
                      <a:pt x="482" y="296"/>
                      <a:pt x="440" y="255"/>
                      <a:pt x="388" y="255"/>
                    </a:cubicBezTo>
                    <a:cubicBezTo>
                      <a:pt x="380" y="25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任意多边形 34"/>
              <p:cNvSpPr/>
              <p:nvPr/>
            </p:nvSpPr>
            <p:spPr bwMode="auto">
              <a:xfrm rot="16200000">
                <a:off x="2135239" y="1083831"/>
                <a:ext cx="209977" cy="306297"/>
              </a:xfrm>
              <a:custGeom>
                <a:avLst/>
                <a:gdLst>
                  <a:gd name="T0" fmla="*/ 34 w 128"/>
                  <a:gd name="T1" fmla="*/ 186 h 186"/>
                  <a:gd name="T2" fmla="*/ 128 w 128"/>
                  <a:gd name="T3" fmla="*/ 93 h 186"/>
                  <a:gd name="T4" fmla="*/ 34 w 128"/>
                  <a:gd name="T5" fmla="*/ 0 h 186"/>
                  <a:gd name="T6" fmla="*/ 0 w 128"/>
                  <a:gd name="T7" fmla="*/ 93 h 186"/>
                  <a:gd name="T8" fmla="*/ 34 w 128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86">
                    <a:moveTo>
                      <a:pt x="34" y="186"/>
                    </a:moveTo>
                    <a:cubicBezTo>
                      <a:pt x="86" y="186"/>
                      <a:pt x="128" y="145"/>
                      <a:pt x="128" y="93"/>
                    </a:cubicBezTo>
                    <a:cubicBezTo>
                      <a:pt x="128" y="41"/>
                      <a:pt x="86" y="0"/>
                      <a:pt x="34" y="0"/>
                    </a:cubicBezTo>
                    <a:cubicBezTo>
                      <a:pt x="30" y="0"/>
                      <a:pt x="0" y="46"/>
                      <a:pt x="0" y="93"/>
                    </a:cubicBezTo>
                    <a:cubicBezTo>
                      <a:pt x="0" y="140"/>
                      <a:pt x="30" y="186"/>
                      <a:pt x="34" y="186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" name="任意多边形 29"/>
            <p:cNvSpPr/>
            <p:nvPr/>
          </p:nvSpPr>
          <p:spPr bwMode="auto">
            <a:xfrm rot="16200000">
              <a:off x="1920427" y="1491948"/>
              <a:ext cx="1056587" cy="1058368"/>
            </a:xfrm>
            <a:custGeom>
              <a:avLst/>
              <a:gdLst>
                <a:gd name="T0" fmla="*/ 0 w 697"/>
                <a:gd name="T1" fmla="*/ 0 h 696"/>
                <a:gd name="T2" fmla="*/ 0 w 697"/>
                <a:gd name="T3" fmla="*/ 223 h 696"/>
                <a:gd name="T4" fmla="*/ 0 w 697"/>
                <a:gd name="T5" fmla="*/ 223 h 696"/>
                <a:gd name="T6" fmla="*/ 125 w 697"/>
                <a:gd name="T7" fmla="*/ 348 h 696"/>
                <a:gd name="T8" fmla="*/ 0 w 697"/>
                <a:gd name="T9" fmla="*/ 473 h 696"/>
                <a:gd name="T10" fmla="*/ 0 w 697"/>
                <a:gd name="T11" fmla="*/ 473 h 696"/>
                <a:gd name="T12" fmla="*/ 0 w 697"/>
                <a:gd name="T13" fmla="*/ 696 h 696"/>
                <a:gd name="T14" fmla="*/ 579 w 697"/>
                <a:gd name="T15" fmla="*/ 696 h 696"/>
                <a:gd name="T16" fmla="*/ 579 w 697"/>
                <a:gd name="T17" fmla="*/ 438 h 696"/>
                <a:gd name="T18" fmla="*/ 603 w 697"/>
                <a:gd name="T19" fmla="*/ 441 h 696"/>
                <a:gd name="T20" fmla="*/ 697 w 697"/>
                <a:gd name="T21" fmla="*/ 348 h 696"/>
                <a:gd name="T22" fmla="*/ 603 w 697"/>
                <a:gd name="T23" fmla="*/ 255 h 696"/>
                <a:gd name="T24" fmla="*/ 579 w 697"/>
                <a:gd name="T25" fmla="*/ 258 h 696"/>
                <a:gd name="T26" fmla="*/ 579 w 697"/>
                <a:gd name="T27" fmla="*/ 0 h 696"/>
                <a:gd name="T28" fmla="*/ 0 w 697"/>
                <a:gd name="T2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7" h="696">
                  <a:moveTo>
                    <a:pt x="0" y="0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69" y="223"/>
                    <a:pt x="125" y="279"/>
                    <a:pt x="125" y="348"/>
                  </a:cubicBezTo>
                  <a:cubicBezTo>
                    <a:pt x="125" y="417"/>
                    <a:pt x="69" y="473"/>
                    <a:pt x="0" y="473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579" y="696"/>
                    <a:pt x="579" y="696"/>
                    <a:pt x="579" y="696"/>
                  </a:cubicBezTo>
                  <a:cubicBezTo>
                    <a:pt x="579" y="438"/>
                    <a:pt x="579" y="438"/>
                    <a:pt x="579" y="438"/>
                  </a:cubicBezTo>
                  <a:cubicBezTo>
                    <a:pt x="587" y="440"/>
                    <a:pt x="595" y="441"/>
                    <a:pt x="603" y="441"/>
                  </a:cubicBezTo>
                  <a:cubicBezTo>
                    <a:pt x="655" y="441"/>
                    <a:pt x="697" y="400"/>
                    <a:pt x="697" y="348"/>
                  </a:cubicBezTo>
                  <a:cubicBezTo>
                    <a:pt x="697" y="296"/>
                    <a:pt x="655" y="255"/>
                    <a:pt x="603" y="255"/>
                  </a:cubicBezTo>
                  <a:cubicBezTo>
                    <a:pt x="595" y="255"/>
                    <a:pt x="587" y="256"/>
                    <a:pt x="579" y="258"/>
                  </a:cubicBezTo>
                  <a:cubicBezTo>
                    <a:pt x="579" y="0"/>
                    <a:pt x="579" y="0"/>
                    <a:pt x="57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vert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3103894" y="1775267"/>
              <a:ext cx="7135562" cy="633516"/>
              <a:chOff x="3309123" y="1847257"/>
              <a:chExt cx="7721280" cy="685518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3309123" y="2214016"/>
                <a:ext cx="2518117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  <a:headEnd type="diamond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任意多边形 9"/>
              <p:cNvSpPr>
                <a:spLocks noChangeAspect="1"/>
              </p:cNvSpPr>
              <p:nvPr/>
            </p:nvSpPr>
            <p:spPr bwMode="auto">
              <a:xfrm>
                <a:off x="6032906" y="1951554"/>
                <a:ext cx="555172" cy="480467"/>
              </a:xfrm>
              <a:custGeom>
                <a:avLst/>
                <a:gdLst>
                  <a:gd name="T0" fmla="*/ 502 w 1013"/>
                  <a:gd name="T1" fmla="*/ 0 h 879"/>
                  <a:gd name="T2" fmla="*/ 0 w 1013"/>
                  <a:gd name="T3" fmla="*/ 351 h 879"/>
                  <a:gd name="T4" fmla="*/ 193 w 1013"/>
                  <a:gd name="T5" fmla="*/ 636 h 879"/>
                  <a:gd name="T6" fmla="*/ 92 w 1013"/>
                  <a:gd name="T7" fmla="*/ 862 h 879"/>
                  <a:gd name="T8" fmla="*/ 92 w 1013"/>
                  <a:gd name="T9" fmla="*/ 878 h 879"/>
                  <a:gd name="T10" fmla="*/ 101 w 1013"/>
                  <a:gd name="T11" fmla="*/ 878 h 879"/>
                  <a:gd name="T12" fmla="*/ 109 w 1013"/>
                  <a:gd name="T13" fmla="*/ 878 h 879"/>
                  <a:gd name="T14" fmla="*/ 485 w 1013"/>
                  <a:gd name="T15" fmla="*/ 711 h 879"/>
                  <a:gd name="T16" fmla="*/ 502 w 1013"/>
                  <a:gd name="T17" fmla="*/ 711 h 879"/>
                  <a:gd name="T18" fmla="*/ 1012 w 1013"/>
                  <a:gd name="T19" fmla="*/ 351 h 879"/>
                  <a:gd name="T20" fmla="*/ 502 w 1013"/>
                  <a:gd name="T21" fmla="*/ 0 h 879"/>
                  <a:gd name="T22" fmla="*/ 502 w 1013"/>
                  <a:gd name="T23" fmla="*/ 0 h 879"/>
                  <a:gd name="T24" fmla="*/ 502 w 1013"/>
                  <a:gd name="T25" fmla="*/ 0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3" h="879">
                    <a:moveTo>
                      <a:pt x="502" y="0"/>
                    </a:moveTo>
                    <a:cubicBezTo>
                      <a:pt x="226" y="0"/>
                      <a:pt x="0" y="159"/>
                      <a:pt x="0" y="351"/>
                    </a:cubicBezTo>
                    <a:cubicBezTo>
                      <a:pt x="0" y="469"/>
                      <a:pt x="67" y="569"/>
                      <a:pt x="193" y="636"/>
                    </a:cubicBezTo>
                    <a:cubicBezTo>
                      <a:pt x="176" y="711"/>
                      <a:pt x="142" y="811"/>
                      <a:pt x="92" y="862"/>
                    </a:cubicBezTo>
                    <a:cubicBezTo>
                      <a:pt x="92" y="870"/>
                      <a:pt x="92" y="870"/>
                      <a:pt x="92" y="878"/>
                    </a:cubicBezTo>
                    <a:lnTo>
                      <a:pt x="101" y="878"/>
                    </a:lnTo>
                    <a:lnTo>
                      <a:pt x="109" y="878"/>
                    </a:lnTo>
                    <a:cubicBezTo>
                      <a:pt x="118" y="878"/>
                      <a:pt x="335" y="862"/>
                      <a:pt x="485" y="711"/>
                    </a:cubicBezTo>
                    <a:cubicBezTo>
                      <a:pt x="485" y="711"/>
                      <a:pt x="494" y="711"/>
                      <a:pt x="502" y="711"/>
                    </a:cubicBezTo>
                    <a:cubicBezTo>
                      <a:pt x="786" y="711"/>
                      <a:pt x="1012" y="552"/>
                      <a:pt x="1012" y="351"/>
                    </a:cubicBezTo>
                    <a:cubicBezTo>
                      <a:pt x="1012" y="159"/>
                      <a:pt x="786" y="0"/>
                      <a:pt x="502" y="0"/>
                    </a:cubicBezTo>
                    <a:close/>
                    <a:moveTo>
                      <a:pt x="502" y="0"/>
                    </a:move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文本框 12"/>
              <p:cNvSpPr txBox="1"/>
              <p:nvPr/>
            </p:nvSpPr>
            <p:spPr>
              <a:xfrm>
                <a:off x="3971889" y="1847257"/>
                <a:ext cx="1169496" cy="363148"/>
              </a:xfrm>
              <a:prstGeom prst="rect">
                <a:avLst/>
              </a:prstGeom>
            </p:spPr>
            <p:txBody>
              <a:bodyPr vert="horz" wrap="none" lIns="121893" tIns="60946" rIns="121893" bIns="60946" anchor="ctr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dk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38" name="文本框 26"/>
              <p:cNvSpPr txBox="1"/>
              <p:nvPr/>
            </p:nvSpPr>
            <p:spPr>
              <a:xfrm>
                <a:off x="6588079" y="1850799"/>
                <a:ext cx="4442324" cy="33322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39" name="文本框 27"/>
              <p:cNvSpPr txBox="1"/>
              <p:nvPr/>
            </p:nvSpPr>
            <p:spPr>
              <a:xfrm>
                <a:off x="6588078" y="2184028"/>
                <a:ext cx="4442325" cy="348747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44" name="千图PPT彼岸天：ID 8661124库_组合 43"/>
          <p:cNvGrpSpPr/>
          <p:nvPr>
            <p:custDataLst>
              <p:tags r:id="rId2"/>
            </p:custDataLst>
          </p:nvPr>
        </p:nvGrpSpPr>
        <p:grpSpPr>
          <a:xfrm>
            <a:off x="1919537" y="2413235"/>
            <a:ext cx="8300520" cy="1056587"/>
            <a:chOff x="1919537" y="2413235"/>
            <a:chExt cx="8300520" cy="1056587"/>
          </a:xfrm>
        </p:grpSpPr>
        <p:sp>
          <p:nvSpPr>
            <p:cNvPr id="6" name="任意多边形 30"/>
            <p:cNvSpPr/>
            <p:nvPr/>
          </p:nvSpPr>
          <p:spPr bwMode="auto">
            <a:xfrm rot="16200000">
              <a:off x="1920427" y="2412345"/>
              <a:ext cx="1056587" cy="1058368"/>
            </a:xfrm>
            <a:custGeom>
              <a:avLst/>
              <a:gdLst>
                <a:gd name="T0" fmla="*/ 0 w 697"/>
                <a:gd name="T1" fmla="*/ 0 h 696"/>
                <a:gd name="T2" fmla="*/ 0 w 697"/>
                <a:gd name="T3" fmla="*/ 223 h 696"/>
                <a:gd name="T4" fmla="*/ 0 w 697"/>
                <a:gd name="T5" fmla="*/ 223 h 696"/>
                <a:gd name="T6" fmla="*/ 125 w 697"/>
                <a:gd name="T7" fmla="*/ 348 h 696"/>
                <a:gd name="T8" fmla="*/ 0 w 697"/>
                <a:gd name="T9" fmla="*/ 473 h 696"/>
                <a:gd name="T10" fmla="*/ 0 w 697"/>
                <a:gd name="T11" fmla="*/ 473 h 696"/>
                <a:gd name="T12" fmla="*/ 0 w 697"/>
                <a:gd name="T13" fmla="*/ 696 h 696"/>
                <a:gd name="T14" fmla="*/ 579 w 697"/>
                <a:gd name="T15" fmla="*/ 696 h 696"/>
                <a:gd name="T16" fmla="*/ 579 w 697"/>
                <a:gd name="T17" fmla="*/ 438 h 696"/>
                <a:gd name="T18" fmla="*/ 603 w 697"/>
                <a:gd name="T19" fmla="*/ 441 h 696"/>
                <a:gd name="T20" fmla="*/ 697 w 697"/>
                <a:gd name="T21" fmla="*/ 348 h 696"/>
                <a:gd name="T22" fmla="*/ 603 w 697"/>
                <a:gd name="T23" fmla="*/ 255 h 696"/>
                <a:gd name="T24" fmla="*/ 579 w 697"/>
                <a:gd name="T25" fmla="*/ 258 h 696"/>
                <a:gd name="T26" fmla="*/ 579 w 697"/>
                <a:gd name="T27" fmla="*/ 0 h 696"/>
                <a:gd name="T28" fmla="*/ 0 w 697"/>
                <a:gd name="T2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7" h="696">
                  <a:moveTo>
                    <a:pt x="0" y="0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69" y="223"/>
                    <a:pt x="125" y="279"/>
                    <a:pt x="125" y="348"/>
                  </a:cubicBezTo>
                  <a:cubicBezTo>
                    <a:pt x="125" y="417"/>
                    <a:pt x="69" y="473"/>
                    <a:pt x="0" y="473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579" y="696"/>
                    <a:pt x="579" y="696"/>
                    <a:pt x="579" y="696"/>
                  </a:cubicBezTo>
                  <a:cubicBezTo>
                    <a:pt x="579" y="438"/>
                    <a:pt x="579" y="438"/>
                    <a:pt x="579" y="438"/>
                  </a:cubicBezTo>
                  <a:cubicBezTo>
                    <a:pt x="587" y="440"/>
                    <a:pt x="595" y="441"/>
                    <a:pt x="603" y="441"/>
                  </a:cubicBezTo>
                  <a:cubicBezTo>
                    <a:pt x="655" y="441"/>
                    <a:pt x="697" y="400"/>
                    <a:pt x="697" y="348"/>
                  </a:cubicBezTo>
                  <a:cubicBezTo>
                    <a:pt x="697" y="296"/>
                    <a:pt x="655" y="255"/>
                    <a:pt x="603" y="255"/>
                  </a:cubicBezTo>
                  <a:cubicBezTo>
                    <a:pt x="595" y="255"/>
                    <a:pt x="587" y="256"/>
                    <a:pt x="579" y="258"/>
                  </a:cubicBezTo>
                  <a:cubicBezTo>
                    <a:pt x="579" y="0"/>
                    <a:pt x="579" y="0"/>
                    <a:pt x="57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103894" y="2673237"/>
              <a:ext cx="7116163" cy="641250"/>
              <a:chOff x="3309123" y="2846158"/>
              <a:chExt cx="7700289" cy="693887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3309123" y="3209306"/>
                <a:ext cx="2518117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  <a:headEnd type="diamond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任意多边形 10"/>
              <p:cNvSpPr>
                <a:spLocks noChangeAspect="1"/>
              </p:cNvSpPr>
              <p:nvPr/>
            </p:nvSpPr>
            <p:spPr bwMode="auto">
              <a:xfrm>
                <a:off x="6053898" y="3010558"/>
                <a:ext cx="513189" cy="376998"/>
              </a:xfrm>
              <a:custGeom>
                <a:avLst/>
                <a:gdLst>
                  <a:gd name="T0" fmla="*/ 586 w 1347"/>
                  <a:gd name="T1" fmla="*/ 602 h 987"/>
                  <a:gd name="T2" fmla="*/ 502 w 1347"/>
                  <a:gd name="T3" fmla="*/ 535 h 987"/>
                  <a:gd name="T4" fmla="*/ 42 w 1347"/>
                  <a:gd name="T5" fmla="*/ 117 h 987"/>
                  <a:gd name="T6" fmla="*/ 17 w 1347"/>
                  <a:gd name="T7" fmla="*/ 33 h 987"/>
                  <a:gd name="T8" fmla="*/ 92 w 1347"/>
                  <a:gd name="T9" fmla="*/ 0 h 987"/>
                  <a:gd name="T10" fmla="*/ 1255 w 1347"/>
                  <a:gd name="T11" fmla="*/ 0 h 987"/>
                  <a:gd name="T12" fmla="*/ 1330 w 1347"/>
                  <a:gd name="T13" fmla="*/ 41 h 987"/>
                  <a:gd name="T14" fmla="*/ 1305 w 1347"/>
                  <a:gd name="T15" fmla="*/ 125 h 987"/>
                  <a:gd name="T16" fmla="*/ 803 w 1347"/>
                  <a:gd name="T17" fmla="*/ 576 h 987"/>
                  <a:gd name="T18" fmla="*/ 586 w 1347"/>
                  <a:gd name="T19" fmla="*/ 602 h 987"/>
                  <a:gd name="T20" fmla="*/ 92 w 1347"/>
                  <a:gd name="T21" fmla="*/ 986 h 987"/>
                  <a:gd name="T22" fmla="*/ 0 w 1347"/>
                  <a:gd name="T23" fmla="*/ 894 h 987"/>
                  <a:gd name="T24" fmla="*/ 0 w 1347"/>
                  <a:gd name="T25" fmla="*/ 225 h 987"/>
                  <a:gd name="T26" fmla="*/ 42 w 1347"/>
                  <a:gd name="T27" fmla="*/ 217 h 987"/>
                  <a:gd name="T28" fmla="*/ 234 w 1347"/>
                  <a:gd name="T29" fmla="*/ 409 h 987"/>
                  <a:gd name="T30" fmla="*/ 251 w 1347"/>
                  <a:gd name="T31" fmla="*/ 493 h 987"/>
                  <a:gd name="T32" fmla="*/ 109 w 1347"/>
                  <a:gd name="T33" fmla="*/ 827 h 987"/>
                  <a:gd name="T34" fmla="*/ 126 w 1347"/>
                  <a:gd name="T35" fmla="*/ 827 h 987"/>
                  <a:gd name="T36" fmla="*/ 318 w 1347"/>
                  <a:gd name="T37" fmla="*/ 576 h 987"/>
                  <a:gd name="T38" fmla="*/ 393 w 1347"/>
                  <a:gd name="T39" fmla="*/ 568 h 987"/>
                  <a:gd name="T40" fmla="*/ 477 w 1347"/>
                  <a:gd name="T41" fmla="*/ 643 h 987"/>
                  <a:gd name="T42" fmla="*/ 569 w 1347"/>
                  <a:gd name="T43" fmla="*/ 694 h 987"/>
                  <a:gd name="T44" fmla="*/ 820 w 1347"/>
                  <a:gd name="T45" fmla="*/ 677 h 987"/>
                  <a:gd name="T46" fmla="*/ 945 w 1347"/>
                  <a:gd name="T47" fmla="*/ 568 h 987"/>
                  <a:gd name="T48" fmla="*/ 1020 w 1347"/>
                  <a:gd name="T49" fmla="*/ 576 h 987"/>
                  <a:gd name="T50" fmla="*/ 1229 w 1347"/>
                  <a:gd name="T51" fmla="*/ 853 h 987"/>
                  <a:gd name="T52" fmla="*/ 1238 w 1347"/>
                  <a:gd name="T53" fmla="*/ 844 h 987"/>
                  <a:gd name="T54" fmla="*/ 1096 w 1347"/>
                  <a:gd name="T55" fmla="*/ 493 h 987"/>
                  <a:gd name="T56" fmla="*/ 1112 w 1347"/>
                  <a:gd name="T57" fmla="*/ 409 h 987"/>
                  <a:gd name="T58" fmla="*/ 1313 w 1347"/>
                  <a:gd name="T59" fmla="*/ 217 h 987"/>
                  <a:gd name="T60" fmla="*/ 1346 w 1347"/>
                  <a:gd name="T61" fmla="*/ 225 h 987"/>
                  <a:gd name="T62" fmla="*/ 1346 w 1347"/>
                  <a:gd name="T63" fmla="*/ 903 h 987"/>
                  <a:gd name="T64" fmla="*/ 1246 w 1347"/>
                  <a:gd name="T65" fmla="*/ 986 h 987"/>
                  <a:gd name="T66" fmla="*/ 92 w 1347"/>
                  <a:gd name="T67" fmla="*/ 986 h 987"/>
                  <a:gd name="T68" fmla="*/ 92 w 1347"/>
                  <a:gd name="T69" fmla="*/ 986 h 987"/>
                  <a:gd name="T70" fmla="*/ 92 w 1347"/>
                  <a:gd name="T71" fmla="*/ 986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47" h="987">
                    <a:moveTo>
                      <a:pt x="586" y="602"/>
                    </a:moveTo>
                    <a:cubicBezTo>
                      <a:pt x="561" y="585"/>
                      <a:pt x="519" y="560"/>
                      <a:pt x="502" y="535"/>
                    </a:cubicBezTo>
                    <a:cubicBezTo>
                      <a:pt x="42" y="117"/>
                      <a:pt x="42" y="117"/>
                      <a:pt x="42" y="117"/>
                    </a:cubicBezTo>
                    <a:cubicBezTo>
                      <a:pt x="26" y="100"/>
                      <a:pt x="9" y="58"/>
                      <a:pt x="17" y="33"/>
                    </a:cubicBezTo>
                    <a:cubicBezTo>
                      <a:pt x="34" y="17"/>
                      <a:pt x="51" y="0"/>
                      <a:pt x="92" y="0"/>
                    </a:cubicBezTo>
                    <a:cubicBezTo>
                      <a:pt x="1255" y="0"/>
                      <a:pt x="1255" y="0"/>
                      <a:pt x="1255" y="0"/>
                    </a:cubicBezTo>
                    <a:cubicBezTo>
                      <a:pt x="1255" y="0"/>
                      <a:pt x="1305" y="0"/>
                      <a:pt x="1330" y="41"/>
                    </a:cubicBezTo>
                    <a:cubicBezTo>
                      <a:pt x="1346" y="67"/>
                      <a:pt x="1330" y="108"/>
                      <a:pt x="1305" y="125"/>
                    </a:cubicBezTo>
                    <a:cubicBezTo>
                      <a:pt x="803" y="576"/>
                      <a:pt x="803" y="576"/>
                      <a:pt x="803" y="576"/>
                    </a:cubicBezTo>
                    <a:cubicBezTo>
                      <a:pt x="803" y="576"/>
                      <a:pt x="711" y="652"/>
                      <a:pt x="586" y="602"/>
                    </a:cubicBezTo>
                    <a:close/>
                    <a:moveTo>
                      <a:pt x="92" y="986"/>
                    </a:moveTo>
                    <a:cubicBezTo>
                      <a:pt x="92" y="986"/>
                      <a:pt x="0" y="978"/>
                      <a:pt x="0" y="894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00"/>
                      <a:pt x="17" y="192"/>
                      <a:pt x="42" y="217"/>
                    </a:cubicBezTo>
                    <a:cubicBezTo>
                      <a:pt x="234" y="409"/>
                      <a:pt x="234" y="409"/>
                      <a:pt x="234" y="409"/>
                    </a:cubicBezTo>
                    <a:cubicBezTo>
                      <a:pt x="260" y="426"/>
                      <a:pt x="268" y="468"/>
                      <a:pt x="251" y="493"/>
                    </a:cubicBezTo>
                    <a:cubicBezTo>
                      <a:pt x="109" y="827"/>
                      <a:pt x="109" y="827"/>
                      <a:pt x="109" y="827"/>
                    </a:cubicBezTo>
                    <a:cubicBezTo>
                      <a:pt x="101" y="853"/>
                      <a:pt x="109" y="853"/>
                      <a:pt x="126" y="827"/>
                    </a:cubicBezTo>
                    <a:cubicBezTo>
                      <a:pt x="318" y="576"/>
                      <a:pt x="318" y="576"/>
                      <a:pt x="318" y="576"/>
                    </a:cubicBezTo>
                    <a:cubicBezTo>
                      <a:pt x="343" y="552"/>
                      <a:pt x="368" y="552"/>
                      <a:pt x="393" y="568"/>
                    </a:cubicBezTo>
                    <a:cubicBezTo>
                      <a:pt x="477" y="643"/>
                      <a:pt x="477" y="643"/>
                      <a:pt x="477" y="643"/>
                    </a:cubicBezTo>
                    <a:cubicBezTo>
                      <a:pt x="502" y="660"/>
                      <a:pt x="544" y="685"/>
                      <a:pt x="569" y="694"/>
                    </a:cubicBezTo>
                    <a:cubicBezTo>
                      <a:pt x="636" y="710"/>
                      <a:pt x="744" y="735"/>
                      <a:pt x="820" y="677"/>
                    </a:cubicBezTo>
                    <a:cubicBezTo>
                      <a:pt x="945" y="568"/>
                      <a:pt x="945" y="568"/>
                      <a:pt x="945" y="568"/>
                    </a:cubicBezTo>
                    <a:cubicBezTo>
                      <a:pt x="970" y="552"/>
                      <a:pt x="1004" y="552"/>
                      <a:pt x="1020" y="576"/>
                    </a:cubicBezTo>
                    <a:cubicBezTo>
                      <a:pt x="1229" y="853"/>
                      <a:pt x="1229" y="853"/>
                      <a:pt x="1229" y="853"/>
                    </a:cubicBezTo>
                    <a:cubicBezTo>
                      <a:pt x="1246" y="877"/>
                      <a:pt x="1246" y="869"/>
                      <a:pt x="1238" y="844"/>
                    </a:cubicBezTo>
                    <a:cubicBezTo>
                      <a:pt x="1096" y="493"/>
                      <a:pt x="1096" y="493"/>
                      <a:pt x="1096" y="493"/>
                    </a:cubicBezTo>
                    <a:cubicBezTo>
                      <a:pt x="1079" y="468"/>
                      <a:pt x="1087" y="434"/>
                      <a:pt x="1112" y="409"/>
                    </a:cubicBezTo>
                    <a:cubicBezTo>
                      <a:pt x="1313" y="217"/>
                      <a:pt x="1313" y="217"/>
                      <a:pt x="1313" y="217"/>
                    </a:cubicBezTo>
                    <a:cubicBezTo>
                      <a:pt x="1330" y="192"/>
                      <a:pt x="1346" y="200"/>
                      <a:pt x="1346" y="225"/>
                    </a:cubicBezTo>
                    <a:cubicBezTo>
                      <a:pt x="1346" y="903"/>
                      <a:pt x="1346" y="903"/>
                      <a:pt x="1346" y="903"/>
                    </a:cubicBezTo>
                    <a:cubicBezTo>
                      <a:pt x="1346" y="903"/>
                      <a:pt x="1338" y="986"/>
                      <a:pt x="1246" y="986"/>
                    </a:cubicBezTo>
                    <a:cubicBezTo>
                      <a:pt x="92" y="986"/>
                      <a:pt x="92" y="986"/>
                      <a:pt x="92" y="986"/>
                    </a:cubicBezTo>
                    <a:close/>
                    <a:moveTo>
                      <a:pt x="92" y="986"/>
                    </a:moveTo>
                    <a:lnTo>
                      <a:pt x="92" y="9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文本框 13"/>
              <p:cNvSpPr txBox="1"/>
              <p:nvPr/>
            </p:nvSpPr>
            <p:spPr>
              <a:xfrm>
                <a:off x="3971889" y="2846158"/>
                <a:ext cx="1169496" cy="363148"/>
              </a:xfrm>
              <a:prstGeom prst="rect">
                <a:avLst/>
              </a:prstGeom>
            </p:spPr>
            <p:txBody>
              <a:bodyPr vert="horz" wrap="none" lIns="121893" tIns="60946" rIns="121893" bIns="60946" anchor="ctr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dk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33" name="文本框 24"/>
              <p:cNvSpPr txBox="1"/>
              <p:nvPr/>
            </p:nvSpPr>
            <p:spPr>
              <a:xfrm>
                <a:off x="6567088" y="2858069"/>
                <a:ext cx="4442324" cy="33322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34" name="文本框 25"/>
              <p:cNvSpPr txBox="1"/>
              <p:nvPr/>
            </p:nvSpPr>
            <p:spPr>
              <a:xfrm>
                <a:off x="6567087" y="3191298"/>
                <a:ext cx="4442325" cy="348747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43" name="千图PPT彼岸天：ID 8661124库_组合 42"/>
          <p:cNvGrpSpPr/>
          <p:nvPr>
            <p:custDataLst>
              <p:tags r:id="rId3"/>
            </p:custDataLst>
          </p:nvPr>
        </p:nvGrpSpPr>
        <p:grpSpPr>
          <a:xfrm>
            <a:off x="1919537" y="3333632"/>
            <a:ext cx="8352927" cy="1055697"/>
            <a:chOff x="1919537" y="3333632"/>
            <a:chExt cx="8352927" cy="1055697"/>
          </a:xfrm>
        </p:grpSpPr>
        <p:sp>
          <p:nvSpPr>
            <p:cNvPr id="7" name="任意多边形 31"/>
            <p:cNvSpPr/>
            <p:nvPr/>
          </p:nvSpPr>
          <p:spPr bwMode="auto">
            <a:xfrm rot="16200000">
              <a:off x="1920872" y="3332297"/>
              <a:ext cx="1055697" cy="1058368"/>
            </a:xfrm>
            <a:custGeom>
              <a:avLst/>
              <a:gdLst>
                <a:gd name="T0" fmla="*/ 0 w 697"/>
                <a:gd name="T1" fmla="*/ 0 h 696"/>
                <a:gd name="T2" fmla="*/ 0 w 697"/>
                <a:gd name="T3" fmla="*/ 223 h 696"/>
                <a:gd name="T4" fmla="*/ 0 w 697"/>
                <a:gd name="T5" fmla="*/ 223 h 696"/>
                <a:gd name="T6" fmla="*/ 125 w 697"/>
                <a:gd name="T7" fmla="*/ 348 h 696"/>
                <a:gd name="T8" fmla="*/ 0 w 697"/>
                <a:gd name="T9" fmla="*/ 473 h 696"/>
                <a:gd name="T10" fmla="*/ 0 w 697"/>
                <a:gd name="T11" fmla="*/ 473 h 696"/>
                <a:gd name="T12" fmla="*/ 0 w 697"/>
                <a:gd name="T13" fmla="*/ 696 h 696"/>
                <a:gd name="T14" fmla="*/ 580 w 697"/>
                <a:gd name="T15" fmla="*/ 696 h 696"/>
                <a:gd name="T16" fmla="*/ 580 w 697"/>
                <a:gd name="T17" fmla="*/ 438 h 696"/>
                <a:gd name="T18" fmla="*/ 604 w 697"/>
                <a:gd name="T19" fmla="*/ 441 h 696"/>
                <a:gd name="T20" fmla="*/ 697 w 697"/>
                <a:gd name="T21" fmla="*/ 348 h 696"/>
                <a:gd name="T22" fmla="*/ 604 w 697"/>
                <a:gd name="T23" fmla="*/ 255 h 696"/>
                <a:gd name="T24" fmla="*/ 580 w 697"/>
                <a:gd name="T25" fmla="*/ 258 h 696"/>
                <a:gd name="T26" fmla="*/ 580 w 697"/>
                <a:gd name="T27" fmla="*/ 0 h 696"/>
                <a:gd name="T28" fmla="*/ 0 w 697"/>
                <a:gd name="T2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7" h="696">
                  <a:moveTo>
                    <a:pt x="0" y="0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69" y="223"/>
                    <a:pt x="125" y="279"/>
                    <a:pt x="125" y="348"/>
                  </a:cubicBezTo>
                  <a:cubicBezTo>
                    <a:pt x="125" y="417"/>
                    <a:pt x="69" y="473"/>
                    <a:pt x="0" y="473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580" y="696"/>
                    <a:pt x="580" y="696"/>
                    <a:pt x="580" y="696"/>
                  </a:cubicBezTo>
                  <a:cubicBezTo>
                    <a:pt x="580" y="438"/>
                    <a:pt x="580" y="438"/>
                    <a:pt x="580" y="438"/>
                  </a:cubicBezTo>
                  <a:cubicBezTo>
                    <a:pt x="587" y="440"/>
                    <a:pt x="595" y="441"/>
                    <a:pt x="604" y="441"/>
                  </a:cubicBezTo>
                  <a:cubicBezTo>
                    <a:pt x="655" y="441"/>
                    <a:pt x="697" y="400"/>
                    <a:pt x="697" y="348"/>
                  </a:cubicBezTo>
                  <a:cubicBezTo>
                    <a:pt x="697" y="296"/>
                    <a:pt x="655" y="255"/>
                    <a:pt x="604" y="255"/>
                  </a:cubicBezTo>
                  <a:cubicBezTo>
                    <a:pt x="595" y="255"/>
                    <a:pt x="587" y="256"/>
                    <a:pt x="580" y="258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vert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103894" y="3578942"/>
              <a:ext cx="7168570" cy="692864"/>
              <a:chOff x="3309123" y="3814437"/>
              <a:chExt cx="7756998" cy="749738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3309123" y="4182716"/>
                <a:ext cx="2518117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  <a:headEnd type="diamond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任意多边形 11"/>
              <p:cNvSpPr>
                <a:spLocks noChangeAspect="1"/>
              </p:cNvSpPr>
              <p:nvPr/>
            </p:nvSpPr>
            <p:spPr bwMode="auto">
              <a:xfrm>
                <a:off x="5997190" y="3980523"/>
                <a:ext cx="626606" cy="485329"/>
              </a:xfrm>
              <a:custGeom>
                <a:avLst/>
                <a:gdLst>
                  <a:gd name="T0" fmla="*/ 995 w 996"/>
                  <a:gd name="T1" fmla="*/ 409 h 770"/>
                  <a:gd name="T2" fmla="*/ 836 w 996"/>
                  <a:gd name="T3" fmla="*/ 409 h 770"/>
                  <a:gd name="T4" fmla="*/ 543 w 996"/>
                  <a:gd name="T5" fmla="*/ 192 h 770"/>
                  <a:gd name="T6" fmla="*/ 384 w 996"/>
                  <a:gd name="T7" fmla="*/ 275 h 770"/>
                  <a:gd name="T8" fmla="*/ 360 w 996"/>
                  <a:gd name="T9" fmla="*/ 158 h 770"/>
                  <a:gd name="T10" fmla="*/ 702 w 996"/>
                  <a:gd name="T11" fmla="*/ 33 h 770"/>
                  <a:gd name="T12" fmla="*/ 836 w 996"/>
                  <a:gd name="T13" fmla="*/ 133 h 770"/>
                  <a:gd name="T14" fmla="*/ 334 w 996"/>
                  <a:gd name="T15" fmla="*/ 626 h 770"/>
                  <a:gd name="T16" fmla="*/ 276 w 996"/>
                  <a:gd name="T17" fmla="*/ 551 h 770"/>
                  <a:gd name="T18" fmla="*/ 209 w 996"/>
                  <a:gd name="T19" fmla="*/ 484 h 770"/>
                  <a:gd name="T20" fmla="*/ 109 w 996"/>
                  <a:gd name="T21" fmla="*/ 434 h 770"/>
                  <a:gd name="T22" fmla="*/ 159 w 996"/>
                  <a:gd name="T23" fmla="*/ 535 h 770"/>
                  <a:gd name="T24" fmla="*/ 226 w 996"/>
                  <a:gd name="T25" fmla="*/ 602 h 770"/>
                  <a:gd name="T26" fmla="*/ 293 w 996"/>
                  <a:gd name="T27" fmla="*/ 668 h 770"/>
                  <a:gd name="T28" fmla="*/ 393 w 996"/>
                  <a:gd name="T29" fmla="*/ 727 h 770"/>
                  <a:gd name="T30" fmla="*/ 334 w 996"/>
                  <a:gd name="T31" fmla="*/ 626 h 770"/>
                  <a:gd name="T32" fmla="*/ 594 w 996"/>
                  <a:gd name="T33" fmla="*/ 267 h 770"/>
                  <a:gd name="T34" fmla="*/ 443 w 996"/>
                  <a:gd name="T35" fmla="*/ 301 h 770"/>
                  <a:gd name="T36" fmla="*/ 284 w 996"/>
                  <a:gd name="T37" fmla="*/ 217 h 770"/>
                  <a:gd name="T38" fmla="*/ 460 w 996"/>
                  <a:gd name="T39" fmla="*/ 50 h 770"/>
                  <a:gd name="T40" fmla="*/ 184 w 996"/>
                  <a:gd name="T41" fmla="*/ 100 h 770"/>
                  <a:gd name="T42" fmla="*/ 0 w 996"/>
                  <a:gd name="T43" fmla="*/ 66 h 770"/>
                  <a:gd name="T44" fmla="*/ 50 w 996"/>
                  <a:gd name="T45" fmla="*/ 443 h 770"/>
                  <a:gd name="T46" fmla="*/ 234 w 996"/>
                  <a:gd name="T47" fmla="*/ 392 h 770"/>
                  <a:gd name="T48" fmla="*/ 293 w 996"/>
                  <a:gd name="T49" fmla="*/ 468 h 770"/>
                  <a:gd name="T50" fmla="*/ 360 w 996"/>
                  <a:gd name="T51" fmla="*/ 535 h 770"/>
                  <a:gd name="T52" fmla="*/ 426 w 996"/>
                  <a:gd name="T53" fmla="*/ 610 h 770"/>
                  <a:gd name="T54" fmla="*/ 477 w 996"/>
                  <a:gd name="T55" fmla="*/ 727 h 770"/>
                  <a:gd name="T56" fmla="*/ 543 w 996"/>
                  <a:gd name="T57" fmla="*/ 660 h 770"/>
                  <a:gd name="T58" fmla="*/ 485 w 996"/>
                  <a:gd name="T59" fmla="*/ 585 h 770"/>
                  <a:gd name="T60" fmla="*/ 569 w 996"/>
                  <a:gd name="T61" fmla="*/ 668 h 770"/>
                  <a:gd name="T62" fmla="*/ 627 w 996"/>
                  <a:gd name="T63" fmla="*/ 602 h 770"/>
                  <a:gd name="T64" fmla="*/ 652 w 996"/>
                  <a:gd name="T65" fmla="*/ 610 h 770"/>
                  <a:gd name="T66" fmla="*/ 719 w 996"/>
                  <a:gd name="T67" fmla="*/ 543 h 770"/>
                  <a:gd name="T68" fmla="*/ 727 w 996"/>
                  <a:gd name="T69" fmla="*/ 526 h 770"/>
                  <a:gd name="T70" fmla="*/ 786 w 996"/>
                  <a:gd name="T71" fmla="*/ 535 h 770"/>
                  <a:gd name="T72" fmla="*/ 786 w 996"/>
                  <a:gd name="T73" fmla="*/ 468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96" h="770">
                    <a:moveTo>
                      <a:pt x="995" y="100"/>
                    </a:moveTo>
                    <a:cubicBezTo>
                      <a:pt x="995" y="409"/>
                      <a:pt x="995" y="409"/>
                      <a:pt x="995" y="409"/>
                    </a:cubicBezTo>
                    <a:cubicBezTo>
                      <a:pt x="995" y="409"/>
                      <a:pt x="928" y="426"/>
                      <a:pt x="920" y="426"/>
                    </a:cubicBezTo>
                    <a:cubicBezTo>
                      <a:pt x="903" y="426"/>
                      <a:pt x="861" y="443"/>
                      <a:pt x="836" y="409"/>
                    </a:cubicBezTo>
                    <a:cubicBezTo>
                      <a:pt x="786" y="367"/>
                      <a:pt x="619" y="192"/>
                      <a:pt x="619" y="192"/>
                    </a:cubicBezTo>
                    <a:cubicBezTo>
                      <a:pt x="619" y="192"/>
                      <a:pt x="594" y="167"/>
                      <a:pt x="543" y="192"/>
                    </a:cubicBezTo>
                    <a:cubicBezTo>
                      <a:pt x="502" y="217"/>
                      <a:pt x="443" y="250"/>
                      <a:pt x="418" y="259"/>
                    </a:cubicBezTo>
                    <a:cubicBezTo>
                      <a:pt x="410" y="267"/>
                      <a:pt x="393" y="275"/>
                      <a:pt x="384" y="275"/>
                    </a:cubicBezTo>
                    <a:cubicBezTo>
                      <a:pt x="351" y="275"/>
                      <a:pt x="326" y="242"/>
                      <a:pt x="326" y="209"/>
                    </a:cubicBezTo>
                    <a:cubicBezTo>
                      <a:pt x="326" y="183"/>
                      <a:pt x="343" y="167"/>
                      <a:pt x="360" y="158"/>
                    </a:cubicBezTo>
                    <a:cubicBezTo>
                      <a:pt x="426" y="116"/>
                      <a:pt x="552" y="50"/>
                      <a:pt x="602" y="16"/>
                    </a:cubicBezTo>
                    <a:cubicBezTo>
                      <a:pt x="635" y="0"/>
                      <a:pt x="652" y="0"/>
                      <a:pt x="702" y="33"/>
                    </a:cubicBezTo>
                    <a:cubicBezTo>
                      <a:pt x="752" y="83"/>
                      <a:pt x="803" y="125"/>
                      <a:pt x="803" y="125"/>
                    </a:cubicBezTo>
                    <a:cubicBezTo>
                      <a:pt x="803" y="125"/>
                      <a:pt x="819" y="133"/>
                      <a:pt x="836" y="133"/>
                    </a:cubicBezTo>
                    <a:cubicBezTo>
                      <a:pt x="878" y="125"/>
                      <a:pt x="995" y="100"/>
                      <a:pt x="995" y="100"/>
                    </a:cubicBezTo>
                    <a:close/>
                    <a:moveTo>
                      <a:pt x="334" y="626"/>
                    </a:moveTo>
                    <a:cubicBezTo>
                      <a:pt x="343" y="610"/>
                      <a:pt x="343" y="585"/>
                      <a:pt x="326" y="568"/>
                    </a:cubicBezTo>
                    <a:cubicBezTo>
                      <a:pt x="309" y="551"/>
                      <a:pt x="293" y="551"/>
                      <a:pt x="276" y="551"/>
                    </a:cubicBezTo>
                    <a:cubicBezTo>
                      <a:pt x="276" y="535"/>
                      <a:pt x="276" y="510"/>
                      <a:pt x="259" y="501"/>
                    </a:cubicBezTo>
                    <a:cubicBezTo>
                      <a:pt x="251" y="484"/>
                      <a:pt x="226" y="476"/>
                      <a:pt x="209" y="484"/>
                    </a:cubicBezTo>
                    <a:cubicBezTo>
                      <a:pt x="217" y="468"/>
                      <a:pt x="209" y="443"/>
                      <a:pt x="201" y="426"/>
                    </a:cubicBezTo>
                    <a:cubicBezTo>
                      <a:pt x="176" y="401"/>
                      <a:pt x="134" y="409"/>
                      <a:pt x="109" y="434"/>
                    </a:cubicBezTo>
                    <a:cubicBezTo>
                      <a:pt x="92" y="451"/>
                      <a:pt x="75" y="501"/>
                      <a:pt x="92" y="526"/>
                    </a:cubicBezTo>
                    <a:cubicBezTo>
                      <a:pt x="117" y="551"/>
                      <a:pt x="142" y="535"/>
                      <a:pt x="159" y="535"/>
                    </a:cubicBezTo>
                    <a:cubicBezTo>
                      <a:pt x="159" y="551"/>
                      <a:pt x="142" y="568"/>
                      <a:pt x="159" y="593"/>
                    </a:cubicBezTo>
                    <a:cubicBezTo>
                      <a:pt x="176" y="618"/>
                      <a:pt x="209" y="602"/>
                      <a:pt x="226" y="602"/>
                    </a:cubicBezTo>
                    <a:cubicBezTo>
                      <a:pt x="217" y="618"/>
                      <a:pt x="201" y="643"/>
                      <a:pt x="226" y="668"/>
                    </a:cubicBezTo>
                    <a:cubicBezTo>
                      <a:pt x="242" y="685"/>
                      <a:pt x="276" y="677"/>
                      <a:pt x="293" y="668"/>
                    </a:cubicBezTo>
                    <a:cubicBezTo>
                      <a:pt x="284" y="693"/>
                      <a:pt x="268" y="710"/>
                      <a:pt x="293" y="744"/>
                    </a:cubicBezTo>
                    <a:cubicBezTo>
                      <a:pt x="318" y="769"/>
                      <a:pt x="368" y="752"/>
                      <a:pt x="393" y="727"/>
                    </a:cubicBezTo>
                    <a:cubicBezTo>
                      <a:pt x="418" y="702"/>
                      <a:pt x="418" y="668"/>
                      <a:pt x="393" y="643"/>
                    </a:cubicBezTo>
                    <a:cubicBezTo>
                      <a:pt x="376" y="626"/>
                      <a:pt x="360" y="626"/>
                      <a:pt x="334" y="626"/>
                    </a:cubicBezTo>
                    <a:close/>
                    <a:moveTo>
                      <a:pt x="786" y="468"/>
                    </a:moveTo>
                    <a:cubicBezTo>
                      <a:pt x="610" y="284"/>
                      <a:pt x="694" y="367"/>
                      <a:pt x="594" y="267"/>
                    </a:cubicBezTo>
                    <a:cubicBezTo>
                      <a:pt x="594" y="267"/>
                      <a:pt x="569" y="234"/>
                      <a:pt x="527" y="259"/>
                    </a:cubicBezTo>
                    <a:cubicBezTo>
                      <a:pt x="502" y="267"/>
                      <a:pt x="468" y="284"/>
                      <a:pt x="443" y="301"/>
                    </a:cubicBezTo>
                    <a:cubicBezTo>
                      <a:pt x="418" y="309"/>
                      <a:pt x="393" y="317"/>
                      <a:pt x="384" y="317"/>
                    </a:cubicBezTo>
                    <a:cubicBezTo>
                      <a:pt x="326" y="317"/>
                      <a:pt x="284" y="267"/>
                      <a:pt x="284" y="217"/>
                    </a:cubicBezTo>
                    <a:cubicBezTo>
                      <a:pt x="284" y="175"/>
                      <a:pt x="301" y="142"/>
                      <a:pt x="334" y="125"/>
                    </a:cubicBezTo>
                    <a:cubicBezTo>
                      <a:pt x="368" y="100"/>
                      <a:pt x="460" y="50"/>
                      <a:pt x="460" y="50"/>
                    </a:cubicBezTo>
                    <a:cubicBezTo>
                      <a:pt x="460" y="50"/>
                      <a:pt x="435" y="8"/>
                      <a:pt x="376" y="8"/>
                    </a:cubicBezTo>
                    <a:cubicBezTo>
                      <a:pt x="309" y="8"/>
                      <a:pt x="184" y="100"/>
                      <a:pt x="184" y="100"/>
                    </a:cubicBezTo>
                    <a:cubicBezTo>
                      <a:pt x="184" y="100"/>
                      <a:pt x="150" y="116"/>
                      <a:pt x="100" y="10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426"/>
                      <a:pt x="0" y="426"/>
                      <a:pt x="0" y="426"/>
                    </a:cubicBezTo>
                    <a:cubicBezTo>
                      <a:pt x="0" y="426"/>
                      <a:pt x="25" y="434"/>
                      <a:pt x="50" y="443"/>
                    </a:cubicBezTo>
                    <a:cubicBezTo>
                      <a:pt x="59" y="426"/>
                      <a:pt x="67" y="409"/>
                      <a:pt x="83" y="392"/>
                    </a:cubicBezTo>
                    <a:cubicBezTo>
                      <a:pt x="125" y="351"/>
                      <a:pt x="192" y="351"/>
                      <a:pt x="234" y="392"/>
                    </a:cubicBezTo>
                    <a:cubicBezTo>
                      <a:pt x="242" y="409"/>
                      <a:pt x="251" y="417"/>
                      <a:pt x="251" y="434"/>
                    </a:cubicBezTo>
                    <a:cubicBezTo>
                      <a:pt x="268" y="443"/>
                      <a:pt x="284" y="451"/>
                      <a:pt x="293" y="468"/>
                    </a:cubicBezTo>
                    <a:cubicBezTo>
                      <a:pt x="309" y="476"/>
                      <a:pt x="318" y="493"/>
                      <a:pt x="318" y="510"/>
                    </a:cubicBezTo>
                    <a:cubicBezTo>
                      <a:pt x="334" y="510"/>
                      <a:pt x="351" y="518"/>
                      <a:pt x="360" y="535"/>
                    </a:cubicBezTo>
                    <a:cubicBezTo>
                      <a:pt x="376" y="551"/>
                      <a:pt x="384" y="568"/>
                      <a:pt x="384" y="585"/>
                    </a:cubicBezTo>
                    <a:cubicBezTo>
                      <a:pt x="401" y="585"/>
                      <a:pt x="418" y="593"/>
                      <a:pt x="426" y="610"/>
                    </a:cubicBezTo>
                    <a:cubicBezTo>
                      <a:pt x="451" y="635"/>
                      <a:pt x="460" y="668"/>
                      <a:pt x="451" y="702"/>
                    </a:cubicBezTo>
                    <a:cubicBezTo>
                      <a:pt x="460" y="702"/>
                      <a:pt x="468" y="718"/>
                      <a:pt x="477" y="727"/>
                    </a:cubicBezTo>
                    <a:cubicBezTo>
                      <a:pt x="493" y="744"/>
                      <a:pt x="527" y="744"/>
                      <a:pt x="543" y="727"/>
                    </a:cubicBezTo>
                    <a:cubicBezTo>
                      <a:pt x="560" y="710"/>
                      <a:pt x="560" y="677"/>
                      <a:pt x="543" y="660"/>
                    </a:cubicBezTo>
                    <a:lnTo>
                      <a:pt x="535" y="660"/>
                    </a:lnTo>
                    <a:cubicBezTo>
                      <a:pt x="485" y="602"/>
                      <a:pt x="477" y="593"/>
                      <a:pt x="485" y="585"/>
                    </a:cubicBezTo>
                    <a:cubicBezTo>
                      <a:pt x="493" y="585"/>
                      <a:pt x="502" y="593"/>
                      <a:pt x="560" y="660"/>
                    </a:cubicBezTo>
                    <a:cubicBezTo>
                      <a:pt x="569" y="668"/>
                      <a:pt x="569" y="668"/>
                      <a:pt x="569" y="668"/>
                    </a:cubicBezTo>
                    <a:cubicBezTo>
                      <a:pt x="585" y="685"/>
                      <a:pt x="610" y="685"/>
                      <a:pt x="627" y="668"/>
                    </a:cubicBezTo>
                    <a:cubicBezTo>
                      <a:pt x="644" y="652"/>
                      <a:pt x="644" y="618"/>
                      <a:pt x="627" y="602"/>
                    </a:cubicBezTo>
                    <a:cubicBezTo>
                      <a:pt x="569" y="535"/>
                      <a:pt x="560" y="526"/>
                      <a:pt x="560" y="518"/>
                    </a:cubicBezTo>
                    <a:cubicBezTo>
                      <a:pt x="569" y="518"/>
                      <a:pt x="594" y="551"/>
                      <a:pt x="652" y="610"/>
                    </a:cubicBezTo>
                    <a:cubicBezTo>
                      <a:pt x="669" y="626"/>
                      <a:pt x="702" y="626"/>
                      <a:pt x="719" y="610"/>
                    </a:cubicBezTo>
                    <a:cubicBezTo>
                      <a:pt x="727" y="593"/>
                      <a:pt x="736" y="568"/>
                      <a:pt x="719" y="543"/>
                    </a:cubicBezTo>
                    <a:cubicBezTo>
                      <a:pt x="644" y="468"/>
                      <a:pt x="644" y="468"/>
                      <a:pt x="652" y="459"/>
                    </a:cubicBezTo>
                    <a:lnTo>
                      <a:pt x="727" y="526"/>
                    </a:lnTo>
                    <a:cubicBezTo>
                      <a:pt x="727" y="535"/>
                      <a:pt x="727" y="535"/>
                      <a:pt x="727" y="535"/>
                    </a:cubicBezTo>
                    <a:cubicBezTo>
                      <a:pt x="744" y="551"/>
                      <a:pt x="769" y="551"/>
                      <a:pt x="786" y="535"/>
                    </a:cubicBezTo>
                    <a:cubicBezTo>
                      <a:pt x="803" y="510"/>
                      <a:pt x="803" y="484"/>
                      <a:pt x="786" y="468"/>
                    </a:cubicBezTo>
                    <a:close/>
                    <a:moveTo>
                      <a:pt x="786" y="468"/>
                    </a:moveTo>
                    <a:lnTo>
                      <a:pt x="786" y="46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文本框 14"/>
              <p:cNvSpPr txBox="1"/>
              <p:nvPr/>
            </p:nvSpPr>
            <p:spPr>
              <a:xfrm>
                <a:off x="3971889" y="3814437"/>
                <a:ext cx="1169496" cy="363148"/>
              </a:xfrm>
              <a:prstGeom prst="rect">
                <a:avLst/>
              </a:prstGeom>
            </p:spPr>
            <p:txBody>
              <a:bodyPr vert="horz" wrap="none" lIns="121893" tIns="60946" rIns="121893" bIns="60946" anchor="ctr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dk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8" name="文本框 22"/>
              <p:cNvSpPr txBox="1"/>
              <p:nvPr/>
            </p:nvSpPr>
            <p:spPr>
              <a:xfrm>
                <a:off x="6623797" y="3882199"/>
                <a:ext cx="4442324" cy="33322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9" name="文本框 23"/>
              <p:cNvSpPr txBox="1"/>
              <p:nvPr/>
            </p:nvSpPr>
            <p:spPr>
              <a:xfrm>
                <a:off x="6623796" y="4215428"/>
                <a:ext cx="4442325" cy="348747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42" name="千图PPT彼岸天：ID 8661124库_组合 41"/>
          <p:cNvGrpSpPr/>
          <p:nvPr>
            <p:custDataLst>
              <p:tags r:id="rId4"/>
            </p:custDataLst>
          </p:nvPr>
        </p:nvGrpSpPr>
        <p:grpSpPr>
          <a:xfrm>
            <a:off x="1919537" y="4253140"/>
            <a:ext cx="8340206" cy="1056587"/>
            <a:chOff x="1919537" y="4253140"/>
            <a:chExt cx="8340206" cy="1056587"/>
          </a:xfrm>
        </p:grpSpPr>
        <p:sp>
          <p:nvSpPr>
            <p:cNvPr id="8" name="任意多边形 32"/>
            <p:cNvSpPr/>
            <p:nvPr/>
          </p:nvSpPr>
          <p:spPr bwMode="auto">
            <a:xfrm rot="16200000">
              <a:off x="1920427" y="4252250"/>
              <a:ext cx="1056587" cy="1058368"/>
            </a:xfrm>
            <a:custGeom>
              <a:avLst/>
              <a:gdLst>
                <a:gd name="T0" fmla="*/ 0 w 697"/>
                <a:gd name="T1" fmla="*/ 0 h 696"/>
                <a:gd name="T2" fmla="*/ 0 w 697"/>
                <a:gd name="T3" fmla="*/ 223 h 696"/>
                <a:gd name="T4" fmla="*/ 0 w 697"/>
                <a:gd name="T5" fmla="*/ 223 h 696"/>
                <a:gd name="T6" fmla="*/ 125 w 697"/>
                <a:gd name="T7" fmla="*/ 348 h 696"/>
                <a:gd name="T8" fmla="*/ 0 w 697"/>
                <a:gd name="T9" fmla="*/ 473 h 696"/>
                <a:gd name="T10" fmla="*/ 0 w 697"/>
                <a:gd name="T11" fmla="*/ 473 h 696"/>
                <a:gd name="T12" fmla="*/ 0 w 697"/>
                <a:gd name="T13" fmla="*/ 696 h 696"/>
                <a:gd name="T14" fmla="*/ 580 w 697"/>
                <a:gd name="T15" fmla="*/ 696 h 696"/>
                <a:gd name="T16" fmla="*/ 580 w 697"/>
                <a:gd name="T17" fmla="*/ 438 h 696"/>
                <a:gd name="T18" fmla="*/ 604 w 697"/>
                <a:gd name="T19" fmla="*/ 441 h 696"/>
                <a:gd name="T20" fmla="*/ 697 w 697"/>
                <a:gd name="T21" fmla="*/ 348 h 696"/>
                <a:gd name="T22" fmla="*/ 604 w 697"/>
                <a:gd name="T23" fmla="*/ 255 h 696"/>
                <a:gd name="T24" fmla="*/ 580 w 697"/>
                <a:gd name="T25" fmla="*/ 258 h 696"/>
                <a:gd name="T26" fmla="*/ 580 w 697"/>
                <a:gd name="T27" fmla="*/ 0 h 696"/>
                <a:gd name="T28" fmla="*/ 0 w 697"/>
                <a:gd name="T2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7" h="696">
                  <a:moveTo>
                    <a:pt x="0" y="0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69" y="223"/>
                    <a:pt x="125" y="279"/>
                    <a:pt x="125" y="348"/>
                  </a:cubicBezTo>
                  <a:cubicBezTo>
                    <a:pt x="125" y="417"/>
                    <a:pt x="69" y="473"/>
                    <a:pt x="0" y="473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580" y="696"/>
                    <a:pt x="580" y="696"/>
                    <a:pt x="580" y="696"/>
                  </a:cubicBezTo>
                  <a:cubicBezTo>
                    <a:pt x="580" y="438"/>
                    <a:pt x="580" y="438"/>
                    <a:pt x="580" y="438"/>
                  </a:cubicBezTo>
                  <a:cubicBezTo>
                    <a:pt x="587" y="440"/>
                    <a:pt x="595" y="441"/>
                    <a:pt x="604" y="441"/>
                  </a:cubicBezTo>
                  <a:cubicBezTo>
                    <a:pt x="655" y="441"/>
                    <a:pt x="697" y="400"/>
                    <a:pt x="697" y="348"/>
                  </a:cubicBezTo>
                  <a:cubicBezTo>
                    <a:pt x="697" y="296"/>
                    <a:pt x="655" y="255"/>
                    <a:pt x="604" y="255"/>
                  </a:cubicBezTo>
                  <a:cubicBezTo>
                    <a:pt x="595" y="255"/>
                    <a:pt x="587" y="256"/>
                    <a:pt x="580" y="258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vert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103894" y="4536260"/>
              <a:ext cx="7155849" cy="648380"/>
              <a:chOff x="3309123" y="4806840"/>
              <a:chExt cx="7743232" cy="701602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3309123" y="5167454"/>
                <a:ext cx="2518117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  <a:headEnd type="diamond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任意多边形 8"/>
              <p:cNvSpPr>
                <a:spLocks noChangeAspect="1"/>
              </p:cNvSpPr>
              <p:nvPr/>
            </p:nvSpPr>
            <p:spPr bwMode="auto">
              <a:xfrm>
                <a:off x="6098633" y="4835976"/>
                <a:ext cx="511397" cy="662956"/>
              </a:xfrm>
              <a:custGeom>
                <a:avLst/>
                <a:gdLst>
                  <a:gd name="T0" fmla="*/ 719 w 1222"/>
                  <a:gd name="T1" fmla="*/ 1338 h 1581"/>
                  <a:gd name="T2" fmla="*/ 686 w 1222"/>
                  <a:gd name="T3" fmla="*/ 1221 h 1581"/>
                  <a:gd name="T4" fmla="*/ 686 w 1222"/>
                  <a:gd name="T5" fmla="*/ 359 h 1581"/>
                  <a:gd name="T6" fmla="*/ 719 w 1222"/>
                  <a:gd name="T7" fmla="*/ 243 h 1581"/>
                  <a:gd name="T8" fmla="*/ 17 w 1222"/>
                  <a:gd name="T9" fmla="*/ 460 h 1581"/>
                  <a:gd name="T10" fmla="*/ 0 w 1222"/>
                  <a:gd name="T11" fmla="*/ 794 h 1581"/>
                  <a:gd name="T12" fmla="*/ 17 w 1222"/>
                  <a:gd name="T13" fmla="*/ 1120 h 1581"/>
                  <a:gd name="T14" fmla="*/ 502 w 1222"/>
                  <a:gd name="T15" fmla="*/ 1530 h 1581"/>
                  <a:gd name="T16" fmla="*/ 493 w 1222"/>
                  <a:gd name="T17" fmla="*/ 1112 h 1581"/>
                  <a:gd name="T18" fmla="*/ 284 w 1222"/>
                  <a:gd name="T19" fmla="*/ 1120 h 1581"/>
                  <a:gd name="T20" fmla="*/ 284 w 1222"/>
                  <a:gd name="T21" fmla="*/ 794 h 1581"/>
                  <a:gd name="T22" fmla="*/ 284 w 1222"/>
                  <a:gd name="T23" fmla="*/ 460 h 1581"/>
                  <a:gd name="T24" fmla="*/ 493 w 1222"/>
                  <a:gd name="T25" fmla="*/ 468 h 1581"/>
                  <a:gd name="T26" fmla="*/ 502 w 1222"/>
                  <a:gd name="T27" fmla="*/ 58 h 1581"/>
                  <a:gd name="T28" fmla="*/ 17 w 1222"/>
                  <a:gd name="T29" fmla="*/ 460 h 1581"/>
                  <a:gd name="T30" fmla="*/ 602 w 1222"/>
                  <a:gd name="T31" fmla="*/ 911 h 1581"/>
                  <a:gd name="T32" fmla="*/ 493 w 1222"/>
                  <a:gd name="T33" fmla="*/ 861 h 1581"/>
                  <a:gd name="T34" fmla="*/ 543 w 1222"/>
                  <a:gd name="T35" fmla="*/ 828 h 1581"/>
                  <a:gd name="T36" fmla="*/ 610 w 1222"/>
                  <a:gd name="T37" fmla="*/ 778 h 1581"/>
                  <a:gd name="T38" fmla="*/ 627 w 1222"/>
                  <a:gd name="T39" fmla="*/ 660 h 1581"/>
                  <a:gd name="T40" fmla="*/ 476 w 1222"/>
                  <a:gd name="T41" fmla="*/ 677 h 1581"/>
                  <a:gd name="T42" fmla="*/ 510 w 1222"/>
                  <a:gd name="T43" fmla="*/ 736 h 1581"/>
                  <a:gd name="T44" fmla="*/ 560 w 1222"/>
                  <a:gd name="T45" fmla="*/ 677 h 1581"/>
                  <a:gd name="T46" fmla="*/ 585 w 1222"/>
                  <a:gd name="T47" fmla="*/ 719 h 1581"/>
                  <a:gd name="T48" fmla="*/ 502 w 1222"/>
                  <a:gd name="T49" fmla="*/ 803 h 1581"/>
                  <a:gd name="T50" fmla="*/ 410 w 1222"/>
                  <a:gd name="T51" fmla="*/ 911 h 1581"/>
                  <a:gd name="T52" fmla="*/ 819 w 1222"/>
                  <a:gd name="T53" fmla="*/ 811 h 1581"/>
                  <a:gd name="T54" fmla="*/ 794 w 1222"/>
                  <a:gd name="T55" fmla="*/ 635 h 1581"/>
                  <a:gd name="T56" fmla="*/ 644 w 1222"/>
                  <a:gd name="T57" fmla="*/ 853 h 1581"/>
                  <a:gd name="T58" fmla="*/ 744 w 1222"/>
                  <a:gd name="T59" fmla="*/ 911 h 1581"/>
                  <a:gd name="T60" fmla="*/ 803 w 1222"/>
                  <a:gd name="T61" fmla="*/ 853 h 1581"/>
                  <a:gd name="T62" fmla="*/ 844 w 1222"/>
                  <a:gd name="T63" fmla="*/ 811 h 1581"/>
                  <a:gd name="T64" fmla="*/ 786 w 1222"/>
                  <a:gd name="T65" fmla="*/ 686 h 1581"/>
                  <a:gd name="T66" fmla="*/ 694 w 1222"/>
                  <a:gd name="T67" fmla="*/ 811 h 1581"/>
                  <a:gd name="T68" fmla="*/ 694 w 1222"/>
                  <a:gd name="T69" fmla="*/ 811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1581">
                    <a:moveTo>
                      <a:pt x="1221" y="794"/>
                    </a:moveTo>
                    <a:cubicBezTo>
                      <a:pt x="1221" y="1079"/>
                      <a:pt x="995" y="1313"/>
                      <a:pt x="719" y="1338"/>
                    </a:cubicBezTo>
                    <a:cubicBezTo>
                      <a:pt x="719" y="1329"/>
                      <a:pt x="711" y="1313"/>
                      <a:pt x="711" y="1296"/>
                    </a:cubicBezTo>
                    <a:cubicBezTo>
                      <a:pt x="711" y="1296"/>
                      <a:pt x="702" y="1262"/>
                      <a:pt x="686" y="1221"/>
                    </a:cubicBezTo>
                    <a:cubicBezTo>
                      <a:pt x="911" y="1212"/>
                      <a:pt x="1095" y="1028"/>
                      <a:pt x="1095" y="794"/>
                    </a:cubicBezTo>
                    <a:cubicBezTo>
                      <a:pt x="1095" y="560"/>
                      <a:pt x="911" y="368"/>
                      <a:pt x="686" y="359"/>
                    </a:cubicBezTo>
                    <a:cubicBezTo>
                      <a:pt x="702" y="326"/>
                      <a:pt x="711" y="293"/>
                      <a:pt x="711" y="284"/>
                    </a:cubicBezTo>
                    <a:cubicBezTo>
                      <a:pt x="711" y="276"/>
                      <a:pt x="719" y="259"/>
                      <a:pt x="719" y="243"/>
                    </a:cubicBezTo>
                    <a:cubicBezTo>
                      <a:pt x="995" y="267"/>
                      <a:pt x="1221" y="510"/>
                      <a:pt x="1221" y="794"/>
                    </a:cubicBezTo>
                    <a:close/>
                    <a:moveTo>
                      <a:pt x="17" y="460"/>
                    </a:moveTo>
                    <a:cubicBezTo>
                      <a:pt x="8" y="568"/>
                      <a:pt x="0" y="677"/>
                      <a:pt x="0" y="786"/>
                    </a:cubicBezTo>
                    <a:lnTo>
                      <a:pt x="0" y="794"/>
                    </a:lnTo>
                    <a:lnTo>
                      <a:pt x="0" y="803"/>
                    </a:lnTo>
                    <a:cubicBezTo>
                      <a:pt x="0" y="911"/>
                      <a:pt x="8" y="1012"/>
                      <a:pt x="17" y="1120"/>
                    </a:cubicBezTo>
                    <a:cubicBezTo>
                      <a:pt x="42" y="1396"/>
                      <a:pt x="259" y="1580"/>
                      <a:pt x="468" y="1538"/>
                    </a:cubicBezTo>
                    <a:cubicBezTo>
                      <a:pt x="485" y="1530"/>
                      <a:pt x="493" y="1530"/>
                      <a:pt x="502" y="1530"/>
                    </a:cubicBezTo>
                    <a:cubicBezTo>
                      <a:pt x="552" y="1505"/>
                      <a:pt x="594" y="1471"/>
                      <a:pt x="644" y="1438"/>
                    </a:cubicBezTo>
                    <a:cubicBezTo>
                      <a:pt x="702" y="1396"/>
                      <a:pt x="569" y="1070"/>
                      <a:pt x="493" y="1112"/>
                    </a:cubicBezTo>
                    <a:cubicBezTo>
                      <a:pt x="460" y="1129"/>
                      <a:pt x="376" y="1196"/>
                      <a:pt x="343" y="1196"/>
                    </a:cubicBezTo>
                    <a:cubicBezTo>
                      <a:pt x="309" y="1204"/>
                      <a:pt x="293" y="1162"/>
                      <a:pt x="284" y="1120"/>
                    </a:cubicBezTo>
                    <a:cubicBezTo>
                      <a:pt x="276" y="1028"/>
                      <a:pt x="284" y="903"/>
                      <a:pt x="284" y="803"/>
                    </a:cubicBezTo>
                    <a:cubicBezTo>
                      <a:pt x="284" y="794"/>
                      <a:pt x="284" y="794"/>
                      <a:pt x="284" y="794"/>
                    </a:cubicBezTo>
                    <a:cubicBezTo>
                      <a:pt x="284" y="786"/>
                      <a:pt x="284" y="786"/>
                      <a:pt x="284" y="786"/>
                    </a:cubicBezTo>
                    <a:cubicBezTo>
                      <a:pt x="284" y="677"/>
                      <a:pt x="276" y="560"/>
                      <a:pt x="284" y="460"/>
                    </a:cubicBezTo>
                    <a:cubicBezTo>
                      <a:pt x="293" y="426"/>
                      <a:pt x="309" y="385"/>
                      <a:pt x="343" y="385"/>
                    </a:cubicBezTo>
                    <a:cubicBezTo>
                      <a:pt x="376" y="393"/>
                      <a:pt x="460" y="452"/>
                      <a:pt x="493" y="468"/>
                    </a:cubicBezTo>
                    <a:cubicBezTo>
                      <a:pt x="569" y="510"/>
                      <a:pt x="702" y="184"/>
                      <a:pt x="644" y="142"/>
                    </a:cubicBezTo>
                    <a:cubicBezTo>
                      <a:pt x="594" y="117"/>
                      <a:pt x="552" y="75"/>
                      <a:pt x="502" y="58"/>
                    </a:cubicBezTo>
                    <a:cubicBezTo>
                      <a:pt x="493" y="50"/>
                      <a:pt x="485" y="50"/>
                      <a:pt x="468" y="50"/>
                    </a:cubicBezTo>
                    <a:cubicBezTo>
                      <a:pt x="259" y="0"/>
                      <a:pt x="42" y="184"/>
                      <a:pt x="17" y="460"/>
                    </a:cubicBezTo>
                    <a:close/>
                    <a:moveTo>
                      <a:pt x="410" y="911"/>
                    </a:moveTo>
                    <a:cubicBezTo>
                      <a:pt x="602" y="911"/>
                      <a:pt x="602" y="911"/>
                      <a:pt x="602" y="911"/>
                    </a:cubicBezTo>
                    <a:cubicBezTo>
                      <a:pt x="610" y="861"/>
                      <a:pt x="610" y="861"/>
                      <a:pt x="610" y="861"/>
                    </a:cubicBezTo>
                    <a:cubicBezTo>
                      <a:pt x="493" y="861"/>
                      <a:pt x="493" y="861"/>
                      <a:pt x="493" y="861"/>
                    </a:cubicBezTo>
                    <a:cubicBezTo>
                      <a:pt x="493" y="861"/>
                      <a:pt x="502" y="853"/>
                      <a:pt x="510" y="853"/>
                    </a:cubicBezTo>
                    <a:cubicBezTo>
                      <a:pt x="510" y="845"/>
                      <a:pt x="527" y="836"/>
                      <a:pt x="543" y="828"/>
                    </a:cubicBezTo>
                    <a:cubicBezTo>
                      <a:pt x="569" y="811"/>
                      <a:pt x="569" y="811"/>
                      <a:pt x="569" y="811"/>
                    </a:cubicBezTo>
                    <a:cubicBezTo>
                      <a:pt x="585" y="803"/>
                      <a:pt x="602" y="786"/>
                      <a:pt x="610" y="778"/>
                    </a:cubicBezTo>
                    <a:cubicBezTo>
                      <a:pt x="627" y="761"/>
                      <a:pt x="635" y="744"/>
                      <a:pt x="644" y="719"/>
                    </a:cubicBezTo>
                    <a:cubicBezTo>
                      <a:pt x="652" y="694"/>
                      <a:pt x="644" y="677"/>
                      <a:pt x="627" y="660"/>
                    </a:cubicBezTo>
                    <a:cubicBezTo>
                      <a:pt x="619" y="644"/>
                      <a:pt x="594" y="635"/>
                      <a:pt x="569" y="635"/>
                    </a:cubicBezTo>
                    <a:cubicBezTo>
                      <a:pt x="527" y="635"/>
                      <a:pt x="502" y="644"/>
                      <a:pt x="476" y="677"/>
                    </a:cubicBezTo>
                    <a:cubicBezTo>
                      <a:pt x="468" y="686"/>
                      <a:pt x="460" y="711"/>
                      <a:pt x="452" y="736"/>
                    </a:cubicBezTo>
                    <a:cubicBezTo>
                      <a:pt x="510" y="736"/>
                      <a:pt x="510" y="736"/>
                      <a:pt x="510" y="736"/>
                    </a:cubicBezTo>
                    <a:cubicBezTo>
                      <a:pt x="510" y="719"/>
                      <a:pt x="518" y="702"/>
                      <a:pt x="518" y="694"/>
                    </a:cubicBezTo>
                    <a:cubicBezTo>
                      <a:pt x="527" y="686"/>
                      <a:pt x="543" y="677"/>
                      <a:pt x="560" y="677"/>
                    </a:cubicBezTo>
                    <a:cubicBezTo>
                      <a:pt x="569" y="677"/>
                      <a:pt x="577" y="686"/>
                      <a:pt x="585" y="694"/>
                    </a:cubicBezTo>
                    <a:cubicBezTo>
                      <a:pt x="585" y="702"/>
                      <a:pt x="594" y="711"/>
                      <a:pt x="585" y="719"/>
                    </a:cubicBezTo>
                    <a:cubicBezTo>
                      <a:pt x="585" y="736"/>
                      <a:pt x="577" y="744"/>
                      <a:pt x="560" y="761"/>
                    </a:cubicBezTo>
                    <a:cubicBezTo>
                      <a:pt x="552" y="769"/>
                      <a:pt x="535" y="778"/>
                      <a:pt x="502" y="803"/>
                    </a:cubicBezTo>
                    <a:cubicBezTo>
                      <a:pt x="468" y="819"/>
                      <a:pt x="452" y="836"/>
                      <a:pt x="435" y="861"/>
                    </a:cubicBezTo>
                    <a:cubicBezTo>
                      <a:pt x="426" y="878"/>
                      <a:pt x="418" y="895"/>
                      <a:pt x="410" y="911"/>
                    </a:cubicBezTo>
                    <a:close/>
                    <a:moveTo>
                      <a:pt x="844" y="811"/>
                    </a:moveTo>
                    <a:cubicBezTo>
                      <a:pt x="819" y="811"/>
                      <a:pt x="819" y="811"/>
                      <a:pt x="819" y="811"/>
                    </a:cubicBezTo>
                    <a:cubicBezTo>
                      <a:pt x="853" y="635"/>
                      <a:pt x="853" y="635"/>
                      <a:pt x="853" y="635"/>
                    </a:cubicBezTo>
                    <a:cubicBezTo>
                      <a:pt x="794" y="635"/>
                      <a:pt x="794" y="635"/>
                      <a:pt x="794" y="635"/>
                    </a:cubicBezTo>
                    <a:cubicBezTo>
                      <a:pt x="652" y="803"/>
                      <a:pt x="652" y="803"/>
                      <a:pt x="652" y="803"/>
                    </a:cubicBezTo>
                    <a:cubicBezTo>
                      <a:pt x="644" y="853"/>
                      <a:pt x="644" y="853"/>
                      <a:pt x="644" y="853"/>
                    </a:cubicBezTo>
                    <a:cubicBezTo>
                      <a:pt x="753" y="853"/>
                      <a:pt x="753" y="853"/>
                      <a:pt x="753" y="853"/>
                    </a:cubicBezTo>
                    <a:cubicBezTo>
                      <a:pt x="744" y="911"/>
                      <a:pt x="744" y="911"/>
                      <a:pt x="744" y="911"/>
                    </a:cubicBezTo>
                    <a:cubicBezTo>
                      <a:pt x="794" y="911"/>
                      <a:pt x="794" y="911"/>
                      <a:pt x="794" y="911"/>
                    </a:cubicBezTo>
                    <a:cubicBezTo>
                      <a:pt x="803" y="853"/>
                      <a:pt x="803" y="853"/>
                      <a:pt x="803" y="853"/>
                    </a:cubicBezTo>
                    <a:cubicBezTo>
                      <a:pt x="836" y="853"/>
                      <a:pt x="836" y="853"/>
                      <a:pt x="836" y="853"/>
                    </a:cubicBezTo>
                    <a:lnTo>
                      <a:pt x="844" y="811"/>
                    </a:lnTo>
                    <a:close/>
                    <a:moveTo>
                      <a:pt x="694" y="811"/>
                    </a:moveTo>
                    <a:cubicBezTo>
                      <a:pt x="786" y="686"/>
                      <a:pt x="786" y="686"/>
                      <a:pt x="786" y="686"/>
                    </a:cubicBezTo>
                    <a:cubicBezTo>
                      <a:pt x="761" y="811"/>
                      <a:pt x="761" y="811"/>
                      <a:pt x="761" y="811"/>
                    </a:cubicBezTo>
                    <a:lnTo>
                      <a:pt x="694" y="811"/>
                    </a:lnTo>
                    <a:close/>
                    <a:moveTo>
                      <a:pt x="694" y="811"/>
                    </a:moveTo>
                    <a:lnTo>
                      <a:pt x="694" y="81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文本框 15"/>
              <p:cNvSpPr txBox="1"/>
              <p:nvPr/>
            </p:nvSpPr>
            <p:spPr>
              <a:xfrm>
                <a:off x="3971889" y="4806840"/>
                <a:ext cx="1169496" cy="363148"/>
              </a:xfrm>
              <a:prstGeom prst="rect">
                <a:avLst/>
              </a:prstGeom>
            </p:spPr>
            <p:txBody>
              <a:bodyPr vert="horz" wrap="none" lIns="121893" tIns="60946" rIns="121893" bIns="60946" anchor="ctr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dk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3" name="文本框 20"/>
              <p:cNvSpPr txBox="1"/>
              <p:nvPr/>
            </p:nvSpPr>
            <p:spPr>
              <a:xfrm>
                <a:off x="6610031" y="4826466"/>
                <a:ext cx="4442324" cy="33322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4" name="文本框 21"/>
              <p:cNvSpPr txBox="1"/>
              <p:nvPr/>
            </p:nvSpPr>
            <p:spPr>
              <a:xfrm>
                <a:off x="6610030" y="5159695"/>
                <a:ext cx="4442325" cy="348747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1919537" y="5173537"/>
            <a:ext cx="8340206" cy="1056587"/>
            <a:chOff x="1919537" y="5173537"/>
            <a:chExt cx="8340206" cy="1056587"/>
          </a:xfrm>
        </p:grpSpPr>
        <p:sp>
          <p:nvSpPr>
            <p:cNvPr id="13" name="任意多边形 35"/>
            <p:cNvSpPr/>
            <p:nvPr/>
          </p:nvSpPr>
          <p:spPr bwMode="auto">
            <a:xfrm rot="16200000">
              <a:off x="1920427" y="5172647"/>
              <a:ext cx="1056587" cy="1058368"/>
            </a:xfrm>
            <a:custGeom>
              <a:avLst/>
              <a:gdLst>
                <a:gd name="T0" fmla="*/ 0 w 697"/>
                <a:gd name="T1" fmla="*/ 0 h 696"/>
                <a:gd name="T2" fmla="*/ 0 w 697"/>
                <a:gd name="T3" fmla="*/ 223 h 696"/>
                <a:gd name="T4" fmla="*/ 0 w 697"/>
                <a:gd name="T5" fmla="*/ 223 h 696"/>
                <a:gd name="T6" fmla="*/ 125 w 697"/>
                <a:gd name="T7" fmla="*/ 348 h 696"/>
                <a:gd name="T8" fmla="*/ 0 w 697"/>
                <a:gd name="T9" fmla="*/ 473 h 696"/>
                <a:gd name="T10" fmla="*/ 0 w 697"/>
                <a:gd name="T11" fmla="*/ 473 h 696"/>
                <a:gd name="T12" fmla="*/ 0 w 697"/>
                <a:gd name="T13" fmla="*/ 696 h 696"/>
                <a:gd name="T14" fmla="*/ 580 w 697"/>
                <a:gd name="T15" fmla="*/ 696 h 696"/>
                <a:gd name="T16" fmla="*/ 580 w 697"/>
                <a:gd name="T17" fmla="*/ 438 h 696"/>
                <a:gd name="T18" fmla="*/ 604 w 697"/>
                <a:gd name="T19" fmla="*/ 441 h 696"/>
                <a:gd name="T20" fmla="*/ 697 w 697"/>
                <a:gd name="T21" fmla="*/ 348 h 696"/>
                <a:gd name="T22" fmla="*/ 604 w 697"/>
                <a:gd name="T23" fmla="*/ 255 h 696"/>
                <a:gd name="T24" fmla="*/ 580 w 697"/>
                <a:gd name="T25" fmla="*/ 258 h 696"/>
                <a:gd name="T26" fmla="*/ 580 w 697"/>
                <a:gd name="T27" fmla="*/ 0 h 696"/>
                <a:gd name="T28" fmla="*/ 0 w 697"/>
                <a:gd name="T2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7" h="696">
                  <a:moveTo>
                    <a:pt x="0" y="0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69" y="223"/>
                    <a:pt x="125" y="279"/>
                    <a:pt x="125" y="348"/>
                  </a:cubicBezTo>
                  <a:cubicBezTo>
                    <a:pt x="125" y="417"/>
                    <a:pt x="69" y="473"/>
                    <a:pt x="0" y="473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580" y="696"/>
                    <a:pt x="580" y="696"/>
                    <a:pt x="580" y="696"/>
                  </a:cubicBezTo>
                  <a:cubicBezTo>
                    <a:pt x="580" y="438"/>
                    <a:pt x="580" y="438"/>
                    <a:pt x="580" y="438"/>
                  </a:cubicBezTo>
                  <a:cubicBezTo>
                    <a:pt x="587" y="440"/>
                    <a:pt x="595" y="441"/>
                    <a:pt x="604" y="441"/>
                  </a:cubicBezTo>
                  <a:cubicBezTo>
                    <a:pt x="655" y="441"/>
                    <a:pt x="697" y="400"/>
                    <a:pt x="697" y="348"/>
                  </a:cubicBezTo>
                  <a:cubicBezTo>
                    <a:pt x="697" y="296"/>
                    <a:pt x="655" y="255"/>
                    <a:pt x="604" y="255"/>
                  </a:cubicBezTo>
                  <a:cubicBezTo>
                    <a:pt x="595" y="255"/>
                    <a:pt x="587" y="256"/>
                    <a:pt x="580" y="258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vert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en-US" altLang="zh-CN" sz="32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103894" y="5449095"/>
              <a:ext cx="7155849" cy="648380"/>
              <a:chOff x="3309123" y="4806840"/>
              <a:chExt cx="7743232" cy="701602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3309123" y="5167454"/>
                <a:ext cx="2518117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  <a:headEnd type="diamond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任意多边形 41"/>
              <p:cNvSpPr>
                <a:spLocks noChangeAspect="1"/>
              </p:cNvSpPr>
              <p:nvPr/>
            </p:nvSpPr>
            <p:spPr bwMode="auto">
              <a:xfrm>
                <a:off x="6098633" y="4835976"/>
                <a:ext cx="511397" cy="662956"/>
              </a:xfrm>
              <a:custGeom>
                <a:avLst/>
                <a:gdLst>
                  <a:gd name="T0" fmla="*/ 719 w 1222"/>
                  <a:gd name="T1" fmla="*/ 1338 h 1581"/>
                  <a:gd name="T2" fmla="*/ 686 w 1222"/>
                  <a:gd name="T3" fmla="*/ 1221 h 1581"/>
                  <a:gd name="T4" fmla="*/ 686 w 1222"/>
                  <a:gd name="T5" fmla="*/ 359 h 1581"/>
                  <a:gd name="T6" fmla="*/ 719 w 1222"/>
                  <a:gd name="T7" fmla="*/ 243 h 1581"/>
                  <a:gd name="T8" fmla="*/ 17 w 1222"/>
                  <a:gd name="T9" fmla="*/ 460 h 1581"/>
                  <a:gd name="T10" fmla="*/ 0 w 1222"/>
                  <a:gd name="T11" fmla="*/ 794 h 1581"/>
                  <a:gd name="T12" fmla="*/ 17 w 1222"/>
                  <a:gd name="T13" fmla="*/ 1120 h 1581"/>
                  <a:gd name="T14" fmla="*/ 502 w 1222"/>
                  <a:gd name="T15" fmla="*/ 1530 h 1581"/>
                  <a:gd name="T16" fmla="*/ 493 w 1222"/>
                  <a:gd name="T17" fmla="*/ 1112 h 1581"/>
                  <a:gd name="T18" fmla="*/ 284 w 1222"/>
                  <a:gd name="T19" fmla="*/ 1120 h 1581"/>
                  <a:gd name="T20" fmla="*/ 284 w 1222"/>
                  <a:gd name="T21" fmla="*/ 794 h 1581"/>
                  <a:gd name="T22" fmla="*/ 284 w 1222"/>
                  <a:gd name="T23" fmla="*/ 460 h 1581"/>
                  <a:gd name="T24" fmla="*/ 493 w 1222"/>
                  <a:gd name="T25" fmla="*/ 468 h 1581"/>
                  <a:gd name="T26" fmla="*/ 502 w 1222"/>
                  <a:gd name="T27" fmla="*/ 58 h 1581"/>
                  <a:gd name="T28" fmla="*/ 17 w 1222"/>
                  <a:gd name="T29" fmla="*/ 460 h 1581"/>
                  <a:gd name="T30" fmla="*/ 602 w 1222"/>
                  <a:gd name="T31" fmla="*/ 911 h 1581"/>
                  <a:gd name="T32" fmla="*/ 493 w 1222"/>
                  <a:gd name="T33" fmla="*/ 861 h 1581"/>
                  <a:gd name="T34" fmla="*/ 543 w 1222"/>
                  <a:gd name="T35" fmla="*/ 828 h 1581"/>
                  <a:gd name="T36" fmla="*/ 610 w 1222"/>
                  <a:gd name="T37" fmla="*/ 778 h 1581"/>
                  <a:gd name="T38" fmla="*/ 627 w 1222"/>
                  <a:gd name="T39" fmla="*/ 660 h 1581"/>
                  <a:gd name="T40" fmla="*/ 476 w 1222"/>
                  <a:gd name="T41" fmla="*/ 677 h 1581"/>
                  <a:gd name="T42" fmla="*/ 510 w 1222"/>
                  <a:gd name="T43" fmla="*/ 736 h 1581"/>
                  <a:gd name="T44" fmla="*/ 560 w 1222"/>
                  <a:gd name="T45" fmla="*/ 677 h 1581"/>
                  <a:gd name="T46" fmla="*/ 585 w 1222"/>
                  <a:gd name="T47" fmla="*/ 719 h 1581"/>
                  <a:gd name="T48" fmla="*/ 502 w 1222"/>
                  <a:gd name="T49" fmla="*/ 803 h 1581"/>
                  <a:gd name="T50" fmla="*/ 410 w 1222"/>
                  <a:gd name="T51" fmla="*/ 911 h 1581"/>
                  <a:gd name="T52" fmla="*/ 819 w 1222"/>
                  <a:gd name="T53" fmla="*/ 811 h 1581"/>
                  <a:gd name="T54" fmla="*/ 794 w 1222"/>
                  <a:gd name="T55" fmla="*/ 635 h 1581"/>
                  <a:gd name="T56" fmla="*/ 644 w 1222"/>
                  <a:gd name="T57" fmla="*/ 853 h 1581"/>
                  <a:gd name="T58" fmla="*/ 744 w 1222"/>
                  <a:gd name="T59" fmla="*/ 911 h 1581"/>
                  <a:gd name="T60" fmla="*/ 803 w 1222"/>
                  <a:gd name="T61" fmla="*/ 853 h 1581"/>
                  <a:gd name="T62" fmla="*/ 844 w 1222"/>
                  <a:gd name="T63" fmla="*/ 811 h 1581"/>
                  <a:gd name="T64" fmla="*/ 786 w 1222"/>
                  <a:gd name="T65" fmla="*/ 686 h 1581"/>
                  <a:gd name="T66" fmla="*/ 694 w 1222"/>
                  <a:gd name="T67" fmla="*/ 811 h 1581"/>
                  <a:gd name="T68" fmla="*/ 694 w 1222"/>
                  <a:gd name="T69" fmla="*/ 811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1581">
                    <a:moveTo>
                      <a:pt x="1221" y="794"/>
                    </a:moveTo>
                    <a:cubicBezTo>
                      <a:pt x="1221" y="1079"/>
                      <a:pt x="995" y="1313"/>
                      <a:pt x="719" y="1338"/>
                    </a:cubicBezTo>
                    <a:cubicBezTo>
                      <a:pt x="719" y="1329"/>
                      <a:pt x="711" y="1313"/>
                      <a:pt x="711" y="1296"/>
                    </a:cubicBezTo>
                    <a:cubicBezTo>
                      <a:pt x="711" y="1296"/>
                      <a:pt x="702" y="1262"/>
                      <a:pt x="686" y="1221"/>
                    </a:cubicBezTo>
                    <a:cubicBezTo>
                      <a:pt x="911" y="1212"/>
                      <a:pt x="1095" y="1028"/>
                      <a:pt x="1095" y="794"/>
                    </a:cubicBezTo>
                    <a:cubicBezTo>
                      <a:pt x="1095" y="560"/>
                      <a:pt x="911" y="368"/>
                      <a:pt x="686" y="359"/>
                    </a:cubicBezTo>
                    <a:cubicBezTo>
                      <a:pt x="702" y="326"/>
                      <a:pt x="711" y="293"/>
                      <a:pt x="711" y="284"/>
                    </a:cubicBezTo>
                    <a:cubicBezTo>
                      <a:pt x="711" y="276"/>
                      <a:pt x="719" y="259"/>
                      <a:pt x="719" y="243"/>
                    </a:cubicBezTo>
                    <a:cubicBezTo>
                      <a:pt x="995" y="267"/>
                      <a:pt x="1221" y="510"/>
                      <a:pt x="1221" y="794"/>
                    </a:cubicBezTo>
                    <a:close/>
                    <a:moveTo>
                      <a:pt x="17" y="460"/>
                    </a:moveTo>
                    <a:cubicBezTo>
                      <a:pt x="8" y="568"/>
                      <a:pt x="0" y="677"/>
                      <a:pt x="0" y="786"/>
                    </a:cubicBezTo>
                    <a:lnTo>
                      <a:pt x="0" y="794"/>
                    </a:lnTo>
                    <a:lnTo>
                      <a:pt x="0" y="803"/>
                    </a:lnTo>
                    <a:cubicBezTo>
                      <a:pt x="0" y="911"/>
                      <a:pt x="8" y="1012"/>
                      <a:pt x="17" y="1120"/>
                    </a:cubicBezTo>
                    <a:cubicBezTo>
                      <a:pt x="42" y="1396"/>
                      <a:pt x="259" y="1580"/>
                      <a:pt x="468" y="1538"/>
                    </a:cubicBezTo>
                    <a:cubicBezTo>
                      <a:pt x="485" y="1530"/>
                      <a:pt x="493" y="1530"/>
                      <a:pt x="502" y="1530"/>
                    </a:cubicBezTo>
                    <a:cubicBezTo>
                      <a:pt x="552" y="1505"/>
                      <a:pt x="594" y="1471"/>
                      <a:pt x="644" y="1438"/>
                    </a:cubicBezTo>
                    <a:cubicBezTo>
                      <a:pt x="702" y="1396"/>
                      <a:pt x="569" y="1070"/>
                      <a:pt x="493" y="1112"/>
                    </a:cubicBezTo>
                    <a:cubicBezTo>
                      <a:pt x="460" y="1129"/>
                      <a:pt x="376" y="1196"/>
                      <a:pt x="343" y="1196"/>
                    </a:cubicBezTo>
                    <a:cubicBezTo>
                      <a:pt x="309" y="1204"/>
                      <a:pt x="293" y="1162"/>
                      <a:pt x="284" y="1120"/>
                    </a:cubicBezTo>
                    <a:cubicBezTo>
                      <a:pt x="276" y="1028"/>
                      <a:pt x="284" y="903"/>
                      <a:pt x="284" y="803"/>
                    </a:cubicBezTo>
                    <a:cubicBezTo>
                      <a:pt x="284" y="794"/>
                      <a:pt x="284" y="794"/>
                      <a:pt x="284" y="794"/>
                    </a:cubicBezTo>
                    <a:cubicBezTo>
                      <a:pt x="284" y="786"/>
                      <a:pt x="284" y="786"/>
                      <a:pt x="284" y="786"/>
                    </a:cubicBezTo>
                    <a:cubicBezTo>
                      <a:pt x="284" y="677"/>
                      <a:pt x="276" y="560"/>
                      <a:pt x="284" y="460"/>
                    </a:cubicBezTo>
                    <a:cubicBezTo>
                      <a:pt x="293" y="426"/>
                      <a:pt x="309" y="385"/>
                      <a:pt x="343" y="385"/>
                    </a:cubicBezTo>
                    <a:cubicBezTo>
                      <a:pt x="376" y="393"/>
                      <a:pt x="460" y="452"/>
                      <a:pt x="493" y="468"/>
                    </a:cubicBezTo>
                    <a:cubicBezTo>
                      <a:pt x="569" y="510"/>
                      <a:pt x="702" y="184"/>
                      <a:pt x="644" y="142"/>
                    </a:cubicBezTo>
                    <a:cubicBezTo>
                      <a:pt x="594" y="117"/>
                      <a:pt x="552" y="75"/>
                      <a:pt x="502" y="58"/>
                    </a:cubicBezTo>
                    <a:cubicBezTo>
                      <a:pt x="493" y="50"/>
                      <a:pt x="485" y="50"/>
                      <a:pt x="468" y="50"/>
                    </a:cubicBezTo>
                    <a:cubicBezTo>
                      <a:pt x="259" y="0"/>
                      <a:pt x="42" y="184"/>
                      <a:pt x="17" y="460"/>
                    </a:cubicBezTo>
                    <a:close/>
                    <a:moveTo>
                      <a:pt x="410" y="911"/>
                    </a:moveTo>
                    <a:cubicBezTo>
                      <a:pt x="602" y="911"/>
                      <a:pt x="602" y="911"/>
                      <a:pt x="602" y="911"/>
                    </a:cubicBezTo>
                    <a:cubicBezTo>
                      <a:pt x="610" y="861"/>
                      <a:pt x="610" y="861"/>
                      <a:pt x="610" y="861"/>
                    </a:cubicBezTo>
                    <a:cubicBezTo>
                      <a:pt x="493" y="861"/>
                      <a:pt x="493" y="861"/>
                      <a:pt x="493" y="861"/>
                    </a:cubicBezTo>
                    <a:cubicBezTo>
                      <a:pt x="493" y="861"/>
                      <a:pt x="502" y="853"/>
                      <a:pt x="510" y="853"/>
                    </a:cubicBezTo>
                    <a:cubicBezTo>
                      <a:pt x="510" y="845"/>
                      <a:pt x="527" y="836"/>
                      <a:pt x="543" y="828"/>
                    </a:cubicBezTo>
                    <a:cubicBezTo>
                      <a:pt x="569" y="811"/>
                      <a:pt x="569" y="811"/>
                      <a:pt x="569" y="811"/>
                    </a:cubicBezTo>
                    <a:cubicBezTo>
                      <a:pt x="585" y="803"/>
                      <a:pt x="602" y="786"/>
                      <a:pt x="610" y="778"/>
                    </a:cubicBezTo>
                    <a:cubicBezTo>
                      <a:pt x="627" y="761"/>
                      <a:pt x="635" y="744"/>
                      <a:pt x="644" y="719"/>
                    </a:cubicBezTo>
                    <a:cubicBezTo>
                      <a:pt x="652" y="694"/>
                      <a:pt x="644" y="677"/>
                      <a:pt x="627" y="660"/>
                    </a:cubicBezTo>
                    <a:cubicBezTo>
                      <a:pt x="619" y="644"/>
                      <a:pt x="594" y="635"/>
                      <a:pt x="569" y="635"/>
                    </a:cubicBezTo>
                    <a:cubicBezTo>
                      <a:pt x="527" y="635"/>
                      <a:pt x="502" y="644"/>
                      <a:pt x="476" y="677"/>
                    </a:cubicBezTo>
                    <a:cubicBezTo>
                      <a:pt x="468" y="686"/>
                      <a:pt x="460" y="711"/>
                      <a:pt x="452" y="736"/>
                    </a:cubicBezTo>
                    <a:cubicBezTo>
                      <a:pt x="510" y="736"/>
                      <a:pt x="510" y="736"/>
                      <a:pt x="510" y="736"/>
                    </a:cubicBezTo>
                    <a:cubicBezTo>
                      <a:pt x="510" y="719"/>
                      <a:pt x="518" y="702"/>
                      <a:pt x="518" y="694"/>
                    </a:cubicBezTo>
                    <a:cubicBezTo>
                      <a:pt x="527" y="686"/>
                      <a:pt x="543" y="677"/>
                      <a:pt x="560" y="677"/>
                    </a:cubicBezTo>
                    <a:cubicBezTo>
                      <a:pt x="569" y="677"/>
                      <a:pt x="577" y="686"/>
                      <a:pt x="585" y="694"/>
                    </a:cubicBezTo>
                    <a:cubicBezTo>
                      <a:pt x="585" y="702"/>
                      <a:pt x="594" y="711"/>
                      <a:pt x="585" y="719"/>
                    </a:cubicBezTo>
                    <a:cubicBezTo>
                      <a:pt x="585" y="736"/>
                      <a:pt x="577" y="744"/>
                      <a:pt x="560" y="761"/>
                    </a:cubicBezTo>
                    <a:cubicBezTo>
                      <a:pt x="552" y="769"/>
                      <a:pt x="535" y="778"/>
                      <a:pt x="502" y="803"/>
                    </a:cubicBezTo>
                    <a:cubicBezTo>
                      <a:pt x="468" y="819"/>
                      <a:pt x="452" y="836"/>
                      <a:pt x="435" y="861"/>
                    </a:cubicBezTo>
                    <a:cubicBezTo>
                      <a:pt x="426" y="878"/>
                      <a:pt x="418" y="895"/>
                      <a:pt x="410" y="911"/>
                    </a:cubicBezTo>
                    <a:close/>
                    <a:moveTo>
                      <a:pt x="844" y="811"/>
                    </a:moveTo>
                    <a:cubicBezTo>
                      <a:pt x="819" y="811"/>
                      <a:pt x="819" y="811"/>
                      <a:pt x="819" y="811"/>
                    </a:cubicBezTo>
                    <a:cubicBezTo>
                      <a:pt x="853" y="635"/>
                      <a:pt x="853" y="635"/>
                      <a:pt x="853" y="635"/>
                    </a:cubicBezTo>
                    <a:cubicBezTo>
                      <a:pt x="794" y="635"/>
                      <a:pt x="794" y="635"/>
                      <a:pt x="794" y="635"/>
                    </a:cubicBezTo>
                    <a:cubicBezTo>
                      <a:pt x="652" y="803"/>
                      <a:pt x="652" y="803"/>
                      <a:pt x="652" y="803"/>
                    </a:cubicBezTo>
                    <a:cubicBezTo>
                      <a:pt x="644" y="853"/>
                      <a:pt x="644" y="853"/>
                      <a:pt x="644" y="853"/>
                    </a:cubicBezTo>
                    <a:cubicBezTo>
                      <a:pt x="753" y="853"/>
                      <a:pt x="753" y="853"/>
                      <a:pt x="753" y="853"/>
                    </a:cubicBezTo>
                    <a:cubicBezTo>
                      <a:pt x="744" y="911"/>
                      <a:pt x="744" y="911"/>
                      <a:pt x="744" y="911"/>
                    </a:cubicBezTo>
                    <a:cubicBezTo>
                      <a:pt x="794" y="911"/>
                      <a:pt x="794" y="911"/>
                      <a:pt x="794" y="911"/>
                    </a:cubicBezTo>
                    <a:cubicBezTo>
                      <a:pt x="803" y="853"/>
                      <a:pt x="803" y="853"/>
                      <a:pt x="803" y="853"/>
                    </a:cubicBezTo>
                    <a:cubicBezTo>
                      <a:pt x="836" y="853"/>
                      <a:pt x="836" y="853"/>
                      <a:pt x="836" y="853"/>
                    </a:cubicBezTo>
                    <a:lnTo>
                      <a:pt x="844" y="811"/>
                    </a:lnTo>
                    <a:close/>
                    <a:moveTo>
                      <a:pt x="694" y="811"/>
                    </a:moveTo>
                    <a:cubicBezTo>
                      <a:pt x="786" y="686"/>
                      <a:pt x="786" y="686"/>
                      <a:pt x="786" y="686"/>
                    </a:cubicBezTo>
                    <a:cubicBezTo>
                      <a:pt x="761" y="811"/>
                      <a:pt x="761" y="811"/>
                      <a:pt x="761" y="811"/>
                    </a:cubicBezTo>
                    <a:lnTo>
                      <a:pt x="694" y="811"/>
                    </a:lnTo>
                    <a:close/>
                    <a:moveTo>
                      <a:pt x="694" y="811"/>
                    </a:moveTo>
                    <a:lnTo>
                      <a:pt x="694" y="81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文本框 42"/>
              <p:cNvSpPr txBox="1"/>
              <p:nvPr/>
            </p:nvSpPr>
            <p:spPr>
              <a:xfrm>
                <a:off x="3971889" y="4806840"/>
                <a:ext cx="1169496" cy="363148"/>
              </a:xfrm>
              <a:prstGeom prst="rect">
                <a:avLst/>
              </a:prstGeom>
            </p:spPr>
            <p:txBody>
              <a:bodyPr vert="horz" wrap="none" lIns="121893" tIns="60946" rIns="121893" bIns="60946" anchor="ctr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dk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8" name="文本框 43"/>
              <p:cNvSpPr txBox="1"/>
              <p:nvPr/>
            </p:nvSpPr>
            <p:spPr>
              <a:xfrm>
                <a:off x="6610031" y="4826466"/>
                <a:ext cx="4442324" cy="33322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9" name="文本框 44"/>
              <p:cNvSpPr txBox="1"/>
              <p:nvPr/>
            </p:nvSpPr>
            <p:spPr>
              <a:xfrm>
                <a:off x="6610030" y="5159695"/>
                <a:ext cx="4442325" cy="348747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库_椭圆 3"/>
          <p:cNvSpPr/>
          <p:nvPr>
            <p:custDataLst>
              <p:tags r:id="rId1"/>
            </p:custDataLst>
          </p:nvPr>
        </p:nvSpPr>
        <p:spPr>
          <a:xfrm>
            <a:off x="1533280" y="5126258"/>
            <a:ext cx="2267123" cy="521072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5550541" y="1766353"/>
            <a:ext cx="5108180" cy="794294"/>
            <a:chOff x="5550541" y="1766353"/>
            <a:chExt cx="5108180" cy="794294"/>
          </a:xfrm>
        </p:grpSpPr>
        <p:grpSp>
          <p:nvGrpSpPr>
            <p:cNvPr id="5" name="组合 4"/>
            <p:cNvGrpSpPr/>
            <p:nvPr/>
          </p:nvGrpSpPr>
          <p:grpSpPr>
            <a:xfrm>
              <a:off x="7054188" y="1809517"/>
              <a:ext cx="707968" cy="707968"/>
              <a:chOff x="0" y="0"/>
              <a:chExt cx="622534" cy="622534"/>
            </a:xfrm>
          </p:grpSpPr>
          <p:sp>
            <p:nvSpPr>
              <p:cNvPr id="46" name="任意多边形 143"/>
              <p:cNvSpPr/>
              <p:nvPr/>
            </p:nvSpPr>
            <p:spPr>
              <a:xfrm>
                <a:off x="0" y="0"/>
                <a:ext cx="622534" cy="62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任意多边形 144"/>
              <p:cNvSpPr/>
              <p:nvPr/>
            </p:nvSpPr>
            <p:spPr>
              <a:xfrm>
                <a:off x="179079" y="187892"/>
                <a:ext cx="264375" cy="246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3" h="21600" extrusionOk="0">
                    <a:moveTo>
                      <a:pt x="19357" y="12343"/>
                    </a:moveTo>
                    <a:lnTo>
                      <a:pt x="17854" y="12343"/>
                    </a:lnTo>
                    <a:cubicBezTo>
                      <a:pt x="17102" y="11379"/>
                      <a:pt x="16048" y="10836"/>
                      <a:pt x="14882" y="10800"/>
                    </a:cubicBezTo>
                    <a:cubicBezTo>
                      <a:pt x="15465" y="9896"/>
                      <a:pt x="15790" y="8811"/>
                      <a:pt x="15790" y="7714"/>
                    </a:cubicBezTo>
                    <a:cubicBezTo>
                      <a:pt x="15790" y="7449"/>
                      <a:pt x="15768" y="7184"/>
                      <a:pt x="15734" y="6919"/>
                    </a:cubicBezTo>
                    <a:cubicBezTo>
                      <a:pt x="16216" y="7100"/>
                      <a:pt x="16710" y="7196"/>
                      <a:pt x="17226" y="7196"/>
                    </a:cubicBezTo>
                    <a:cubicBezTo>
                      <a:pt x="18740" y="7196"/>
                      <a:pt x="19906" y="6171"/>
                      <a:pt x="20142" y="6171"/>
                    </a:cubicBezTo>
                    <a:cubicBezTo>
                      <a:pt x="21566" y="6171"/>
                      <a:pt x="21532" y="9450"/>
                      <a:pt x="21532" y="10426"/>
                    </a:cubicBezTo>
                    <a:cubicBezTo>
                      <a:pt x="21532" y="11764"/>
                      <a:pt x="20478" y="12343"/>
                      <a:pt x="19357" y="12343"/>
                    </a:cubicBezTo>
                    <a:close/>
                    <a:moveTo>
                      <a:pt x="17226" y="6171"/>
                    </a:moveTo>
                    <a:cubicBezTo>
                      <a:pt x="15645" y="6171"/>
                      <a:pt x="14355" y="4785"/>
                      <a:pt x="14355" y="3086"/>
                    </a:cubicBezTo>
                    <a:cubicBezTo>
                      <a:pt x="14355" y="1386"/>
                      <a:pt x="15645" y="0"/>
                      <a:pt x="17226" y="0"/>
                    </a:cubicBezTo>
                    <a:cubicBezTo>
                      <a:pt x="18807" y="0"/>
                      <a:pt x="20097" y="1386"/>
                      <a:pt x="20097" y="3086"/>
                    </a:cubicBezTo>
                    <a:cubicBezTo>
                      <a:pt x="20097" y="4785"/>
                      <a:pt x="18807" y="6171"/>
                      <a:pt x="17226" y="6171"/>
                    </a:cubicBezTo>
                    <a:close/>
                    <a:moveTo>
                      <a:pt x="10766" y="12343"/>
                    </a:moveTo>
                    <a:cubicBezTo>
                      <a:pt x="8388" y="12343"/>
                      <a:pt x="6459" y="10270"/>
                      <a:pt x="6459" y="7714"/>
                    </a:cubicBezTo>
                    <a:cubicBezTo>
                      <a:pt x="6459" y="5159"/>
                      <a:pt x="8388" y="3086"/>
                      <a:pt x="10766" y="3086"/>
                    </a:cubicBezTo>
                    <a:cubicBezTo>
                      <a:pt x="13144" y="3086"/>
                      <a:pt x="15073" y="5159"/>
                      <a:pt x="15073" y="7714"/>
                    </a:cubicBezTo>
                    <a:cubicBezTo>
                      <a:pt x="15073" y="10270"/>
                      <a:pt x="13144" y="12343"/>
                      <a:pt x="10766" y="12343"/>
                    </a:cubicBezTo>
                    <a:close/>
                    <a:moveTo>
                      <a:pt x="15667" y="21600"/>
                    </a:moveTo>
                    <a:lnTo>
                      <a:pt x="5865" y="21600"/>
                    </a:lnTo>
                    <a:cubicBezTo>
                      <a:pt x="4071" y="21600"/>
                      <a:pt x="2871" y="20431"/>
                      <a:pt x="2871" y="18478"/>
                    </a:cubicBezTo>
                    <a:cubicBezTo>
                      <a:pt x="2871" y="15754"/>
                      <a:pt x="3465" y="11571"/>
                      <a:pt x="6751" y="11571"/>
                    </a:cubicBezTo>
                    <a:cubicBezTo>
                      <a:pt x="7132" y="11571"/>
                      <a:pt x="8523" y="13247"/>
                      <a:pt x="10766" y="13247"/>
                    </a:cubicBezTo>
                    <a:cubicBezTo>
                      <a:pt x="13009" y="13247"/>
                      <a:pt x="14400" y="11571"/>
                      <a:pt x="14781" y="11571"/>
                    </a:cubicBezTo>
                    <a:cubicBezTo>
                      <a:pt x="18067" y="11571"/>
                      <a:pt x="18661" y="15754"/>
                      <a:pt x="18661" y="18478"/>
                    </a:cubicBezTo>
                    <a:cubicBezTo>
                      <a:pt x="18661" y="20431"/>
                      <a:pt x="17461" y="21600"/>
                      <a:pt x="15667" y="21600"/>
                    </a:cubicBezTo>
                    <a:close/>
                    <a:moveTo>
                      <a:pt x="4306" y="6171"/>
                    </a:moveTo>
                    <a:cubicBezTo>
                      <a:pt x="2725" y="6171"/>
                      <a:pt x="1435" y="4785"/>
                      <a:pt x="1435" y="3086"/>
                    </a:cubicBezTo>
                    <a:cubicBezTo>
                      <a:pt x="1435" y="1386"/>
                      <a:pt x="2725" y="0"/>
                      <a:pt x="4306" y="0"/>
                    </a:cubicBezTo>
                    <a:cubicBezTo>
                      <a:pt x="5887" y="0"/>
                      <a:pt x="7177" y="1386"/>
                      <a:pt x="7177" y="3086"/>
                    </a:cubicBezTo>
                    <a:cubicBezTo>
                      <a:pt x="7177" y="4785"/>
                      <a:pt x="5887" y="6171"/>
                      <a:pt x="4306" y="6171"/>
                    </a:cubicBezTo>
                    <a:close/>
                    <a:moveTo>
                      <a:pt x="3678" y="12343"/>
                    </a:moveTo>
                    <a:lnTo>
                      <a:pt x="2175" y="12343"/>
                    </a:lnTo>
                    <a:cubicBezTo>
                      <a:pt x="1054" y="12343"/>
                      <a:pt x="0" y="11764"/>
                      <a:pt x="0" y="10426"/>
                    </a:cubicBezTo>
                    <a:cubicBezTo>
                      <a:pt x="0" y="9450"/>
                      <a:pt x="-34" y="6171"/>
                      <a:pt x="1390" y="6171"/>
                    </a:cubicBezTo>
                    <a:cubicBezTo>
                      <a:pt x="1626" y="6171"/>
                      <a:pt x="2792" y="7196"/>
                      <a:pt x="4306" y="7196"/>
                    </a:cubicBezTo>
                    <a:cubicBezTo>
                      <a:pt x="4822" y="7196"/>
                      <a:pt x="5316" y="7100"/>
                      <a:pt x="5798" y="6919"/>
                    </a:cubicBezTo>
                    <a:cubicBezTo>
                      <a:pt x="5764" y="7184"/>
                      <a:pt x="5742" y="7449"/>
                      <a:pt x="5742" y="7714"/>
                    </a:cubicBezTo>
                    <a:cubicBezTo>
                      <a:pt x="5742" y="8811"/>
                      <a:pt x="6067" y="9896"/>
                      <a:pt x="6650" y="10800"/>
                    </a:cubicBezTo>
                    <a:cubicBezTo>
                      <a:pt x="5484" y="10836"/>
                      <a:pt x="4430" y="11379"/>
                      <a:pt x="3678" y="12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6" name="任意多边形 103"/>
            <p:cNvSpPr/>
            <p:nvPr/>
          </p:nvSpPr>
          <p:spPr>
            <a:xfrm rot="10800000" flipH="1">
              <a:off x="5550541" y="2002898"/>
              <a:ext cx="1035248" cy="321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DCDEE0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7971340" y="1766353"/>
              <a:ext cx="2687381" cy="794294"/>
              <a:chOff x="719666" y="2048993"/>
              <a:chExt cx="3288101" cy="723852"/>
            </a:xfrm>
          </p:grpSpPr>
          <p:sp>
            <p:nvSpPr>
              <p:cNvPr id="44" name="文本框 141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algn="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48" name="千图PPT彼岸天：ID 8661124库_组合 47"/>
          <p:cNvGrpSpPr/>
          <p:nvPr>
            <p:custDataLst>
              <p:tags r:id="rId3"/>
            </p:custDataLst>
          </p:nvPr>
        </p:nvGrpSpPr>
        <p:grpSpPr>
          <a:xfrm>
            <a:off x="5117053" y="2568445"/>
            <a:ext cx="5541668" cy="794294"/>
            <a:chOff x="5117053" y="2568445"/>
            <a:chExt cx="5541668" cy="794294"/>
          </a:xfrm>
        </p:grpSpPr>
        <p:grpSp>
          <p:nvGrpSpPr>
            <p:cNvPr id="8" name="组合 7"/>
            <p:cNvGrpSpPr/>
            <p:nvPr/>
          </p:nvGrpSpPr>
          <p:grpSpPr>
            <a:xfrm>
              <a:off x="7054188" y="2611608"/>
              <a:ext cx="707969" cy="707969"/>
              <a:chOff x="0" y="0"/>
              <a:chExt cx="622534" cy="622534"/>
            </a:xfrm>
          </p:grpSpPr>
          <p:sp>
            <p:nvSpPr>
              <p:cNvPr id="42" name="任意多边形 139"/>
              <p:cNvSpPr/>
              <p:nvPr/>
            </p:nvSpPr>
            <p:spPr>
              <a:xfrm>
                <a:off x="0" y="0"/>
                <a:ext cx="622534" cy="62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任意多边形 140"/>
              <p:cNvSpPr/>
              <p:nvPr/>
            </p:nvSpPr>
            <p:spPr>
              <a:xfrm>
                <a:off x="189907" y="206088"/>
                <a:ext cx="242719" cy="210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60" y="2077"/>
                    </a:moveTo>
                    <a:cubicBezTo>
                      <a:pt x="20160" y="1856"/>
                      <a:pt x="19991" y="1662"/>
                      <a:pt x="19800" y="1662"/>
                    </a:cubicBezTo>
                    <a:lnTo>
                      <a:pt x="1800" y="1662"/>
                    </a:lnTo>
                    <a:cubicBezTo>
                      <a:pt x="1609" y="1662"/>
                      <a:pt x="1440" y="1856"/>
                      <a:pt x="1440" y="2077"/>
                    </a:cubicBezTo>
                    <a:lnTo>
                      <a:pt x="1440" y="12877"/>
                    </a:lnTo>
                    <a:cubicBezTo>
                      <a:pt x="1440" y="13098"/>
                      <a:pt x="1609" y="13292"/>
                      <a:pt x="1800" y="13292"/>
                    </a:cubicBezTo>
                    <a:lnTo>
                      <a:pt x="19800" y="13292"/>
                    </a:lnTo>
                    <a:cubicBezTo>
                      <a:pt x="19991" y="13292"/>
                      <a:pt x="20160" y="13098"/>
                      <a:pt x="20160" y="12877"/>
                    </a:cubicBezTo>
                    <a:cubicBezTo>
                      <a:pt x="20160" y="12877"/>
                      <a:pt x="20160" y="2077"/>
                      <a:pt x="20160" y="2077"/>
                    </a:cubicBezTo>
                    <a:close/>
                    <a:moveTo>
                      <a:pt x="21600" y="16200"/>
                    </a:moveTo>
                    <a:cubicBezTo>
                      <a:pt x="21600" y="17342"/>
                      <a:pt x="20790" y="18277"/>
                      <a:pt x="19800" y="18277"/>
                    </a:cubicBezTo>
                    <a:lnTo>
                      <a:pt x="13680" y="18277"/>
                    </a:lnTo>
                    <a:cubicBezTo>
                      <a:pt x="13680" y="19380"/>
                      <a:pt x="14400" y="20315"/>
                      <a:pt x="14400" y="20769"/>
                    </a:cubicBezTo>
                    <a:cubicBezTo>
                      <a:pt x="14400" y="21224"/>
                      <a:pt x="14074" y="21600"/>
                      <a:pt x="13680" y="21600"/>
                    </a:cubicBezTo>
                    <a:lnTo>
                      <a:pt x="7920" y="21600"/>
                    </a:lnTo>
                    <a:cubicBezTo>
                      <a:pt x="7526" y="21600"/>
                      <a:pt x="7200" y="21224"/>
                      <a:pt x="7200" y="20769"/>
                    </a:cubicBezTo>
                    <a:cubicBezTo>
                      <a:pt x="7200" y="20289"/>
                      <a:pt x="7920" y="19406"/>
                      <a:pt x="7920" y="18277"/>
                    </a:cubicBezTo>
                    <a:lnTo>
                      <a:pt x="1800" y="18277"/>
                    </a:lnTo>
                    <a:cubicBezTo>
                      <a:pt x="810" y="18277"/>
                      <a:pt x="0" y="17342"/>
                      <a:pt x="0" y="16200"/>
                    </a:cubicBezTo>
                    <a:lnTo>
                      <a:pt x="0" y="2077"/>
                    </a:lnTo>
                    <a:cubicBezTo>
                      <a:pt x="0" y="935"/>
                      <a:pt x="810" y="0"/>
                      <a:pt x="1800" y="0"/>
                    </a:cubicBezTo>
                    <a:lnTo>
                      <a:pt x="19800" y="0"/>
                    </a:lnTo>
                    <a:cubicBezTo>
                      <a:pt x="20790" y="0"/>
                      <a:pt x="21600" y="935"/>
                      <a:pt x="21600" y="2077"/>
                    </a:cubicBezTo>
                    <a:cubicBezTo>
                      <a:pt x="21600" y="2077"/>
                      <a:pt x="21600" y="16200"/>
                      <a:pt x="21600" y="16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" name="任意多边形 106"/>
            <p:cNvSpPr/>
            <p:nvPr/>
          </p:nvSpPr>
          <p:spPr>
            <a:xfrm rot="10800000" flipH="1">
              <a:off x="5117053" y="2888997"/>
              <a:ext cx="1468735" cy="153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DCDEE0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7971340" y="2568445"/>
              <a:ext cx="2687381" cy="794294"/>
              <a:chOff x="719666" y="2048993"/>
              <a:chExt cx="3288101" cy="723852"/>
            </a:xfrm>
          </p:grpSpPr>
          <p:sp>
            <p:nvSpPr>
              <p:cNvPr id="40" name="文本框 137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algn="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49" name="千图PPT彼岸天：ID 8661124库_组合 48"/>
          <p:cNvGrpSpPr/>
          <p:nvPr>
            <p:custDataLst>
              <p:tags r:id="rId4"/>
            </p:custDataLst>
          </p:nvPr>
        </p:nvGrpSpPr>
        <p:grpSpPr>
          <a:xfrm>
            <a:off x="4534124" y="3370537"/>
            <a:ext cx="6124597" cy="794294"/>
            <a:chOff x="4534124" y="3370537"/>
            <a:chExt cx="6124597" cy="794294"/>
          </a:xfrm>
        </p:grpSpPr>
        <p:sp>
          <p:nvSpPr>
            <p:cNvPr id="11" name="任意多边形 108"/>
            <p:cNvSpPr/>
            <p:nvPr/>
          </p:nvSpPr>
          <p:spPr>
            <a:xfrm rot="10800000" flipH="1">
              <a:off x="4534124" y="3622930"/>
              <a:ext cx="2051666" cy="28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DCDEE0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7971340" y="3370537"/>
              <a:ext cx="2687381" cy="794294"/>
              <a:chOff x="719666" y="2048993"/>
              <a:chExt cx="3288101" cy="723852"/>
            </a:xfrm>
          </p:grpSpPr>
          <p:sp>
            <p:nvSpPr>
              <p:cNvPr id="38" name="文本框 135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algn="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7054188" y="3413700"/>
              <a:ext cx="707969" cy="707969"/>
              <a:chOff x="0" y="0"/>
              <a:chExt cx="622534" cy="622534"/>
            </a:xfrm>
          </p:grpSpPr>
          <p:sp>
            <p:nvSpPr>
              <p:cNvPr id="36" name="任意多边形 133"/>
              <p:cNvSpPr/>
              <p:nvPr/>
            </p:nvSpPr>
            <p:spPr>
              <a:xfrm>
                <a:off x="0" y="0"/>
                <a:ext cx="622534" cy="62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任意多边形 134"/>
              <p:cNvSpPr/>
              <p:nvPr/>
            </p:nvSpPr>
            <p:spPr>
              <a:xfrm>
                <a:off x="171454" y="188930"/>
                <a:ext cx="279625" cy="244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12" y="14657"/>
                    </a:moveTo>
                    <a:cubicBezTo>
                      <a:pt x="19912" y="13596"/>
                      <a:pt x="19153" y="12729"/>
                      <a:pt x="18225" y="12729"/>
                    </a:cubicBezTo>
                    <a:cubicBezTo>
                      <a:pt x="17297" y="12729"/>
                      <a:pt x="16537" y="13596"/>
                      <a:pt x="16537" y="14657"/>
                    </a:cubicBezTo>
                    <a:cubicBezTo>
                      <a:pt x="16537" y="15718"/>
                      <a:pt x="17297" y="16586"/>
                      <a:pt x="18225" y="16586"/>
                    </a:cubicBezTo>
                    <a:cubicBezTo>
                      <a:pt x="19153" y="16586"/>
                      <a:pt x="19912" y="15718"/>
                      <a:pt x="19912" y="14657"/>
                    </a:cubicBezTo>
                    <a:close/>
                    <a:moveTo>
                      <a:pt x="16158" y="10800"/>
                    </a:moveTo>
                    <a:lnTo>
                      <a:pt x="15219" y="6497"/>
                    </a:lnTo>
                    <a:cubicBezTo>
                      <a:pt x="15187" y="6364"/>
                      <a:pt x="14977" y="6171"/>
                      <a:pt x="14850" y="6171"/>
                    </a:cubicBezTo>
                    <a:lnTo>
                      <a:pt x="6750" y="6171"/>
                    </a:lnTo>
                    <a:cubicBezTo>
                      <a:pt x="6623" y="6171"/>
                      <a:pt x="6413" y="6364"/>
                      <a:pt x="6381" y="6497"/>
                    </a:cubicBezTo>
                    <a:lnTo>
                      <a:pt x="5442" y="10800"/>
                    </a:lnTo>
                    <a:cubicBezTo>
                      <a:pt x="5442" y="10800"/>
                      <a:pt x="16158" y="10800"/>
                      <a:pt x="16158" y="10800"/>
                    </a:cubicBezTo>
                    <a:close/>
                    <a:moveTo>
                      <a:pt x="5063" y="14657"/>
                    </a:moveTo>
                    <a:cubicBezTo>
                      <a:pt x="5063" y="13596"/>
                      <a:pt x="4303" y="12729"/>
                      <a:pt x="3375" y="12729"/>
                    </a:cubicBezTo>
                    <a:cubicBezTo>
                      <a:pt x="2447" y="12729"/>
                      <a:pt x="1688" y="13596"/>
                      <a:pt x="1688" y="14657"/>
                    </a:cubicBezTo>
                    <a:cubicBezTo>
                      <a:pt x="1688" y="15718"/>
                      <a:pt x="2447" y="16586"/>
                      <a:pt x="3375" y="16586"/>
                    </a:cubicBezTo>
                    <a:cubicBezTo>
                      <a:pt x="4303" y="16586"/>
                      <a:pt x="5063" y="15718"/>
                      <a:pt x="5063" y="14657"/>
                    </a:cubicBezTo>
                    <a:close/>
                    <a:moveTo>
                      <a:pt x="21600" y="13500"/>
                    </a:moveTo>
                    <a:lnTo>
                      <a:pt x="21600" y="18129"/>
                    </a:lnTo>
                    <a:cubicBezTo>
                      <a:pt x="21600" y="18346"/>
                      <a:pt x="21452" y="18514"/>
                      <a:pt x="21262" y="18514"/>
                    </a:cubicBezTo>
                    <a:lnTo>
                      <a:pt x="20250" y="18514"/>
                    </a:lnTo>
                    <a:lnTo>
                      <a:pt x="20250" y="19286"/>
                    </a:lnTo>
                    <a:cubicBezTo>
                      <a:pt x="20250" y="20563"/>
                      <a:pt x="19343" y="21600"/>
                      <a:pt x="18225" y="21600"/>
                    </a:cubicBezTo>
                    <a:cubicBezTo>
                      <a:pt x="17107" y="21600"/>
                      <a:pt x="16200" y="20563"/>
                      <a:pt x="16200" y="19286"/>
                    </a:cubicBezTo>
                    <a:lnTo>
                      <a:pt x="16200" y="18514"/>
                    </a:lnTo>
                    <a:lnTo>
                      <a:pt x="5400" y="18514"/>
                    </a:lnTo>
                    <a:lnTo>
                      <a:pt x="5400" y="19286"/>
                    </a:lnTo>
                    <a:cubicBezTo>
                      <a:pt x="5400" y="20563"/>
                      <a:pt x="4493" y="21600"/>
                      <a:pt x="3375" y="21600"/>
                    </a:cubicBezTo>
                    <a:cubicBezTo>
                      <a:pt x="2257" y="21600"/>
                      <a:pt x="1350" y="20563"/>
                      <a:pt x="1350" y="19286"/>
                    </a:cubicBezTo>
                    <a:lnTo>
                      <a:pt x="1350" y="18514"/>
                    </a:lnTo>
                    <a:lnTo>
                      <a:pt x="338" y="18514"/>
                    </a:lnTo>
                    <a:cubicBezTo>
                      <a:pt x="148" y="18514"/>
                      <a:pt x="0" y="18346"/>
                      <a:pt x="0" y="18129"/>
                    </a:cubicBezTo>
                    <a:lnTo>
                      <a:pt x="0" y="13500"/>
                    </a:lnTo>
                    <a:cubicBezTo>
                      <a:pt x="0" y="12005"/>
                      <a:pt x="1055" y="10800"/>
                      <a:pt x="2363" y="10800"/>
                    </a:cubicBezTo>
                    <a:lnTo>
                      <a:pt x="2658" y="10800"/>
                    </a:lnTo>
                    <a:lnTo>
                      <a:pt x="3765" y="5750"/>
                    </a:lnTo>
                    <a:cubicBezTo>
                      <a:pt x="4092" y="4231"/>
                      <a:pt x="5379" y="3086"/>
                      <a:pt x="6750" y="3086"/>
                    </a:cubicBezTo>
                    <a:lnTo>
                      <a:pt x="8100" y="3086"/>
                    </a:lnTo>
                    <a:lnTo>
                      <a:pt x="8100" y="386"/>
                    </a:lnTo>
                    <a:cubicBezTo>
                      <a:pt x="8100" y="169"/>
                      <a:pt x="8248" y="0"/>
                      <a:pt x="8438" y="0"/>
                    </a:cubicBezTo>
                    <a:lnTo>
                      <a:pt x="13162" y="0"/>
                    </a:lnTo>
                    <a:cubicBezTo>
                      <a:pt x="13352" y="0"/>
                      <a:pt x="13500" y="169"/>
                      <a:pt x="13500" y="386"/>
                    </a:cubicBezTo>
                    <a:lnTo>
                      <a:pt x="13500" y="3086"/>
                    </a:lnTo>
                    <a:lnTo>
                      <a:pt x="14850" y="3086"/>
                    </a:lnTo>
                    <a:cubicBezTo>
                      <a:pt x="16221" y="3086"/>
                      <a:pt x="17508" y="4231"/>
                      <a:pt x="17835" y="5750"/>
                    </a:cubicBezTo>
                    <a:lnTo>
                      <a:pt x="18942" y="10800"/>
                    </a:lnTo>
                    <a:lnTo>
                      <a:pt x="19237" y="10800"/>
                    </a:lnTo>
                    <a:cubicBezTo>
                      <a:pt x="20545" y="10800"/>
                      <a:pt x="21600" y="12005"/>
                      <a:pt x="21600" y="135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4" name="千图PPT彼岸天：ID 8661124库_组合 13"/>
          <p:cNvGrpSpPr/>
          <p:nvPr>
            <p:custDataLst>
              <p:tags r:id="rId5"/>
            </p:custDataLst>
          </p:nvPr>
        </p:nvGrpSpPr>
        <p:grpSpPr>
          <a:xfrm rot="2379804">
            <a:off x="2325999" y="1037435"/>
            <a:ext cx="1895472" cy="4479798"/>
            <a:chOff x="2403406" y="1037435"/>
            <a:chExt cx="1895472" cy="4479798"/>
          </a:xfrm>
        </p:grpSpPr>
        <p:sp>
          <p:nvSpPr>
            <p:cNvPr id="29" name="任意多边形 126"/>
            <p:cNvSpPr/>
            <p:nvPr/>
          </p:nvSpPr>
          <p:spPr>
            <a:xfrm>
              <a:off x="2403406" y="1642468"/>
              <a:ext cx="1895472" cy="387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96" y="19976"/>
                  </a:moveTo>
                  <a:lnTo>
                    <a:pt x="18704" y="19976"/>
                  </a:lnTo>
                  <a:lnTo>
                    <a:pt x="18704" y="1624"/>
                  </a:lnTo>
                  <a:lnTo>
                    <a:pt x="2896" y="1624"/>
                  </a:lnTo>
                  <a:cubicBezTo>
                    <a:pt x="2896" y="1624"/>
                    <a:pt x="2896" y="19976"/>
                    <a:pt x="2896" y="19976"/>
                  </a:cubicBezTo>
                  <a:close/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任意多边形 127"/>
            <p:cNvSpPr/>
            <p:nvPr/>
          </p:nvSpPr>
          <p:spPr>
            <a:xfrm>
              <a:off x="2920645" y="1037435"/>
              <a:ext cx="925801" cy="524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 128"/>
            <p:cNvSpPr/>
            <p:nvPr/>
          </p:nvSpPr>
          <p:spPr>
            <a:xfrm>
              <a:off x="2731642" y="2040410"/>
              <a:ext cx="1214288" cy="514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任意多边形 129"/>
            <p:cNvSpPr/>
            <p:nvPr/>
          </p:nvSpPr>
          <p:spPr>
            <a:xfrm>
              <a:off x="2731642" y="2671397"/>
              <a:ext cx="1214288" cy="514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任意多边形 130"/>
            <p:cNvSpPr/>
            <p:nvPr/>
          </p:nvSpPr>
          <p:spPr>
            <a:xfrm>
              <a:off x="2731642" y="3933371"/>
              <a:ext cx="1214288" cy="514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任意多边形 131"/>
            <p:cNvSpPr/>
            <p:nvPr/>
          </p:nvSpPr>
          <p:spPr>
            <a:xfrm>
              <a:off x="2731642" y="4564357"/>
              <a:ext cx="1214288" cy="514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任意多边形 132"/>
            <p:cNvSpPr/>
            <p:nvPr/>
          </p:nvSpPr>
          <p:spPr>
            <a:xfrm>
              <a:off x="2731642" y="3302384"/>
              <a:ext cx="1214288" cy="514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0" name="千图PPT彼岸天：ID 8661124库_组合 49"/>
          <p:cNvGrpSpPr/>
          <p:nvPr>
            <p:custDataLst>
              <p:tags r:id="rId6"/>
            </p:custDataLst>
          </p:nvPr>
        </p:nvGrpSpPr>
        <p:grpSpPr>
          <a:xfrm>
            <a:off x="3966365" y="4172629"/>
            <a:ext cx="6692356" cy="794294"/>
            <a:chOff x="3966365" y="4172629"/>
            <a:chExt cx="6692356" cy="794294"/>
          </a:xfrm>
        </p:grpSpPr>
        <p:grpSp>
          <p:nvGrpSpPr>
            <p:cNvPr id="15" name="组合 14"/>
            <p:cNvGrpSpPr/>
            <p:nvPr/>
          </p:nvGrpSpPr>
          <p:grpSpPr>
            <a:xfrm>
              <a:off x="7054188" y="4215792"/>
              <a:ext cx="707969" cy="707969"/>
              <a:chOff x="0" y="0"/>
              <a:chExt cx="622534" cy="622534"/>
            </a:xfrm>
          </p:grpSpPr>
          <p:sp>
            <p:nvSpPr>
              <p:cNvPr id="27" name="任意多边形 124"/>
              <p:cNvSpPr/>
              <p:nvPr/>
            </p:nvSpPr>
            <p:spPr>
              <a:xfrm>
                <a:off x="0" y="0"/>
                <a:ext cx="622534" cy="62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任意多边形 125"/>
              <p:cNvSpPr/>
              <p:nvPr/>
            </p:nvSpPr>
            <p:spPr>
              <a:xfrm>
                <a:off x="171454" y="185333"/>
                <a:ext cx="279625" cy="251866"/>
              </a:xfrm>
              <a:custGeom>
                <a:avLst/>
                <a:gdLst>
                  <a:gd name="connsiteX0" fmla="*/ 103452 w 331343"/>
                  <a:gd name="connsiteY0" fmla="*/ 146050 h 298450"/>
                  <a:gd name="connsiteX1" fmla="*/ 110066 w 331343"/>
                  <a:gd name="connsiteY1" fmla="*/ 152545 h 298450"/>
                  <a:gd name="connsiteX2" fmla="*/ 111389 w 331343"/>
                  <a:gd name="connsiteY2" fmla="*/ 166832 h 298450"/>
                  <a:gd name="connsiteX3" fmla="*/ 106098 w 331343"/>
                  <a:gd name="connsiteY3" fmla="*/ 174625 h 298450"/>
                  <a:gd name="connsiteX4" fmla="*/ 104775 w 331343"/>
                  <a:gd name="connsiteY4" fmla="*/ 174625 h 298450"/>
                  <a:gd name="connsiteX5" fmla="*/ 98160 w 331343"/>
                  <a:gd name="connsiteY5" fmla="*/ 169430 h 298450"/>
                  <a:gd name="connsiteX6" fmla="*/ 96837 w 331343"/>
                  <a:gd name="connsiteY6" fmla="*/ 152545 h 298450"/>
                  <a:gd name="connsiteX7" fmla="*/ 103452 w 331343"/>
                  <a:gd name="connsiteY7" fmla="*/ 146050 h 298450"/>
                  <a:gd name="connsiteX8" fmla="*/ 25717 w 331343"/>
                  <a:gd name="connsiteY8" fmla="*/ 65088 h 298450"/>
                  <a:gd name="connsiteX9" fmla="*/ 20637 w 331343"/>
                  <a:gd name="connsiteY9" fmla="*/ 67469 h 298450"/>
                  <a:gd name="connsiteX10" fmla="*/ 26987 w 331343"/>
                  <a:gd name="connsiteY10" fmla="*/ 69851 h 298450"/>
                  <a:gd name="connsiteX11" fmla="*/ 25717 w 331343"/>
                  <a:gd name="connsiteY11" fmla="*/ 65088 h 298450"/>
                  <a:gd name="connsiteX12" fmla="*/ 73025 w 331343"/>
                  <a:gd name="connsiteY12" fmla="*/ 41275 h 298450"/>
                  <a:gd name="connsiteX13" fmla="*/ 85725 w 331343"/>
                  <a:gd name="connsiteY13" fmla="*/ 54769 h 298450"/>
                  <a:gd name="connsiteX14" fmla="*/ 73025 w 331343"/>
                  <a:gd name="connsiteY14" fmla="*/ 68263 h 298450"/>
                  <a:gd name="connsiteX15" fmla="*/ 60325 w 331343"/>
                  <a:gd name="connsiteY15" fmla="*/ 54769 h 298450"/>
                  <a:gd name="connsiteX16" fmla="*/ 73025 w 331343"/>
                  <a:gd name="connsiteY16" fmla="*/ 41275 h 298450"/>
                  <a:gd name="connsiteX17" fmla="*/ 89991 w 331343"/>
                  <a:gd name="connsiteY17" fmla="*/ 12700 h 298450"/>
                  <a:gd name="connsiteX18" fmla="*/ 39687 w 331343"/>
                  <a:gd name="connsiteY18" fmla="*/ 63322 h 298450"/>
                  <a:gd name="connsiteX19" fmla="*/ 75803 w 331343"/>
                  <a:gd name="connsiteY19" fmla="*/ 111349 h 298450"/>
                  <a:gd name="connsiteX20" fmla="*/ 79672 w 331343"/>
                  <a:gd name="connsiteY20" fmla="*/ 115243 h 298450"/>
                  <a:gd name="connsiteX21" fmla="*/ 79672 w 331343"/>
                  <a:gd name="connsiteY21" fmla="*/ 121733 h 298450"/>
                  <a:gd name="connsiteX22" fmla="*/ 70643 w 331343"/>
                  <a:gd name="connsiteY22" fmla="*/ 156780 h 298450"/>
                  <a:gd name="connsiteX23" fmla="*/ 148034 w 331343"/>
                  <a:gd name="connsiteY23" fmla="*/ 233363 h 298450"/>
                  <a:gd name="connsiteX24" fmla="*/ 181570 w 331343"/>
                  <a:gd name="connsiteY24" fmla="*/ 225575 h 298450"/>
                  <a:gd name="connsiteX25" fmla="*/ 169962 w 331343"/>
                  <a:gd name="connsiteY25" fmla="*/ 225575 h 298450"/>
                  <a:gd name="connsiteX26" fmla="*/ 110629 w 331343"/>
                  <a:gd name="connsiteY26" fmla="*/ 193125 h 298450"/>
                  <a:gd name="connsiteX27" fmla="*/ 111919 w 331343"/>
                  <a:gd name="connsiteY27" fmla="*/ 184039 h 298450"/>
                  <a:gd name="connsiteX28" fmla="*/ 120947 w 331343"/>
                  <a:gd name="connsiteY28" fmla="*/ 186635 h 298450"/>
                  <a:gd name="connsiteX29" fmla="*/ 169962 w 331343"/>
                  <a:gd name="connsiteY29" fmla="*/ 212595 h 298450"/>
                  <a:gd name="connsiteX30" fmla="*/ 204787 w 331343"/>
                  <a:gd name="connsiteY30" fmla="*/ 212595 h 298450"/>
                  <a:gd name="connsiteX31" fmla="*/ 206077 w 331343"/>
                  <a:gd name="connsiteY31" fmla="*/ 212595 h 298450"/>
                  <a:gd name="connsiteX32" fmla="*/ 307975 w 331343"/>
                  <a:gd name="connsiteY32" fmla="*/ 212595 h 298450"/>
                  <a:gd name="connsiteX33" fmla="*/ 126107 w 331343"/>
                  <a:gd name="connsiteY33" fmla="*/ 26978 h 298450"/>
                  <a:gd name="connsiteX34" fmla="*/ 89991 w 331343"/>
                  <a:gd name="connsiteY34" fmla="*/ 12700 h 298450"/>
                  <a:gd name="connsiteX35" fmla="*/ 89427 w 331343"/>
                  <a:gd name="connsiteY35" fmla="*/ 0 h 298450"/>
                  <a:gd name="connsiteX36" fmla="*/ 134789 w 331343"/>
                  <a:gd name="connsiteY36" fmla="*/ 18166 h 298450"/>
                  <a:gd name="connsiteX37" fmla="*/ 329196 w 331343"/>
                  <a:gd name="connsiteY37" fmla="*/ 214106 h 298450"/>
                  <a:gd name="connsiteX38" fmla="*/ 330492 w 331343"/>
                  <a:gd name="connsiteY38" fmla="*/ 221891 h 298450"/>
                  <a:gd name="connsiteX39" fmla="*/ 325308 w 331343"/>
                  <a:gd name="connsiteY39" fmla="*/ 225784 h 298450"/>
                  <a:gd name="connsiteX40" fmla="*/ 204776 w 331343"/>
                  <a:gd name="connsiteY40" fmla="*/ 225784 h 298450"/>
                  <a:gd name="connsiteX41" fmla="*/ 164598 w 331343"/>
                  <a:gd name="connsiteY41" fmla="*/ 245248 h 298450"/>
                  <a:gd name="connsiteX42" fmla="*/ 164598 w 331343"/>
                  <a:gd name="connsiteY42" fmla="*/ 284177 h 298450"/>
                  <a:gd name="connsiteX43" fmla="*/ 171078 w 331343"/>
                  <a:gd name="connsiteY43" fmla="*/ 284177 h 298450"/>
                  <a:gd name="connsiteX44" fmla="*/ 177559 w 331343"/>
                  <a:gd name="connsiteY44" fmla="*/ 291962 h 298450"/>
                  <a:gd name="connsiteX45" fmla="*/ 171078 w 331343"/>
                  <a:gd name="connsiteY45" fmla="*/ 298450 h 298450"/>
                  <a:gd name="connsiteX46" fmla="*/ 117940 w 331343"/>
                  <a:gd name="connsiteY46" fmla="*/ 298450 h 298450"/>
                  <a:gd name="connsiteX47" fmla="*/ 111460 w 331343"/>
                  <a:gd name="connsiteY47" fmla="*/ 291962 h 298450"/>
                  <a:gd name="connsiteX48" fmla="*/ 117940 w 331343"/>
                  <a:gd name="connsiteY48" fmla="*/ 284177 h 298450"/>
                  <a:gd name="connsiteX49" fmla="*/ 151638 w 331343"/>
                  <a:gd name="connsiteY49" fmla="*/ 284177 h 298450"/>
                  <a:gd name="connsiteX50" fmla="*/ 151638 w 331343"/>
                  <a:gd name="connsiteY50" fmla="*/ 246546 h 298450"/>
                  <a:gd name="connsiteX51" fmla="*/ 147749 w 331343"/>
                  <a:gd name="connsiteY51" fmla="*/ 246546 h 298450"/>
                  <a:gd name="connsiteX52" fmla="*/ 57026 w 331343"/>
                  <a:gd name="connsiteY52" fmla="*/ 157011 h 298450"/>
                  <a:gd name="connsiteX53" fmla="*/ 64802 w 331343"/>
                  <a:gd name="connsiteY53" fmla="*/ 121975 h 298450"/>
                  <a:gd name="connsiteX54" fmla="*/ 38881 w 331343"/>
                  <a:gd name="connsiteY54" fmla="*/ 102511 h 298450"/>
                  <a:gd name="connsiteX55" fmla="*/ 31105 w 331343"/>
                  <a:gd name="connsiteY55" fmla="*/ 86940 h 298450"/>
                  <a:gd name="connsiteX56" fmla="*/ 29809 w 331343"/>
                  <a:gd name="connsiteY56" fmla="*/ 86940 h 298450"/>
                  <a:gd name="connsiteX57" fmla="*/ 3888 w 331343"/>
                  <a:gd name="connsiteY57" fmla="*/ 72666 h 298450"/>
                  <a:gd name="connsiteX58" fmla="*/ 0 w 331343"/>
                  <a:gd name="connsiteY58" fmla="*/ 67475 h 298450"/>
                  <a:gd name="connsiteX59" fmla="*/ 3888 w 331343"/>
                  <a:gd name="connsiteY59" fmla="*/ 60987 h 298450"/>
                  <a:gd name="connsiteX60" fmla="*/ 28513 w 331343"/>
                  <a:gd name="connsiteY60" fmla="*/ 49309 h 298450"/>
                  <a:gd name="connsiteX61" fmla="*/ 89427 w 331343"/>
                  <a:gd name="connsiteY61" fmla="*/ 0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31343" h="298450">
                    <a:moveTo>
                      <a:pt x="103452" y="146050"/>
                    </a:moveTo>
                    <a:cubicBezTo>
                      <a:pt x="107420" y="146050"/>
                      <a:pt x="110066" y="148648"/>
                      <a:pt x="110066" y="152545"/>
                    </a:cubicBezTo>
                    <a:cubicBezTo>
                      <a:pt x="110066" y="157740"/>
                      <a:pt x="110066" y="161637"/>
                      <a:pt x="111389" y="166832"/>
                    </a:cubicBezTo>
                    <a:cubicBezTo>
                      <a:pt x="112712" y="169430"/>
                      <a:pt x="110066" y="173326"/>
                      <a:pt x="106098" y="174625"/>
                    </a:cubicBezTo>
                    <a:cubicBezTo>
                      <a:pt x="106098" y="174625"/>
                      <a:pt x="106098" y="174625"/>
                      <a:pt x="104775" y="174625"/>
                    </a:cubicBezTo>
                    <a:cubicBezTo>
                      <a:pt x="102129" y="174625"/>
                      <a:pt x="99483" y="172028"/>
                      <a:pt x="98160" y="169430"/>
                    </a:cubicBezTo>
                    <a:cubicBezTo>
                      <a:pt x="96837" y="164234"/>
                      <a:pt x="96837" y="157740"/>
                      <a:pt x="96837" y="152545"/>
                    </a:cubicBezTo>
                    <a:cubicBezTo>
                      <a:pt x="96837" y="148648"/>
                      <a:pt x="99483" y="146050"/>
                      <a:pt x="103452" y="146050"/>
                    </a:cubicBezTo>
                    <a:close/>
                    <a:moveTo>
                      <a:pt x="25717" y="65088"/>
                    </a:moveTo>
                    <a:cubicBezTo>
                      <a:pt x="25717" y="65088"/>
                      <a:pt x="25717" y="65088"/>
                      <a:pt x="20637" y="67469"/>
                    </a:cubicBezTo>
                    <a:lnTo>
                      <a:pt x="26987" y="69851"/>
                    </a:lnTo>
                    <a:cubicBezTo>
                      <a:pt x="25717" y="68660"/>
                      <a:pt x="25717" y="66279"/>
                      <a:pt x="25717" y="65088"/>
                    </a:cubicBezTo>
                    <a:close/>
                    <a:moveTo>
                      <a:pt x="73025" y="41275"/>
                    </a:moveTo>
                    <a:cubicBezTo>
                      <a:pt x="80039" y="41275"/>
                      <a:pt x="85725" y="47316"/>
                      <a:pt x="85725" y="54769"/>
                    </a:cubicBezTo>
                    <a:cubicBezTo>
                      <a:pt x="85725" y="62222"/>
                      <a:pt x="80039" y="68263"/>
                      <a:pt x="73025" y="68263"/>
                    </a:cubicBezTo>
                    <a:cubicBezTo>
                      <a:pt x="66011" y="68263"/>
                      <a:pt x="60325" y="62222"/>
                      <a:pt x="60325" y="54769"/>
                    </a:cubicBezTo>
                    <a:cubicBezTo>
                      <a:pt x="60325" y="47316"/>
                      <a:pt x="66011" y="41275"/>
                      <a:pt x="73025" y="41275"/>
                    </a:cubicBezTo>
                    <a:close/>
                    <a:moveTo>
                      <a:pt x="89991" y="12700"/>
                    </a:moveTo>
                    <a:cubicBezTo>
                      <a:pt x="62904" y="12700"/>
                      <a:pt x="39687" y="34766"/>
                      <a:pt x="39687" y="63322"/>
                    </a:cubicBezTo>
                    <a:cubicBezTo>
                      <a:pt x="39687" y="85389"/>
                      <a:pt x="55165" y="104859"/>
                      <a:pt x="75803" y="111349"/>
                    </a:cubicBezTo>
                    <a:cubicBezTo>
                      <a:pt x="78382" y="112647"/>
                      <a:pt x="79672" y="113945"/>
                      <a:pt x="79672" y="115243"/>
                    </a:cubicBezTo>
                    <a:cubicBezTo>
                      <a:pt x="80962" y="117839"/>
                      <a:pt x="80962" y="119137"/>
                      <a:pt x="79672" y="121733"/>
                    </a:cubicBezTo>
                    <a:cubicBezTo>
                      <a:pt x="74513" y="132117"/>
                      <a:pt x="70643" y="145098"/>
                      <a:pt x="70643" y="156780"/>
                    </a:cubicBezTo>
                    <a:cubicBezTo>
                      <a:pt x="70643" y="199615"/>
                      <a:pt x="105469" y="233363"/>
                      <a:pt x="148034" y="233363"/>
                    </a:cubicBezTo>
                    <a:cubicBezTo>
                      <a:pt x="159643" y="233363"/>
                      <a:pt x="171251" y="230767"/>
                      <a:pt x="181570" y="225575"/>
                    </a:cubicBezTo>
                    <a:cubicBezTo>
                      <a:pt x="181570" y="225575"/>
                      <a:pt x="181570" y="225575"/>
                      <a:pt x="169962" y="225575"/>
                    </a:cubicBezTo>
                    <a:cubicBezTo>
                      <a:pt x="146744" y="225575"/>
                      <a:pt x="123527" y="213893"/>
                      <a:pt x="110629" y="193125"/>
                    </a:cubicBezTo>
                    <a:cubicBezTo>
                      <a:pt x="108049" y="190529"/>
                      <a:pt x="109339" y="186635"/>
                      <a:pt x="111919" y="184039"/>
                    </a:cubicBezTo>
                    <a:cubicBezTo>
                      <a:pt x="114498" y="182741"/>
                      <a:pt x="119658" y="182741"/>
                      <a:pt x="120947" y="186635"/>
                    </a:cubicBezTo>
                    <a:cubicBezTo>
                      <a:pt x="132556" y="202211"/>
                      <a:pt x="150614" y="212595"/>
                      <a:pt x="169962" y="212595"/>
                    </a:cubicBezTo>
                    <a:cubicBezTo>
                      <a:pt x="169962" y="212595"/>
                      <a:pt x="169962" y="212595"/>
                      <a:pt x="204787" y="212595"/>
                    </a:cubicBezTo>
                    <a:cubicBezTo>
                      <a:pt x="204787" y="212595"/>
                      <a:pt x="204787" y="212595"/>
                      <a:pt x="206077" y="212595"/>
                    </a:cubicBezTo>
                    <a:lnTo>
                      <a:pt x="307975" y="212595"/>
                    </a:lnTo>
                    <a:cubicBezTo>
                      <a:pt x="269280" y="171058"/>
                      <a:pt x="135136" y="36064"/>
                      <a:pt x="126107" y="26978"/>
                    </a:cubicBezTo>
                    <a:cubicBezTo>
                      <a:pt x="115788" y="17892"/>
                      <a:pt x="104179" y="12700"/>
                      <a:pt x="89991" y="12700"/>
                    </a:cubicBezTo>
                    <a:close/>
                    <a:moveTo>
                      <a:pt x="89427" y="0"/>
                    </a:moveTo>
                    <a:cubicBezTo>
                      <a:pt x="106276" y="0"/>
                      <a:pt x="123125" y="6488"/>
                      <a:pt x="134789" y="18166"/>
                    </a:cubicBezTo>
                    <a:cubicBezTo>
                      <a:pt x="145157" y="28547"/>
                      <a:pt x="321420" y="206320"/>
                      <a:pt x="329196" y="214106"/>
                    </a:cubicBezTo>
                    <a:cubicBezTo>
                      <a:pt x="331788" y="216701"/>
                      <a:pt x="331788" y="219296"/>
                      <a:pt x="330492" y="221891"/>
                    </a:cubicBezTo>
                    <a:cubicBezTo>
                      <a:pt x="330492" y="223189"/>
                      <a:pt x="327900" y="225784"/>
                      <a:pt x="325308" y="225784"/>
                    </a:cubicBezTo>
                    <a:cubicBezTo>
                      <a:pt x="325308" y="225784"/>
                      <a:pt x="325308" y="225784"/>
                      <a:pt x="204776" y="225784"/>
                    </a:cubicBezTo>
                    <a:cubicBezTo>
                      <a:pt x="193111" y="236165"/>
                      <a:pt x="180151" y="242653"/>
                      <a:pt x="164598" y="245248"/>
                    </a:cubicBezTo>
                    <a:cubicBezTo>
                      <a:pt x="164598" y="245248"/>
                      <a:pt x="164598" y="245248"/>
                      <a:pt x="164598" y="284177"/>
                    </a:cubicBezTo>
                    <a:cubicBezTo>
                      <a:pt x="164598" y="284177"/>
                      <a:pt x="164598" y="284177"/>
                      <a:pt x="171078" y="284177"/>
                    </a:cubicBezTo>
                    <a:cubicBezTo>
                      <a:pt x="174966" y="284177"/>
                      <a:pt x="177559" y="288069"/>
                      <a:pt x="177559" y="291962"/>
                    </a:cubicBezTo>
                    <a:cubicBezTo>
                      <a:pt x="177559" y="294557"/>
                      <a:pt x="174966" y="298450"/>
                      <a:pt x="171078" y="298450"/>
                    </a:cubicBezTo>
                    <a:cubicBezTo>
                      <a:pt x="171078" y="298450"/>
                      <a:pt x="171078" y="298450"/>
                      <a:pt x="117940" y="298450"/>
                    </a:cubicBezTo>
                    <a:cubicBezTo>
                      <a:pt x="115348" y="298450"/>
                      <a:pt x="111460" y="294557"/>
                      <a:pt x="111460" y="291962"/>
                    </a:cubicBezTo>
                    <a:cubicBezTo>
                      <a:pt x="111460" y="288069"/>
                      <a:pt x="115348" y="284177"/>
                      <a:pt x="117940" y="284177"/>
                    </a:cubicBezTo>
                    <a:cubicBezTo>
                      <a:pt x="117940" y="284177"/>
                      <a:pt x="117940" y="284177"/>
                      <a:pt x="151638" y="284177"/>
                    </a:cubicBezTo>
                    <a:cubicBezTo>
                      <a:pt x="151638" y="284177"/>
                      <a:pt x="151638" y="284177"/>
                      <a:pt x="151638" y="246546"/>
                    </a:cubicBezTo>
                    <a:cubicBezTo>
                      <a:pt x="150342" y="246546"/>
                      <a:pt x="149046" y="246546"/>
                      <a:pt x="147749" y="246546"/>
                    </a:cubicBezTo>
                    <a:cubicBezTo>
                      <a:pt x="97204" y="246546"/>
                      <a:pt x="57026" y="206320"/>
                      <a:pt x="57026" y="157011"/>
                    </a:cubicBezTo>
                    <a:cubicBezTo>
                      <a:pt x="57026" y="145332"/>
                      <a:pt x="59618" y="133653"/>
                      <a:pt x="64802" y="121975"/>
                    </a:cubicBezTo>
                    <a:cubicBezTo>
                      <a:pt x="54434" y="118082"/>
                      <a:pt x="45362" y="110296"/>
                      <a:pt x="38881" y="102511"/>
                    </a:cubicBezTo>
                    <a:cubicBezTo>
                      <a:pt x="34993" y="97320"/>
                      <a:pt x="32401" y="92130"/>
                      <a:pt x="31105" y="86940"/>
                    </a:cubicBezTo>
                    <a:cubicBezTo>
                      <a:pt x="29809" y="86940"/>
                      <a:pt x="29809" y="86940"/>
                      <a:pt x="29809" y="86940"/>
                    </a:cubicBezTo>
                    <a:cubicBezTo>
                      <a:pt x="29809" y="86940"/>
                      <a:pt x="29809" y="86940"/>
                      <a:pt x="3888" y="72666"/>
                    </a:cubicBezTo>
                    <a:cubicBezTo>
                      <a:pt x="1296" y="72666"/>
                      <a:pt x="0" y="70071"/>
                      <a:pt x="0" y="67475"/>
                    </a:cubicBezTo>
                    <a:cubicBezTo>
                      <a:pt x="0" y="64880"/>
                      <a:pt x="1296" y="62285"/>
                      <a:pt x="3888" y="60987"/>
                    </a:cubicBezTo>
                    <a:cubicBezTo>
                      <a:pt x="3888" y="60987"/>
                      <a:pt x="3888" y="60987"/>
                      <a:pt x="28513" y="49309"/>
                    </a:cubicBezTo>
                    <a:cubicBezTo>
                      <a:pt x="34993" y="20761"/>
                      <a:pt x="59618" y="0"/>
                      <a:pt x="894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971340" y="4172629"/>
              <a:ext cx="2687381" cy="794294"/>
              <a:chOff x="719666" y="2048993"/>
              <a:chExt cx="3288101" cy="723852"/>
            </a:xfrm>
          </p:grpSpPr>
          <p:sp>
            <p:nvSpPr>
              <p:cNvPr id="25" name="文本框 122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algn="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  <p:sp>
          <p:nvSpPr>
            <p:cNvPr id="17" name="任意多边形 114"/>
            <p:cNvSpPr/>
            <p:nvPr/>
          </p:nvSpPr>
          <p:spPr>
            <a:xfrm rot="10800000" flipH="1">
              <a:off x="3966365" y="4425022"/>
              <a:ext cx="2619425" cy="28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DCDEE0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1" name="千图PPT彼岸天：ID 8661124库_组合 50"/>
          <p:cNvGrpSpPr/>
          <p:nvPr>
            <p:custDataLst>
              <p:tags r:id="rId7"/>
            </p:custDataLst>
          </p:nvPr>
        </p:nvGrpSpPr>
        <p:grpSpPr>
          <a:xfrm>
            <a:off x="3323935" y="4974721"/>
            <a:ext cx="7334786" cy="794294"/>
            <a:chOff x="3323935" y="4974721"/>
            <a:chExt cx="7334786" cy="794294"/>
          </a:xfrm>
        </p:grpSpPr>
        <p:sp>
          <p:nvSpPr>
            <p:cNvPr id="18" name="任意多边形 115"/>
            <p:cNvSpPr/>
            <p:nvPr/>
          </p:nvSpPr>
          <p:spPr>
            <a:xfrm rot="10800000" flipH="1">
              <a:off x="3323935" y="5227115"/>
              <a:ext cx="3261855" cy="28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DCDEE0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7054188" y="5017885"/>
              <a:ext cx="707969" cy="707969"/>
              <a:chOff x="0" y="0"/>
              <a:chExt cx="622534" cy="622534"/>
            </a:xfrm>
          </p:grpSpPr>
          <p:sp>
            <p:nvSpPr>
              <p:cNvPr id="23" name="任意多边形 120"/>
              <p:cNvSpPr/>
              <p:nvPr/>
            </p:nvSpPr>
            <p:spPr>
              <a:xfrm>
                <a:off x="0" y="0"/>
                <a:ext cx="622534" cy="62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任意多边形 121"/>
              <p:cNvSpPr/>
              <p:nvPr/>
            </p:nvSpPr>
            <p:spPr>
              <a:xfrm>
                <a:off x="171454" y="171454"/>
                <a:ext cx="279625" cy="279625"/>
              </a:xfrm>
              <a:custGeom>
                <a:avLst/>
                <a:gdLst>
                  <a:gd name="connsiteX0" fmla="*/ 154672 w 338138"/>
                  <a:gd name="connsiteY0" fmla="*/ 33338 h 338138"/>
                  <a:gd name="connsiteX1" fmla="*/ 187326 w 338138"/>
                  <a:gd name="connsiteY1" fmla="*/ 91271 h 338138"/>
                  <a:gd name="connsiteX2" fmla="*/ 178183 w 338138"/>
                  <a:gd name="connsiteY2" fmla="*/ 118920 h 338138"/>
                  <a:gd name="connsiteX3" fmla="*/ 176877 w 338138"/>
                  <a:gd name="connsiteY3" fmla="*/ 121553 h 338138"/>
                  <a:gd name="connsiteX4" fmla="*/ 175570 w 338138"/>
                  <a:gd name="connsiteY4" fmla="*/ 222936 h 338138"/>
                  <a:gd name="connsiteX5" fmla="*/ 187326 w 338138"/>
                  <a:gd name="connsiteY5" fmla="*/ 254535 h 338138"/>
                  <a:gd name="connsiteX6" fmla="*/ 154672 w 338138"/>
                  <a:gd name="connsiteY6" fmla="*/ 311151 h 338138"/>
                  <a:gd name="connsiteX7" fmla="*/ 84138 w 338138"/>
                  <a:gd name="connsiteY7" fmla="*/ 254535 h 338138"/>
                  <a:gd name="connsiteX8" fmla="*/ 90669 w 338138"/>
                  <a:gd name="connsiteY8" fmla="*/ 221619 h 338138"/>
                  <a:gd name="connsiteX9" fmla="*/ 91975 w 338138"/>
                  <a:gd name="connsiteY9" fmla="*/ 220302 h 338138"/>
                  <a:gd name="connsiteX10" fmla="*/ 91975 w 338138"/>
                  <a:gd name="connsiteY10" fmla="*/ 124187 h 338138"/>
                  <a:gd name="connsiteX11" fmla="*/ 88057 w 338138"/>
                  <a:gd name="connsiteY11" fmla="*/ 117604 h 338138"/>
                  <a:gd name="connsiteX12" fmla="*/ 84138 w 338138"/>
                  <a:gd name="connsiteY12" fmla="*/ 91271 h 338138"/>
                  <a:gd name="connsiteX13" fmla="*/ 154672 w 338138"/>
                  <a:gd name="connsiteY13" fmla="*/ 33338 h 338138"/>
                  <a:gd name="connsiteX14" fmla="*/ 168963 w 338138"/>
                  <a:gd name="connsiteY14" fmla="*/ 12700 h 338138"/>
                  <a:gd name="connsiteX15" fmla="*/ 20638 w 338138"/>
                  <a:gd name="connsiteY15" fmla="*/ 120450 h 338138"/>
                  <a:gd name="connsiteX16" fmla="*/ 24576 w 338138"/>
                  <a:gd name="connsiteY16" fmla="*/ 117822 h 338138"/>
                  <a:gd name="connsiteX17" fmla="*/ 44265 w 338138"/>
                  <a:gd name="connsiteY17" fmla="*/ 170383 h 338138"/>
                  <a:gd name="connsiteX18" fmla="*/ 24576 w 338138"/>
                  <a:gd name="connsiteY18" fmla="*/ 222944 h 338138"/>
                  <a:gd name="connsiteX19" fmla="*/ 20638 w 338138"/>
                  <a:gd name="connsiteY19" fmla="*/ 221630 h 338138"/>
                  <a:gd name="connsiteX20" fmla="*/ 168963 w 338138"/>
                  <a:gd name="connsiteY20" fmla="*/ 325438 h 338138"/>
                  <a:gd name="connsiteX21" fmla="*/ 321226 w 338138"/>
                  <a:gd name="connsiteY21" fmla="*/ 205862 h 338138"/>
                  <a:gd name="connsiteX22" fmla="*/ 309412 w 338138"/>
                  <a:gd name="connsiteY22" fmla="*/ 213746 h 338138"/>
                  <a:gd name="connsiteX23" fmla="*/ 298911 w 338138"/>
                  <a:gd name="connsiteY23" fmla="*/ 220316 h 338138"/>
                  <a:gd name="connsiteX24" fmla="*/ 287098 w 338138"/>
                  <a:gd name="connsiteY24" fmla="*/ 222944 h 338138"/>
                  <a:gd name="connsiteX25" fmla="*/ 234593 w 338138"/>
                  <a:gd name="connsiteY25" fmla="*/ 169069 h 338138"/>
                  <a:gd name="connsiteX26" fmla="*/ 287098 w 338138"/>
                  <a:gd name="connsiteY26" fmla="*/ 115194 h 338138"/>
                  <a:gd name="connsiteX27" fmla="*/ 310725 w 338138"/>
                  <a:gd name="connsiteY27" fmla="*/ 125706 h 338138"/>
                  <a:gd name="connsiteX28" fmla="*/ 312038 w 338138"/>
                  <a:gd name="connsiteY28" fmla="*/ 128334 h 338138"/>
                  <a:gd name="connsiteX29" fmla="*/ 323851 w 338138"/>
                  <a:gd name="connsiteY29" fmla="*/ 141474 h 338138"/>
                  <a:gd name="connsiteX30" fmla="*/ 168963 w 338138"/>
                  <a:gd name="connsiteY30" fmla="*/ 12700 h 338138"/>
                  <a:gd name="connsiteX31" fmla="*/ 169069 w 338138"/>
                  <a:gd name="connsiteY31" fmla="*/ 0 h 338138"/>
                  <a:gd name="connsiteX32" fmla="*/ 338138 w 338138"/>
                  <a:gd name="connsiteY32" fmla="*/ 169069 h 338138"/>
                  <a:gd name="connsiteX33" fmla="*/ 169069 w 338138"/>
                  <a:gd name="connsiteY33" fmla="*/ 338138 h 338138"/>
                  <a:gd name="connsiteX34" fmla="*/ 0 w 338138"/>
                  <a:gd name="connsiteY34" fmla="*/ 169069 h 338138"/>
                  <a:gd name="connsiteX35" fmla="*/ 169069 w 338138"/>
                  <a:gd name="connsiteY35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8138" h="338138">
                    <a:moveTo>
                      <a:pt x="154672" y="33338"/>
                    </a:moveTo>
                    <a:cubicBezTo>
                      <a:pt x="183407" y="33338"/>
                      <a:pt x="187326" y="59671"/>
                      <a:pt x="187326" y="91271"/>
                    </a:cubicBezTo>
                    <a:cubicBezTo>
                      <a:pt x="187326" y="101804"/>
                      <a:pt x="184714" y="111020"/>
                      <a:pt x="178183" y="118920"/>
                    </a:cubicBezTo>
                    <a:cubicBezTo>
                      <a:pt x="178183" y="120237"/>
                      <a:pt x="178183" y="120237"/>
                      <a:pt x="176877" y="121553"/>
                    </a:cubicBezTo>
                    <a:cubicBezTo>
                      <a:pt x="150753" y="159736"/>
                      <a:pt x="175570" y="222936"/>
                      <a:pt x="175570" y="222936"/>
                    </a:cubicBezTo>
                    <a:cubicBezTo>
                      <a:pt x="183407" y="232152"/>
                      <a:pt x="187326" y="242685"/>
                      <a:pt x="187326" y="254535"/>
                    </a:cubicBezTo>
                    <a:cubicBezTo>
                      <a:pt x="187326" y="286135"/>
                      <a:pt x="183407" y="311151"/>
                      <a:pt x="154672" y="311151"/>
                    </a:cubicBezTo>
                    <a:cubicBezTo>
                      <a:pt x="127242" y="311151"/>
                      <a:pt x="84138" y="286135"/>
                      <a:pt x="84138" y="254535"/>
                    </a:cubicBezTo>
                    <a:cubicBezTo>
                      <a:pt x="84138" y="242685"/>
                      <a:pt x="86750" y="230835"/>
                      <a:pt x="90669" y="221619"/>
                    </a:cubicBezTo>
                    <a:cubicBezTo>
                      <a:pt x="91975" y="220302"/>
                      <a:pt x="91975" y="220302"/>
                      <a:pt x="91975" y="220302"/>
                    </a:cubicBezTo>
                    <a:cubicBezTo>
                      <a:pt x="108955" y="183436"/>
                      <a:pt x="97200" y="141303"/>
                      <a:pt x="91975" y="124187"/>
                    </a:cubicBezTo>
                    <a:cubicBezTo>
                      <a:pt x="90669" y="122870"/>
                      <a:pt x="89363" y="120237"/>
                      <a:pt x="88057" y="117604"/>
                    </a:cubicBezTo>
                    <a:cubicBezTo>
                      <a:pt x="85444" y="109704"/>
                      <a:pt x="84138" y="100487"/>
                      <a:pt x="84138" y="91271"/>
                    </a:cubicBezTo>
                    <a:cubicBezTo>
                      <a:pt x="84138" y="59671"/>
                      <a:pt x="127242" y="33338"/>
                      <a:pt x="154672" y="33338"/>
                    </a:cubicBezTo>
                    <a:close/>
                    <a:moveTo>
                      <a:pt x="168963" y="12700"/>
                    </a:moveTo>
                    <a:cubicBezTo>
                      <a:pt x="99395" y="12700"/>
                      <a:pt x="40327" y="57377"/>
                      <a:pt x="20638" y="120450"/>
                    </a:cubicBezTo>
                    <a:cubicBezTo>
                      <a:pt x="21951" y="117822"/>
                      <a:pt x="23263" y="117822"/>
                      <a:pt x="24576" y="117822"/>
                    </a:cubicBezTo>
                    <a:cubicBezTo>
                      <a:pt x="35077" y="117822"/>
                      <a:pt x="44265" y="141474"/>
                      <a:pt x="44265" y="170383"/>
                    </a:cubicBezTo>
                    <a:cubicBezTo>
                      <a:pt x="44265" y="199292"/>
                      <a:pt x="35077" y="222944"/>
                      <a:pt x="24576" y="222944"/>
                    </a:cubicBezTo>
                    <a:cubicBezTo>
                      <a:pt x="23263" y="222944"/>
                      <a:pt x="21951" y="221630"/>
                      <a:pt x="20638" y="221630"/>
                    </a:cubicBezTo>
                    <a:cubicBezTo>
                      <a:pt x="42952" y="282075"/>
                      <a:pt x="100707" y="325438"/>
                      <a:pt x="168963" y="325438"/>
                    </a:cubicBezTo>
                    <a:cubicBezTo>
                      <a:pt x="242469" y="325438"/>
                      <a:pt x="304162" y="275505"/>
                      <a:pt x="321226" y="205862"/>
                    </a:cubicBezTo>
                    <a:cubicBezTo>
                      <a:pt x="318601" y="208490"/>
                      <a:pt x="314663" y="211118"/>
                      <a:pt x="309412" y="213746"/>
                    </a:cubicBezTo>
                    <a:cubicBezTo>
                      <a:pt x="306787" y="216374"/>
                      <a:pt x="304162" y="219002"/>
                      <a:pt x="298911" y="220316"/>
                    </a:cubicBezTo>
                    <a:cubicBezTo>
                      <a:pt x="296286" y="221630"/>
                      <a:pt x="291036" y="222944"/>
                      <a:pt x="287098" y="222944"/>
                    </a:cubicBezTo>
                    <a:cubicBezTo>
                      <a:pt x="256908" y="222944"/>
                      <a:pt x="234593" y="199292"/>
                      <a:pt x="234593" y="169069"/>
                    </a:cubicBezTo>
                    <a:cubicBezTo>
                      <a:pt x="234593" y="138846"/>
                      <a:pt x="256908" y="115194"/>
                      <a:pt x="287098" y="115194"/>
                    </a:cubicBezTo>
                    <a:cubicBezTo>
                      <a:pt x="297599" y="115194"/>
                      <a:pt x="305475" y="119136"/>
                      <a:pt x="310725" y="125706"/>
                    </a:cubicBezTo>
                    <a:cubicBezTo>
                      <a:pt x="310725" y="125706"/>
                      <a:pt x="312038" y="127020"/>
                      <a:pt x="312038" y="128334"/>
                    </a:cubicBezTo>
                    <a:cubicBezTo>
                      <a:pt x="314663" y="130962"/>
                      <a:pt x="318601" y="137532"/>
                      <a:pt x="323851" y="141474"/>
                    </a:cubicBezTo>
                    <a:cubicBezTo>
                      <a:pt x="310725" y="67889"/>
                      <a:pt x="246407" y="12700"/>
                      <a:pt x="168963" y="12700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695"/>
                      <a:pt x="338138" y="169069"/>
                    </a:cubicBezTo>
                    <a:cubicBezTo>
                      <a:pt x="338138" y="262443"/>
                      <a:pt x="262443" y="338138"/>
                      <a:pt x="169069" y="338138"/>
                    </a:cubicBezTo>
                    <a:cubicBezTo>
                      <a:pt x="75695" y="338138"/>
                      <a:pt x="0" y="262443"/>
                      <a:pt x="0" y="169069"/>
                    </a:cubicBezTo>
                    <a:cubicBezTo>
                      <a:pt x="0" y="75695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7971340" y="4974721"/>
              <a:ext cx="2687381" cy="794294"/>
              <a:chOff x="719666" y="2048993"/>
              <a:chExt cx="3288101" cy="723852"/>
            </a:xfrm>
          </p:grpSpPr>
          <p:sp>
            <p:nvSpPr>
              <p:cNvPr id="21" name="文本框 118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algn="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25432" y="1984737"/>
            <a:ext cx="6541135" cy="1978660"/>
            <a:chOff x="4450" y="3372"/>
            <a:chExt cx="10301" cy="3116"/>
          </a:xfrm>
        </p:grpSpPr>
        <p:sp>
          <p:nvSpPr>
            <p:cNvPr id="3" name="矩形 2"/>
            <p:cNvSpPr/>
            <p:nvPr/>
          </p:nvSpPr>
          <p:spPr>
            <a:xfrm>
              <a:off x="4720" y="3642"/>
              <a:ext cx="9761" cy="25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4450" y="3372"/>
              <a:ext cx="270" cy="2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4481" y="6218"/>
              <a:ext cx="270" cy="2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4481" y="3372"/>
              <a:ext cx="270" cy="2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450" y="6218"/>
              <a:ext cx="270" cy="2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231832" y="2313032"/>
            <a:ext cx="830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latin typeface="华文仿宋" panose="02010600040101010101" charset="-122"/>
                <a:ea typeface="华文仿宋" panose="02010600040101010101" charset="-122"/>
              </a:rPr>
              <a:t>贰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388167" y="2382247"/>
            <a:ext cx="0" cy="11836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722177" y="2462257"/>
            <a:ext cx="363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华文仿宋" panose="02010600040101010101" charset="-122"/>
                <a:ea typeface="华文仿宋" panose="02010600040101010101" charset="-122"/>
              </a:rPr>
              <a:t>工作完成情况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22177" y="2861037"/>
            <a:ext cx="4191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When a cigarette falls in love with a match,it is destined to be hurt.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When a cigarette falls in love with a match,it is destined to be hurt.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2ppt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28C6E"/>
      </a:accent1>
      <a:accent2>
        <a:srgbClr val="629066"/>
      </a:accent2>
      <a:accent3>
        <a:srgbClr val="9CB9A2"/>
      </a:accent3>
      <a:accent4>
        <a:srgbClr val="728C6E"/>
      </a:accent4>
      <a:accent5>
        <a:srgbClr val="629066"/>
      </a:accent5>
      <a:accent6>
        <a:srgbClr val="9CB9A2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1644</Words>
  <Application>Microsoft Office PowerPoint</Application>
  <PresentationFormat>宽屏</PresentationFormat>
  <Paragraphs>299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等线</vt:lpstr>
      <vt:lpstr>方正清刻本悦宋简体</vt:lpstr>
      <vt:lpstr>方正苏新诗柳楷简体</vt:lpstr>
      <vt:lpstr>华文仿宋</vt:lpstr>
      <vt:lpstr>宋体</vt:lpstr>
      <vt:lpstr>微软雅黑</vt:lpstr>
      <vt:lpstr>Arial</vt:lpstr>
      <vt:lpstr>Calibri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2018-01-08T08:31:00Z</dcterms:created>
  <dcterms:modified xsi:type="dcterms:W3CDTF">2023-01-10T07:00:08Z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B46CC3CEFA9746EDBE0A53F6E217E998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