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7" r:id="rId3"/>
    <p:sldId id="278" r:id="rId4"/>
    <p:sldId id="280" r:id="rId5"/>
    <p:sldId id="283" r:id="rId6"/>
    <p:sldId id="274" r:id="rId7"/>
    <p:sldId id="281" r:id="rId8"/>
    <p:sldId id="282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BBA"/>
    <a:srgbClr val="F892BE"/>
    <a:srgbClr val="874322"/>
    <a:srgbClr val="004C78"/>
    <a:srgbClr val="00639F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8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60D4A-FB71-4898-BCF6-D9EB744605C2}" type="doc">
      <dgm:prSet loTypeId="urn:microsoft.com/office/officeart/2005/8/layout/lProcess2" loCatId="list" qsTypeId="urn:microsoft.com/office/officeart/2005/8/quickstyle/simple1#1" qsCatId="simple" csTypeId="urn:microsoft.com/office/officeart/2005/8/colors/colorful1#4" csCatId="colorful" phldr="1"/>
      <dgm:spPr/>
      <dgm:t>
        <a:bodyPr/>
        <a:lstStyle/>
        <a:p>
          <a:endParaRPr lang="zh-CN" altLang="en-US"/>
        </a:p>
      </dgm:t>
    </dgm:pt>
    <dgm:pt modelId="{C261CD00-B032-444A-93A0-AA0E349C72ED}">
      <dgm:prSet phldrT="[文本]" custT="1"/>
      <dgm:spPr/>
      <dgm:t>
        <a:bodyPr/>
        <a:lstStyle/>
        <a:p>
          <a:r>
            <a: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短语</a:t>
          </a:r>
          <a:endParaRPr lang="zh-CN" altLang="en-US" sz="2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BD47908-5993-4CF0-A801-FA5B7564E3B8}" type="parTrans" cxnId="{D35453B5-9F00-44BD-9252-E887DFB52D24}">
      <dgm:prSet/>
      <dgm:spPr/>
      <dgm:t>
        <a:bodyPr/>
        <a:lstStyle/>
        <a:p>
          <a:endParaRPr lang="zh-CN" altLang="en-US"/>
        </a:p>
      </dgm:t>
    </dgm:pt>
    <dgm:pt modelId="{7DC0C541-BB78-422E-BCDB-A40A688DADE6}" type="sibTrans" cxnId="{D35453B5-9F00-44BD-9252-E887DFB52D24}">
      <dgm:prSet/>
      <dgm:spPr/>
      <dgm:t>
        <a:bodyPr/>
        <a:lstStyle/>
        <a:p>
          <a:endParaRPr lang="zh-CN" altLang="en-US"/>
        </a:p>
      </dgm:t>
    </dgm:pt>
    <dgm:pt modelId="{F7CDBE41-37D5-4027-83D8-1FEBFF29E9F9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区分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wake up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wake sb. up</a:t>
          </a:r>
        </a:p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make a fire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等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16F532F-9E77-4A06-8170-18B4A0A4FF1F}" type="parTrans" cxnId="{21FAE96C-BC22-4082-AB72-A416D341A6F5}">
      <dgm:prSet/>
      <dgm:spPr/>
      <dgm:t>
        <a:bodyPr/>
        <a:lstStyle/>
        <a:p>
          <a:endParaRPr lang="zh-CN" altLang="en-US"/>
        </a:p>
      </dgm:t>
    </dgm:pt>
    <dgm:pt modelId="{FC63228E-EEC4-4D31-A022-F5DC0FE07B3E}" type="sibTrans" cxnId="{21FAE96C-BC22-4082-AB72-A416D341A6F5}">
      <dgm:prSet/>
      <dgm:spPr/>
      <dgm:t>
        <a:bodyPr/>
        <a:lstStyle/>
        <a:p>
          <a:endParaRPr lang="zh-CN" altLang="en-US"/>
        </a:p>
      </dgm:t>
    </dgm:pt>
    <dgm:pt modelId="{3B24C153-E786-4834-ABD6-61250C0CBBCA}">
      <dgm:prSet phldrT="[文本]" custT="1"/>
      <dgm:spPr/>
      <dgm:t>
        <a:bodyPr/>
        <a:lstStyle/>
        <a:p>
          <a:r>
            <a: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句型</a:t>
          </a:r>
          <a:endParaRPr lang="zh-CN" altLang="en-US" sz="2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537733D-3453-4C72-9C67-955C3D97B81D}" type="parTrans" cxnId="{92777867-74D0-483B-B53B-D383A1822B4E}">
      <dgm:prSet/>
      <dgm:spPr/>
      <dgm:t>
        <a:bodyPr/>
        <a:lstStyle/>
        <a:p>
          <a:endParaRPr lang="zh-CN" altLang="en-US"/>
        </a:p>
      </dgm:t>
    </dgm:pt>
    <dgm:pt modelId="{40363E30-EE5F-4E55-8329-71F9D1AA30EA}" type="sibTrans" cxnId="{92777867-74D0-483B-B53B-D383A1822B4E}">
      <dgm:prSet/>
      <dgm:spPr/>
      <dgm:t>
        <a:bodyPr/>
        <a:lstStyle/>
        <a:p>
          <a:endParaRPr lang="zh-CN" altLang="en-US"/>
        </a:p>
      </dgm:t>
    </dgm:pt>
    <dgm:pt modelId="{066A6D0A-92F2-4F29-92D0-41E3CBBE6A88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结果状语从句：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so…that…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A0DAA9A-3F5F-4FA0-83E9-32496647A721}" type="parTrans" cxnId="{4B27F3C3-9DD3-4B81-B025-DCA9937CBDBB}">
      <dgm:prSet/>
      <dgm:spPr/>
      <dgm:t>
        <a:bodyPr/>
        <a:lstStyle/>
        <a:p>
          <a:endParaRPr lang="zh-CN" altLang="en-US"/>
        </a:p>
      </dgm:t>
    </dgm:pt>
    <dgm:pt modelId="{77C1A7E9-B125-4A73-9375-AA8F84012795}" type="sibTrans" cxnId="{4B27F3C3-9DD3-4B81-B025-DCA9937CBDBB}">
      <dgm:prSet/>
      <dgm:spPr/>
      <dgm:t>
        <a:bodyPr/>
        <a:lstStyle/>
        <a:p>
          <a:endParaRPr lang="zh-CN" altLang="en-US"/>
        </a:p>
      </dgm:t>
    </dgm:pt>
    <dgm:pt modelId="{83534924-A0E8-479E-83AF-A8B2938A8A17}" type="pres">
      <dgm:prSet presAssocID="{86160D4A-FB71-4898-BCF6-D9EB744605C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81349A7-4FF0-480A-B585-2D828DC4A120}" type="pres">
      <dgm:prSet presAssocID="{C261CD00-B032-444A-93A0-AA0E349C72ED}" presName="compNode" presStyleCnt="0"/>
      <dgm:spPr/>
      <dgm:t>
        <a:bodyPr/>
        <a:lstStyle/>
        <a:p>
          <a:endParaRPr lang="zh-CN" altLang="en-US"/>
        </a:p>
      </dgm:t>
    </dgm:pt>
    <dgm:pt modelId="{C2E86F8E-06CE-4961-950D-47220D768176}" type="pres">
      <dgm:prSet presAssocID="{C261CD00-B032-444A-93A0-AA0E349C72ED}" presName="aNode" presStyleLbl="bgShp" presStyleIdx="0" presStyleCnt="2"/>
      <dgm:spPr/>
      <dgm:t>
        <a:bodyPr/>
        <a:lstStyle/>
        <a:p>
          <a:endParaRPr lang="zh-CN" altLang="en-US"/>
        </a:p>
      </dgm:t>
    </dgm:pt>
    <dgm:pt modelId="{F735D40A-D6C2-46D0-AE43-5745444644BF}" type="pres">
      <dgm:prSet presAssocID="{C261CD00-B032-444A-93A0-AA0E349C72ED}" presName="textNode" presStyleLbl="bgShp" presStyleIdx="0" presStyleCnt="2"/>
      <dgm:spPr/>
      <dgm:t>
        <a:bodyPr/>
        <a:lstStyle/>
        <a:p>
          <a:endParaRPr lang="zh-CN" altLang="en-US"/>
        </a:p>
      </dgm:t>
    </dgm:pt>
    <dgm:pt modelId="{1E281F92-B24B-4334-BB79-85021DEA1383}" type="pres">
      <dgm:prSet presAssocID="{C261CD00-B032-444A-93A0-AA0E349C72ED}" presName="compChildNode" presStyleCnt="0"/>
      <dgm:spPr/>
      <dgm:t>
        <a:bodyPr/>
        <a:lstStyle/>
        <a:p>
          <a:endParaRPr lang="zh-CN" altLang="en-US"/>
        </a:p>
      </dgm:t>
    </dgm:pt>
    <dgm:pt modelId="{196A9915-AA23-4FB1-B5F7-B25C8020A488}" type="pres">
      <dgm:prSet presAssocID="{C261CD00-B032-444A-93A0-AA0E349C72ED}" presName="theInnerList" presStyleCnt="0"/>
      <dgm:spPr/>
      <dgm:t>
        <a:bodyPr/>
        <a:lstStyle/>
        <a:p>
          <a:endParaRPr lang="zh-CN" altLang="en-US"/>
        </a:p>
      </dgm:t>
    </dgm:pt>
    <dgm:pt modelId="{09DA2E4A-7044-45B5-A078-4489E8652AA2}" type="pres">
      <dgm:prSet presAssocID="{F7CDBE41-37D5-4027-83D8-1FEBFF29E9F9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64508E5-FD37-42C8-8A28-E00384958115}" type="pres">
      <dgm:prSet presAssocID="{C261CD00-B032-444A-93A0-AA0E349C72ED}" presName="aSpace" presStyleCnt="0"/>
      <dgm:spPr/>
      <dgm:t>
        <a:bodyPr/>
        <a:lstStyle/>
        <a:p>
          <a:endParaRPr lang="zh-CN" altLang="en-US"/>
        </a:p>
      </dgm:t>
    </dgm:pt>
    <dgm:pt modelId="{8FDA40B6-98D3-41E2-A082-9B5ACE84778E}" type="pres">
      <dgm:prSet presAssocID="{3B24C153-E786-4834-ABD6-61250C0CBBCA}" presName="compNode" presStyleCnt="0"/>
      <dgm:spPr/>
      <dgm:t>
        <a:bodyPr/>
        <a:lstStyle/>
        <a:p>
          <a:endParaRPr lang="zh-CN" altLang="en-US"/>
        </a:p>
      </dgm:t>
    </dgm:pt>
    <dgm:pt modelId="{88B83F70-6E8C-4318-9326-76FBE03A602D}" type="pres">
      <dgm:prSet presAssocID="{3B24C153-E786-4834-ABD6-61250C0CBBCA}" presName="aNode" presStyleLbl="bgShp" presStyleIdx="1" presStyleCnt="2"/>
      <dgm:spPr/>
      <dgm:t>
        <a:bodyPr/>
        <a:lstStyle/>
        <a:p>
          <a:endParaRPr lang="zh-CN" altLang="en-US"/>
        </a:p>
      </dgm:t>
    </dgm:pt>
    <dgm:pt modelId="{135BBF31-0F23-44AC-96CC-1871206436BE}" type="pres">
      <dgm:prSet presAssocID="{3B24C153-E786-4834-ABD6-61250C0CBBCA}" presName="textNode" presStyleLbl="bgShp" presStyleIdx="1" presStyleCnt="2"/>
      <dgm:spPr/>
      <dgm:t>
        <a:bodyPr/>
        <a:lstStyle/>
        <a:p>
          <a:endParaRPr lang="zh-CN" altLang="en-US"/>
        </a:p>
      </dgm:t>
    </dgm:pt>
    <dgm:pt modelId="{17A98198-E179-4084-A005-26A2437E0805}" type="pres">
      <dgm:prSet presAssocID="{3B24C153-E786-4834-ABD6-61250C0CBBCA}" presName="compChildNode" presStyleCnt="0"/>
      <dgm:spPr/>
      <dgm:t>
        <a:bodyPr/>
        <a:lstStyle/>
        <a:p>
          <a:endParaRPr lang="zh-CN" altLang="en-US"/>
        </a:p>
      </dgm:t>
    </dgm:pt>
    <dgm:pt modelId="{AA8E7878-3057-4D16-A160-AFAF92210466}" type="pres">
      <dgm:prSet presAssocID="{3B24C153-E786-4834-ABD6-61250C0CBBCA}" presName="theInnerList" presStyleCnt="0"/>
      <dgm:spPr/>
      <dgm:t>
        <a:bodyPr/>
        <a:lstStyle/>
        <a:p>
          <a:endParaRPr lang="zh-CN" altLang="en-US"/>
        </a:p>
      </dgm:t>
    </dgm:pt>
    <dgm:pt modelId="{2D3499D4-0FA1-4E0B-90AA-500515437A1E}" type="pres">
      <dgm:prSet presAssocID="{066A6D0A-92F2-4F29-92D0-41E3CBBE6A8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B4F7E42-F397-4682-99A8-EA1040D46C98}" type="presOf" srcId="{C261CD00-B032-444A-93A0-AA0E349C72ED}" destId="{F735D40A-D6C2-46D0-AE43-5745444644BF}" srcOrd="1" destOrd="0" presId="urn:microsoft.com/office/officeart/2005/8/layout/lProcess2"/>
    <dgm:cxn modelId="{B5F31532-CC55-4414-828F-18A1280729EF}" type="presOf" srcId="{F7CDBE41-37D5-4027-83D8-1FEBFF29E9F9}" destId="{09DA2E4A-7044-45B5-A078-4489E8652AA2}" srcOrd="0" destOrd="0" presId="urn:microsoft.com/office/officeart/2005/8/layout/lProcess2"/>
    <dgm:cxn modelId="{0E8B9C0E-A564-41DC-B61F-2BD6FF264C3A}" type="presOf" srcId="{3B24C153-E786-4834-ABD6-61250C0CBBCA}" destId="{88B83F70-6E8C-4318-9326-76FBE03A602D}" srcOrd="0" destOrd="0" presId="urn:microsoft.com/office/officeart/2005/8/layout/lProcess2"/>
    <dgm:cxn modelId="{7AA47DF6-381D-4DCA-A9E1-11301CCF5FC0}" type="presOf" srcId="{C261CD00-B032-444A-93A0-AA0E349C72ED}" destId="{C2E86F8E-06CE-4961-950D-47220D768176}" srcOrd="0" destOrd="0" presId="urn:microsoft.com/office/officeart/2005/8/layout/lProcess2"/>
    <dgm:cxn modelId="{C7AC5CCD-1688-4991-9766-1ACD7B5BA1DB}" type="presOf" srcId="{066A6D0A-92F2-4F29-92D0-41E3CBBE6A88}" destId="{2D3499D4-0FA1-4E0B-90AA-500515437A1E}" srcOrd="0" destOrd="0" presId="urn:microsoft.com/office/officeart/2005/8/layout/lProcess2"/>
    <dgm:cxn modelId="{92777867-74D0-483B-B53B-D383A1822B4E}" srcId="{86160D4A-FB71-4898-BCF6-D9EB744605C2}" destId="{3B24C153-E786-4834-ABD6-61250C0CBBCA}" srcOrd="1" destOrd="0" parTransId="{2537733D-3453-4C72-9C67-955C3D97B81D}" sibTransId="{40363E30-EE5F-4E55-8329-71F9D1AA30EA}"/>
    <dgm:cxn modelId="{01B6547D-95BD-4C59-A85A-4B8F201149A1}" type="presOf" srcId="{3B24C153-E786-4834-ABD6-61250C0CBBCA}" destId="{135BBF31-0F23-44AC-96CC-1871206436BE}" srcOrd="1" destOrd="0" presId="urn:microsoft.com/office/officeart/2005/8/layout/lProcess2"/>
    <dgm:cxn modelId="{C9E25CE8-F872-40E5-A00F-8D9E6FCF10A4}" type="presOf" srcId="{86160D4A-FB71-4898-BCF6-D9EB744605C2}" destId="{83534924-A0E8-479E-83AF-A8B2938A8A17}" srcOrd="0" destOrd="0" presId="urn:microsoft.com/office/officeart/2005/8/layout/lProcess2"/>
    <dgm:cxn modelId="{21FAE96C-BC22-4082-AB72-A416D341A6F5}" srcId="{C261CD00-B032-444A-93A0-AA0E349C72ED}" destId="{F7CDBE41-37D5-4027-83D8-1FEBFF29E9F9}" srcOrd="0" destOrd="0" parTransId="{716F532F-9E77-4A06-8170-18B4A0A4FF1F}" sibTransId="{FC63228E-EEC4-4D31-A022-F5DC0FE07B3E}"/>
    <dgm:cxn modelId="{4B27F3C3-9DD3-4B81-B025-DCA9937CBDBB}" srcId="{3B24C153-E786-4834-ABD6-61250C0CBBCA}" destId="{066A6D0A-92F2-4F29-92D0-41E3CBBE6A88}" srcOrd="0" destOrd="0" parTransId="{FA0DAA9A-3F5F-4FA0-83E9-32496647A721}" sibTransId="{77C1A7E9-B125-4A73-9375-AA8F84012795}"/>
    <dgm:cxn modelId="{D35453B5-9F00-44BD-9252-E887DFB52D24}" srcId="{86160D4A-FB71-4898-BCF6-D9EB744605C2}" destId="{C261CD00-B032-444A-93A0-AA0E349C72ED}" srcOrd="0" destOrd="0" parTransId="{1BD47908-5993-4CF0-A801-FA5B7564E3B8}" sibTransId="{7DC0C541-BB78-422E-BCDB-A40A688DADE6}"/>
    <dgm:cxn modelId="{E1D38018-3113-439D-9752-85D5BF751E0B}" type="presParOf" srcId="{83534924-A0E8-479E-83AF-A8B2938A8A17}" destId="{681349A7-4FF0-480A-B585-2D828DC4A120}" srcOrd="0" destOrd="0" presId="urn:microsoft.com/office/officeart/2005/8/layout/lProcess2"/>
    <dgm:cxn modelId="{A1C4625C-4C39-4553-B706-5DF873E1FEEC}" type="presParOf" srcId="{681349A7-4FF0-480A-B585-2D828DC4A120}" destId="{C2E86F8E-06CE-4961-950D-47220D768176}" srcOrd="0" destOrd="0" presId="urn:microsoft.com/office/officeart/2005/8/layout/lProcess2"/>
    <dgm:cxn modelId="{AC0718CA-D98D-4959-9343-50C5014B481D}" type="presParOf" srcId="{681349A7-4FF0-480A-B585-2D828DC4A120}" destId="{F735D40A-D6C2-46D0-AE43-5745444644BF}" srcOrd="1" destOrd="0" presId="urn:microsoft.com/office/officeart/2005/8/layout/lProcess2"/>
    <dgm:cxn modelId="{08D2A3AE-5183-4D33-9989-A4ACD680071E}" type="presParOf" srcId="{681349A7-4FF0-480A-B585-2D828DC4A120}" destId="{1E281F92-B24B-4334-BB79-85021DEA1383}" srcOrd="2" destOrd="0" presId="urn:microsoft.com/office/officeart/2005/8/layout/lProcess2"/>
    <dgm:cxn modelId="{CF448917-4ADE-4A9B-B865-3CC5735296BA}" type="presParOf" srcId="{1E281F92-B24B-4334-BB79-85021DEA1383}" destId="{196A9915-AA23-4FB1-B5F7-B25C8020A488}" srcOrd="0" destOrd="0" presId="urn:microsoft.com/office/officeart/2005/8/layout/lProcess2"/>
    <dgm:cxn modelId="{CD1D2B4D-7177-4D1B-8F7D-FB317EA48903}" type="presParOf" srcId="{196A9915-AA23-4FB1-B5F7-B25C8020A488}" destId="{09DA2E4A-7044-45B5-A078-4489E8652AA2}" srcOrd="0" destOrd="0" presId="urn:microsoft.com/office/officeart/2005/8/layout/lProcess2"/>
    <dgm:cxn modelId="{B36D396E-29A7-4108-8875-CC97BFBA0CBB}" type="presParOf" srcId="{83534924-A0E8-479E-83AF-A8B2938A8A17}" destId="{964508E5-FD37-42C8-8A28-E00384958115}" srcOrd="1" destOrd="0" presId="urn:microsoft.com/office/officeart/2005/8/layout/lProcess2"/>
    <dgm:cxn modelId="{21AAC587-E7F6-484D-A1AA-0276D3F6F517}" type="presParOf" srcId="{83534924-A0E8-479E-83AF-A8B2938A8A17}" destId="{8FDA40B6-98D3-41E2-A082-9B5ACE84778E}" srcOrd="2" destOrd="0" presId="urn:microsoft.com/office/officeart/2005/8/layout/lProcess2"/>
    <dgm:cxn modelId="{1EE7544F-F8AC-452C-A22F-4BD8192D8773}" type="presParOf" srcId="{8FDA40B6-98D3-41E2-A082-9B5ACE84778E}" destId="{88B83F70-6E8C-4318-9326-76FBE03A602D}" srcOrd="0" destOrd="0" presId="urn:microsoft.com/office/officeart/2005/8/layout/lProcess2"/>
    <dgm:cxn modelId="{85A85BF9-42BD-4C6B-98F8-823BEA35644E}" type="presParOf" srcId="{8FDA40B6-98D3-41E2-A082-9B5ACE84778E}" destId="{135BBF31-0F23-44AC-96CC-1871206436BE}" srcOrd="1" destOrd="0" presId="urn:microsoft.com/office/officeart/2005/8/layout/lProcess2"/>
    <dgm:cxn modelId="{9846F1BD-463E-4A7B-A4C7-3896B04E299F}" type="presParOf" srcId="{8FDA40B6-98D3-41E2-A082-9B5ACE84778E}" destId="{17A98198-E179-4084-A005-26A2437E0805}" srcOrd="2" destOrd="0" presId="urn:microsoft.com/office/officeart/2005/8/layout/lProcess2"/>
    <dgm:cxn modelId="{48A118D9-3653-4AD0-A9A6-D32086D4FD74}" type="presParOf" srcId="{17A98198-E179-4084-A005-26A2437E0805}" destId="{AA8E7878-3057-4D16-A160-AFAF92210466}" srcOrd="0" destOrd="0" presId="urn:microsoft.com/office/officeart/2005/8/layout/lProcess2"/>
    <dgm:cxn modelId="{796C8983-9A33-452A-B734-5CC2B7941459}" type="presParOf" srcId="{AA8E7878-3057-4D16-A160-AFAF92210466}" destId="{2D3499D4-0FA1-4E0B-90AA-500515437A1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86F8E-06CE-4961-950D-47220D768176}">
      <dsp:nvSpPr>
        <dsp:cNvPr id="0" name=""/>
        <dsp:cNvSpPr/>
      </dsp:nvSpPr>
      <dsp:spPr>
        <a:xfrm>
          <a:off x="2775" y="0"/>
          <a:ext cx="2669429" cy="33843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短语</a:t>
          </a:r>
          <a:endParaRPr lang="zh-CN" altLang="en-US" sz="2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775" y="0"/>
        <a:ext cx="2669429" cy="1015312"/>
      </dsp:txXfrm>
    </dsp:sp>
    <dsp:sp modelId="{09DA2E4A-7044-45B5-A078-4489E8652AA2}">
      <dsp:nvSpPr>
        <dsp:cNvPr id="0" name=""/>
        <dsp:cNvSpPr/>
      </dsp:nvSpPr>
      <dsp:spPr>
        <a:xfrm>
          <a:off x="269717" y="1015312"/>
          <a:ext cx="2135543" cy="21998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区分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wake up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wake sb. up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make a fire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等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32265" y="1077860"/>
        <a:ext cx="2010447" cy="2074748"/>
      </dsp:txXfrm>
    </dsp:sp>
    <dsp:sp modelId="{88B83F70-6E8C-4318-9326-76FBE03A602D}">
      <dsp:nvSpPr>
        <dsp:cNvPr id="0" name=""/>
        <dsp:cNvSpPr/>
      </dsp:nvSpPr>
      <dsp:spPr>
        <a:xfrm>
          <a:off x="2872411" y="0"/>
          <a:ext cx="2669429" cy="33843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句型</a:t>
          </a:r>
          <a:endParaRPr lang="zh-CN" altLang="en-US" sz="2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872411" y="0"/>
        <a:ext cx="2669429" cy="1015312"/>
      </dsp:txXfrm>
    </dsp:sp>
    <dsp:sp modelId="{2D3499D4-0FA1-4E0B-90AA-500515437A1E}">
      <dsp:nvSpPr>
        <dsp:cNvPr id="0" name=""/>
        <dsp:cNvSpPr/>
      </dsp:nvSpPr>
      <dsp:spPr>
        <a:xfrm>
          <a:off x="3139354" y="1015312"/>
          <a:ext cx="2135543" cy="21998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结果状语从句：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so…that…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201902" y="1077860"/>
        <a:ext cx="2010447" cy="2074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1131592"/>
            <a:ext cx="9144000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did you do last weekend</a:t>
            </a:r>
            <a:r>
              <a:rPr lang="en-US" altLang="zh-CN" sz="40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  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9500" y="3795888"/>
            <a:ext cx="91345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613343"/>
            <a:ext cx="5760640" cy="391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808258" y="2930409"/>
            <a:ext cx="7076110" cy="1606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7544" y="405348"/>
            <a:ext cx="7954238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 Weekend to Remember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My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sister finished high school two weeks ago. As a special 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gift, our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parents took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to India. Last weekend was interesting but scary.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We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went camping in a small village in India. First, we took a long bus ride to a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lake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in the countryside. There we put up our tents and made 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fire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to keep us warm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cook food on. On the first night, we just sat under the moon and told each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other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stories. But I was 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tired that I went to sleep early.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3688579" y="794568"/>
            <a:ext cx="1458162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5508104" y="1779663"/>
            <a:ext cx="1080120" cy="3600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31254" y="3003798"/>
            <a:ext cx="69091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两周以前    时间段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+ago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：表示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以前，做一般过去时的时间状语。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ake a fire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生火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动词不定式表目的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keep sb. warm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取暖   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cook food on fire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在火上做饭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so… that…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的意思是“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如此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以至于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“，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so+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形容词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+that+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从句，引导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结果状语从句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She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felt so sad that tears came to her 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eyes.    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她非常悲伤，泪水盈眶。</a:t>
            </a:r>
            <a:endParaRPr lang="en-US" altLang="zh-CN" sz="14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588224" y="1770981"/>
            <a:ext cx="1584176" cy="36004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539552" y="2131020"/>
            <a:ext cx="1656184" cy="36004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2195736" y="2464431"/>
            <a:ext cx="3600400" cy="360040"/>
          </a:xfrm>
          <a:prstGeom prst="roundRect">
            <a:avLst/>
          </a:prstGeom>
          <a:noFill/>
          <a:ln>
            <a:solidFill>
              <a:srgbClr val="F892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2225" y="460669"/>
            <a:ext cx="7992888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The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next morning, my sister and I got a terrible surprise. When we looked out of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our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tent, we saw a big snake sleeping near the fire. I was so scared that I couldn’t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move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 We shouted to our parents to let them know about the danger. My dad started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jump up and down in their tent. This woke the snake up and it moved into the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forest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near the lake. My dad told me later that snakes don’t have ears but can feel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things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moving. He also told me it was important not to go near a snake. This was a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very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useful lesson for me.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4170640" y="1526217"/>
            <a:ext cx="1697507" cy="3254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67140" y="2931791"/>
            <a:ext cx="7560840" cy="208672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76820" y="3003800"/>
            <a:ext cx="755116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wake sb. up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意为“把某人叫醒”，是指一方把另一方叫醒或者吵醒，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wake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up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之间加表示人的名词或者代词。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wake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up 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意为“醒来”，是不及物动词词组，其后不能接表示人的名词或者代词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students usually wake up early.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学生们通常醒的很早。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2225" y="460669"/>
            <a:ext cx="7992888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The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next morning, my sister and I got a terrible surprise. When we looked out of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our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tent, we saw a big snake sleeping near the fire. I was so scared that I couldn’t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move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 We shouted to our parents to let them know about the danger. My dad started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jump up and down in their tent. This woke the snake up and it moved into the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forest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near the lake. My dad told me later that snakes don’t have ears but can feel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things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moving. He also told me it was important not to go near a snake. This was a 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very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useful lesson for me.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7606363" y="1853277"/>
            <a:ext cx="422025" cy="3254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004924" y="2553605"/>
            <a:ext cx="1262820" cy="326187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67140" y="2931791"/>
            <a:ext cx="7560840" cy="208672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76820" y="2954919"/>
            <a:ext cx="7551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feel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表示“感觉”，属感官动词，其后接不定式的复合结构作宾语时，不定式不能带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feel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也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通常接现在分词的复合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 all felt the house shake.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We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all felt the house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shaking.</a:t>
            </a: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lesson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在本句中意为“教训，经验”，是可数名词。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teach sb. a lesson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表示“给某人一个教训”。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learn a lesson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意为“得到一次教训”。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509274" y="2168406"/>
            <a:ext cx="1398430" cy="3254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1275608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根据汉语提示补全句子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They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are taking a walk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 ___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______.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（在湖边）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we put up our tents and 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 __ ____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to keep us warm 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 ____ __.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（生火；在上面做饭）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we _____ a big snake 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near the fire. 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（看见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睡）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He also told me it was important 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 ___ __ _____ _ _______.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（不要靠近蛇）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59832" y="2202418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made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   fire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66004" y="2202418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cook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food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8" y="3003798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saw                        sleeping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87824" y="1779662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the   lake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51726" y="3435846"/>
            <a:ext cx="2666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go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near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a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snake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小学英语\kejian\101\新\图\ba2a23dd175258d652003f2a96cb8442_70E58PICjWc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7840" y="627657"/>
            <a:ext cx="148807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1"/>
            <a:ext cx="2699792" cy="3149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259632" y="1146764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My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uncle went to Nanjing____.     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week before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B.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week ago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before a week 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D.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ago a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week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She was_______ afraid ______ she cried.        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too, to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B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so, that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C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such, that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to, too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12252" y="162635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9554" y="285978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D:\小学英语\kejian\101\新\图\4a05c189c9cc69eb41ac7c45dbc9d4f2_56x58PICX2T_102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146763"/>
            <a:ext cx="1656184" cy="173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547664" y="627534"/>
          <a:ext cx="554461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E86F8E-06CE-4961-950D-47220D768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2E86F8E-06CE-4961-950D-47220D768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DA2E4A-7044-45B5-A078-4489E8652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09DA2E4A-7044-45B5-A078-4489E8652A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B83F70-6E8C-4318-9326-76FBE03A6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88B83F70-6E8C-4318-9326-76FBE03A6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3499D4-0FA1-4E0B-90AA-500515437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2D3499D4-0FA1-4E0B-90AA-500515437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全屏显示(16:9)</PresentationFormat>
  <Paragraphs>66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2018-02-06T02:30:00Z</dcterms:created>
  <dcterms:modified xsi:type="dcterms:W3CDTF">2023-01-17T00:46:29Z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E452F105F13A462FB10FC453A5F0F5BF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