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836" r:id="rId2"/>
    <p:sldId id="1100" r:id="rId3"/>
    <p:sldId id="963" r:id="rId4"/>
    <p:sldId id="1182" r:id="rId5"/>
    <p:sldId id="1185" r:id="rId6"/>
    <p:sldId id="1186" r:id="rId7"/>
    <p:sldId id="1184" r:id="rId8"/>
    <p:sldId id="1101" r:id="rId9"/>
    <p:sldId id="1178" r:id="rId10"/>
    <p:sldId id="1189" r:id="rId11"/>
    <p:sldId id="1190" r:id="rId12"/>
    <p:sldId id="1191" r:id="rId13"/>
    <p:sldId id="1192" r:id="rId14"/>
    <p:sldId id="1102" r:id="rId15"/>
    <p:sldId id="1177" r:id="rId16"/>
    <p:sldId id="1179" r:id="rId17"/>
    <p:sldId id="1180" r:id="rId18"/>
    <p:sldId id="1187" r:id="rId19"/>
    <p:sldId id="1103" r:id="rId20"/>
    <p:sldId id="1181" r:id="rId21"/>
    <p:sldId id="1188" r:id="rId22"/>
    <p:sldId id="1193" r:id="rId23"/>
    <p:sldId id="1183" r:id="rId24"/>
    <p:sldId id="1176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0" autoAdjust="0"/>
    <p:restoredTop sz="93354" autoAdjust="0"/>
  </p:normalViewPr>
  <p:slideViewPr>
    <p:cSldViewPr>
      <p:cViewPr varScale="1">
        <p:scale>
          <a:sx n="70" d="100"/>
          <a:sy n="70" d="100"/>
        </p:scale>
        <p:origin x="66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918620511501"/>
          <c:y val="3.8040435594302202E-2"/>
          <c:w val="0.86222835599668701"/>
          <c:h val="0.82168838538637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48C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4F3-4899-BDAE-9B85A10CFE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4F3-4899-BDAE-9B85A10CFE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A4F3-4899-BDAE-9B85A10CFE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A4F3-4899-BDAE-9B85A10CFE2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2015</c:v>
                </c:pt>
                <c:pt idx="2">
                  <c:v>2014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F3-4899-BDAE-9B85A10CF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4"/>
        <c:axId val="362465152"/>
        <c:axId val="364649472"/>
      </c:barChart>
      <c:catAx>
        <c:axId val="362465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364649472"/>
        <c:crosses val="autoZero"/>
        <c:auto val="1"/>
        <c:lblAlgn val="ctr"/>
        <c:lblOffset val="100"/>
        <c:noMultiLvlLbl val="0"/>
      </c:catAx>
      <c:valAx>
        <c:axId val="3646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362465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 b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18864-C5DB-461A-A0E4-8A48C96AF4E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DE9D-3568-4C27-8D47-57A7CA452AC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95455D98-30A8-42CC-BAAB-2AC6A788603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CD8B1-1946-447C-B6A8-908051689D51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263742" y="387664"/>
            <a:ext cx="1796090" cy="3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55576" y="69954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971600" y="411510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5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chart" Target="../charts/char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934197" y="2763618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34196" y="2042728"/>
            <a:ext cx="47179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读书分享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模版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936104" y="1059582"/>
            <a:ext cx="2664296" cy="10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b="1" dirty="0">
                <a:solidFill>
                  <a:schemeClr val="accent1"/>
                </a:solidFill>
                <a:cs typeface="Arial" panose="020B0604020202020204" pitchFamily="34" charset="0"/>
              </a:rPr>
              <a:t>20XX</a:t>
            </a:r>
          </a:p>
        </p:txBody>
      </p:sp>
      <p:pic>
        <p:nvPicPr>
          <p:cNvPr id="6" name="罗密欧与朱丽叶 romeo&amp;julia 理查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0550" y="-9254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1"/>
          <p:cNvSpPr/>
          <p:nvPr/>
        </p:nvSpPr>
        <p:spPr bwMode="auto">
          <a:xfrm rot="16200000" flipH="1">
            <a:off x="4502810" y="1629716"/>
            <a:ext cx="2128837" cy="2168233"/>
          </a:xfrm>
          <a:custGeom>
            <a:avLst/>
            <a:gdLst>
              <a:gd name="T0" fmla="*/ 143002 w 2893222"/>
              <a:gd name="T1" fmla="*/ 570758 h 2959458"/>
              <a:gd name="T2" fmla="*/ 0 w 2893222"/>
              <a:gd name="T3" fmla="*/ 429172 h 2959458"/>
              <a:gd name="T4" fmla="*/ 301245 w 2893222"/>
              <a:gd name="T5" fmla="*/ 0 h 2959458"/>
              <a:gd name="T6" fmla="*/ 623888 w 2893222"/>
              <a:gd name="T7" fmla="*/ 507751 h 2959458"/>
              <a:gd name="T8" fmla="*/ 336268 w 2893222"/>
              <a:gd name="T9" fmla="*/ 624994 h 2959458"/>
              <a:gd name="T10" fmla="*/ 143002 w 2893222"/>
              <a:gd name="T11" fmla="*/ 570758 h 29594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93222"/>
              <a:gd name="T19" fmla="*/ 0 h 2959458"/>
              <a:gd name="T20" fmla="*/ 2893222 w 2893222"/>
              <a:gd name="T21" fmla="*/ 2959458 h 29594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2">
              <a:alpha val="23921"/>
            </a:schemeClr>
          </a:solidFill>
          <a:ln w="12700" cmpd="sng">
            <a:solidFill>
              <a:schemeClr val="accent2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等腰三角形 21"/>
          <p:cNvSpPr/>
          <p:nvPr/>
        </p:nvSpPr>
        <p:spPr bwMode="auto">
          <a:xfrm rot="5400000">
            <a:off x="2404418" y="1629716"/>
            <a:ext cx="2128837" cy="2168233"/>
          </a:xfrm>
          <a:custGeom>
            <a:avLst/>
            <a:gdLst>
              <a:gd name="T0" fmla="*/ 143002 w 2893222"/>
              <a:gd name="T1" fmla="*/ 570758 h 2959458"/>
              <a:gd name="T2" fmla="*/ 0 w 2893222"/>
              <a:gd name="T3" fmla="*/ 429172 h 2959458"/>
              <a:gd name="T4" fmla="*/ 301245 w 2893222"/>
              <a:gd name="T5" fmla="*/ 0 h 2959458"/>
              <a:gd name="T6" fmla="*/ 623888 w 2893222"/>
              <a:gd name="T7" fmla="*/ 507751 h 2959458"/>
              <a:gd name="T8" fmla="*/ 336268 w 2893222"/>
              <a:gd name="T9" fmla="*/ 624994 h 2959458"/>
              <a:gd name="T10" fmla="*/ 143002 w 2893222"/>
              <a:gd name="T11" fmla="*/ 570758 h 29594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93222"/>
              <a:gd name="T19" fmla="*/ 0 h 2959458"/>
              <a:gd name="T20" fmla="*/ 2893222 w 2893222"/>
              <a:gd name="T21" fmla="*/ 2959458 h 29594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accent1">
              <a:alpha val="23921"/>
            </a:scheme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5" name="椭圆 4"/>
          <p:cNvSpPr/>
          <p:nvPr/>
        </p:nvSpPr>
        <p:spPr bwMode="auto">
          <a:xfrm>
            <a:off x="2386308" y="1471614"/>
            <a:ext cx="2671401" cy="2684462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7051" tIns="33526" rIns="67051" bIns="33526" anchor="ctr"/>
          <a:lstStyle/>
          <a:p>
            <a:pPr algn="ctr">
              <a:defRPr/>
            </a:pPr>
            <a:endParaRPr lang="zh-CN" altLang="en-US" sz="180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984705" y="1471614"/>
            <a:ext cx="2674578" cy="2684462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7051" tIns="33526" rIns="67051" bIns="33526" anchor="ctr"/>
          <a:lstStyle/>
          <a:p>
            <a:pPr algn="ctr">
              <a:defRPr/>
            </a:pPr>
            <a:endParaRPr lang="zh-CN" altLang="en-US" sz="1800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119635" y="2127252"/>
            <a:ext cx="419044" cy="19685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2897414" y="2733675"/>
            <a:ext cx="43174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3119634" y="3125789"/>
            <a:ext cx="433328" cy="230187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5560880" y="3116264"/>
            <a:ext cx="431742" cy="230187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5776752" y="2730500"/>
            <a:ext cx="433328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5575165" y="2127252"/>
            <a:ext cx="417457" cy="19685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arrow" w="med" len="med"/>
          </a:ln>
        </p:spPr>
      </p:cxnSp>
      <p:grpSp>
        <p:nvGrpSpPr>
          <p:cNvPr id="2" name="组合 13"/>
          <p:cNvGrpSpPr/>
          <p:nvPr/>
        </p:nvGrpSpPr>
        <p:grpSpPr bwMode="auto">
          <a:xfrm>
            <a:off x="3752962" y="1963738"/>
            <a:ext cx="1541255" cy="1547812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7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8353" y="3065906"/>
              <a:ext cx="1138143" cy="1139952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200" b="1" kern="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工作计划</a:t>
              </a: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399007" y="1535113"/>
            <a:ext cx="726977" cy="7302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5956115" y="1546225"/>
            <a:ext cx="726977" cy="7318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286270" y="2393950"/>
            <a:ext cx="728565" cy="73183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992623" y="3233740"/>
            <a:ext cx="726977" cy="7302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073614" y="2366965"/>
            <a:ext cx="726977" cy="7302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370435" y="3228976"/>
            <a:ext cx="728564" cy="7302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67051" tIns="33526" rIns="67051" bIns="33526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9660" y="1557340"/>
            <a:ext cx="1592049" cy="38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44994" y="1557338"/>
            <a:ext cx="1571413" cy="42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4424" y="2519364"/>
            <a:ext cx="1571413" cy="38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86262" y="2519364"/>
            <a:ext cx="1571413" cy="38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62455" y="3359152"/>
            <a:ext cx="1571413" cy="38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9660" y="3359152"/>
            <a:ext cx="1571413" cy="387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7051" tIns="33526" rIns="67051" bIns="3352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241">
        <p14:prism isInverted="1"/>
      </p:transition>
    </mc:Choice>
    <mc:Fallback xmlns="">
      <p:transition spd="slow" advClick="0" advTm="62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9"/>
          <p:cNvSpPr/>
          <p:nvPr/>
        </p:nvSpPr>
        <p:spPr bwMode="auto">
          <a:xfrm>
            <a:off x="2772318" y="3697683"/>
            <a:ext cx="1923410" cy="1456656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Freeform 20"/>
          <p:cNvSpPr/>
          <p:nvPr/>
        </p:nvSpPr>
        <p:spPr bwMode="auto">
          <a:xfrm>
            <a:off x="4578520" y="3744281"/>
            <a:ext cx="1398980" cy="550192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Freeform 21"/>
          <p:cNvSpPr/>
          <p:nvPr/>
        </p:nvSpPr>
        <p:spPr bwMode="auto">
          <a:xfrm>
            <a:off x="4760342" y="1901288"/>
            <a:ext cx="1277265" cy="521631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Freeform 22"/>
          <p:cNvSpPr/>
          <p:nvPr/>
        </p:nvSpPr>
        <p:spPr bwMode="auto">
          <a:xfrm>
            <a:off x="3843718" y="2540174"/>
            <a:ext cx="554484" cy="1282280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Freeform 23"/>
          <p:cNvSpPr/>
          <p:nvPr/>
        </p:nvSpPr>
        <p:spPr bwMode="auto">
          <a:xfrm>
            <a:off x="5012791" y="2980628"/>
            <a:ext cx="1553753" cy="1243195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Freeform 24"/>
          <p:cNvSpPr/>
          <p:nvPr/>
        </p:nvSpPr>
        <p:spPr bwMode="auto">
          <a:xfrm>
            <a:off x="3350844" y="1478874"/>
            <a:ext cx="1344884" cy="521631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Freeform 25"/>
          <p:cNvSpPr/>
          <p:nvPr/>
        </p:nvSpPr>
        <p:spPr bwMode="auto">
          <a:xfrm>
            <a:off x="3230631" y="2824291"/>
            <a:ext cx="1053368" cy="536663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Freeform 26"/>
          <p:cNvSpPr/>
          <p:nvPr/>
        </p:nvSpPr>
        <p:spPr bwMode="auto">
          <a:xfrm>
            <a:off x="4283999" y="2026058"/>
            <a:ext cx="536451" cy="1053785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Freeform 27"/>
          <p:cNvSpPr/>
          <p:nvPr/>
        </p:nvSpPr>
        <p:spPr bwMode="auto">
          <a:xfrm>
            <a:off x="4632617" y="1017373"/>
            <a:ext cx="539457" cy="1053785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43" tIns="34271" rIns="68543" bIns="34271" numCol="1" anchor="t" anchorCtr="0" compatLnSpc="1"/>
          <a:lstStyle/>
          <a:p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2620752" y="3661604"/>
            <a:ext cx="321570" cy="321697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62006" y="2585449"/>
            <a:ext cx="321570" cy="321697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6396540" y="2918996"/>
            <a:ext cx="321570" cy="321697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5797677" y="1686604"/>
            <a:ext cx="321570" cy="321697"/>
          </a:xfrm>
          <a:prstGeom prst="ellipse">
            <a:avLst/>
          </a:prstGeom>
          <a:solidFill>
            <a:schemeClr val="accent3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3266903" y="1229660"/>
            <a:ext cx="321570" cy="321697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22"/>
          <p:cNvSpPr txBox="1"/>
          <p:nvPr/>
        </p:nvSpPr>
        <p:spPr>
          <a:xfrm>
            <a:off x="1313197" y="3487059"/>
            <a:ext cx="1247277" cy="807664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noProof="1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8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TextBox 22"/>
          <p:cNvSpPr txBox="1"/>
          <p:nvPr/>
        </p:nvSpPr>
        <p:spPr>
          <a:xfrm>
            <a:off x="1313196" y="2361955"/>
            <a:ext cx="1800512" cy="530751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noProof="1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TextBox 22"/>
          <p:cNvSpPr txBox="1"/>
          <p:nvPr/>
        </p:nvSpPr>
        <p:spPr>
          <a:xfrm>
            <a:off x="6823300" y="2748551"/>
            <a:ext cx="1217098" cy="807664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noProof="1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8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TextBox 22"/>
          <p:cNvSpPr txBox="1"/>
          <p:nvPr/>
        </p:nvSpPr>
        <p:spPr>
          <a:xfrm>
            <a:off x="6250842" y="1568059"/>
            <a:ext cx="1789556" cy="51229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noProof="1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</a:t>
            </a:r>
            <a:endParaRPr lang="en-US" altLang="zh-CN" sz="800" noProof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22"/>
          <p:cNvSpPr txBox="1"/>
          <p:nvPr/>
        </p:nvSpPr>
        <p:spPr>
          <a:xfrm>
            <a:off x="1313195" y="1115989"/>
            <a:ext cx="1889026" cy="51229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800" noProof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4996482" y="930868"/>
            <a:ext cx="321570" cy="321697"/>
          </a:xfrm>
          <a:prstGeom prst="ellipse">
            <a:avLst/>
          </a:prstGeom>
          <a:solidFill>
            <a:schemeClr val="accent1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79" rIns="68559" bIns="34279" rtlCol="0" anchor="ctr"/>
          <a:lstStyle/>
          <a:p>
            <a:pPr algn="ctr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507816" y="844091"/>
            <a:ext cx="1889026" cy="512290"/>
          </a:xfrm>
          <a:prstGeom prst="rect">
            <a:avLst/>
          </a:prstGeom>
          <a:noFill/>
        </p:spPr>
        <p:txBody>
          <a:bodyPr wrap="square" lIns="68559" tIns="34279" rIns="68559" bIns="34279" rtlCol="0">
            <a:spAutoFit/>
          </a:bodyPr>
          <a:lstStyle/>
          <a:p>
            <a: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800" noProof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126" y="2555118"/>
            <a:ext cx="2622773" cy="45128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8899" y="2355793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4385604" y="3574858"/>
            <a:ext cx="890468" cy="881062"/>
            <a:chOff x="4305571" y="3574858"/>
            <a:chExt cx="890588" cy="881062"/>
          </a:xfrm>
          <a:solidFill>
            <a:srgbClr val="008487"/>
          </a:solidFill>
        </p:grpSpPr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4385605" y="1566670"/>
            <a:ext cx="880944" cy="892175"/>
            <a:chOff x="4305571" y="1566670"/>
            <a:chExt cx="881063" cy="892175"/>
          </a:xfrm>
          <a:solidFill>
            <a:srgbClr val="EBAC07"/>
          </a:solidFill>
        </p:grpSpPr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3461266" y="2279459"/>
            <a:ext cx="1461891" cy="1463675"/>
            <a:chOff x="3381108" y="2279458"/>
            <a:chExt cx="1462088" cy="1463675"/>
          </a:xfrm>
          <a:solidFill>
            <a:srgbClr val="D00000"/>
          </a:solidFill>
        </p:grpSpPr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5205164" y="2166425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205164" y="4339829"/>
            <a:ext cx="2830753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728227" y="3220926"/>
            <a:ext cx="2878139" cy="255648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8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7143" y="1470068"/>
            <a:ext cx="2622773" cy="45128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18" name="TextBox 54"/>
          <p:cNvSpPr txBox="1"/>
          <p:nvPr/>
        </p:nvSpPr>
        <p:spPr>
          <a:xfrm>
            <a:off x="5479153" y="1215032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4428" y="3633911"/>
            <a:ext cx="2622773" cy="451285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5507816" y="3374605"/>
            <a:ext cx="1415372" cy="2769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46009" y="1476013"/>
            <a:ext cx="2997883" cy="3048553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</p:spPr>
      </p:pic>
      <p:grpSp>
        <p:nvGrpSpPr>
          <p:cNvPr id="4" name="8"/>
          <p:cNvGrpSpPr/>
          <p:nvPr/>
        </p:nvGrpSpPr>
        <p:grpSpPr>
          <a:xfrm>
            <a:off x="4190207" y="1476013"/>
            <a:ext cx="4235911" cy="3048554"/>
            <a:chOff x="4943871" y="1701800"/>
            <a:chExt cx="6552804" cy="4390504"/>
          </a:xfrm>
        </p:grpSpPr>
        <p:sp>
          <p:nvSpPr>
            <p:cNvPr id="9" name="3"/>
            <p:cNvSpPr/>
            <p:nvPr/>
          </p:nvSpPr>
          <p:spPr>
            <a:xfrm>
              <a:off x="5447928" y="1701800"/>
              <a:ext cx="6048747" cy="43905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25"/>
            <p:cNvSpPr/>
            <p:nvPr/>
          </p:nvSpPr>
          <p:spPr>
            <a:xfrm rot="16200000">
              <a:off x="3000647" y="3645024"/>
              <a:ext cx="4390504" cy="504056"/>
            </a:xfrm>
            <a:custGeom>
              <a:avLst/>
              <a:gdLst>
                <a:gd name="connsiteX0" fmla="*/ 4390504 w 4390504"/>
                <a:gd name="connsiteY0" fmla="*/ 216024 h 504056"/>
                <a:gd name="connsiteX1" fmla="*/ 4390504 w 4390504"/>
                <a:gd name="connsiteY1" fmla="*/ 504056 h 504056"/>
                <a:gd name="connsiteX2" fmla="*/ 0 w 4390504"/>
                <a:gd name="connsiteY2" fmla="*/ 504056 h 504056"/>
                <a:gd name="connsiteX3" fmla="*/ 0 w 4390504"/>
                <a:gd name="connsiteY3" fmla="*/ 216024 h 504056"/>
                <a:gd name="connsiteX4" fmla="*/ 1985629 w 4390504"/>
                <a:gd name="connsiteY4" fmla="*/ 216024 h 504056"/>
                <a:gd name="connsiteX5" fmla="*/ 2195252 w 4390504"/>
                <a:gd name="connsiteY5" fmla="*/ 0 h 504056"/>
                <a:gd name="connsiteX6" fmla="*/ 2404874 w 4390504"/>
                <a:gd name="connsiteY6" fmla="*/ 216024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0504" h="504056">
                  <a:moveTo>
                    <a:pt x="4390504" y="216024"/>
                  </a:moveTo>
                  <a:lnTo>
                    <a:pt x="4390504" y="504056"/>
                  </a:lnTo>
                  <a:lnTo>
                    <a:pt x="0" y="504056"/>
                  </a:lnTo>
                  <a:lnTo>
                    <a:pt x="0" y="216024"/>
                  </a:lnTo>
                  <a:lnTo>
                    <a:pt x="1985629" y="216024"/>
                  </a:lnTo>
                  <a:lnTo>
                    <a:pt x="2195252" y="0"/>
                  </a:lnTo>
                  <a:lnTo>
                    <a:pt x="2404874" y="2160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TextBox 19"/>
          <p:cNvSpPr txBox="1"/>
          <p:nvPr/>
        </p:nvSpPr>
        <p:spPr>
          <a:xfrm>
            <a:off x="4912470" y="1870682"/>
            <a:ext cx="2735048" cy="276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基本情况简介</a:t>
            </a:r>
          </a:p>
        </p:txBody>
      </p:sp>
      <p:sp>
        <p:nvSpPr>
          <p:cNvPr id="12" name="TextBox 106"/>
          <p:cNvSpPr txBox="1"/>
          <p:nvPr/>
        </p:nvSpPr>
        <p:spPr>
          <a:xfrm>
            <a:off x="4887227" y="2362150"/>
            <a:ext cx="3123890" cy="56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125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点击输入简要文字内容，文字内容需概括精炼，言简意赅的说明该分项专业设计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输入简要文字内容，文字内容需概括精炼，言简意赅的说明该分项内容。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4912470" y="3165445"/>
            <a:ext cx="2735048" cy="276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加入你的标题</a:t>
            </a:r>
          </a:p>
        </p:txBody>
      </p:sp>
      <p:sp>
        <p:nvSpPr>
          <p:cNvPr id="14" name="TextBox 106"/>
          <p:cNvSpPr txBox="1"/>
          <p:nvPr/>
        </p:nvSpPr>
        <p:spPr>
          <a:xfrm>
            <a:off x="4887227" y="3614229"/>
            <a:ext cx="3123890" cy="56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125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点击输入简要文字内容，文字内容需概括精炼，言简意赅的说明该分项专业设计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输入简要文字内容，文字内容需概括精炼，言简意赅的说明该分项内容。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30"/>
          <p:cNvCxnSpPr/>
          <p:nvPr/>
        </p:nvCxnSpPr>
        <p:spPr>
          <a:xfrm>
            <a:off x="4937629" y="2226042"/>
            <a:ext cx="2916249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31"/>
          <p:cNvCxnSpPr/>
          <p:nvPr/>
        </p:nvCxnSpPr>
        <p:spPr>
          <a:xfrm>
            <a:off x="4937629" y="3516089"/>
            <a:ext cx="2916249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83768" y="1502957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2240541" y="2645291"/>
            <a:ext cx="28163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en-GB" altLang="zh-CN" sz="3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619672" y="3224891"/>
            <a:ext cx="2979531" cy="282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defRPr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248131" y="1646973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9417401">
            <a:off x="1092699" y="1497272"/>
            <a:ext cx="1592405" cy="102295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116126" y="1656901"/>
            <a:ext cx="1312538" cy="351534"/>
          </a:xfrm>
          <a:prstGeom prst="roundRect">
            <a:avLst>
              <a:gd name="adj" fmla="val 50000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2280995">
            <a:off x="2881629" y="1497272"/>
            <a:ext cx="1592405" cy="102295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19217819">
            <a:off x="4761895" y="1505857"/>
            <a:ext cx="1592405" cy="102295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2280995">
            <a:off x="6530963" y="1488687"/>
            <a:ext cx="1592405" cy="1022954"/>
          </a:xfrm>
          <a:custGeom>
            <a:avLst/>
            <a:gdLst>
              <a:gd name="connsiteX0" fmla="*/ 1350977 w 1766419"/>
              <a:gd name="connsiteY0" fmla="*/ 342766 h 1135000"/>
              <a:gd name="connsiteX1" fmla="*/ 1197148 w 1766419"/>
              <a:gd name="connsiteY1" fmla="*/ 295778 h 1135000"/>
              <a:gd name="connsiteX2" fmla="*/ 570150 w 1766419"/>
              <a:gd name="connsiteY2" fmla="*/ 295778 h 1135000"/>
              <a:gd name="connsiteX3" fmla="*/ 295018 w 1766419"/>
              <a:gd name="connsiteY3" fmla="*/ 570910 h 1135000"/>
              <a:gd name="connsiteX4" fmla="*/ 570150 w 1766419"/>
              <a:gd name="connsiteY4" fmla="*/ 846042 h 1135000"/>
              <a:gd name="connsiteX5" fmla="*/ 1197148 w 1766419"/>
              <a:gd name="connsiteY5" fmla="*/ 846042 h 1135000"/>
              <a:gd name="connsiteX6" fmla="*/ 1472280 w 1766419"/>
              <a:gd name="connsiteY6" fmla="*/ 570910 h 1135000"/>
              <a:gd name="connsiteX7" fmla="*/ 1350977 w 1766419"/>
              <a:gd name="connsiteY7" fmla="*/ 342766 h 1135000"/>
              <a:gd name="connsiteX8" fmla="*/ 1617542 w 1766419"/>
              <a:gd name="connsiteY8" fmla="*/ 57669 h 1135000"/>
              <a:gd name="connsiteX9" fmla="*/ 1766419 w 1766419"/>
              <a:gd name="connsiteY9" fmla="*/ 337674 h 1135000"/>
              <a:gd name="connsiteX10" fmla="*/ 1766419 w 1766419"/>
              <a:gd name="connsiteY10" fmla="*/ 797326 h 1135000"/>
              <a:gd name="connsiteX11" fmla="*/ 1428745 w 1766419"/>
              <a:gd name="connsiteY11" fmla="*/ 1135000 h 1135000"/>
              <a:gd name="connsiteX12" fmla="*/ 337674 w 1766419"/>
              <a:gd name="connsiteY12" fmla="*/ 1135000 h 1135000"/>
              <a:gd name="connsiteX13" fmla="*/ 0 w 1766419"/>
              <a:gd name="connsiteY13" fmla="*/ 797326 h 1135000"/>
              <a:gd name="connsiteX14" fmla="*/ 0 w 1766419"/>
              <a:gd name="connsiteY14" fmla="*/ 337674 h 1135000"/>
              <a:gd name="connsiteX15" fmla="*/ 337674 w 1766419"/>
              <a:gd name="connsiteY15" fmla="*/ 0 h 1135000"/>
              <a:gd name="connsiteX16" fmla="*/ 1428745 w 1766419"/>
              <a:gd name="connsiteY16" fmla="*/ 0 h 1135000"/>
              <a:gd name="connsiteX17" fmla="*/ 1617542 w 1766419"/>
              <a:gd name="connsiteY17" fmla="*/ 57669 h 11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6419" h="1135000">
                <a:moveTo>
                  <a:pt x="1350977" y="342766"/>
                </a:moveTo>
                <a:cubicBezTo>
                  <a:pt x="1307066" y="313100"/>
                  <a:pt x="1254130" y="295778"/>
                  <a:pt x="1197148" y="295778"/>
                </a:cubicBezTo>
                <a:lnTo>
                  <a:pt x="570150" y="295778"/>
                </a:lnTo>
                <a:cubicBezTo>
                  <a:pt x="418199" y="295778"/>
                  <a:pt x="295018" y="418959"/>
                  <a:pt x="295018" y="570910"/>
                </a:cubicBezTo>
                <a:cubicBezTo>
                  <a:pt x="295018" y="722861"/>
                  <a:pt x="418199" y="846042"/>
                  <a:pt x="570150" y="846042"/>
                </a:cubicBezTo>
                <a:lnTo>
                  <a:pt x="1197148" y="846042"/>
                </a:lnTo>
                <a:cubicBezTo>
                  <a:pt x="1349099" y="846042"/>
                  <a:pt x="1472280" y="722861"/>
                  <a:pt x="1472280" y="570910"/>
                </a:cubicBezTo>
                <a:cubicBezTo>
                  <a:pt x="1472280" y="475941"/>
                  <a:pt x="1424163" y="392210"/>
                  <a:pt x="1350977" y="342766"/>
                </a:cubicBezTo>
                <a:close/>
                <a:moveTo>
                  <a:pt x="1617542" y="57669"/>
                </a:moveTo>
                <a:cubicBezTo>
                  <a:pt x="1707363" y="118352"/>
                  <a:pt x="1766419" y="221117"/>
                  <a:pt x="1766419" y="337674"/>
                </a:cubicBezTo>
                <a:lnTo>
                  <a:pt x="1766419" y="797326"/>
                </a:lnTo>
                <a:cubicBezTo>
                  <a:pt x="1766419" y="983818"/>
                  <a:pt x="1615237" y="1135000"/>
                  <a:pt x="1428745" y="1135000"/>
                </a:cubicBezTo>
                <a:lnTo>
                  <a:pt x="337674" y="1135000"/>
                </a:lnTo>
                <a:cubicBezTo>
                  <a:pt x="151182" y="1135000"/>
                  <a:pt x="0" y="983818"/>
                  <a:pt x="0" y="797326"/>
                </a:cubicBezTo>
                <a:lnTo>
                  <a:pt x="0" y="337674"/>
                </a:lnTo>
                <a:cubicBezTo>
                  <a:pt x="0" y="151182"/>
                  <a:pt x="151182" y="0"/>
                  <a:pt x="337674" y="0"/>
                </a:cubicBezTo>
                <a:lnTo>
                  <a:pt x="1428745" y="0"/>
                </a:lnTo>
                <a:cubicBezTo>
                  <a:pt x="1498680" y="0"/>
                  <a:pt x="1563649" y="21260"/>
                  <a:pt x="1617542" y="57669"/>
                </a:cubicBezTo>
                <a:close/>
              </a:path>
            </a:pathLst>
          </a:cu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957357" y="2008874"/>
            <a:ext cx="1312538" cy="351534"/>
          </a:xfrm>
          <a:prstGeom prst="roundRect">
            <a:avLst>
              <a:gd name="adj" fmla="val 50000"/>
            </a:avLst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794903" y="1682655"/>
            <a:ext cx="1312538" cy="351534"/>
          </a:xfrm>
          <a:prstGeom prst="roundRect">
            <a:avLst>
              <a:gd name="adj" fmla="val 50000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 sz="128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595411" y="2609983"/>
            <a:ext cx="12880" cy="885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836531" y="2609983"/>
            <a:ext cx="12880" cy="885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17732" y="2609983"/>
            <a:ext cx="12880" cy="885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7545973" y="2609983"/>
            <a:ext cx="12880" cy="8850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42291" y="3622826"/>
            <a:ext cx="2151065" cy="712828"/>
            <a:chOff x="1637339" y="2110744"/>
            <a:chExt cx="3014277" cy="950489"/>
          </a:xfrm>
        </p:grpSpPr>
        <p:sp>
          <p:nvSpPr>
            <p:cNvPr id="14" name="文本框 37"/>
            <p:cNvSpPr txBox="1"/>
            <p:nvPr/>
          </p:nvSpPr>
          <p:spPr>
            <a:xfrm>
              <a:off x="1637339" y="2110744"/>
              <a:ext cx="3014277" cy="2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37339" y="2463943"/>
              <a:ext cx="2753020" cy="59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28155" y="3622826"/>
            <a:ext cx="2151065" cy="712828"/>
            <a:chOff x="1637339" y="2110744"/>
            <a:chExt cx="3014277" cy="950489"/>
          </a:xfrm>
        </p:grpSpPr>
        <p:sp>
          <p:nvSpPr>
            <p:cNvPr id="17" name="文本框 40"/>
            <p:cNvSpPr txBox="1"/>
            <p:nvPr/>
          </p:nvSpPr>
          <p:spPr>
            <a:xfrm>
              <a:off x="1637339" y="2110744"/>
              <a:ext cx="3014277" cy="2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8" name="文本框 14"/>
            <p:cNvSpPr txBox="1"/>
            <p:nvPr/>
          </p:nvSpPr>
          <p:spPr>
            <a:xfrm>
              <a:off x="1637339" y="2463943"/>
              <a:ext cx="2753020" cy="59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14020" y="3622826"/>
            <a:ext cx="2151065" cy="712828"/>
            <a:chOff x="1637339" y="2110744"/>
            <a:chExt cx="3014277" cy="950489"/>
          </a:xfrm>
        </p:grpSpPr>
        <p:sp>
          <p:nvSpPr>
            <p:cNvPr id="20" name="文本框 43"/>
            <p:cNvSpPr txBox="1"/>
            <p:nvPr/>
          </p:nvSpPr>
          <p:spPr>
            <a:xfrm>
              <a:off x="1637339" y="2110744"/>
              <a:ext cx="3014277" cy="2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" name="文本框 14"/>
            <p:cNvSpPr txBox="1"/>
            <p:nvPr/>
          </p:nvSpPr>
          <p:spPr>
            <a:xfrm>
              <a:off x="1637339" y="2463943"/>
              <a:ext cx="2753020" cy="59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99885" y="3622826"/>
            <a:ext cx="2151065" cy="712828"/>
            <a:chOff x="1637339" y="2110744"/>
            <a:chExt cx="3014277" cy="950489"/>
          </a:xfrm>
        </p:grpSpPr>
        <p:sp>
          <p:nvSpPr>
            <p:cNvPr id="23" name="文本框 46"/>
            <p:cNvSpPr txBox="1"/>
            <p:nvPr/>
          </p:nvSpPr>
          <p:spPr>
            <a:xfrm>
              <a:off x="1637339" y="2110744"/>
              <a:ext cx="3014277" cy="29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121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4" name="文本框 14"/>
            <p:cNvSpPr txBox="1"/>
            <p:nvPr/>
          </p:nvSpPr>
          <p:spPr>
            <a:xfrm>
              <a:off x="1637339" y="2463943"/>
              <a:ext cx="2753020" cy="5972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淘宝店chenying0907 4"/>
          <p:cNvGrpSpPr/>
          <p:nvPr>
            <p:custDataLst>
              <p:tags r:id="rId1"/>
            </p:custDataLst>
          </p:nvPr>
        </p:nvGrpSpPr>
        <p:grpSpPr>
          <a:xfrm>
            <a:off x="2885406" y="1663553"/>
            <a:ext cx="3373190" cy="2351669"/>
            <a:chOff x="3847207" y="2218004"/>
            <a:chExt cx="4497587" cy="3135731"/>
          </a:xfrm>
        </p:grpSpPr>
        <p:pic>
          <p:nvPicPr>
            <p:cNvPr id="13" name="淘宝店chenying0907 12"/>
            <p:cNvPicPr>
              <a:picLocks noChangeAspect="1"/>
            </p:cNvPicPr>
            <p:nvPr/>
          </p:nvPicPr>
          <p:blipFill rotWithShape="1">
            <a:blip r:embed="rId12" cstate="email"/>
            <a:srcRect t="13878" b="16402"/>
            <a:stretch>
              <a:fillRect/>
            </a:stretch>
          </p:blipFill>
          <p:spPr>
            <a:xfrm>
              <a:off x="3847207" y="2218004"/>
              <a:ext cx="4497587" cy="3135731"/>
            </a:xfrm>
            <a:prstGeom prst="rect">
              <a:avLst/>
            </a:prstGeom>
          </p:spPr>
        </p:pic>
        <p:pic>
          <p:nvPicPr>
            <p:cNvPr id="2" name="淘宝店chenying0907 1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4463818" y="2603959"/>
              <a:ext cx="3264363" cy="2011585"/>
            </a:xfrm>
            <a:prstGeom prst="rect">
              <a:avLst/>
            </a:prstGeom>
          </p:spPr>
        </p:pic>
      </p:grpSp>
      <p:sp>
        <p:nvSpPr>
          <p:cNvPr id="6" name="PA_淘宝店chenying0907: 圆角 5"/>
          <p:cNvSpPr/>
          <p:nvPr>
            <p:custDataLst>
              <p:tags r:id="rId2"/>
            </p:custDataLst>
          </p:nvPr>
        </p:nvSpPr>
        <p:spPr>
          <a:xfrm>
            <a:off x="832789" y="1860271"/>
            <a:ext cx="1338944" cy="3592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en-US" altLang="zh-CN" sz="2135" dirty="0">
                <a:latin typeface="Impact" panose="020B0806030902050204" pitchFamily="34" charset="0"/>
              </a:rPr>
              <a:t>2016</a:t>
            </a:r>
            <a:endParaRPr lang="zh-CN" altLang="en-US" sz="2135" dirty="0">
              <a:latin typeface="Impact" panose="020B0806030902050204" pitchFamily="34" charset="0"/>
            </a:endParaRPr>
          </a:p>
        </p:txBody>
      </p:sp>
      <p:sp>
        <p:nvSpPr>
          <p:cNvPr id="18" name="PA_淘宝店chenying0907: 圆角 17"/>
          <p:cNvSpPr/>
          <p:nvPr>
            <p:custDataLst>
              <p:tags r:id="rId3"/>
            </p:custDataLst>
          </p:nvPr>
        </p:nvSpPr>
        <p:spPr>
          <a:xfrm>
            <a:off x="6387016" y="1825575"/>
            <a:ext cx="1338944" cy="3592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4" rIns="68567" bIns="34284" rtlCol="0" anchor="ctr"/>
          <a:lstStyle/>
          <a:p>
            <a:pPr algn="ctr"/>
            <a:r>
              <a:rPr lang="en-US" altLang="zh-CN" sz="2135" dirty="0">
                <a:latin typeface="Impact" panose="020B0806030902050204" pitchFamily="34" charset="0"/>
              </a:rPr>
              <a:t>2017</a:t>
            </a:r>
            <a:endParaRPr lang="zh-CN" altLang="en-US" sz="2135" dirty="0">
              <a:latin typeface="Impact" panose="020B0806030902050204" pitchFamily="34" charset="0"/>
            </a:endParaRPr>
          </a:p>
        </p:txBody>
      </p:sp>
      <p:sp>
        <p:nvSpPr>
          <p:cNvPr id="20" name="PA_淘宝店chenying0907 19"/>
          <p:cNvSpPr/>
          <p:nvPr>
            <p:custDataLst>
              <p:tags r:id="rId4"/>
            </p:custDataLst>
          </p:nvPr>
        </p:nvSpPr>
        <p:spPr>
          <a:xfrm>
            <a:off x="632544" y="2774317"/>
            <a:ext cx="2426343" cy="623813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PA_淘宝店chenying0907 20"/>
          <p:cNvSpPr/>
          <p:nvPr>
            <p:custDataLst>
              <p:tags r:id="rId5"/>
            </p:custDataLst>
          </p:nvPr>
        </p:nvSpPr>
        <p:spPr>
          <a:xfrm>
            <a:off x="632543" y="2428088"/>
            <a:ext cx="1862765" cy="226845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28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8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PA_淘宝店chenying0907 21"/>
          <p:cNvSpPr/>
          <p:nvPr>
            <p:custDataLst>
              <p:tags r:id="rId6"/>
            </p:custDataLst>
          </p:nvPr>
        </p:nvSpPr>
        <p:spPr>
          <a:xfrm>
            <a:off x="620230" y="3317265"/>
            <a:ext cx="2426343" cy="623813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PA_淘宝店chenying0907 22"/>
          <p:cNvSpPr/>
          <p:nvPr>
            <p:custDataLst>
              <p:tags r:id="rId7"/>
            </p:custDataLst>
          </p:nvPr>
        </p:nvSpPr>
        <p:spPr>
          <a:xfrm>
            <a:off x="6387017" y="2761904"/>
            <a:ext cx="2284115" cy="623813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PA_淘宝店chenying0907 23"/>
          <p:cNvSpPr/>
          <p:nvPr>
            <p:custDataLst>
              <p:tags r:id="rId8"/>
            </p:custDataLst>
          </p:nvPr>
        </p:nvSpPr>
        <p:spPr>
          <a:xfrm>
            <a:off x="6387017" y="2415676"/>
            <a:ext cx="1862765" cy="226845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 algn="ctr" defTabSz="685800">
              <a:lnSpc>
                <a:spcPct val="80000"/>
              </a:lnSpc>
              <a:defRPr/>
            </a:pPr>
            <a:r>
              <a:rPr lang="zh-CN" altLang="en-US" sz="128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  <a:endParaRPr lang="en-US" altLang="zh-CN" sz="128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PA_淘宝店chenying0907 24"/>
          <p:cNvSpPr/>
          <p:nvPr>
            <p:custDataLst>
              <p:tags r:id="rId9"/>
            </p:custDataLst>
          </p:nvPr>
        </p:nvSpPr>
        <p:spPr>
          <a:xfrm>
            <a:off x="6374702" y="3304852"/>
            <a:ext cx="2296428" cy="623813"/>
          </a:xfrm>
          <a:prstGeom prst="rect">
            <a:avLst/>
          </a:prstGeom>
        </p:spPr>
        <p:txBody>
          <a:bodyPr wrap="square" lIns="68567" tIns="34284" rIns="68567" bIns="342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 autoUpdateAnimBg="0"/>
      <p:bldP spid="21" grpId="0"/>
      <p:bldP spid="22" grpId="0" animBg="1" autoUpdateAnimBg="0"/>
      <p:bldP spid="23" grpId="0" animBg="1" autoUpdateAnimBg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PA_Chart 11"/>
          <p:cNvGraphicFramePr/>
          <p:nvPr>
            <p:custDataLst>
              <p:tags r:id="rId1"/>
            </p:custDataLst>
          </p:nvPr>
        </p:nvGraphicFramePr>
        <p:xfrm>
          <a:off x="772813" y="1704327"/>
          <a:ext cx="3539853" cy="243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PA_淘宝店chenying0907 12"/>
          <p:cNvGrpSpPr/>
          <p:nvPr>
            <p:custDataLst>
              <p:tags r:id="rId2"/>
            </p:custDataLst>
          </p:nvPr>
        </p:nvGrpSpPr>
        <p:grpSpPr>
          <a:xfrm>
            <a:off x="4341497" y="1704325"/>
            <a:ext cx="4302314" cy="725396"/>
            <a:chOff x="6136937" y="2626457"/>
            <a:chExt cx="5736419" cy="967247"/>
          </a:xfrm>
        </p:grpSpPr>
        <p:sp>
          <p:nvSpPr>
            <p:cNvPr id="14" name="淘宝店chenying0907 13"/>
            <p:cNvSpPr/>
            <p:nvPr/>
          </p:nvSpPr>
          <p:spPr>
            <a:xfrm>
              <a:off x="7016496" y="2977604"/>
              <a:ext cx="4856860" cy="61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5" name="淘宝店chenying0907 14"/>
            <p:cNvSpPr/>
            <p:nvPr/>
          </p:nvSpPr>
          <p:spPr>
            <a:xfrm>
              <a:off x="7016494" y="2626457"/>
              <a:ext cx="2483685" cy="321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1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淘宝店chenying0907: 圆角 15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20" dirty="0">
                  <a:latin typeface="Impact" panose="020B0806030902050204" pitchFamily="34" charset="0"/>
                </a:rPr>
                <a:t>01</a:t>
              </a:r>
              <a:endParaRPr lang="zh-CN" altLang="en-US" sz="242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PA_淘宝店chenying0907 16"/>
          <p:cNvGrpSpPr/>
          <p:nvPr>
            <p:custDataLst>
              <p:tags r:id="rId3"/>
            </p:custDataLst>
          </p:nvPr>
        </p:nvGrpSpPr>
        <p:grpSpPr>
          <a:xfrm>
            <a:off x="4341497" y="2590530"/>
            <a:ext cx="4302314" cy="725395"/>
            <a:chOff x="6136937" y="2626458"/>
            <a:chExt cx="5736419" cy="967246"/>
          </a:xfrm>
        </p:grpSpPr>
        <p:sp>
          <p:nvSpPr>
            <p:cNvPr id="18" name="淘宝店chenying0907 17"/>
            <p:cNvSpPr/>
            <p:nvPr/>
          </p:nvSpPr>
          <p:spPr>
            <a:xfrm>
              <a:off x="7016496" y="2977604"/>
              <a:ext cx="4856860" cy="61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7016494" y="2626458"/>
              <a:ext cx="2483685" cy="321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1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淘宝店chenying0907: 圆角 19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" dirty="0">
                  <a:latin typeface="Impact" panose="020B0806030902050204" pitchFamily="34" charset="0"/>
                </a:rPr>
                <a:t>02</a:t>
              </a:r>
              <a:endParaRPr lang="zh-CN" altLang="en-US" sz="199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PA_淘宝店chenying0907 20"/>
          <p:cNvGrpSpPr/>
          <p:nvPr>
            <p:custDataLst>
              <p:tags r:id="rId4"/>
            </p:custDataLst>
          </p:nvPr>
        </p:nvGrpSpPr>
        <p:grpSpPr>
          <a:xfrm>
            <a:off x="4341497" y="3476735"/>
            <a:ext cx="4302314" cy="725395"/>
            <a:chOff x="6136937" y="2626458"/>
            <a:chExt cx="5736419" cy="967246"/>
          </a:xfrm>
        </p:grpSpPr>
        <p:sp>
          <p:nvSpPr>
            <p:cNvPr id="22" name="淘宝店chenying0907 21"/>
            <p:cNvSpPr/>
            <p:nvPr/>
          </p:nvSpPr>
          <p:spPr>
            <a:xfrm>
              <a:off x="7016496" y="2977604"/>
              <a:ext cx="4856860" cy="616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016494" y="2626458"/>
              <a:ext cx="2483685" cy="321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lnSpc>
                  <a:spcPct val="80000"/>
                </a:lnSpc>
                <a:defRPr/>
              </a:pPr>
              <a:r>
                <a:rPr lang="zh-CN" altLang="en-US" sz="12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lang="en-US" altLang="zh-CN" sz="121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淘宝店chenying0907: 圆角 23"/>
            <p:cNvSpPr/>
            <p:nvPr/>
          </p:nvSpPr>
          <p:spPr>
            <a:xfrm>
              <a:off x="6136937" y="2686786"/>
              <a:ext cx="802674" cy="802674"/>
            </a:xfrm>
            <a:prstGeom prst="roundRect">
              <a:avLst>
                <a:gd name="adj" fmla="val 30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" dirty="0">
                  <a:latin typeface="Impact" panose="020B0806030902050204" pitchFamily="34" charset="0"/>
                </a:rPr>
                <a:t>03</a:t>
              </a:r>
              <a:endParaRPr lang="zh-CN" altLang="en-US" sz="1990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8135" y="1336639"/>
            <a:ext cx="6231153" cy="3019932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椭圆 4"/>
          <p:cNvSpPr/>
          <p:nvPr/>
        </p:nvSpPr>
        <p:spPr>
          <a:xfrm>
            <a:off x="851647" y="2237322"/>
            <a:ext cx="1213172" cy="12185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7082800" y="2237322"/>
            <a:ext cx="1213172" cy="12185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" name="矩形 6"/>
          <p:cNvSpPr/>
          <p:nvPr/>
        </p:nvSpPr>
        <p:spPr>
          <a:xfrm>
            <a:off x="4009095" y="2230484"/>
            <a:ext cx="1058493" cy="252333"/>
          </a:xfrm>
          <a:prstGeom prst="rect">
            <a:avLst/>
          </a:prstGeom>
        </p:spPr>
        <p:txBody>
          <a:bodyPr wrap="none" lIns="67069" tIns="33535" rIns="67069" bIns="33535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9095" y="3190984"/>
            <a:ext cx="1058493" cy="252333"/>
          </a:xfrm>
          <a:prstGeom prst="rect">
            <a:avLst/>
          </a:prstGeom>
        </p:spPr>
        <p:txBody>
          <a:bodyPr wrap="none" lIns="67069" tIns="33535" rIns="67069" bIns="33535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4049872" y="1624620"/>
            <a:ext cx="1107678" cy="529813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上箭头 9"/>
          <p:cNvSpPr/>
          <p:nvPr/>
        </p:nvSpPr>
        <p:spPr>
          <a:xfrm flipV="1">
            <a:off x="4049872" y="3561853"/>
            <a:ext cx="1107678" cy="529813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2896100" y="4197628"/>
            <a:ext cx="3323034" cy="317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2896100" y="1177695"/>
            <a:ext cx="3323034" cy="317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" name="五边形 2"/>
          <p:cNvSpPr/>
          <p:nvPr/>
        </p:nvSpPr>
        <p:spPr>
          <a:xfrm>
            <a:off x="2434510" y="2886342"/>
            <a:ext cx="4338406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五边形 2"/>
          <p:cNvSpPr/>
          <p:nvPr/>
        </p:nvSpPr>
        <p:spPr>
          <a:xfrm flipH="1">
            <a:off x="2434510" y="2568454"/>
            <a:ext cx="4338406" cy="238416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69" tIns="33535" rIns="67069" bIns="33535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83768" y="1502957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2240541" y="2645291"/>
            <a:ext cx="28163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en-GB" altLang="zh-CN" sz="3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619672" y="3224891"/>
            <a:ext cx="2979531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defRPr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248131" y="1646973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02" y="283"/>
            <a:ext cx="3649847" cy="5142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  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02471" y="1840439"/>
            <a:ext cx="1445910" cy="761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49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36" name="矩形 35"/>
          <p:cNvSpPr/>
          <p:nvPr/>
        </p:nvSpPr>
        <p:spPr>
          <a:xfrm>
            <a:off x="1124110" y="2624783"/>
            <a:ext cx="1402628" cy="3063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199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3" name="圆角矩形 16"/>
          <p:cNvSpPr/>
          <p:nvPr/>
        </p:nvSpPr>
        <p:spPr>
          <a:xfrm>
            <a:off x="4731476" y="1529311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95"/>
          <p:cNvSpPr/>
          <p:nvPr/>
        </p:nvSpPr>
        <p:spPr>
          <a:xfrm>
            <a:off x="4731476" y="2143493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15" name="圆角矩形 100"/>
          <p:cNvSpPr/>
          <p:nvPr/>
        </p:nvSpPr>
        <p:spPr>
          <a:xfrm>
            <a:off x="4731476" y="2757674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01"/>
          <p:cNvSpPr/>
          <p:nvPr/>
        </p:nvSpPr>
        <p:spPr>
          <a:xfrm>
            <a:off x="4731476" y="3371856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80"/>
          <p:cNvSpPr/>
          <p:nvPr/>
        </p:nvSpPr>
        <p:spPr bwMode="auto">
          <a:xfrm>
            <a:off x="4716016" y="1491630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80"/>
          <p:cNvSpPr/>
          <p:nvPr/>
        </p:nvSpPr>
        <p:spPr bwMode="auto">
          <a:xfrm>
            <a:off x="4716016" y="2109190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80"/>
          <p:cNvSpPr/>
          <p:nvPr/>
        </p:nvSpPr>
        <p:spPr bwMode="auto">
          <a:xfrm>
            <a:off x="4716016" y="2723372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80"/>
          <p:cNvSpPr/>
          <p:nvPr/>
        </p:nvSpPr>
        <p:spPr bwMode="auto">
          <a:xfrm>
            <a:off x="4716016" y="3351240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9"/>
          <p:cNvSpPr>
            <a:spLocks noChangeArrowheads="1"/>
          </p:cNvSpPr>
          <p:nvPr/>
        </p:nvSpPr>
        <p:spPr bwMode="auto">
          <a:xfrm>
            <a:off x="5865788" y="1499690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865788" y="2122848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39"/>
          <p:cNvSpPr>
            <a:spLocks noChangeArrowheads="1"/>
          </p:cNvSpPr>
          <p:nvPr/>
        </p:nvSpPr>
        <p:spPr bwMode="auto">
          <a:xfrm>
            <a:off x="5865788" y="2737826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" name="矩形 39"/>
          <p:cNvSpPr>
            <a:spLocks noChangeArrowheads="1"/>
          </p:cNvSpPr>
          <p:nvPr/>
        </p:nvSpPr>
        <p:spPr bwMode="auto">
          <a:xfrm>
            <a:off x="5865788" y="3357889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13" grpId="0" animBg="1"/>
      <p:bldP spid="14" grpId="0" animBg="1"/>
      <p:bldP spid="15" grpId="0" animBg="1"/>
      <p:bldP spid="16" grpId="0" animBg="1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407251" y="3695364"/>
            <a:ext cx="4309225" cy="662753"/>
            <a:chOff x="3585720" y="5137719"/>
            <a:chExt cx="6985673" cy="1079499"/>
          </a:xfrm>
          <a:noFill/>
        </p:grpSpPr>
        <p:grpSp>
          <p:nvGrpSpPr>
            <p:cNvPr id="3" name="Group 8"/>
            <p:cNvGrpSpPr/>
            <p:nvPr/>
          </p:nvGrpSpPr>
          <p:grpSpPr bwMode="auto">
            <a:xfrm>
              <a:off x="3585720" y="5525746"/>
              <a:ext cx="532885" cy="139071"/>
              <a:chOff x="0" y="0"/>
              <a:chExt cx="438150" cy="114300"/>
            </a:xfrm>
            <a:grpFill/>
          </p:grpSpPr>
          <p:sp>
            <p:nvSpPr>
              <p:cNvPr id="93" name="同心圆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椭圆 5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" name="Group 11"/>
            <p:cNvGrpSpPr/>
            <p:nvPr/>
          </p:nvGrpSpPr>
          <p:grpSpPr bwMode="auto">
            <a:xfrm>
              <a:off x="5010608" y="5478111"/>
              <a:ext cx="532885" cy="139071"/>
              <a:chOff x="0" y="0"/>
              <a:chExt cx="438150" cy="114300"/>
            </a:xfrm>
            <a:grpFill/>
          </p:grpSpPr>
          <p:sp>
            <p:nvSpPr>
              <p:cNvPr id="91" name="同心圆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椭圆 61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" name="Group 14"/>
            <p:cNvGrpSpPr/>
            <p:nvPr/>
          </p:nvGrpSpPr>
          <p:grpSpPr bwMode="auto">
            <a:xfrm>
              <a:off x="5867856" y="5792301"/>
              <a:ext cx="621704" cy="162251"/>
              <a:chOff x="0" y="0"/>
              <a:chExt cx="438150" cy="114300"/>
            </a:xfrm>
            <a:grpFill/>
          </p:grpSpPr>
          <p:sp>
            <p:nvSpPr>
              <p:cNvPr id="89" name="同心圆 6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椭圆 66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 bwMode="auto">
            <a:xfrm>
              <a:off x="6993624" y="5565671"/>
              <a:ext cx="532885" cy="139071"/>
              <a:chOff x="0" y="0"/>
              <a:chExt cx="438150" cy="114300"/>
            </a:xfrm>
            <a:grpFill/>
          </p:grpSpPr>
          <p:sp>
            <p:nvSpPr>
              <p:cNvPr id="87" name="同心圆 6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椭圆 7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 bwMode="auto">
            <a:xfrm>
              <a:off x="7972156" y="6007329"/>
              <a:ext cx="804241" cy="209889"/>
              <a:chOff x="0" y="0"/>
              <a:chExt cx="438150" cy="114300"/>
            </a:xfrm>
            <a:grpFill/>
          </p:grpSpPr>
          <p:sp>
            <p:nvSpPr>
              <p:cNvPr id="85" name="同心圆 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椭圆 77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8" name="Group 23"/>
            <p:cNvGrpSpPr/>
            <p:nvPr/>
          </p:nvGrpSpPr>
          <p:grpSpPr bwMode="auto">
            <a:xfrm>
              <a:off x="9024869" y="5137719"/>
              <a:ext cx="532885" cy="139071"/>
              <a:chOff x="0" y="0"/>
              <a:chExt cx="438150" cy="114300"/>
            </a:xfrm>
            <a:grpFill/>
          </p:grpSpPr>
          <p:sp>
            <p:nvSpPr>
              <p:cNvPr id="83" name="同心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84" name="椭圆 80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" name="Group 26"/>
            <p:cNvGrpSpPr/>
            <p:nvPr/>
          </p:nvGrpSpPr>
          <p:grpSpPr bwMode="auto">
            <a:xfrm>
              <a:off x="10038508" y="5402990"/>
              <a:ext cx="532885" cy="139071"/>
              <a:chOff x="0" y="0"/>
              <a:chExt cx="438150" cy="114300"/>
            </a:xfrm>
            <a:grpFill/>
          </p:grpSpPr>
          <p:sp>
            <p:nvSpPr>
              <p:cNvPr id="81" name="同心圆 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150" cy="11430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椭圆 83"/>
              <p:cNvSpPr>
                <a:spLocks noChangeArrowheads="1"/>
              </p:cNvSpPr>
              <p:nvPr/>
            </p:nvSpPr>
            <p:spPr bwMode="auto">
              <a:xfrm>
                <a:off x="129075" y="39150"/>
                <a:ext cx="180000" cy="36000"/>
              </a:xfrm>
              <a:prstGeom prst="ellipse">
                <a:avLst/>
              </a:prstGeom>
              <a:grpFill/>
              <a:ln w="12700" cap="flat" cmpd="sng">
                <a:solidFill>
                  <a:schemeClr val="accent1"/>
                </a:solidFill>
                <a:bevel/>
              </a:ln>
            </p:spPr>
            <p:txBody>
              <a:bodyPr anchor="ctr"/>
              <a:lstStyle/>
              <a:p>
                <a:pPr algn="ctr"/>
                <a:endParaRPr lang="zh-CN" altLang="zh-CN" sz="128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3" name="直接连接符 15"/>
            <p:cNvCxnSpPr>
              <a:cxnSpLocks noChangeShapeType="1"/>
              <a:stCxn id="93" idx="6"/>
              <a:endCxn id="91" idx="2"/>
            </p:cNvCxnSpPr>
            <p:nvPr/>
          </p:nvCxnSpPr>
          <p:spPr bwMode="auto">
            <a:xfrm flipV="1">
              <a:off x="4118605" y="5547647"/>
              <a:ext cx="892003" cy="4763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4" name="直接连接符 19"/>
            <p:cNvCxnSpPr>
              <a:cxnSpLocks noChangeShapeType="1"/>
              <a:stCxn id="91" idx="5"/>
              <a:endCxn id="89" idx="1"/>
            </p:cNvCxnSpPr>
            <p:nvPr/>
          </p:nvCxnSpPr>
          <p:spPr bwMode="auto">
            <a:xfrm>
              <a:off x="5465453" y="5596816"/>
              <a:ext cx="493449" cy="21924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75" name="直接连接符 24"/>
            <p:cNvSpPr>
              <a:spLocks noChangeShapeType="1"/>
            </p:cNvSpPr>
            <p:nvPr/>
          </p:nvSpPr>
          <p:spPr bwMode="auto">
            <a:xfrm flipV="1">
              <a:off x="6394951" y="5684376"/>
              <a:ext cx="676713" cy="131687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76" name="直接连接符 26"/>
            <p:cNvSpPr>
              <a:spLocks noChangeShapeType="1"/>
            </p:cNvSpPr>
            <p:nvPr/>
          </p:nvSpPr>
          <p:spPr bwMode="auto">
            <a:xfrm>
              <a:off x="7448469" y="5684376"/>
              <a:ext cx="776661" cy="373629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cxnSp>
          <p:nvCxnSpPr>
            <p:cNvPr id="77" name="直接连接符 29"/>
            <p:cNvCxnSpPr>
              <a:cxnSpLocks noChangeShapeType="1"/>
              <a:stCxn id="85" idx="7"/>
              <a:endCxn id="81" idx="3"/>
            </p:cNvCxnSpPr>
            <p:nvPr/>
          </p:nvCxnSpPr>
          <p:spPr bwMode="auto">
            <a:xfrm flipV="1">
              <a:off x="8658618" y="5521694"/>
              <a:ext cx="1457930" cy="51637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8" name="直接连接符 32"/>
            <p:cNvCxnSpPr>
              <a:cxnSpLocks noChangeShapeType="1"/>
              <a:stCxn id="81" idx="1"/>
              <a:endCxn id="83" idx="5"/>
            </p:cNvCxnSpPr>
            <p:nvPr/>
          </p:nvCxnSpPr>
          <p:spPr bwMode="auto">
            <a:xfrm flipH="1" flipV="1">
              <a:off x="9479715" y="5256424"/>
              <a:ext cx="636834" cy="166933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cxnSp>
          <p:nvCxnSpPr>
            <p:cNvPr id="79" name="直接连接符 34"/>
            <p:cNvCxnSpPr>
              <a:cxnSpLocks noChangeShapeType="1"/>
              <a:stCxn id="87" idx="6"/>
              <a:endCxn id="81" idx="2"/>
            </p:cNvCxnSpPr>
            <p:nvPr/>
          </p:nvCxnSpPr>
          <p:spPr bwMode="auto">
            <a:xfrm flipV="1">
              <a:off x="7526509" y="5472525"/>
              <a:ext cx="2511999" cy="162682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</p:cxnSp>
        <p:sp>
          <p:nvSpPr>
            <p:cNvPr id="80" name="直接连接符 43"/>
            <p:cNvSpPr>
              <a:spLocks noChangeShapeType="1"/>
            </p:cNvSpPr>
            <p:nvPr/>
          </p:nvSpPr>
          <p:spPr bwMode="auto">
            <a:xfrm flipV="1">
              <a:off x="8506282" y="5270066"/>
              <a:ext cx="728632" cy="750905"/>
            </a:xfrm>
            <a:prstGeom prst="line">
              <a:avLst/>
            </a:prstGeom>
            <a:grpFill/>
            <a:ln w="12700" cap="flat" cmpd="sng">
              <a:solidFill>
                <a:schemeClr val="accent1"/>
              </a:solidFill>
              <a:bevel/>
            </a:ln>
          </p:spPr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组合 94"/>
          <p:cNvGrpSpPr/>
          <p:nvPr/>
        </p:nvGrpSpPr>
        <p:grpSpPr>
          <a:xfrm>
            <a:off x="2090771" y="2729235"/>
            <a:ext cx="717062" cy="1205645"/>
            <a:chOff x="4693779" y="3564074"/>
            <a:chExt cx="1162426" cy="1963768"/>
          </a:xfrm>
        </p:grpSpPr>
        <p:sp>
          <p:nvSpPr>
            <p:cNvPr id="96" name="直接连接符 84"/>
            <p:cNvSpPr>
              <a:spLocks noChangeShapeType="1"/>
            </p:cNvSpPr>
            <p:nvPr/>
          </p:nvSpPr>
          <p:spPr bwMode="auto">
            <a:xfrm flipV="1">
              <a:off x="5276037" y="4083684"/>
              <a:ext cx="1" cy="14441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97" name="椭圆 90"/>
            <p:cNvSpPr>
              <a:spLocks noChangeArrowheads="1"/>
            </p:cNvSpPr>
            <p:nvPr/>
          </p:nvSpPr>
          <p:spPr bwMode="auto">
            <a:xfrm>
              <a:off x="4693779" y="3564074"/>
              <a:ext cx="1162426" cy="1162083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98" name="矩形 111"/>
          <p:cNvSpPr>
            <a:spLocks noChangeArrowheads="1"/>
          </p:cNvSpPr>
          <p:nvPr/>
        </p:nvSpPr>
        <p:spPr bwMode="auto">
          <a:xfrm>
            <a:off x="2115793" y="2993542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1" name="组合 98"/>
          <p:cNvGrpSpPr/>
          <p:nvPr/>
        </p:nvGrpSpPr>
        <p:grpSpPr>
          <a:xfrm>
            <a:off x="1223630" y="2492137"/>
            <a:ext cx="698003" cy="1515058"/>
            <a:chOff x="3288054" y="3177886"/>
            <a:chExt cx="1131530" cy="2467743"/>
          </a:xfrm>
        </p:grpSpPr>
        <p:sp>
          <p:nvSpPr>
            <p:cNvPr id="100" name="直接连接符 12"/>
            <p:cNvSpPr>
              <a:spLocks noChangeShapeType="1"/>
            </p:cNvSpPr>
            <p:nvPr/>
          </p:nvSpPr>
          <p:spPr bwMode="auto">
            <a:xfrm flipV="1">
              <a:off x="3852195" y="4200238"/>
              <a:ext cx="1" cy="144539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01" name="椭圆 95"/>
            <p:cNvSpPr>
              <a:spLocks noChangeArrowheads="1"/>
            </p:cNvSpPr>
            <p:nvPr/>
          </p:nvSpPr>
          <p:spPr bwMode="auto">
            <a:xfrm>
              <a:off x="3288054" y="3177886"/>
              <a:ext cx="1131530" cy="1130204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chemeClr val="accent1"/>
              </a:solidFill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02" name="矩形 112"/>
          <p:cNvSpPr>
            <a:spLocks noChangeArrowheads="1"/>
          </p:cNvSpPr>
          <p:nvPr/>
        </p:nvSpPr>
        <p:spPr bwMode="auto">
          <a:xfrm>
            <a:off x="1242575" y="2728291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2" name="组合 102"/>
          <p:cNvGrpSpPr/>
          <p:nvPr/>
        </p:nvGrpSpPr>
        <p:grpSpPr>
          <a:xfrm>
            <a:off x="3309300" y="2385441"/>
            <a:ext cx="717062" cy="1595671"/>
            <a:chOff x="6669132" y="3004102"/>
            <a:chExt cx="1162426" cy="2599047"/>
          </a:xfrm>
        </p:grpSpPr>
        <p:sp>
          <p:nvSpPr>
            <p:cNvPr id="104" name="直接连接符 86"/>
            <p:cNvSpPr>
              <a:spLocks noChangeShapeType="1"/>
            </p:cNvSpPr>
            <p:nvPr/>
          </p:nvSpPr>
          <p:spPr bwMode="auto">
            <a:xfrm flipV="1">
              <a:off x="7255965" y="3457411"/>
              <a:ext cx="1" cy="21457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05" name="椭圆 91"/>
            <p:cNvSpPr>
              <a:spLocks noChangeArrowheads="1"/>
            </p:cNvSpPr>
            <p:nvPr/>
          </p:nvSpPr>
          <p:spPr bwMode="auto">
            <a:xfrm>
              <a:off x="6669132" y="3004102"/>
              <a:ext cx="1162426" cy="1162832"/>
            </a:xfrm>
            <a:prstGeom prst="ellipse">
              <a:avLst/>
            </a:prstGeom>
            <a:solidFill>
              <a:schemeClr val="accent4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06" name="矩形 113"/>
          <p:cNvSpPr>
            <a:spLocks noChangeArrowheads="1"/>
          </p:cNvSpPr>
          <p:nvPr/>
        </p:nvSpPr>
        <p:spPr bwMode="auto">
          <a:xfrm>
            <a:off x="3333998" y="2645220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3" name="组合 106"/>
          <p:cNvGrpSpPr/>
          <p:nvPr/>
        </p:nvGrpSpPr>
        <p:grpSpPr>
          <a:xfrm>
            <a:off x="5180568" y="1881610"/>
            <a:ext cx="717062" cy="2015334"/>
            <a:chOff x="9702639" y="2183452"/>
            <a:chExt cx="1162426" cy="3282600"/>
          </a:xfrm>
        </p:grpSpPr>
        <p:sp>
          <p:nvSpPr>
            <p:cNvPr id="108" name="直接连接符 89"/>
            <p:cNvSpPr>
              <a:spLocks noChangeShapeType="1"/>
            </p:cNvSpPr>
            <p:nvPr/>
          </p:nvSpPr>
          <p:spPr bwMode="auto">
            <a:xfrm flipV="1">
              <a:off x="10305417" y="3145995"/>
              <a:ext cx="1" cy="232005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09" name="椭圆 94"/>
            <p:cNvSpPr>
              <a:spLocks noChangeArrowheads="1"/>
            </p:cNvSpPr>
            <p:nvPr/>
          </p:nvSpPr>
          <p:spPr bwMode="auto">
            <a:xfrm>
              <a:off x="9702639" y="2183452"/>
              <a:ext cx="1162426" cy="1162409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10" name="矩形 114"/>
          <p:cNvSpPr>
            <a:spLocks noChangeArrowheads="1"/>
          </p:cNvSpPr>
          <p:nvPr/>
        </p:nvSpPr>
        <p:spPr bwMode="auto">
          <a:xfrm>
            <a:off x="5194221" y="2114713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4" name="组合 110"/>
          <p:cNvGrpSpPr/>
          <p:nvPr/>
        </p:nvGrpSpPr>
        <p:grpSpPr>
          <a:xfrm>
            <a:off x="3932264" y="1364735"/>
            <a:ext cx="830219" cy="2929347"/>
            <a:chOff x="7679013" y="1341562"/>
            <a:chExt cx="1345866" cy="4771355"/>
          </a:xfrm>
        </p:grpSpPr>
        <p:sp>
          <p:nvSpPr>
            <p:cNvPr id="112" name="直接连接符 87"/>
            <p:cNvSpPr>
              <a:spLocks noChangeShapeType="1"/>
            </p:cNvSpPr>
            <p:nvPr/>
          </p:nvSpPr>
          <p:spPr bwMode="auto">
            <a:xfrm flipV="1">
              <a:off x="8361211" y="2567202"/>
              <a:ext cx="1" cy="354571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13" name="椭圆 13"/>
            <p:cNvSpPr>
              <a:spLocks noChangeArrowheads="1"/>
            </p:cNvSpPr>
            <p:nvPr/>
          </p:nvSpPr>
          <p:spPr bwMode="auto">
            <a:xfrm>
              <a:off x="7679013" y="1341562"/>
              <a:ext cx="1345866" cy="1346173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14" name="矩形 118"/>
          <p:cNvSpPr>
            <a:spLocks noChangeArrowheads="1"/>
          </p:cNvSpPr>
          <p:nvPr/>
        </p:nvSpPr>
        <p:spPr bwMode="auto">
          <a:xfrm>
            <a:off x="3987946" y="1635901"/>
            <a:ext cx="735645" cy="2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2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5" name="组合 114"/>
          <p:cNvGrpSpPr/>
          <p:nvPr/>
        </p:nvGrpSpPr>
        <p:grpSpPr>
          <a:xfrm>
            <a:off x="2656559" y="1873311"/>
            <a:ext cx="717062" cy="2261916"/>
            <a:chOff x="5610976" y="2169935"/>
            <a:chExt cx="1162426" cy="3684235"/>
          </a:xfrm>
        </p:grpSpPr>
        <p:sp>
          <p:nvSpPr>
            <p:cNvPr id="116" name="直接连接符 85"/>
            <p:cNvSpPr>
              <a:spLocks noChangeShapeType="1"/>
            </p:cNvSpPr>
            <p:nvPr/>
          </p:nvSpPr>
          <p:spPr bwMode="auto">
            <a:xfrm flipV="1">
              <a:off x="6178962" y="2352496"/>
              <a:ext cx="1" cy="350167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17" name="椭圆 93"/>
            <p:cNvSpPr>
              <a:spLocks noChangeArrowheads="1"/>
            </p:cNvSpPr>
            <p:nvPr/>
          </p:nvSpPr>
          <p:spPr bwMode="auto">
            <a:xfrm>
              <a:off x="5610976" y="2169935"/>
              <a:ext cx="1162426" cy="1162310"/>
            </a:xfrm>
            <a:prstGeom prst="ellipse">
              <a:avLst/>
            </a:prstGeom>
            <a:solidFill>
              <a:schemeClr val="accent3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18" name="矩形 119"/>
          <p:cNvSpPr>
            <a:spLocks noChangeArrowheads="1"/>
          </p:cNvSpPr>
          <p:nvPr/>
        </p:nvSpPr>
        <p:spPr bwMode="auto">
          <a:xfrm>
            <a:off x="2676114" y="2153574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16" name="组合 118"/>
          <p:cNvGrpSpPr/>
          <p:nvPr/>
        </p:nvGrpSpPr>
        <p:grpSpPr>
          <a:xfrm>
            <a:off x="4526637" y="2519403"/>
            <a:ext cx="784956" cy="1213943"/>
            <a:chOff x="8642553" y="3222299"/>
            <a:chExt cx="1272489" cy="1977284"/>
          </a:xfrm>
        </p:grpSpPr>
        <p:sp>
          <p:nvSpPr>
            <p:cNvPr id="120" name="直接连接符 88"/>
            <p:cNvSpPr>
              <a:spLocks noChangeShapeType="1"/>
            </p:cNvSpPr>
            <p:nvPr/>
          </p:nvSpPr>
          <p:spPr bwMode="auto">
            <a:xfrm flipV="1">
              <a:off x="9285939" y="4017097"/>
              <a:ext cx="1" cy="118248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 sz="1280">
                <a:solidFill>
                  <a:srgbClr val="0070C0"/>
                </a:solidFill>
              </a:endParaRPr>
            </a:p>
          </p:txBody>
        </p:sp>
        <p:sp>
          <p:nvSpPr>
            <p:cNvPr id="121" name="椭圆 92"/>
            <p:cNvSpPr>
              <a:spLocks noChangeArrowheads="1"/>
            </p:cNvSpPr>
            <p:nvPr/>
          </p:nvSpPr>
          <p:spPr bwMode="auto">
            <a:xfrm>
              <a:off x="8642553" y="3222299"/>
              <a:ext cx="1272489" cy="1271587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noFill/>
              <a:bevel/>
            </a:ln>
            <a:effectLst/>
          </p:spPr>
          <p:txBody>
            <a:bodyPr anchor="ctr"/>
            <a:lstStyle/>
            <a:p>
              <a:pPr algn="ctr"/>
              <a:endParaRPr lang="zh-CN" altLang="zh-CN" sz="1280">
                <a:solidFill>
                  <a:srgbClr val="0070C0"/>
                </a:solidFill>
              </a:endParaRPr>
            </a:p>
          </p:txBody>
        </p:sp>
      </p:grpSp>
      <p:sp>
        <p:nvSpPr>
          <p:cNvPr id="122" name="矩形 120"/>
          <p:cNvSpPr>
            <a:spLocks noChangeArrowheads="1"/>
          </p:cNvSpPr>
          <p:nvPr/>
        </p:nvSpPr>
        <p:spPr bwMode="auto">
          <a:xfrm>
            <a:off x="4586797" y="2777847"/>
            <a:ext cx="658700" cy="22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90" tIns="28145" rIns="56290" bIns="28145">
            <a:spAutoFit/>
          </a:bodyPr>
          <a:lstStyle/>
          <a:p>
            <a:pPr defTabSz="914400"/>
            <a:r>
              <a: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3" name="矩形 122"/>
          <p:cNvSpPr/>
          <p:nvPr/>
        </p:nvSpPr>
        <p:spPr>
          <a:xfrm>
            <a:off x="6214950" y="2317956"/>
            <a:ext cx="1741427" cy="1422342"/>
          </a:xfrm>
          <a:prstGeom prst="rect">
            <a:avLst/>
          </a:prstGeom>
        </p:spPr>
        <p:txBody>
          <a:bodyPr wrap="square" lIns="56290" tIns="28145" rIns="56290" bIns="28145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此处输入您的文本，或者复制您的文本粘贴到此处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此处输入您的文本</a:t>
            </a:r>
            <a:r>
              <a:rPr lang="en-US" altLang="zh-CN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9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214950" y="1851932"/>
            <a:ext cx="1741427" cy="332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90" tIns="28145" rIns="56290" bIns="28145" rtlCol="0" anchor="ctr"/>
          <a:lstStyle/>
          <a:p>
            <a:pPr algn="ctr"/>
            <a:endParaRPr lang="zh-CN" altLang="en-US" sz="128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234700" y="1902014"/>
            <a:ext cx="1584176" cy="242916"/>
          </a:xfrm>
          <a:prstGeom prst="rect">
            <a:avLst/>
          </a:prstGeom>
          <a:noFill/>
        </p:spPr>
        <p:txBody>
          <a:bodyPr wrap="square" lIns="56290" tIns="28145" rIns="56290" bIns="28145" rtlCol="0">
            <a:spAutoFit/>
          </a:bodyPr>
          <a:lstStyle/>
          <a:p>
            <a:r>
              <a:rPr lang="zh-CN" altLang="en-US" sz="12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  <p:bldP spid="106" grpId="0"/>
      <p:bldP spid="110" grpId="0"/>
      <p:bldP spid="114" grpId="0"/>
      <p:bldP spid="118" grpId="0"/>
      <p:bldP spid="122" grpId="0"/>
      <p:bldP spid="123" grpId="0"/>
      <p:bldP spid="124" grpId="0" animBg="1"/>
      <p:bldP spid="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192"/>
          <p:cNvSpPr>
            <a:spLocks noEditPoints="1"/>
          </p:cNvSpPr>
          <p:nvPr/>
        </p:nvSpPr>
        <p:spPr bwMode="auto">
          <a:xfrm>
            <a:off x="901045" y="2061793"/>
            <a:ext cx="864052" cy="2042582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91406" tIns="45703" rIns="91406" bIns="45703"/>
          <a:lstStyle/>
          <a:p>
            <a:pPr>
              <a:defRPr/>
            </a:pPr>
            <a:endParaRPr lang="id-ID" sz="1800" dirty="0">
              <a:solidFill>
                <a:srgbClr val="F6AC19"/>
              </a:solidFill>
            </a:endParaRPr>
          </a:p>
        </p:txBody>
      </p:sp>
      <p:sp>
        <p:nvSpPr>
          <p:cNvPr id="31" name="Oval 12"/>
          <p:cNvSpPr/>
          <p:nvPr/>
        </p:nvSpPr>
        <p:spPr>
          <a:xfrm>
            <a:off x="1682975" y="2282003"/>
            <a:ext cx="164241" cy="16426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2" name="Oval 13"/>
          <p:cNvSpPr/>
          <p:nvPr/>
        </p:nvSpPr>
        <p:spPr>
          <a:xfrm>
            <a:off x="2737452" y="1645183"/>
            <a:ext cx="163052" cy="16426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3" name="Oval 14"/>
          <p:cNvSpPr/>
          <p:nvPr/>
        </p:nvSpPr>
        <p:spPr>
          <a:xfrm>
            <a:off x="3726471" y="2037986"/>
            <a:ext cx="163051" cy="16307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4" name="Oval 15"/>
          <p:cNvSpPr/>
          <p:nvPr/>
        </p:nvSpPr>
        <p:spPr>
          <a:xfrm>
            <a:off x="4820221" y="1266662"/>
            <a:ext cx="163052" cy="1630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5" name="Oval 16"/>
          <p:cNvSpPr/>
          <p:nvPr/>
        </p:nvSpPr>
        <p:spPr>
          <a:xfrm>
            <a:off x="5798528" y="1311894"/>
            <a:ext cx="163052" cy="16307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6" name="Oval 17"/>
          <p:cNvSpPr/>
          <p:nvPr/>
        </p:nvSpPr>
        <p:spPr>
          <a:xfrm>
            <a:off x="6737562" y="1955856"/>
            <a:ext cx="163051" cy="16307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sp>
        <p:nvSpPr>
          <p:cNvPr id="37" name="Oval 18"/>
          <p:cNvSpPr/>
          <p:nvPr/>
        </p:nvSpPr>
        <p:spPr>
          <a:xfrm>
            <a:off x="8170509" y="1102401"/>
            <a:ext cx="163051" cy="16426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zh-CN" sz="10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20"/>
          <p:cNvCxnSpPr>
            <a:stCxn id="31" idx="7"/>
            <a:endCxn id="32" idx="3"/>
          </p:cNvCxnSpPr>
          <p:nvPr/>
        </p:nvCxnSpPr>
        <p:spPr>
          <a:xfrm flipV="1">
            <a:off x="1823414" y="1785640"/>
            <a:ext cx="937842" cy="52016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32" idx="5"/>
            <a:endCxn id="33" idx="2"/>
          </p:cNvCxnSpPr>
          <p:nvPr/>
        </p:nvCxnSpPr>
        <p:spPr>
          <a:xfrm>
            <a:off x="2876701" y="1785640"/>
            <a:ext cx="849771" cy="33328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5"/>
          <p:cNvCxnSpPr>
            <a:stCxn id="33" idx="7"/>
            <a:endCxn id="34" idx="3"/>
          </p:cNvCxnSpPr>
          <p:nvPr/>
        </p:nvCxnSpPr>
        <p:spPr>
          <a:xfrm flipV="1">
            <a:off x="3865720" y="1405931"/>
            <a:ext cx="978307" cy="65586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7"/>
          <p:cNvCxnSpPr>
            <a:stCxn id="34" idx="6"/>
            <a:endCxn id="35" idx="2"/>
          </p:cNvCxnSpPr>
          <p:nvPr/>
        </p:nvCxnSpPr>
        <p:spPr>
          <a:xfrm>
            <a:off x="4983275" y="1347604"/>
            <a:ext cx="815255" cy="4523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9"/>
          <p:cNvCxnSpPr>
            <a:stCxn id="35" idx="5"/>
            <a:endCxn id="36" idx="1"/>
          </p:cNvCxnSpPr>
          <p:nvPr/>
        </p:nvCxnSpPr>
        <p:spPr>
          <a:xfrm>
            <a:off x="5937777" y="1451162"/>
            <a:ext cx="823587" cy="52850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1"/>
          <p:cNvCxnSpPr>
            <a:stCxn id="36" idx="6"/>
            <a:endCxn id="37" idx="3"/>
          </p:cNvCxnSpPr>
          <p:nvPr/>
        </p:nvCxnSpPr>
        <p:spPr>
          <a:xfrm flipV="1">
            <a:off x="6900612" y="1242856"/>
            <a:ext cx="1293699" cy="79513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91560" y="1414262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90089" y="2545061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42024" y="2321282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65530" y="1005984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65260" y="1005984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5742" y="2204631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71940" y="1090496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id-ID" altLang="zh-CN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18438" y="1946333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广东地区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92309" y="1693986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广西地区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25986" y="1553529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湖南地区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43725" y="1591619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北京地区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69433" y="1602331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河北地区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51493" y="1404739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江苏地区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63961" y="1922527"/>
            <a:ext cx="594887" cy="2153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湖北地区</a:t>
            </a:r>
            <a:endParaRPr 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32312" y="3258061"/>
            <a:ext cx="4270274" cy="76922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市场占有率</a:t>
            </a:r>
            <a:endParaRPr lang="id-ID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</a:endParaRPr>
          </a:p>
          <a:p>
            <a:pPr algn="just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61" name="Oval 47"/>
          <p:cNvSpPr/>
          <p:nvPr/>
        </p:nvSpPr>
        <p:spPr>
          <a:xfrm>
            <a:off x="2819573" y="3146171"/>
            <a:ext cx="1055666" cy="1055809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  <a:p>
            <a:pPr algn="ctr"/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输入标题</a:t>
            </a:r>
            <a:endParaRPr lang="id-ID" altLang="zh-CN" sz="9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Arc 48"/>
          <p:cNvSpPr/>
          <p:nvPr/>
        </p:nvSpPr>
        <p:spPr>
          <a:xfrm>
            <a:off x="2819573" y="3146171"/>
            <a:ext cx="1055666" cy="1055809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75" name="标题 4"/>
          <p:cNvSpPr txBox="1"/>
          <p:nvPr/>
        </p:nvSpPr>
        <p:spPr>
          <a:xfrm>
            <a:off x="37290" y="1207388"/>
            <a:ext cx="1295632" cy="249622"/>
          </a:xfrm>
          <a:prstGeom prst="rect">
            <a:avLst/>
          </a:prstGeom>
        </p:spPr>
        <p:txBody>
          <a:bodyPr vert="horz" lIns="68555" tIns="34277" rIns="68555" bIns="342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357125" y="1452805"/>
            <a:ext cx="3383333" cy="523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pPr algn="just" defTabSz="914400">
              <a:defRPr/>
            </a:pPr>
            <a:r>
              <a:rPr lang="zh-CN" altLang="en-US" kern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。</a:t>
            </a:r>
            <a:endParaRPr lang="en-US" altLang="zh-CN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6" name="Freeform 5"/>
          <p:cNvSpPr/>
          <p:nvPr/>
        </p:nvSpPr>
        <p:spPr bwMode="auto">
          <a:xfrm rot="5400000">
            <a:off x="1119835" y="1740122"/>
            <a:ext cx="2300170" cy="207386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45660" y="2334835"/>
            <a:ext cx="1048521" cy="861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>
              <a:defRPr/>
            </a:pPr>
            <a:r>
              <a:rPr lang="zh-CN" altLang="en-US" sz="2800" kern="0" dirty="0">
                <a:solidFill>
                  <a:sysClr val="window" lastClr="FFFFFF"/>
                </a:solidFill>
              </a:rPr>
              <a:t>重点项目</a:t>
            </a:r>
          </a:p>
        </p:txBody>
      </p:sp>
      <p:sp>
        <p:nvSpPr>
          <p:cNvPr id="58" name="Freeform 5"/>
          <p:cNvSpPr/>
          <p:nvPr/>
        </p:nvSpPr>
        <p:spPr bwMode="auto">
          <a:xfrm rot="5400000">
            <a:off x="1008140" y="1651190"/>
            <a:ext cx="2523559" cy="225172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4400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2701481" y="1546646"/>
            <a:ext cx="427682" cy="427682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245909" y="2563211"/>
            <a:ext cx="427682" cy="427682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701481" y="3573758"/>
            <a:ext cx="427682" cy="427682"/>
          </a:xfrm>
          <a:prstGeom prst="ellipse">
            <a:avLst/>
          </a:prstGeom>
          <a:solidFill>
            <a:schemeClr val="accent4"/>
          </a:solidFill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altLang="zh-CN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61"/>
          <p:cNvGrpSpPr/>
          <p:nvPr/>
        </p:nvGrpSpPr>
        <p:grpSpPr>
          <a:xfrm>
            <a:off x="3129164" y="1583233"/>
            <a:ext cx="1051404" cy="354509"/>
            <a:chOff x="3513818" y="1963801"/>
            <a:chExt cx="1051729" cy="354618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64" name="直接连接符 6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65" name="TextBox 64"/>
          <p:cNvSpPr txBox="1"/>
          <p:nvPr/>
        </p:nvSpPr>
        <p:spPr>
          <a:xfrm>
            <a:off x="4885551" y="2469370"/>
            <a:ext cx="3383333" cy="369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79938" y="3479917"/>
            <a:ext cx="3383333" cy="369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</p:txBody>
      </p:sp>
      <p:grpSp>
        <p:nvGrpSpPr>
          <p:cNvPr id="6" name="组合 66"/>
          <p:cNvGrpSpPr/>
          <p:nvPr/>
        </p:nvGrpSpPr>
        <p:grpSpPr>
          <a:xfrm>
            <a:off x="3678165" y="2599796"/>
            <a:ext cx="1051404" cy="354509"/>
            <a:chOff x="3513818" y="1963801"/>
            <a:chExt cx="1051729" cy="35461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7" name="组合 69"/>
          <p:cNvGrpSpPr/>
          <p:nvPr/>
        </p:nvGrpSpPr>
        <p:grpSpPr>
          <a:xfrm>
            <a:off x="3129164" y="3610343"/>
            <a:ext cx="1051404" cy="354509"/>
            <a:chOff x="3513818" y="1963801"/>
            <a:chExt cx="1051729" cy="354618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  <a:effectLst/>
          </p:spPr>
        </p:cxnSp>
        <p:cxnSp>
          <p:nvCxnSpPr>
            <p:cNvPr id="72" name="直接连接符 71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 animBg="1"/>
      <p:bldP spid="57" grpId="0"/>
      <p:bldP spid="58" grpId="0" animBg="1"/>
      <p:bldP spid="59" grpId="0" animBg="1"/>
      <p:bldP spid="60" grpId="0" animBg="1"/>
      <p:bldP spid="61" grpId="0" animBg="1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/>
          <p:nvPr/>
        </p:nvSpPr>
        <p:spPr bwMode="auto">
          <a:xfrm>
            <a:off x="1229309" y="957329"/>
            <a:ext cx="1775105" cy="179765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4780" tIns="64783" rIns="64780" bIns="64783"/>
          <a:lstStyle/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7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7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7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8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3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1229309" y="2862328"/>
            <a:ext cx="3657703" cy="1797654"/>
            <a:chOff x="1621077" y="2591060"/>
            <a:chExt cx="3890323" cy="1886881"/>
          </a:xfrm>
        </p:grpSpPr>
        <p:sp>
          <p:nvSpPr>
            <p:cNvPr id="24" name="Rectangle 3"/>
            <p:cNvSpPr/>
            <p:nvPr/>
          </p:nvSpPr>
          <p:spPr bwMode="auto">
            <a:xfrm>
              <a:off x="1621077" y="2591060"/>
              <a:ext cx="3890323" cy="1886881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68565" tIns="68568" rIns="68565" bIns="68568"/>
            <a:lstStyle/>
            <a:p>
              <a:pPr defTabSz="6477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2600" spc="-28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单击填加标题</a:t>
              </a:r>
              <a:endParaRPr lang="en-US" altLang="zh-CN" sz="26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477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endParaRPr lang="en-US" sz="15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  <a:p>
              <a:pPr defTabSz="647700">
                <a:lnSpc>
                  <a:spcPct val="90000"/>
                </a:lnSpc>
                <a:buClr>
                  <a:srgbClr val="FFFFFF">
                    <a:lumMod val="50000"/>
                    <a:lumOff val="50000"/>
                  </a:srgbClr>
                </a:buClr>
                <a:buSzPct val="90000"/>
                <a:defRPr/>
              </a:pPr>
              <a:r>
                <a:rPr lang="zh-CN" altLang="en-US" sz="1200" spc="-28" dirty="0">
                  <a:solidFill>
                    <a:schemeClr val="bg1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单击填加文字内容</a:t>
              </a:r>
              <a:endParaRPr lang="en-US" sz="12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  <p:sp>
          <p:nvSpPr>
            <p:cNvPr id="22535" name="Freeform 72"/>
            <p:cNvSpPr>
              <a:spLocks noEditPoints="1"/>
            </p:cNvSpPr>
            <p:nvPr/>
          </p:nvSpPr>
          <p:spPr bwMode="auto">
            <a:xfrm>
              <a:off x="4567270" y="3534499"/>
              <a:ext cx="743144" cy="744482"/>
            </a:xfrm>
            <a:custGeom>
              <a:avLst/>
              <a:gdLst>
                <a:gd name="T0" fmla="*/ 609342 w 411"/>
                <a:gd name="T1" fmla="*/ 357785 h 412"/>
                <a:gd name="T2" fmla="*/ 513511 w 411"/>
                <a:gd name="T3" fmla="*/ 397539 h 412"/>
                <a:gd name="T4" fmla="*/ 450226 w 411"/>
                <a:gd name="T5" fmla="*/ 334294 h 412"/>
                <a:gd name="T6" fmla="*/ 511703 w 411"/>
                <a:gd name="T7" fmla="*/ 193348 h 412"/>
                <a:gd name="T8" fmla="*/ 318232 w 411"/>
                <a:gd name="T9" fmla="*/ 0 h 412"/>
                <a:gd name="T10" fmla="*/ 122953 w 411"/>
                <a:gd name="T11" fmla="*/ 193348 h 412"/>
                <a:gd name="T12" fmla="*/ 209744 w 411"/>
                <a:gd name="T13" fmla="*/ 354171 h 412"/>
                <a:gd name="T14" fmla="*/ 173581 w 411"/>
                <a:gd name="T15" fmla="*/ 480661 h 412"/>
                <a:gd name="T16" fmla="*/ 133802 w 411"/>
                <a:gd name="T17" fmla="*/ 475240 h 412"/>
                <a:gd name="T18" fmla="*/ 0 w 411"/>
                <a:gd name="T19" fmla="*/ 608957 h 412"/>
                <a:gd name="T20" fmla="*/ 133802 w 411"/>
                <a:gd name="T21" fmla="*/ 744482 h 412"/>
                <a:gd name="T22" fmla="*/ 269412 w 411"/>
                <a:gd name="T23" fmla="*/ 608957 h 412"/>
                <a:gd name="T24" fmla="*/ 198895 w 411"/>
                <a:gd name="T25" fmla="*/ 491503 h 412"/>
                <a:gd name="T26" fmla="*/ 235058 w 411"/>
                <a:gd name="T27" fmla="*/ 368627 h 412"/>
                <a:gd name="T28" fmla="*/ 318232 w 411"/>
                <a:gd name="T29" fmla="*/ 386697 h 412"/>
                <a:gd name="T30" fmla="*/ 430336 w 411"/>
                <a:gd name="T31" fmla="*/ 352364 h 412"/>
                <a:gd name="T32" fmla="*/ 497238 w 411"/>
                <a:gd name="T33" fmla="*/ 419223 h 412"/>
                <a:gd name="T34" fmla="*/ 473732 w 411"/>
                <a:gd name="T35" fmla="*/ 493310 h 412"/>
                <a:gd name="T36" fmla="*/ 609342 w 411"/>
                <a:gd name="T37" fmla="*/ 627027 h 412"/>
                <a:gd name="T38" fmla="*/ 743144 w 411"/>
                <a:gd name="T39" fmla="*/ 493310 h 412"/>
                <a:gd name="T40" fmla="*/ 609342 w 411"/>
                <a:gd name="T41" fmla="*/ 357785 h 412"/>
                <a:gd name="T42" fmla="*/ 242290 w 411"/>
                <a:gd name="T43" fmla="*/ 608957 h 412"/>
                <a:gd name="T44" fmla="*/ 133802 w 411"/>
                <a:gd name="T45" fmla="*/ 717377 h 412"/>
                <a:gd name="T46" fmla="*/ 25314 w 411"/>
                <a:gd name="T47" fmla="*/ 608957 h 412"/>
                <a:gd name="T48" fmla="*/ 133802 w 411"/>
                <a:gd name="T49" fmla="*/ 502345 h 412"/>
                <a:gd name="T50" fmla="*/ 242290 w 411"/>
                <a:gd name="T51" fmla="*/ 608957 h 412"/>
                <a:gd name="T52" fmla="*/ 150075 w 411"/>
                <a:gd name="T53" fmla="*/ 193348 h 412"/>
                <a:gd name="T54" fmla="*/ 318232 w 411"/>
                <a:gd name="T55" fmla="*/ 25298 h 412"/>
                <a:gd name="T56" fmla="*/ 484581 w 411"/>
                <a:gd name="T57" fmla="*/ 193348 h 412"/>
                <a:gd name="T58" fmla="*/ 318232 w 411"/>
                <a:gd name="T59" fmla="*/ 361399 h 412"/>
                <a:gd name="T60" fmla="*/ 150075 w 411"/>
                <a:gd name="T61" fmla="*/ 193348 h 412"/>
                <a:gd name="T62" fmla="*/ 609342 w 411"/>
                <a:gd name="T63" fmla="*/ 599922 h 412"/>
                <a:gd name="T64" fmla="*/ 500854 w 411"/>
                <a:gd name="T65" fmla="*/ 493310 h 412"/>
                <a:gd name="T66" fmla="*/ 609342 w 411"/>
                <a:gd name="T67" fmla="*/ 384890 h 412"/>
                <a:gd name="T68" fmla="*/ 717830 w 411"/>
                <a:gd name="T69" fmla="*/ 493310 h 412"/>
                <a:gd name="T70" fmla="*/ 609342 w 411"/>
                <a:gd name="T71" fmla="*/ 599922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4" rIns="68568" bIns="34284"/>
            <a:lstStyle/>
            <a:p>
              <a:endParaRPr lang="zh-CN" altLang="en-US" sz="1800"/>
            </a:p>
          </p:txBody>
        </p:sp>
      </p:grpSp>
      <p:sp>
        <p:nvSpPr>
          <p:cNvPr id="26" name="Rectangle 2"/>
          <p:cNvSpPr/>
          <p:nvPr/>
        </p:nvSpPr>
        <p:spPr bwMode="auto">
          <a:xfrm>
            <a:off x="3111905" y="957329"/>
            <a:ext cx="1775106" cy="179765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4780" tIns="64783" rIns="64780" bIns="64783"/>
          <a:lstStyle/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altLang="zh-CN" sz="17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7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单击填加标题</a:t>
            </a:r>
            <a:endParaRPr lang="en-US" altLang="zh-CN" sz="17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7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r>
              <a:rPr lang="zh-CN" altLang="en-US" sz="1100" spc="-28" dirty="0">
                <a:solidFill>
                  <a:schemeClr val="bg1"/>
                </a:solidFill>
                <a:latin typeface="微软雅黑" panose="020B0503020204020204" pitchFamily="34" charset="-122"/>
                <a:cs typeface="Segoe UI" panose="020B0502040204020203" pitchFamily="34" charset="0"/>
              </a:rPr>
              <a:t>单击填加文字内容</a:t>
            </a:r>
            <a:endParaRPr lang="en-US" altLang="zh-CN" sz="11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  <a:p>
            <a:pPr defTabSz="647700">
              <a:lnSpc>
                <a:spcPct val="90000"/>
              </a:lnSpc>
              <a:buClr>
                <a:srgbClr val="FFFFFF">
                  <a:lumMod val="50000"/>
                  <a:lumOff val="50000"/>
                </a:srgbClr>
              </a:buClr>
              <a:buSzPct val="90000"/>
              <a:defRPr/>
            </a:pPr>
            <a:endParaRPr lang="en-US" sz="1300" spc="-28" dirty="0">
              <a:solidFill>
                <a:schemeClr val="bg1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23311" y="957328"/>
            <a:ext cx="2429009" cy="370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934197" y="2763618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34196" y="2042728"/>
            <a:ext cx="471792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非常感谢您的观看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936104" y="1059582"/>
            <a:ext cx="2664296" cy="101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b="1" dirty="0">
                <a:solidFill>
                  <a:schemeClr val="accent1"/>
                </a:solidFill>
                <a:cs typeface="Arial" panose="020B0604020202020204" pitchFamily="34" charset="0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83768" y="1502957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2240541" y="2645291"/>
            <a:ext cx="28163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en-GB" altLang="zh-CN" sz="3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619672" y="3224891"/>
            <a:ext cx="2979531" cy="282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defRPr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248131" y="1646973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淘宝店chenying0907 30"/>
          <p:cNvSpPr/>
          <p:nvPr/>
        </p:nvSpPr>
        <p:spPr>
          <a:xfrm>
            <a:off x="4067942" y="2575545"/>
            <a:ext cx="1008114" cy="5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78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淘宝店chenying0907 31"/>
          <p:cNvSpPr/>
          <p:nvPr/>
        </p:nvSpPr>
        <p:spPr>
          <a:xfrm>
            <a:off x="4211958" y="2363370"/>
            <a:ext cx="720082" cy="1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995" b="1" dirty="0">
                <a:solidFill>
                  <a:schemeClr val="accent1"/>
                </a:solidFill>
              </a:rPr>
              <a:t>KEY WORD</a:t>
            </a:r>
            <a:endParaRPr lang="zh-CN" altLang="en-US" sz="995" b="1" dirty="0">
              <a:solidFill>
                <a:schemeClr val="accent1"/>
              </a:solidFill>
            </a:endParaRPr>
          </a:p>
        </p:txBody>
      </p:sp>
      <p:grpSp>
        <p:nvGrpSpPr>
          <p:cNvPr id="2" name="组合 2051"/>
          <p:cNvGrpSpPr/>
          <p:nvPr/>
        </p:nvGrpSpPr>
        <p:grpSpPr>
          <a:xfrm>
            <a:off x="4612537" y="1651950"/>
            <a:ext cx="1054647" cy="1052206"/>
            <a:chOff x="4612535" y="1777908"/>
            <a:chExt cx="1054647" cy="1052264"/>
          </a:xfrm>
        </p:grpSpPr>
        <p:sp>
          <p:nvSpPr>
            <p:cNvPr id="17" name="淘宝店chenying0907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sp>
          <p:nvSpPr>
            <p:cNvPr id="18" name="淘宝店chenying0907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</p:grpSp>
      <p:grpSp>
        <p:nvGrpSpPr>
          <p:cNvPr id="3" name="组合 2050"/>
          <p:cNvGrpSpPr/>
          <p:nvPr/>
        </p:nvGrpSpPr>
        <p:grpSpPr>
          <a:xfrm>
            <a:off x="3447063" y="1651950"/>
            <a:ext cx="1054647" cy="1052206"/>
            <a:chOff x="3447061" y="1777908"/>
            <a:chExt cx="1054647" cy="1052264"/>
          </a:xfrm>
        </p:grpSpPr>
        <p:sp>
          <p:nvSpPr>
            <p:cNvPr id="19" name="淘宝店chenying0907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sp>
          <p:nvSpPr>
            <p:cNvPr id="20" name="淘宝店chenying0907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</p:grpSp>
      <p:grpSp>
        <p:nvGrpSpPr>
          <p:cNvPr id="4" name="组合 2052"/>
          <p:cNvGrpSpPr/>
          <p:nvPr/>
        </p:nvGrpSpPr>
        <p:grpSpPr>
          <a:xfrm>
            <a:off x="4612537" y="2816170"/>
            <a:ext cx="1054647" cy="1053397"/>
            <a:chOff x="4612535" y="2942191"/>
            <a:chExt cx="1054647" cy="1053455"/>
          </a:xfrm>
        </p:grpSpPr>
        <p:sp>
          <p:nvSpPr>
            <p:cNvPr id="21" name="淘宝店chenying0907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sp>
          <p:nvSpPr>
            <p:cNvPr id="22" name="淘宝店chenying0907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</p:grpSp>
      <p:grpSp>
        <p:nvGrpSpPr>
          <p:cNvPr id="5" name="组合 2053"/>
          <p:cNvGrpSpPr/>
          <p:nvPr/>
        </p:nvGrpSpPr>
        <p:grpSpPr>
          <a:xfrm>
            <a:off x="3447063" y="2816170"/>
            <a:ext cx="1054647" cy="1053397"/>
            <a:chOff x="3447061" y="2942191"/>
            <a:chExt cx="1054647" cy="1053455"/>
          </a:xfrm>
        </p:grpSpPr>
        <p:sp>
          <p:nvSpPr>
            <p:cNvPr id="23" name="淘宝店chenying0907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  <p:sp>
          <p:nvSpPr>
            <p:cNvPr id="24" name="淘宝店chenying0907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/>
            </a:p>
          </p:txBody>
        </p:sp>
      </p:grpSp>
      <p:sp>
        <p:nvSpPr>
          <p:cNvPr id="25" name="淘宝店chenying0907 26"/>
          <p:cNvSpPr>
            <a:spLocks noEditPoints="1"/>
          </p:cNvSpPr>
          <p:nvPr/>
        </p:nvSpPr>
        <p:spPr bwMode="auto">
          <a:xfrm>
            <a:off x="5152372" y="3365508"/>
            <a:ext cx="193054" cy="194235"/>
          </a:xfrm>
          <a:custGeom>
            <a:avLst/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 sz="1280"/>
          </a:p>
        </p:txBody>
      </p:sp>
      <p:sp>
        <p:nvSpPr>
          <p:cNvPr id="26" name="淘宝店chenying0907 27"/>
          <p:cNvSpPr>
            <a:spLocks noEditPoints="1"/>
          </p:cNvSpPr>
          <p:nvPr/>
        </p:nvSpPr>
        <p:spPr bwMode="auto">
          <a:xfrm>
            <a:off x="3766436" y="1980839"/>
            <a:ext cx="196629" cy="165636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 sz="1280"/>
          </a:p>
        </p:txBody>
      </p:sp>
      <p:sp>
        <p:nvSpPr>
          <p:cNvPr id="27" name="淘宝店chenying0907 28"/>
          <p:cNvSpPr>
            <a:spLocks noEditPoints="1"/>
          </p:cNvSpPr>
          <p:nvPr/>
        </p:nvSpPr>
        <p:spPr bwMode="auto">
          <a:xfrm>
            <a:off x="3775968" y="3372657"/>
            <a:ext cx="179946" cy="179937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 sz="1280"/>
          </a:p>
        </p:txBody>
      </p:sp>
      <p:sp>
        <p:nvSpPr>
          <p:cNvPr id="28" name="淘宝店chenying0907 29"/>
          <p:cNvSpPr>
            <a:spLocks noEditPoints="1"/>
          </p:cNvSpPr>
          <p:nvPr/>
        </p:nvSpPr>
        <p:spPr bwMode="auto">
          <a:xfrm>
            <a:off x="5149990" y="1961773"/>
            <a:ext cx="197821" cy="203769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zh-CN" altLang="en-US" sz="1280"/>
          </a:p>
        </p:txBody>
      </p:sp>
      <p:sp>
        <p:nvSpPr>
          <p:cNvPr id="29" name="任意多边形 28"/>
          <p:cNvSpPr/>
          <p:nvPr/>
        </p:nvSpPr>
        <p:spPr>
          <a:xfrm>
            <a:off x="5408587" y="1728214"/>
            <a:ext cx="652249" cy="1544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 rtlCol="0" anchor="ctr"/>
          <a:lstStyle/>
          <a:p>
            <a:pPr algn="ctr"/>
            <a:endParaRPr lang="zh-CN" altLang="en-US" sz="1280"/>
          </a:p>
        </p:txBody>
      </p:sp>
      <p:sp>
        <p:nvSpPr>
          <p:cNvPr id="34" name="任意多边形 33"/>
          <p:cNvSpPr/>
          <p:nvPr/>
        </p:nvSpPr>
        <p:spPr>
          <a:xfrm flipV="1">
            <a:off x="5408587" y="3636087"/>
            <a:ext cx="652249" cy="15316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 rtlCol="0" anchor="ctr"/>
          <a:lstStyle/>
          <a:p>
            <a:pPr algn="ctr"/>
            <a:endParaRPr lang="zh-CN" altLang="en-US" sz="1280"/>
          </a:p>
        </p:txBody>
      </p:sp>
      <p:sp>
        <p:nvSpPr>
          <p:cNvPr id="35" name="任意多边形 34"/>
          <p:cNvSpPr/>
          <p:nvPr/>
        </p:nvSpPr>
        <p:spPr>
          <a:xfrm flipH="1">
            <a:off x="2987716" y="1728214"/>
            <a:ext cx="717942" cy="154435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 rtlCol="0" anchor="ctr"/>
          <a:lstStyle/>
          <a:p>
            <a:pPr algn="ctr"/>
            <a:endParaRPr lang="zh-CN" altLang="en-US" sz="1280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2987716" y="3636087"/>
            <a:ext cx="717942" cy="15316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 rtlCol="0" anchor="ctr"/>
          <a:lstStyle/>
          <a:p>
            <a:pPr algn="ctr"/>
            <a:endParaRPr lang="zh-CN" altLang="en-US" sz="1280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114364" y="1662620"/>
            <a:ext cx="1422297" cy="15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995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9" name="淘宝店chenying0907 38"/>
          <p:cNvSpPr/>
          <p:nvPr/>
        </p:nvSpPr>
        <p:spPr>
          <a:xfrm>
            <a:off x="6114364" y="1870093"/>
            <a:ext cx="1952515" cy="5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78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6136460" y="3712309"/>
            <a:ext cx="1422297" cy="15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995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2" name="淘宝店chenying0907 41"/>
          <p:cNvSpPr/>
          <p:nvPr/>
        </p:nvSpPr>
        <p:spPr>
          <a:xfrm>
            <a:off x="6136459" y="3919783"/>
            <a:ext cx="1952515" cy="5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78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463746" y="1662620"/>
            <a:ext cx="1422297" cy="15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995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5" name="淘宝店chenying0907 44"/>
          <p:cNvSpPr/>
          <p:nvPr/>
        </p:nvSpPr>
        <p:spPr>
          <a:xfrm>
            <a:off x="955624" y="1870093"/>
            <a:ext cx="1952515" cy="5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78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485842" y="3712309"/>
            <a:ext cx="1422297" cy="15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995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7" name="淘宝店chenying0907 46"/>
          <p:cNvSpPr/>
          <p:nvPr/>
        </p:nvSpPr>
        <p:spPr>
          <a:xfrm>
            <a:off x="977719" y="3919783"/>
            <a:ext cx="1952515" cy="5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78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451487" y="1588616"/>
            <a:ext cx="925818" cy="1513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38" tIns="30669" rIns="61338" bIns="30669" rtlCol="0" anchor="ctr"/>
          <a:lstStyle/>
          <a:p>
            <a:pPr algn="ctr"/>
            <a:endParaRPr lang="vi-VN" sz="1800"/>
          </a:p>
        </p:txBody>
      </p:sp>
      <p:sp>
        <p:nvSpPr>
          <p:cNvPr id="5" name="Rectangle 11"/>
          <p:cNvSpPr/>
          <p:nvPr/>
        </p:nvSpPr>
        <p:spPr>
          <a:xfrm>
            <a:off x="612094" y="3192205"/>
            <a:ext cx="3765210" cy="34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38" tIns="30669" rIns="61338" bIns="30669" rtlCol="0" anchor="ctr"/>
          <a:lstStyle/>
          <a:p>
            <a:pPr algn="ctr"/>
            <a:endParaRPr lang="vi-VN" sz="1800"/>
          </a:p>
        </p:txBody>
      </p:sp>
      <p:sp>
        <p:nvSpPr>
          <p:cNvPr id="6" name="Rectangle 13"/>
          <p:cNvSpPr/>
          <p:nvPr/>
        </p:nvSpPr>
        <p:spPr>
          <a:xfrm>
            <a:off x="3420029" y="1836731"/>
            <a:ext cx="956810" cy="942184"/>
          </a:xfrm>
          <a:prstGeom prst="rect">
            <a:avLst/>
          </a:prstGeom>
        </p:spPr>
        <p:txBody>
          <a:bodyPr wrap="square" lIns="61338" tIns="30669" rIns="61338" bIns="30669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7409032" y="1588616"/>
            <a:ext cx="925818" cy="1513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38" tIns="30669" rIns="61338" bIns="30669" rtlCol="0" anchor="ctr"/>
          <a:lstStyle/>
          <a:p>
            <a:pPr algn="ctr"/>
            <a:endParaRPr lang="vi-VN" sz="1800"/>
          </a:p>
        </p:txBody>
      </p:sp>
      <p:sp>
        <p:nvSpPr>
          <p:cNvPr id="8" name="Rectangle 16"/>
          <p:cNvSpPr/>
          <p:nvPr/>
        </p:nvSpPr>
        <p:spPr>
          <a:xfrm>
            <a:off x="7377574" y="1836731"/>
            <a:ext cx="956810" cy="942184"/>
          </a:xfrm>
          <a:prstGeom prst="rect">
            <a:avLst/>
          </a:prstGeom>
        </p:spPr>
        <p:txBody>
          <a:bodyPr wrap="square" lIns="61338" tIns="30669" rIns="61338" bIns="30669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11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4618540" y="3192205"/>
            <a:ext cx="3716311" cy="34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38" tIns="30669" rIns="61338" bIns="30669" rtlCol="0" anchor="ctr"/>
          <a:lstStyle/>
          <a:p>
            <a:pPr algn="ctr"/>
            <a:endParaRPr lang="vi-VN" sz="1800"/>
          </a:p>
        </p:txBody>
      </p:sp>
      <p:grpSp>
        <p:nvGrpSpPr>
          <p:cNvPr id="2" name="Group 33"/>
          <p:cNvGrpSpPr/>
          <p:nvPr/>
        </p:nvGrpSpPr>
        <p:grpSpPr>
          <a:xfrm>
            <a:off x="1048926" y="3579552"/>
            <a:ext cx="391190" cy="378042"/>
            <a:chOff x="1199456" y="5085184"/>
            <a:chExt cx="576064" cy="576064"/>
          </a:xfrm>
        </p:grpSpPr>
        <p:sp>
          <p:nvSpPr>
            <p:cNvPr id="11" name="Oval 27"/>
            <p:cNvSpPr/>
            <p:nvPr/>
          </p:nvSpPr>
          <p:spPr>
            <a:xfrm>
              <a:off x="1199456" y="5085184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/>
            </a:p>
          </p:txBody>
        </p:sp>
        <p:pic>
          <p:nvPicPr>
            <p:cNvPr id="12" name="Picture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71464" y="5157192"/>
              <a:ext cx="432048" cy="432048"/>
            </a:xfrm>
            <a:prstGeom prst="rect">
              <a:avLst/>
            </a:prstGeom>
          </p:spPr>
        </p:pic>
      </p:grpSp>
      <p:grpSp>
        <p:nvGrpSpPr>
          <p:cNvPr id="3" name="Group 32"/>
          <p:cNvGrpSpPr/>
          <p:nvPr/>
        </p:nvGrpSpPr>
        <p:grpSpPr>
          <a:xfrm>
            <a:off x="6232202" y="3579552"/>
            <a:ext cx="391190" cy="378042"/>
            <a:chOff x="2855640" y="5085184"/>
            <a:chExt cx="576064" cy="576064"/>
          </a:xfrm>
        </p:grpSpPr>
        <p:sp>
          <p:nvSpPr>
            <p:cNvPr id="14" name="Oval 28"/>
            <p:cNvSpPr/>
            <p:nvPr/>
          </p:nvSpPr>
          <p:spPr>
            <a:xfrm>
              <a:off x="2855640" y="5085184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/>
            </a:p>
          </p:txBody>
        </p:sp>
        <p:pic>
          <p:nvPicPr>
            <p:cNvPr id="15" name="Picture 2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27648" y="5157192"/>
              <a:ext cx="432048" cy="432048"/>
            </a:xfrm>
            <a:prstGeom prst="rect">
              <a:avLst/>
            </a:prstGeom>
          </p:spPr>
        </p:pic>
      </p:grpSp>
      <p:grpSp>
        <p:nvGrpSpPr>
          <p:cNvPr id="10" name="Group 31"/>
          <p:cNvGrpSpPr/>
          <p:nvPr/>
        </p:nvGrpSpPr>
        <p:grpSpPr>
          <a:xfrm>
            <a:off x="3542766" y="3579552"/>
            <a:ext cx="391190" cy="378042"/>
            <a:chOff x="4627170" y="5013176"/>
            <a:chExt cx="576064" cy="576064"/>
          </a:xfrm>
        </p:grpSpPr>
        <p:sp>
          <p:nvSpPr>
            <p:cNvPr id="17" name="Oval 30"/>
            <p:cNvSpPr/>
            <p:nvPr/>
          </p:nvSpPr>
          <p:spPr>
            <a:xfrm>
              <a:off x="4627170" y="5013176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/>
            </a:p>
          </p:txBody>
        </p:sp>
        <p:pic>
          <p:nvPicPr>
            <p:cNvPr id="18" name="Picture 2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11245" y="5097251"/>
              <a:ext cx="407913" cy="407913"/>
            </a:xfrm>
            <a:prstGeom prst="rect">
              <a:avLst/>
            </a:prstGeom>
          </p:spPr>
        </p:pic>
      </p:grpSp>
      <p:sp>
        <p:nvSpPr>
          <p:cNvPr id="19" name="Rectangle 35"/>
          <p:cNvSpPr/>
          <p:nvPr/>
        </p:nvSpPr>
        <p:spPr>
          <a:xfrm>
            <a:off x="1260654" y="3579552"/>
            <a:ext cx="1809257" cy="381925"/>
          </a:xfrm>
          <a:prstGeom prst="rect">
            <a:avLst/>
          </a:prstGeom>
        </p:spPr>
        <p:txBody>
          <a:bodyPr wrap="square" lIns="61338" tIns="30669" rIns="61338" bIns="30669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36"/>
          <p:cNvSpPr/>
          <p:nvPr/>
        </p:nvSpPr>
        <p:spPr>
          <a:xfrm>
            <a:off x="3852142" y="3565248"/>
            <a:ext cx="1809257" cy="381925"/>
          </a:xfrm>
          <a:prstGeom prst="rect">
            <a:avLst/>
          </a:prstGeom>
        </p:spPr>
        <p:txBody>
          <a:bodyPr wrap="square" lIns="61338" tIns="30669" rIns="61338" bIns="30669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37"/>
          <p:cNvSpPr/>
          <p:nvPr/>
        </p:nvSpPr>
        <p:spPr>
          <a:xfrm>
            <a:off x="6515616" y="3573131"/>
            <a:ext cx="1809257" cy="381925"/>
          </a:xfrm>
          <a:prstGeom prst="rect">
            <a:avLst/>
          </a:prstGeom>
        </p:spPr>
        <p:txBody>
          <a:bodyPr wrap="square" lIns="61338" tIns="30669" rIns="61338" bIns="30669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8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请在此处输入您的文本</a:t>
            </a:r>
            <a:endParaRPr lang="en-US" altLang="zh-CN" sz="8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5997" y="1595448"/>
            <a:ext cx="2564551" cy="14247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36234" y="1588614"/>
            <a:ext cx="2548263" cy="1494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181528" y="1491124"/>
            <a:ext cx="768246" cy="7669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284703" y="2570956"/>
            <a:ext cx="574598" cy="574853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162471" y="2472501"/>
            <a:ext cx="766659" cy="7669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202173" y="2472501"/>
            <a:ext cx="766658" cy="7669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181528" y="3452290"/>
            <a:ext cx="768246" cy="768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2824399" y="1576876"/>
            <a:ext cx="1228559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5570404" y="1576875"/>
            <a:ext cx="568249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5078345" y="3523752"/>
            <a:ext cx="1014275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2824399" y="3314136"/>
            <a:ext cx="760309" cy="220730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005329" y="2791688"/>
            <a:ext cx="68253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4057720" y="2791688"/>
            <a:ext cx="68254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4497398" y="3299845"/>
            <a:ext cx="136507" cy="68284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4497398" y="2351814"/>
            <a:ext cx="136507" cy="6828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155688" y="1500651"/>
            <a:ext cx="1638503" cy="5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155688" y="3442763"/>
            <a:ext cx="1638503" cy="5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900726" y="3442763"/>
            <a:ext cx="1772882" cy="65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400">
              <a:lnSpc>
                <a:spcPct val="120000"/>
              </a:lnSpc>
              <a:spcBef>
                <a:spcPts val="300"/>
              </a:spcBef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044697" y="1497474"/>
            <a:ext cx="1628910" cy="4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4437081" y="1740437"/>
            <a:ext cx="279363" cy="285838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3424393" y="2686880"/>
            <a:ext cx="352377" cy="358886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4416446" y="3685725"/>
            <a:ext cx="311108" cy="330302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5398977" y="2712287"/>
            <a:ext cx="307933" cy="263607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4456130" y="2751988"/>
            <a:ext cx="231743" cy="215966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 lIns="91439" tIns="45720" rIns="91439" bIns="45720"/>
          <a:lstStyle/>
          <a:p>
            <a:endParaRPr lang="zh-CN" alt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84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9" dur="15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184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84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3" dur="15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90" dur="150" fill="hold"/>
                                        <p:tgtEl>
                                          <p:spTgt spid="184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4" grpId="1" animBg="1"/>
      <p:bldP spid="18435" grpId="0" animBg="1"/>
      <p:bldP spid="18435" grpId="1" animBg="1"/>
      <p:bldP spid="18436" grpId="0" animBg="1"/>
      <p:bldP spid="18436" grpId="1" animBg="1"/>
      <p:bldP spid="18437" grpId="0" animBg="1"/>
      <p:bldP spid="18437" grpId="1" animBg="1"/>
      <p:bldP spid="18438" grpId="0" animBg="1"/>
      <p:bldP spid="18438" grpId="1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/>
      <p:bldP spid="18448" grpId="0"/>
      <p:bldP spid="18449" grpId="0"/>
      <p:bldP spid="18450" grpId="0"/>
      <p:bldP spid="18451" grpId="0" animBg="1"/>
      <p:bldP spid="18451" grpId="1" animBg="1"/>
      <p:bldP spid="18455" grpId="0" animBg="1"/>
      <p:bldP spid="18455" grpId="1" animBg="1"/>
      <p:bldP spid="18459" grpId="0" animBg="1"/>
      <p:bldP spid="1845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8"/>
          <p:cNvSpPr/>
          <p:nvPr/>
        </p:nvSpPr>
        <p:spPr>
          <a:xfrm>
            <a:off x="-107598" y="2595675"/>
            <a:ext cx="9250982" cy="2552718"/>
          </a:xfrm>
          <a:custGeom>
            <a:avLst/>
            <a:gdLst>
              <a:gd name="connsiteX0" fmla="*/ 12192000 w 12192000"/>
              <a:gd name="connsiteY0" fmla="*/ 3070672 h 3403624"/>
              <a:gd name="connsiteX1" fmla="*/ 12192000 w 12192000"/>
              <a:gd name="connsiteY1" fmla="*/ 3403624 h 3403624"/>
              <a:gd name="connsiteX2" fmla="*/ 0 w 12192000"/>
              <a:gd name="connsiteY2" fmla="*/ 3403624 h 3403624"/>
              <a:gd name="connsiteX3" fmla="*/ 0 w 12192000"/>
              <a:gd name="connsiteY3" fmla="*/ 3205307 h 3403624"/>
              <a:gd name="connsiteX4" fmla="*/ 100891 w 12192000"/>
              <a:gd name="connsiteY4" fmla="*/ 3214088 h 3403624"/>
              <a:gd name="connsiteX5" fmla="*/ 12180505 w 12192000"/>
              <a:gd name="connsiteY5" fmla="*/ 3072495 h 3403624"/>
              <a:gd name="connsiteX6" fmla="*/ 10880527 w 12192000"/>
              <a:gd name="connsiteY6" fmla="*/ 1460 h 3403624"/>
              <a:gd name="connsiteX7" fmla="*/ 11230755 w 12192000"/>
              <a:gd name="connsiteY7" fmla="*/ 237817 h 3403624"/>
              <a:gd name="connsiteX8" fmla="*/ 11291182 w 12192000"/>
              <a:gd name="connsiteY8" fmla="*/ 309548 h 3403624"/>
              <a:gd name="connsiteX9" fmla="*/ 11319873 w 12192000"/>
              <a:gd name="connsiteY9" fmla="*/ 343607 h 3403624"/>
              <a:gd name="connsiteX10" fmla="*/ 12174681 w 12192000"/>
              <a:gd name="connsiteY10" fmla="*/ 1313033 h 3403624"/>
              <a:gd name="connsiteX11" fmla="*/ 12192000 w 12192000"/>
              <a:gd name="connsiteY11" fmla="*/ 1310379 h 3403624"/>
              <a:gd name="connsiteX12" fmla="*/ 12192000 w 12192000"/>
              <a:gd name="connsiteY12" fmla="*/ 3070671 h 3403624"/>
              <a:gd name="connsiteX13" fmla="*/ 12180505 w 12192000"/>
              <a:gd name="connsiteY13" fmla="*/ 3072494 h 3403624"/>
              <a:gd name="connsiteX14" fmla="*/ 100891 w 12192000"/>
              <a:gd name="connsiteY14" fmla="*/ 3214087 h 3403624"/>
              <a:gd name="connsiteX15" fmla="*/ 0 w 12192000"/>
              <a:gd name="connsiteY15" fmla="*/ 3205306 h 3403624"/>
              <a:gd name="connsiteX16" fmla="*/ 0 w 12192000"/>
              <a:gd name="connsiteY16" fmla="*/ 1772414 h 3403624"/>
              <a:gd name="connsiteX17" fmla="*/ 21273 w 12192000"/>
              <a:gd name="connsiteY17" fmla="*/ 1747856 h 3403624"/>
              <a:gd name="connsiteX18" fmla="*/ 43448 w 12192000"/>
              <a:gd name="connsiteY18" fmla="*/ 1714478 h 3403624"/>
              <a:gd name="connsiteX19" fmla="*/ 1081961 w 12192000"/>
              <a:gd name="connsiteY19" fmla="*/ 1182185 h 3403624"/>
              <a:gd name="connsiteX20" fmla="*/ 3332074 w 12192000"/>
              <a:gd name="connsiteY20" fmla="*/ 2130636 h 3403624"/>
              <a:gd name="connsiteX21" fmla="*/ 5486028 w 12192000"/>
              <a:gd name="connsiteY21" fmla="*/ 988623 h 3403624"/>
              <a:gd name="connsiteX22" fmla="*/ 6822633 w 12192000"/>
              <a:gd name="connsiteY22" fmla="*/ 1608020 h 3403624"/>
              <a:gd name="connsiteX23" fmla="*/ 7889993 w 12192000"/>
              <a:gd name="connsiteY23" fmla="*/ 872487 h 3403624"/>
              <a:gd name="connsiteX24" fmla="*/ 9486227 w 12192000"/>
              <a:gd name="connsiteY24" fmla="*/ 1046692 h 3403624"/>
              <a:gd name="connsiteX25" fmla="*/ 10200204 w 12192000"/>
              <a:gd name="connsiteY25" fmla="*/ 453305 h 3403624"/>
              <a:gd name="connsiteX26" fmla="*/ 10338100 w 12192000"/>
              <a:gd name="connsiteY26" fmla="*/ 309548 h 3403624"/>
              <a:gd name="connsiteX27" fmla="*/ 10371468 w 12192000"/>
              <a:gd name="connsiteY27" fmla="*/ 274762 h 3403624"/>
              <a:gd name="connsiteX28" fmla="*/ 10880527 w 12192000"/>
              <a:gd name="connsiteY28" fmla="*/ 1460 h 3403624"/>
              <a:gd name="connsiteX0-1" fmla="*/ 12192000 w 12192000"/>
              <a:gd name="connsiteY0-2" fmla="*/ 3070672 h 3403624"/>
              <a:gd name="connsiteX1-3" fmla="*/ 12192000 w 12192000"/>
              <a:gd name="connsiteY1-4" fmla="*/ 3403624 h 3403624"/>
              <a:gd name="connsiteX2-5" fmla="*/ 0 w 12192000"/>
              <a:gd name="connsiteY2-6" fmla="*/ 3403624 h 3403624"/>
              <a:gd name="connsiteX3-7" fmla="*/ 0 w 12192000"/>
              <a:gd name="connsiteY3-8" fmla="*/ 3205307 h 3403624"/>
              <a:gd name="connsiteX4-9" fmla="*/ 100891 w 12192000"/>
              <a:gd name="connsiteY4-10" fmla="*/ 3214088 h 3403624"/>
              <a:gd name="connsiteX5-11" fmla="*/ 12180505 w 12192000"/>
              <a:gd name="connsiteY5-12" fmla="*/ 3072495 h 3403624"/>
              <a:gd name="connsiteX6-13" fmla="*/ 12192000 w 12192000"/>
              <a:gd name="connsiteY6-14" fmla="*/ 3070672 h 3403624"/>
              <a:gd name="connsiteX7-15" fmla="*/ 10880527 w 12192000"/>
              <a:gd name="connsiteY7-16" fmla="*/ 1460 h 3403624"/>
              <a:gd name="connsiteX8-17" fmla="*/ 11230755 w 12192000"/>
              <a:gd name="connsiteY8-18" fmla="*/ 237817 h 3403624"/>
              <a:gd name="connsiteX9-19" fmla="*/ 11291182 w 12192000"/>
              <a:gd name="connsiteY9-20" fmla="*/ 309548 h 3403624"/>
              <a:gd name="connsiteX10-21" fmla="*/ 11319873 w 12192000"/>
              <a:gd name="connsiteY10-22" fmla="*/ 343607 h 3403624"/>
              <a:gd name="connsiteX11-23" fmla="*/ 12174681 w 12192000"/>
              <a:gd name="connsiteY11-24" fmla="*/ 1313033 h 3403624"/>
              <a:gd name="connsiteX12-25" fmla="*/ 12192000 w 12192000"/>
              <a:gd name="connsiteY12-26" fmla="*/ 1310379 h 3403624"/>
              <a:gd name="connsiteX13-27" fmla="*/ 12192000 w 12192000"/>
              <a:gd name="connsiteY13-28" fmla="*/ 3070671 h 3403624"/>
              <a:gd name="connsiteX14-29" fmla="*/ 12180505 w 12192000"/>
              <a:gd name="connsiteY14-30" fmla="*/ 3072494 h 3403624"/>
              <a:gd name="connsiteX15-31" fmla="*/ 100891 w 12192000"/>
              <a:gd name="connsiteY15-32" fmla="*/ 3214087 h 3403624"/>
              <a:gd name="connsiteX16-33" fmla="*/ 0 w 12192000"/>
              <a:gd name="connsiteY16-34" fmla="*/ 3205306 h 3403624"/>
              <a:gd name="connsiteX17-35" fmla="*/ 0 w 12192000"/>
              <a:gd name="connsiteY17-36" fmla="*/ 1772414 h 3403624"/>
              <a:gd name="connsiteX18-37" fmla="*/ 21273 w 12192000"/>
              <a:gd name="connsiteY18-38" fmla="*/ 1747856 h 3403624"/>
              <a:gd name="connsiteX19-39" fmla="*/ 43448 w 12192000"/>
              <a:gd name="connsiteY19-40" fmla="*/ 1714478 h 3403624"/>
              <a:gd name="connsiteX20-41" fmla="*/ 1081961 w 12192000"/>
              <a:gd name="connsiteY20-42" fmla="*/ 1182185 h 3403624"/>
              <a:gd name="connsiteX21-43" fmla="*/ 3420975 w 12192000"/>
              <a:gd name="connsiteY21-44" fmla="*/ 1838536 h 3403624"/>
              <a:gd name="connsiteX22-45" fmla="*/ 5486028 w 12192000"/>
              <a:gd name="connsiteY22-46" fmla="*/ 988623 h 3403624"/>
              <a:gd name="connsiteX23-47" fmla="*/ 6822633 w 12192000"/>
              <a:gd name="connsiteY23-48" fmla="*/ 1608020 h 3403624"/>
              <a:gd name="connsiteX24-49" fmla="*/ 7889993 w 12192000"/>
              <a:gd name="connsiteY24-50" fmla="*/ 872487 h 3403624"/>
              <a:gd name="connsiteX25-51" fmla="*/ 9486227 w 12192000"/>
              <a:gd name="connsiteY25-52" fmla="*/ 1046692 h 3403624"/>
              <a:gd name="connsiteX26-53" fmla="*/ 10200204 w 12192000"/>
              <a:gd name="connsiteY26-54" fmla="*/ 453305 h 3403624"/>
              <a:gd name="connsiteX27-55" fmla="*/ 10338100 w 12192000"/>
              <a:gd name="connsiteY27-56" fmla="*/ 309548 h 3403624"/>
              <a:gd name="connsiteX28-57" fmla="*/ 10371468 w 12192000"/>
              <a:gd name="connsiteY28-58" fmla="*/ 274762 h 3403624"/>
              <a:gd name="connsiteX29" fmla="*/ 10880527 w 12192000"/>
              <a:gd name="connsiteY29" fmla="*/ 1460 h 3403624"/>
              <a:gd name="connsiteX0-59" fmla="*/ 12192000 w 12192000"/>
              <a:gd name="connsiteY0-60" fmla="*/ 3070672 h 3403624"/>
              <a:gd name="connsiteX1-61" fmla="*/ 12192000 w 12192000"/>
              <a:gd name="connsiteY1-62" fmla="*/ 3403624 h 3403624"/>
              <a:gd name="connsiteX2-63" fmla="*/ 0 w 12192000"/>
              <a:gd name="connsiteY2-64" fmla="*/ 3403624 h 3403624"/>
              <a:gd name="connsiteX3-65" fmla="*/ 0 w 12192000"/>
              <a:gd name="connsiteY3-66" fmla="*/ 3205307 h 3403624"/>
              <a:gd name="connsiteX4-67" fmla="*/ 100891 w 12192000"/>
              <a:gd name="connsiteY4-68" fmla="*/ 3214088 h 3403624"/>
              <a:gd name="connsiteX5-69" fmla="*/ 12180505 w 12192000"/>
              <a:gd name="connsiteY5-70" fmla="*/ 3072495 h 3403624"/>
              <a:gd name="connsiteX6-71" fmla="*/ 12192000 w 12192000"/>
              <a:gd name="connsiteY6-72" fmla="*/ 3070672 h 3403624"/>
              <a:gd name="connsiteX7-73" fmla="*/ 10880527 w 12192000"/>
              <a:gd name="connsiteY7-74" fmla="*/ 1460 h 3403624"/>
              <a:gd name="connsiteX8-75" fmla="*/ 11230755 w 12192000"/>
              <a:gd name="connsiteY8-76" fmla="*/ 237817 h 3403624"/>
              <a:gd name="connsiteX9-77" fmla="*/ 11291182 w 12192000"/>
              <a:gd name="connsiteY9-78" fmla="*/ 309548 h 3403624"/>
              <a:gd name="connsiteX10-79" fmla="*/ 11319873 w 12192000"/>
              <a:gd name="connsiteY10-80" fmla="*/ 343607 h 3403624"/>
              <a:gd name="connsiteX11-81" fmla="*/ 12174681 w 12192000"/>
              <a:gd name="connsiteY11-82" fmla="*/ 1313033 h 3403624"/>
              <a:gd name="connsiteX12-83" fmla="*/ 12192000 w 12192000"/>
              <a:gd name="connsiteY12-84" fmla="*/ 1310379 h 3403624"/>
              <a:gd name="connsiteX13-85" fmla="*/ 12192000 w 12192000"/>
              <a:gd name="connsiteY13-86" fmla="*/ 3070671 h 3403624"/>
              <a:gd name="connsiteX14-87" fmla="*/ 12180505 w 12192000"/>
              <a:gd name="connsiteY14-88" fmla="*/ 3072494 h 3403624"/>
              <a:gd name="connsiteX15-89" fmla="*/ 100891 w 12192000"/>
              <a:gd name="connsiteY15-90" fmla="*/ 3214087 h 3403624"/>
              <a:gd name="connsiteX16-91" fmla="*/ 0 w 12192000"/>
              <a:gd name="connsiteY16-92" fmla="*/ 3205306 h 3403624"/>
              <a:gd name="connsiteX17-93" fmla="*/ 0 w 12192000"/>
              <a:gd name="connsiteY17-94" fmla="*/ 1772414 h 3403624"/>
              <a:gd name="connsiteX18-95" fmla="*/ 21273 w 12192000"/>
              <a:gd name="connsiteY18-96" fmla="*/ 1747856 h 3403624"/>
              <a:gd name="connsiteX19-97" fmla="*/ 43448 w 12192000"/>
              <a:gd name="connsiteY19-98" fmla="*/ 1714478 h 3403624"/>
              <a:gd name="connsiteX20-99" fmla="*/ 1081961 w 12192000"/>
              <a:gd name="connsiteY20-100" fmla="*/ 1182185 h 3403624"/>
              <a:gd name="connsiteX21-101" fmla="*/ 4195675 w 12192000"/>
              <a:gd name="connsiteY21-102" fmla="*/ 1711536 h 3403624"/>
              <a:gd name="connsiteX22-103" fmla="*/ 5486028 w 12192000"/>
              <a:gd name="connsiteY22-104" fmla="*/ 988623 h 3403624"/>
              <a:gd name="connsiteX23-105" fmla="*/ 6822633 w 12192000"/>
              <a:gd name="connsiteY23-106" fmla="*/ 1608020 h 3403624"/>
              <a:gd name="connsiteX24-107" fmla="*/ 7889993 w 12192000"/>
              <a:gd name="connsiteY24-108" fmla="*/ 872487 h 3403624"/>
              <a:gd name="connsiteX25-109" fmla="*/ 9486227 w 12192000"/>
              <a:gd name="connsiteY25-110" fmla="*/ 1046692 h 3403624"/>
              <a:gd name="connsiteX26-111" fmla="*/ 10200204 w 12192000"/>
              <a:gd name="connsiteY26-112" fmla="*/ 453305 h 3403624"/>
              <a:gd name="connsiteX27-113" fmla="*/ 10338100 w 12192000"/>
              <a:gd name="connsiteY27-114" fmla="*/ 309548 h 3403624"/>
              <a:gd name="connsiteX28-115" fmla="*/ 10371468 w 12192000"/>
              <a:gd name="connsiteY28-116" fmla="*/ 274762 h 3403624"/>
              <a:gd name="connsiteX29-117" fmla="*/ 10880527 w 12192000"/>
              <a:gd name="connsiteY29-118" fmla="*/ 1460 h 3403624"/>
              <a:gd name="connsiteX0-119" fmla="*/ 12336307 w 12336307"/>
              <a:gd name="connsiteY0-120" fmla="*/ 3070672 h 3403624"/>
              <a:gd name="connsiteX1-121" fmla="*/ 12336307 w 12336307"/>
              <a:gd name="connsiteY1-122" fmla="*/ 3403624 h 3403624"/>
              <a:gd name="connsiteX2-123" fmla="*/ 144307 w 12336307"/>
              <a:gd name="connsiteY2-124" fmla="*/ 3403624 h 3403624"/>
              <a:gd name="connsiteX3-125" fmla="*/ 144307 w 12336307"/>
              <a:gd name="connsiteY3-126" fmla="*/ 3205307 h 3403624"/>
              <a:gd name="connsiteX4-127" fmla="*/ 245198 w 12336307"/>
              <a:gd name="connsiteY4-128" fmla="*/ 3214088 h 3403624"/>
              <a:gd name="connsiteX5-129" fmla="*/ 12324812 w 12336307"/>
              <a:gd name="connsiteY5-130" fmla="*/ 3072495 h 3403624"/>
              <a:gd name="connsiteX6-131" fmla="*/ 12336307 w 12336307"/>
              <a:gd name="connsiteY6-132" fmla="*/ 3070672 h 3403624"/>
              <a:gd name="connsiteX7-133" fmla="*/ 11024834 w 12336307"/>
              <a:gd name="connsiteY7-134" fmla="*/ 1460 h 3403624"/>
              <a:gd name="connsiteX8-135" fmla="*/ 11375062 w 12336307"/>
              <a:gd name="connsiteY8-136" fmla="*/ 237817 h 3403624"/>
              <a:gd name="connsiteX9-137" fmla="*/ 11435489 w 12336307"/>
              <a:gd name="connsiteY9-138" fmla="*/ 309548 h 3403624"/>
              <a:gd name="connsiteX10-139" fmla="*/ 11464180 w 12336307"/>
              <a:gd name="connsiteY10-140" fmla="*/ 343607 h 3403624"/>
              <a:gd name="connsiteX11-141" fmla="*/ 12318988 w 12336307"/>
              <a:gd name="connsiteY11-142" fmla="*/ 1313033 h 3403624"/>
              <a:gd name="connsiteX12-143" fmla="*/ 12336307 w 12336307"/>
              <a:gd name="connsiteY12-144" fmla="*/ 1310379 h 3403624"/>
              <a:gd name="connsiteX13-145" fmla="*/ 12336307 w 12336307"/>
              <a:gd name="connsiteY13-146" fmla="*/ 3070671 h 3403624"/>
              <a:gd name="connsiteX14-147" fmla="*/ 12324812 w 12336307"/>
              <a:gd name="connsiteY14-148" fmla="*/ 3072494 h 3403624"/>
              <a:gd name="connsiteX15-149" fmla="*/ 245198 w 12336307"/>
              <a:gd name="connsiteY15-150" fmla="*/ 3214087 h 3403624"/>
              <a:gd name="connsiteX16-151" fmla="*/ 144307 w 12336307"/>
              <a:gd name="connsiteY16-152" fmla="*/ 3205306 h 3403624"/>
              <a:gd name="connsiteX17-153" fmla="*/ 144307 w 12336307"/>
              <a:gd name="connsiteY17-154" fmla="*/ 1772414 h 3403624"/>
              <a:gd name="connsiteX18-155" fmla="*/ 165580 w 12336307"/>
              <a:gd name="connsiteY18-156" fmla="*/ 1747856 h 3403624"/>
              <a:gd name="connsiteX19-157" fmla="*/ 187755 w 12336307"/>
              <a:gd name="connsiteY19-158" fmla="*/ 1714478 h 3403624"/>
              <a:gd name="connsiteX20-159" fmla="*/ 2648668 w 12336307"/>
              <a:gd name="connsiteY20-160" fmla="*/ 1144085 h 3403624"/>
              <a:gd name="connsiteX21-161" fmla="*/ 4339982 w 12336307"/>
              <a:gd name="connsiteY21-162" fmla="*/ 1711536 h 3403624"/>
              <a:gd name="connsiteX22-163" fmla="*/ 5630335 w 12336307"/>
              <a:gd name="connsiteY22-164" fmla="*/ 988623 h 3403624"/>
              <a:gd name="connsiteX23-165" fmla="*/ 6966940 w 12336307"/>
              <a:gd name="connsiteY23-166" fmla="*/ 1608020 h 3403624"/>
              <a:gd name="connsiteX24-167" fmla="*/ 8034300 w 12336307"/>
              <a:gd name="connsiteY24-168" fmla="*/ 872487 h 3403624"/>
              <a:gd name="connsiteX25-169" fmla="*/ 9630534 w 12336307"/>
              <a:gd name="connsiteY25-170" fmla="*/ 1046692 h 3403624"/>
              <a:gd name="connsiteX26-171" fmla="*/ 10344511 w 12336307"/>
              <a:gd name="connsiteY26-172" fmla="*/ 453305 h 3403624"/>
              <a:gd name="connsiteX27-173" fmla="*/ 10482407 w 12336307"/>
              <a:gd name="connsiteY27-174" fmla="*/ 309548 h 3403624"/>
              <a:gd name="connsiteX28-175" fmla="*/ 10515775 w 12336307"/>
              <a:gd name="connsiteY28-176" fmla="*/ 274762 h 3403624"/>
              <a:gd name="connsiteX29-177" fmla="*/ 11024834 w 12336307"/>
              <a:gd name="connsiteY29-178" fmla="*/ 1460 h 3403624"/>
              <a:gd name="connsiteX0-179" fmla="*/ 12336307 w 12336307"/>
              <a:gd name="connsiteY0-180" fmla="*/ 3070672 h 3403624"/>
              <a:gd name="connsiteX1-181" fmla="*/ 12336307 w 12336307"/>
              <a:gd name="connsiteY1-182" fmla="*/ 3403624 h 3403624"/>
              <a:gd name="connsiteX2-183" fmla="*/ 144307 w 12336307"/>
              <a:gd name="connsiteY2-184" fmla="*/ 3403624 h 3403624"/>
              <a:gd name="connsiteX3-185" fmla="*/ 144307 w 12336307"/>
              <a:gd name="connsiteY3-186" fmla="*/ 3205307 h 3403624"/>
              <a:gd name="connsiteX4-187" fmla="*/ 245198 w 12336307"/>
              <a:gd name="connsiteY4-188" fmla="*/ 3214088 h 3403624"/>
              <a:gd name="connsiteX5-189" fmla="*/ 12324812 w 12336307"/>
              <a:gd name="connsiteY5-190" fmla="*/ 3072495 h 3403624"/>
              <a:gd name="connsiteX6-191" fmla="*/ 12336307 w 12336307"/>
              <a:gd name="connsiteY6-192" fmla="*/ 3070672 h 3403624"/>
              <a:gd name="connsiteX7-193" fmla="*/ 11024834 w 12336307"/>
              <a:gd name="connsiteY7-194" fmla="*/ 1460 h 3403624"/>
              <a:gd name="connsiteX8-195" fmla="*/ 11375062 w 12336307"/>
              <a:gd name="connsiteY8-196" fmla="*/ 237817 h 3403624"/>
              <a:gd name="connsiteX9-197" fmla="*/ 11435489 w 12336307"/>
              <a:gd name="connsiteY9-198" fmla="*/ 309548 h 3403624"/>
              <a:gd name="connsiteX10-199" fmla="*/ 11464180 w 12336307"/>
              <a:gd name="connsiteY10-200" fmla="*/ 343607 h 3403624"/>
              <a:gd name="connsiteX11-201" fmla="*/ 12318988 w 12336307"/>
              <a:gd name="connsiteY11-202" fmla="*/ 1313033 h 3403624"/>
              <a:gd name="connsiteX12-203" fmla="*/ 12336307 w 12336307"/>
              <a:gd name="connsiteY12-204" fmla="*/ 1310379 h 3403624"/>
              <a:gd name="connsiteX13-205" fmla="*/ 12336307 w 12336307"/>
              <a:gd name="connsiteY13-206" fmla="*/ 3070671 h 3403624"/>
              <a:gd name="connsiteX14-207" fmla="*/ 12324812 w 12336307"/>
              <a:gd name="connsiteY14-208" fmla="*/ 3072494 h 3403624"/>
              <a:gd name="connsiteX15-209" fmla="*/ 245198 w 12336307"/>
              <a:gd name="connsiteY15-210" fmla="*/ 3214087 h 3403624"/>
              <a:gd name="connsiteX16-211" fmla="*/ 144307 w 12336307"/>
              <a:gd name="connsiteY16-212" fmla="*/ 3205306 h 3403624"/>
              <a:gd name="connsiteX17-213" fmla="*/ 144307 w 12336307"/>
              <a:gd name="connsiteY17-214" fmla="*/ 1772414 h 3403624"/>
              <a:gd name="connsiteX18-215" fmla="*/ 165580 w 12336307"/>
              <a:gd name="connsiteY18-216" fmla="*/ 1747856 h 3403624"/>
              <a:gd name="connsiteX19-217" fmla="*/ 187755 w 12336307"/>
              <a:gd name="connsiteY19-218" fmla="*/ 1714478 h 3403624"/>
              <a:gd name="connsiteX20-219" fmla="*/ 2648668 w 12336307"/>
              <a:gd name="connsiteY20-220" fmla="*/ 1144085 h 3403624"/>
              <a:gd name="connsiteX21-221" fmla="*/ 4339982 w 12336307"/>
              <a:gd name="connsiteY21-222" fmla="*/ 1711536 h 3403624"/>
              <a:gd name="connsiteX22-223" fmla="*/ 5630335 w 12336307"/>
              <a:gd name="connsiteY22-224" fmla="*/ 988623 h 3403624"/>
              <a:gd name="connsiteX23-225" fmla="*/ 6966940 w 12336307"/>
              <a:gd name="connsiteY23-226" fmla="*/ 1608020 h 3403624"/>
              <a:gd name="connsiteX24-227" fmla="*/ 8034300 w 12336307"/>
              <a:gd name="connsiteY24-228" fmla="*/ 872487 h 3403624"/>
              <a:gd name="connsiteX25-229" fmla="*/ 9630534 w 12336307"/>
              <a:gd name="connsiteY25-230" fmla="*/ 1046692 h 3403624"/>
              <a:gd name="connsiteX26-231" fmla="*/ 10344511 w 12336307"/>
              <a:gd name="connsiteY26-232" fmla="*/ 453305 h 3403624"/>
              <a:gd name="connsiteX27-233" fmla="*/ 10482407 w 12336307"/>
              <a:gd name="connsiteY27-234" fmla="*/ 309548 h 3403624"/>
              <a:gd name="connsiteX28-235" fmla="*/ 10515775 w 12336307"/>
              <a:gd name="connsiteY28-236" fmla="*/ 274762 h 3403624"/>
              <a:gd name="connsiteX29-237" fmla="*/ 11024834 w 12336307"/>
              <a:gd name="connsiteY29-238" fmla="*/ 1460 h 34036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117" y="connsiteY29-118"/>
              </a:cxn>
            </a:cxnLst>
            <a:rect l="l" t="t" r="r" b="b"/>
            <a:pathLst>
              <a:path w="12336307" h="3403624">
                <a:moveTo>
                  <a:pt x="12336307" y="3070672"/>
                </a:moveTo>
                <a:lnTo>
                  <a:pt x="12336307" y="3403624"/>
                </a:lnTo>
                <a:lnTo>
                  <a:pt x="144307" y="3403624"/>
                </a:lnTo>
                <a:lnTo>
                  <a:pt x="144307" y="3205307"/>
                </a:lnTo>
                <a:lnTo>
                  <a:pt x="245198" y="3214088"/>
                </a:lnTo>
                <a:cubicBezTo>
                  <a:pt x="2338581" y="3387757"/>
                  <a:pt x="9420916" y="3511488"/>
                  <a:pt x="12324812" y="3072495"/>
                </a:cubicBezTo>
                <a:lnTo>
                  <a:pt x="12336307" y="3070672"/>
                </a:lnTo>
                <a:close/>
                <a:moveTo>
                  <a:pt x="11024834" y="1460"/>
                </a:moveTo>
                <a:cubicBezTo>
                  <a:pt x="11138221" y="12348"/>
                  <a:pt x="11256316" y="105600"/>
                  <a:pt x="11375062" y="237817"/>
                </a:cubicBezTo>
                <a:lnTo>
                  <a:pt x="11435489" y="309548"/>
                </a:lnTo>
                <a:lnTo>
                  <a:pt x="11464180" y="343607"/>
                </a:lnTo>
                <a:cubicBezTo>
                  <a:pt x="11776077" y="734696"/>
                  <a:pt x="12085472" y="1319511"/>
                  <a:pt x="12318988" y="1313033"/>
                </a:cubicBezTo>
                <a:lnTo>
                  <a:pt x="12336307" y="1310379"/>
                </a:lnTo>
                <a:lnTo>
                  <a:pt x="12336307" y="3070671"/>
                </a:lnTo>
                <a:lnTo>
                  <a:pt x="12324812" y="3072494"/>
                </a:lnTo>
                <a:cubicBezTo>
                  <a:pt x="9420916" y="3511487"/>
                  <a:pt x="2338581" y="3387756"/>
                  <a:pt x="245198" y="3214087"/>
                </a:cubicBezTo>
                <a:lnTo>
                  <a:pt x="144307" y="3205306"/>
                </a:lnTo>
                <a:lnTo>
                  <a:pt x="144307" y="1772414"/>
                </a:lnTo>
                <a:lnTo>
                  <a:pt x="165580" y="1747856"/>
                </a:lnTo>
                <a:cubicBezTo>
                  <a:pt x="174643" y="1736153"/>
                  <a:pt x="-226093" y="1815107"/>
                  <a:pt x="187755" y="1714478"/>
                </a:cubicBezTo>
                <a:cubicBezTo>
                  <a:pt x="601603" y="1613849"/>
                  <a:pt x="1499431" y="1106475"/>
                  <a:pt x="2648668" y="1144085"/>
                </a:cubicBezTo>
                <a:cubicBezTo>
                  <a:pt x="3797905" y="1181695"/>
                  <a:pt x="3843038" y="1737446"/>
                  <a:pt x="4339982" y="1711536"/>
                </a:cubicBezTo>
                <a:cubicBezTo>
                  <a:pt x="4836926" y="1685626"/>
                  <a:pt x="5192509" y="1005876"/>
                  <a:pt x="5630335" y="988623"/>
                </a:cubicBezTo>
                <a:cubicBezTo>
                  <a:pt x="6068161" y="971370"/>
                  <a:pt x="6566279" y="1627377"/>
                  <a:pt x="6966940" y="1608020"/>
                </a:cubicBezTo>
                <a:cubicBezTo>
                  <a:pt x="7367600" y="1588664"/>
                  <a:pt x="7590368" y="966041"/>
                  <a:pt x="8034300" y="872487"/>
                </a:cubicBezTo>
                <a:cubicBezTo>
                  <a:pt x="8478233" y="778932"/>
                  <a:pt x="9132112" y="1191863"/>
                  <a:pt x="9630534" y="1046692"/>
                </a:cubicBezTo>
                <a:cubicBezTo>
                  <a:pt x="9879745" y="974107"/>
                  <a:pt x="10114933" y="701911"/>
                  <a:pt x="10344511" y="453305"/>
                </a:cubicBezTo>
                <a:lnTo>
                  <a:pt x="10482407" y="309548"/>
                </a:lnTo>
                <a:lnTo>
                  <a:pt x="10515775" y="274762"/>
                </a:lnTo>
                <a:cubicBezTo>
                  <a:pt x="10686250" y="107617"/>
                  <a:pt x="10854753" y="-14871"/>
                  <a:pt x="11024834" y="14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3" tIns="34286" rIns="68573" bIns="34286" rtlCol="0" anchor="ctr"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3" name="组合 5"/>
          <p:cNvGrpSpPr/>
          <p:nvPr/>
        </p:nvGrpSpPr>
        <p:grpSpPr>
          <a:xfrm>
            <a:off x="4127202" y="2544411"/>
            <a:ext cx="151493" cy="876424"/>
            <a:chOff x="4127142" y="2544411"/>
            <a:chExt cx="151514" cy="876424"/>
          </a:xfrm>
          <a:solidFill>
            <a:schemeClr val="accent1"/>
          </a:solidFill>
        </p:grpSpPr>
        <p:sp>
          <p:nvSpPr>
            <p:cNvPr id="21" name="Oval 22"/>
            <p:cNvSpPr/>
            <p:nvPr/>
          </p:nvSpPr>
          <p:spPr>
            <a:xfrm>
              <a:off x="4127142" y="3269321"/>
              <a:ext cx="151514" cy="1515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4" name="Straight Connector 27"/>
            <p:cNvCxnSpPr/>
            <p:nvPr/>
          </p:nvCxnSpPr>
          <p:spPr>
            <a:xfrm>
              <a:off x="4202899" y="2544411"/>
              <a:ext cx="0" cy="697762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6"/>
          <p:cNvGrpSpPr/>
          <p:nvPr/>
        </p:nvGrpSpPr>
        <p:grpSpPr>
          <a:xfrm>
            <a:off x="5922913" y="2283719"/>
            <a:ext cx="151493" cy="1034211"/>
            <a:chOff x="5923095" y="2283718"/>
            <a:chExt cx="151514" cy="1034211"/>
          </a:xfrm>
          <a:solidFill>
            <a:schemeClr val="accent1"/>
          </a:solidFill>
        </p:grpSpPr>
        <p:sp>
          <p:nvSpPr>
            <p:cNvPr id="22" name="Oval 23"/>
            <p:cNvSpPr/>
            <p:nvPr/>
          </p:nvSpPr>
          <p:spPr>
            <a:xfrm>
              <a:off x="5923095" y="3166415"/>
              <a:ext cx="151514" cy="1515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5" name="Straight Connector 28"/>
            <p:cNvCxnSpPr/>
            <p:nvPr/>
          </p:nvCxnSpPr>
          <p:spPr>
            <a:xfrm>
              <a:off x="5998852" y="2283718"/>
              <a:ext cx="0" cy="838839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7"/>
          <p:cNvGrpSpPr/>
          <p:nvPr/>
        </p:nvGrpSpPr>
        <p:grpSpPr>
          <a:xfrm>
            <a:off x="8053694" y="1782283"/>
            <a:ext cx="151493" cy="889150"/>
            <a:chOff x="8054163" y="1782283"/>
            <a:chExt cx="151514" cy="889149"/>
          </a:xfrm>
          <a:solidFill>
            <a:schemeClr val="accent1"/>
          </a:solidFill>
        </p:grpSpPr>
        <p:sp>
          <p:nvSpPr>
            <p:cNvPr id="23" name="Oval 24"/>
            <p:cNvSpPr/>
            <p:nvPr/>
          </p:nvSpPr>
          <p:spPr>
            <a:xfrm>
              <a:off x="8054163" y="2519918"/>
              <a:ext cx="151514" cy="1515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6" name="Straight Connector 29"/>
            <p:cNvCxnSpPr/>
            <p:nvPr/>
          </p:nvCxnSpPr>
          <p:spPr>
            <a:xfrm>
              <a:off x="8129920" y="1782283"/>
              <a:ext cx="0" cy="697762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2"/>
          <p:cNvGrpSpPr/>
          <p:nvPr/>
        </p:nvGrpSpPr>
        <p:grpSpPr>
          <a:xfrm>
            <a:off x="1836066" y="2703136"/>
            <a:ext cx="151493" cy="795193"/>
            <a:chOff x="1835696" y="2703137"/>
            <a:chExt cx="151514" cy="795192"/>
          </a:xfrm>
          <a:solidFill>
            <a:schemeClr val="accent1"/>
          </a:solidFill>
        </p:grpSpPr>
        <p:sp>
          <p:nvSpPr>
            <p:cNvPr id="43" name="Oval 22"/>
            <p:cNvSpPr/>
            <p:nvPr/>
          </p:nvSpPr>
          <p:spPr>
            <a:xfrm>
              <a:off x="1835696" y="3346815"/>
              <a:ext cx="151514" cy="15151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79" rIns="68559" bIns="34279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44" name="Straight Connector 27"/>
            <p:cNvCxnSpPr/>
            <p:nvPr/>
          </p:nvCxnSpPr>
          <p:spPr>
            <a:xfrm>
              <a:off x="1911453" y="2703137"/>
              <a:ext cx="0" cy="616530"/>
            </a:xfrm>
            <a:prstGeom prst="line">
              <a:avLst/>
            </a:prstGeom>
            <a:grpFill/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357889" y="3687368"/>
            <a:ext cx="110784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第一季度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49026" y="3687368"/>
            <a:ext cx="110784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第二季度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44737" y="3687368"/>
            <a:ext cx="110784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51264" y="3687368"/>
            <a:ext cx="1107846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第四季度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0482" y="1997427"/>
            <a:ext cx="1376911" cy="5230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目标数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实际数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2500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58504" y="1811966"/>
            <a:ext cx="1376911" cy="5230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目标数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实际数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2500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14383" y="1563638"/>
            <a:ext cx="1376911" cy="5230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目标数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实际数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2500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2659" y="1059581"/>
            <a:ext cx="1376911" cy="5230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目标数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实际数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2500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45" grpId="0"/>
      <p:bldP spid="46" grpId="0"/>
      <p:bldP spid="47" grpId="0"/>
      <p:bldP spid="5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83768" y="1524310"/>
            <a:ext cx="1037768" cy="103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48"/>
          <p:cNvSpPr txBox="1"/>
          <p:nvPr/>
        </p:nvSpPr>
        <p:spPr>
          <a:xfrm>
            <a:off x="2240541" y="2666644"/>
            <a:ext cx="28163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en-GB" altLang="zh-CN" sz="31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619672" y="3246244"/>
            <a:ext cx="2979531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内容双击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输入替换</a:t>
            </a:r>
            <a:r>
              <a:rPr lang="zh-CN" altLang="en-US" sz="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248131" y="1668326"/>
            <a:ext cx="1561914" cy="7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cap="all" spc="213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zh-CN" altLang="en-US" sz="4400" b="1" cap="all" spc="213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664561" y="1504807"/>
            <a:ext cx="701442" cy="11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325037" y="2241368"/>
            <a:ext cx="701442" cy="11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047188" y="1530207"/>
            <a:ext cx="701442" cy="11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881812" y="2241368"/>
            <a:ext cx="701442" cy="117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98397" y="2768233"/>
            <a:ext cx="915585" cy="311151"/>
          </a:xfrm>
          <a:prstGeom prst="rect">
            <a:avLst/>
          </a:prstGeom>
          <a:noFill/>
          <a:ln>
            <a:noFill/>
          </a:ln>
        </p:spPr>
        <p:txBody>
          <a:bodyPr wrap="none" lIns="91415" tIns="45708" rIns="91415" bIns="45708" rtlCol="0">
            <a:spAutoFit/>
          </a:bodyPr>
          <a:lstStyle/>
          <a:p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570668" y="3049768"/>
            <a:ext cx="90962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80884" y="3114811"/>
            <a:ext cx="1266283" cy="51896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点击添加文字内容，内容简要详尽，言简意赅叙述内容概要。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8273" y="3498357"/>
            <a:ext cx="915585" cy="311151"/>
          </a:xfrm>
          <a:prstGeom prst="rect">
            <a:avLst/>
          </a:prstGeom>
          <a:noFill/>
          <a:ln>
            <a:noFill/>
          </a:ln>
        </p:spPr>
        <p:txBody>
          <a:bodyPr wrap="none" lIns="91415" tIns="45708" rIns="91415" bIns="45708" rtlCol="0">
            <a:spAutoFit/>
          </a:bodyPr>
          <a:lstStyle/>
          <a:p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250546" y="3779892"/>
            <a:ext cx="89021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60761" y="3844935"/>
            <a:ext cx="1266283" cy="51896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点击添加文字内容，内容简要详尽，言简意赅叙述内容概要。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7406" y="2787862"/>
            <a:ext cx="915585" cy="311151"/>
          </a:xfrm>
          <a:prstGeom prst="rect">
            <a:avLst/>
          </a:prstGeom>
          <a:noFill/>
          <a:ln>
            <a:noFill/>
          </a:ln>
        </p:spPr>
        <p:txBody>
          <a:bodyPr wrap="none" lIns="91415" tIns="45708" rIns="91415" bIns="45708" rtlCol="0">
            <a:spAutoFit/>
          </a:bodyPr>
          <a:lstStyle/>
          <a:p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979678" y="3069396"/>
            <a:ext cx="8832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9894" y="3134440"/>
            <a:ext cx="1266283" cy="51896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点击添加文字内容，内容简要详尽，言简意赅叙述内容概要。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0543" y="3502907"/>
            <a:ext cx="915585" cy="311151"/>
          </a:xfrm>
          <a:prstGeom prst="rect">
            <a:avLst/>
          </a:prstGeom>
          <a:noFill/>
          <a:ln>
            <a:noFill/>
          </a:ln>
        </p:spPr>
        <p:txBody>
          <a:bodyPr wrap="none" lIns="91415" tIns="45708" rIns="91415" bIns="45708" rtlCol="0">
            <a:spAutoFit/>
          </a:bodyPr>
          <a:lstStyle/>
          <a:p>
            <a:r>
              <a:rPr lang="zh-CN" altLang="en-US" sz="142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812815" y="3784442"/>
            <a:ext cx="884724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23031" y="3849486"/>
            <a:ext cx="1266283" cy="51896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zh-CN" altLang="en-US"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点击添加文字内容，内容简要详尽，言简意赅叙述内容概要。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06162" y="6204131"/>
            <a:ext cx="1646554" cy="529993"/>
          </a:xfrm>
          <a:prstGeom prst="rect">
            <a:avLst/>
          </a:prstGeom>
          <a:noFill/>
        </p:spPr>
        <p:txBody>
          <a:bodyPr wrap="none" lIns="91415" tIns="45708" rIns="91415" bIns="45708" rtlCol="0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42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42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2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42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42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2ppt.com">
  <a:themeElements>
    <a:clrScheme name="自定义 21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EA66F"/>
      </a:accent1>
      <a:accent2>
        <a:srgbClr val="7F7F7F"/>
      </a:accent2>
      <a:accent3>
        <a:srgbClr val="5EA66F"/>
      </a:accent3>
      <a:accent4>
        <a:srgbClr val="7F7F7F"/>
      </a:accent4>
      <a:accent5>
        <a:srgbClr val="5EA66F"/>
      </a:accent5>
      <a:accent6>
        <a:srgbClr val="7F7F7F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1680</Words>
  <Application>Microsoft Office PowerPoint</Application>
  <PresentationFormat>全屏显示(16:9)</PresentationFormat>
  <Paragraphs>220</Paragraphs>
  <Slides>24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Bebas Neue</vt:lpstr>
      <vt:lpstr>Gill Sans</vt:lpstr>
      <vt:lpstr>Impact MT Std</vt:lpstr>
      <vt:lpstr>Lato Light</vt:lpstr>
      <vt:lpstr>Open Sans</vt:lpstr>
      <vt:lpstr>宋体</vt:lpstr>
      <vt:lpstr>微软雅黑</vt:lpstr>
      <vt:lpstr>Arial</vt:lpstr>
      <vt:lpstr>Calibri</vt:lpstr>
      <vt:lpstr>Impact</vt:lpstr>
      <vt:lpstr>Segoe UI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2021-07-12T02:05:47Z</dcterms:created>
  <dcterms:modified xsi:type="dcterms:W3CDTF">2023-01-10T07:00:10Z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2EF5F0A0842C49F59A6D0BA9D60A0CC4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