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452" r:id="rId3"/>
    <p:sldId id="459" r:id="rId4"/>
    <p:sldId id="456" r:id="rId5"/>
    <p:sldId id="457" r:id="rId6"/>
    <p:sldId id="458" r:id="rId7"/>
    <p:sldId id="461" r:id="rId8"/>
    <p:sldId id="437" r:id="rId9"/>
    <p:sldId id="426" r:id="rId10"/>
    <p:sldId id="454" r:id="rId11"/>
    <p:sldId id="312" r:id="rId12"/>
    <p:sldId id="460" r:id="rId13"/>
    <p:sldId id="462" r:id="rId14"/>
    <p:sldId id="434" r:id="rId15"/>
    <p:sldId id="451" r:id="rId16"/>
    <p:sldId id="435" r:id="rId17"/>
    <p:sldId id="436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5BC4ED"/>
    <a:srgbClr val="F5F1ED"/>
    <a:srgbClr val="FFF2CC"/>
    <a:srgbClr val="FFFF87"/>
    <a:srgbClr val="FFFF9F"/>
    <a:srgbClr val="FFF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9382" autoAdjust="0"/>
  </p:normalViewPr>
  <p:slideViewPr>
    <p:cSldViewPr>
      <p:cViewPr>
        <p:scale>
          <a:sx n="100" d="100"/>
          <a:sy n="100" d="100"/>
        </p:scale>
        <p:origin x="-19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74AE34B-F4DE-4149-87CF-29CE7918A68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151A7C7-7243-4842-B331-F0E226F01F6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A521920-230C-41B7-AD9A-1CD548E2486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09F0E3DF-8E3A-46A8-B7AF-9964D247BE6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B7C9330-D5C7-44F7-8121-81C6170EC299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0E3DF-8E3A-46A8-B7AF-9964D247BE6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B89F713-D1A2-4C53-8129-F0D2CA78D1F1}" type="slidenum">
              <a:rPr lang="zh-CN" altLang="en-US">
                <a:ea typeface="宋体" panose="02010600030101010101" pitchFamily="2" charset="-122"/>
              </a:rPr>
              <a:t>11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BBAB4F7-D7D0-42DA-8E3D-CDDC401994E1}" type="slidenum">
              <a:rPr lang="zh-CN" altLang="en-US">
                <a:ea typeface="宋体" panose="02010600030101010101" pitchFamily="2" charset="-122"/>
              </a:rPr>
              <a:t>14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C87B221-6B16-4651-B41D-9DA91B898366}" type="slidenum">
              <a:rPr lang="zh-CN" altLang="en-US">
                <a:ea typeface="宋体" panose="02010600030101010101" pitchFamily="2" charset="-122"/>
              </a:rPr>
              <a:t>16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5E07E79-FE53-4321-B7A0-3491B1FDB852}" type="slidenum">
              <a:rPr lang="zh-CN" altLang="en-US">
                <a:ea typeface="宋体" panose="02010600030101010101" pitchFamily="2" charset="-122"/>
              </a:rPr>
              <a:t>17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ACE7-26B2-40CD-8ADB-CF9A0A90C2C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ECE2D-D943-40D6-924B-D0BEB76E23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EFEE-9D8C-458C-9DFF-CA6DB2F6CD0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99047-14AB-407B-9A6F-C5808E0E6D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3FFE-6C13-4822-963B-EE98E7AF03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D3742-16FE-4AE4-89F4-E7A9052C45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24CA-C260-4F59-8650-F493C0969F3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181BE-8553-4FBC-BC33-28AB105ADF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35651A9-981A-49DE-A41D-BB3137C65DC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85BE668A-0A3D-473F-9A61-0CE0C72E81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ACE7-26B2-40CD-8ADB-CF9A0A90C2C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ECE2D-D943-40D6-924B-D0BEB76E23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E242-4634-4AE8-9B07-65803F1D104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EDBC5-2CB3-4CDD-B05E-7B652E0019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E7BBF-5A2A-41F0-A4DF-7BF53EEF9C3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F909F-DE87-492A-B4DD-EDD51944ED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94AD-5E7B-4580-AD33-FE9E169346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FAB4-8C79-4D59-8AEA-9E0BC148BA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AC00B-6AF2-45EF-8074-5E89668D7C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C34F-A14B-4A3C-BE12-C81C702E91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20C5-C4EF-4EC9-892E-ABB2DB08E64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BA83B-AA56-46D9-B97C-F8F806E99F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3701-C1AD-4812-9DC2-C4E965A70B7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BE503-E5F3-4704-97CA-C5367ADFA9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523AE-2127-4F96-84AF-D8AB2952B3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1E6FE-AC78-4857-9E5B-A62EA52DD9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CDDAC9-910B-4D2A-B836-29BE7097CBA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C37AD1B-679D-467F-A475-BB7729B8929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Lesson33__Let&#8217;s__chant&#35838;&#25991;&#21160;&#30011;.sw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sson32__Let&#8217;s__sing&#35838;&#25991;&#21160;&#30011;.sw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3&#19978;\unit6\Lesson33%20&#25945;&#23398;&#35838;&#20214;\pear_128k.mp3" TargetMode="External"/><Relationship Id="rId1" Type="http://schemas.microsoft.com/office/2007/relationships/media" Target="file:///E:\&#20154;&#25945;&#26032;&#29256;3&#19978;\unit6\Lesson33%20&#25945;&#23398;&#35838;&#20214;\pear_128k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png"/><Relationship Id="rId2" Type="http://schemas.openxmlformats.org/officeDocument/2006/relationships/audio" Target="file:///E:\&#20154;&#25945;&#26032;&#29256;3&#19978;\unit6\Lesson33%20&#25945;&#23398;&#35838;&#20214;\apple_128k.mp3" TargetMode="External"/><Relationship Id="rId1" Type="http://schemas.microsoft.com/office/2007/relationships/media" Target="file:///E:\&#20154;&#25945;&#26032;&#29256;3&#19978;\unit6\Lesson33%20&#25945;&#23398;&#35838;&#20214;\apple_128k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png"/><Relationship Id="rId2" Type="http://schemas.openxmlformats.org/officeDocument/2006/relationships/audio" Target="file:///E:\&#20154;&#25945;&#26032;&#29256;3&#19978;\unit6\Lesson33%20&#25945;&#23398;&#35838;&#20214;\banana_128k.mp3" TargetMode="External"/><Relationship Id="rId1" Type="http://schemas.microsoft.com/office/2007/relationships/media" Target="file:///E:\&#20154;&#25945;&#26032;&#29256;3&#19978;\unit6\Lesson33%20&#25945;&#23398;&#35838;&#20214;\banana_128k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3&#19978;\unit6\Lesson33%20&#25945;&#23398;&#35838;&#20214;\Lesson33Justtalk&#35838;&#25991;&#24405;&#38899;.MP3" TargetMode="External"/><Relationship Id="rId1" Type="http://schemas.microsoft.com/office/2007/relationships/media" Target="file:///E:\&#20154;&#25945;&#26032;&#29256;3&#19978;\unit6\Lesson33%20&#25945;&#23398;&#35838;&#20214;\Lesson33Justtalk&#35838;&#25991;&#24405;&#38899;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8;\unit6\Lesson33%20&#25945;&#23398;&#35838;&#20214;\&#21477;4_128k.mp3" TargetMode="External"/><Relationship Id="rId3" Type="http://schemas.microsoft.com/office/2007/relationships/media" Target="file:///E:\&#20154;&#25945;&#26032;&#29256;3&#19978;\unit6\Lesson33%20&#25945;&#23398;&#35838;&#20214;\&#21477;2_128k.mp3" TargetMode="External"/><Relationship Id="rId7" Type="http://schemas.microsoft.com/office/2007/relationships/media" Target="file:///E:\&#20154;&#25945;&#26032;&#29256;3&#19978;\unit6\Lesson33%20&#25945;&#23398;&#35838;&#20214;\&#21477;4_128k.mp3" TargetMode="External"/><Relationship Id="rId12" Type="http://schemas.openxmlformats.org/officeDocument/2006/relationships/image" Target="../media/image16.png"/><Relationship Id="rId2" Type="http://schemas.openxmlformats.org/officeDocument/2006/relationships/audio" Target="file:///E:\&#20154;&#25945;&#26032;&#29256;3&#19978;\unit6\Lesson33%20&#25945;&#23398;&#35838;&#20214;\&#21477;1_128k.mp3" TargetMode="External"/><Relationship Id="rId1" Type="http://schemas.microsoft.com/office/2007/relationships/media" Target="file:///E:\&#20154;&#25945;&#26032;&#29256;3&#19978;\unit6\Lesson33%20&#25945;&#23398;&#35838;&#20214;\&#21477;1_128k.mp3" TargetMode="External"/><Relationship Id="rId6" Type="http://schemas.openxmlformats.org/officeDocument/2006/relationships/audio" Target="file:///E:\&#20154;&#25945;&#26032;&#29256;3&#19978;\unit6\Lesson33%20&#25945;&#23398;&#35838;&#20214;\&#21477;3_128k.mp3" TargetMode="External"/><Relationship Id="rId11" Type="http://schemas.openxmlformats.org/officeDocument/2006/relationships/image" Target="../media/image13.png"/><Relationship Id="rId5" Type="http://schemas.microsoft.com/office/2007/relationships/media" Target="file:///E:\&#20154;&#25945;&#26032;&#29256;3&#19978;\unit6\Lesson33%20&#25945;&#23398;&#35838;&#20214;\&#21477;3_128k.mp3" TargetMode="External"/><Relationship Id="rId10" Type="http://schemas.openxmlformats.org/officeDocument/2006/relationships/image" Target="../media/image23.png"/><Relationship Id="rId4" Type="http://schemas.openxmlformats.org/officeDocument/2006/relationships/audio" Target="file:///E:\&#20154;&#25945;&#26032;&#29256;3&#19978;\unit6\Lesson33%20&#25945;&#23398;&#35838;&#20214;\&#21477;2_128k.mp3" TargetMode="External"/><Relationship Id="rId9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395536" y="2564904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Unit6 I like hamburgers. </a:t>
            </a:r>
            <a:endParaRPr lang="zh-CN" altLang="en-US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6120680" cy="566961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4000" dirty="0" smtClean="0">
                <a:latin typeface="汉仪大宋简" pitchFamily="49" charset="-122"/>
                <a:ea typeface="汉仪大宋简" pitchFamily="49" charset="-122"/>
              </a:rPr>
              <a:t>人教精通版三年级上册</a:t>
            </a:r>
            <a:endParaRPr lang="zh-CN" altLang="en-US" sz="4000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2923" y="536837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3"/>
          <p:cNvSpPr>
            <a:spLocks noChangeArrowheads="1"/>
          </p:cNvSpPr>
          <p:nvPr/>
        </p:nvSpPr>
        <p:spPr bwMode="auto">
          <a:xfrm>
            <a:off x="1403350" y="1844675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7651" name="AutoShape 24"/>
          <p:cNvSpPr>
            <a:spLocks noChangeArrowheads="1"/>
          </p:cNvSpPr>
          <p:nvPr/>
        </p:nvSpPr>
        <p:spPr bwMode="auto">
          <a:xfrm>
            <a:off x="3632200" y="1844675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7652" name="AutoShape 25"/>
          <p:cNvSpPr>
            <a:spLocks noChangeArrowheads="1"/>
          </p:cNvSpPr>
          <p:nvPr/>
        </p:nvSpPr>
        <p:spPr bwMode="auto">
          <a:xfrm>
            <a:off x="1574800" y="1616075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48038"/>
            <a:ext cx="2051050" cy="2160587"/>
            <a:chOff x="0" y="0"/>
            <a:chExt cx="1633" cy="1815"/>
          </a:xfrm>
        </p:grpSpPr>
        <p:pic>
          <p:nvPicPr>
            <p:cNvPr id="2766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0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48038"/>
            <a:ext cx="1803400" cy="2160587"/>
            <a:chOff x="0" y="0"/>
            <a:chExt cx="1514" cy="1814"/>
          </a:xfrm>
        </p:grpSpPr>
        <p:pic>
          <p:nvPicPr>
            <p:cNvPr id="27667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8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1123950" y="3373438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6" name="WordArt 7"/>
          <p:cNvSpPr>
            <a:spLocks noChangeArrowheads="1" noChangeShapeType="1" noTextEdit="1"/>
          </p:cNvSpPr>
          <p:nvPr/>
        </p:nvSpPr>
        <p:spPr bwMode="auto">
          <a:xfrm>
            <a:off x="3395663" y="3373438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7" name="WordArt 7"/>
          <p:cNvSpPr>
            <a:spLocks noChangeArrowheads="1" noChangeShapeType="1" noTextEdit="1"/>
          </p:cNvSpPr>
          <p:nvPr/>
        </p:nvSpPr>
        <p:spPr bwMode="auto">
          <a:xfrm>
            <a:off x="5749925" y="3351213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86125"/>
            <a:ext cx="2041525" cy="2374900"/>
            <a:chOff x="2160" y="1584"/>
            <a:chExt cx="1714" cy="1995"/>
          </a:xfrm>
        </p:grpSpPr>
        <p:pic>
          <p:nvPicPr>
            <p:cNvPr id="27665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27659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7661" name="组合 22"/>
          <p:cNvGrpSpPr/>
          <p:nvPr/>
        </p:nvGrpSpPr>
        <p:grpSpPr bwMode="auto">
          <a:xfrm>
            <a:off x="1060450" y="1125538"/>
            <a:ext cx="3582988" cy="1398587"/>
            <a:chOff x="1060747" y="1216174"/>
            <a:chExt cx="3583261" cy="1399652"/>
          </a:xfrm>
        </p:grpSpPr>
        <p:sp>
          <p:nvSpPr>
            <p:cNvPr id="2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86807" y="936204"/>
            <a:ext cx="1926379" cy="221601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93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28694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28695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2869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357188" y="1158875"/>
            <a:ext cx="8496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四人一组试着练习对话并表演，其他同学评价。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32"/>
          <p:cNvGrpSpPr/>
          <p:nvPr/>
        </p:nvGrpSpPr>
        <p:grpSpPr bwMode="auto">
          <a:xfrm>
            <a:off x="107950" y="3306763"/>
            <a:ext cx="9036050" cy="598487"/>
            <a:chOff x="107504" y="3306756"/>
            <a:chExt cx="9036496" cy="597836"/>
          </a:xfrm>
        </p:grpSpPr>
        <p:sp>
          <p:nvSpPr>
            <p:cNvPr id="16" name="圆角矩形 15"/>
            <p:cNvSpPr/>
            <p:nvPr/>
          </p:nvSpPr>
          <p:spPr>
            <a:xfrm>
              <a:off x="107504" y="3306756"/>
              <a:ext cx="8928541" cy="59783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737" name="矩形 14"/>
            <p:cNvSpPr>
              <a:spLocks noChangeArrowheads="1"/>
            </p:cNvSpPr>
            <p:nvPr/>
          </p:nvSpPr>
          <p:spPr bwMode="auto">
            <a:xfrm>
              <a:off x="107504" y="3316047"/>
              <a:ext cx="90364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eggs   oranges   cake   bananas   apples   pears </a:t>
              </a:r>
              <a:endParaRPr lang="zh-CN" altLang="en-US" sz="2000"/>
            </a:p>
          </p:txBody>
        </p:sp>
      </p:grpSp>
      <p:pic>
        <p:nvPicPr>
          <p:cNvPr id="30723" name="Picture 4" descr="20080225013458%25E8%258B%25B9%25E6%259E%259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9963" y="1069975"/>
            <a:ext cx="2189162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8" descr="bk_daa6cfa7e27c41b5942baae903b1d2e9_Jzbx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2463" y="4546600"/>
            <a:ext cx="22018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 descr="1229007747Ee8mvnZ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69038" y="4546600"/>
            <a:ext cx="223361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42063" y="1063625"/>
            <a:ext cx="2190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图片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2463" y="1096963"/>
            <a:ext cx="2201862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图片 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76625" y="4556125"/>
            <a:ext cx="22225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974975" y="342900"/>
            <a:ext cx="33258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match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835150" y="2741613"/>
            <a:ext cx="6049963" cy="69691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30723" idx="2"/>
          </p:cNvCxnSpPr>
          <p:nvPr/>
        </p:nvCxnSpPr>
        <p:spPr>
          <a:xfrm flipH="1" flipV="1">
            <a:off x="4603750" y="2713038"/>
            <a:ext cx="1984375" cy="71596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30726" idx="2"/>
          </p:cNvCxnSpPr>
          <p:nvPr/>
        </p:nvCxnSpPr>
        <p:spPr>
          <a:xfrm flipH="1">
            <a:off x="5076825" y="2711450"/>
            <a:ext cx="2360613" cy="7493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30724" idx="0"/>
          </p:cNvCxnSpPr>
          <p:nvPr/>
        </p:nvCxnSpPr>
        <p:spPr>
          <a:xfrm flipV="1">
            <a:off x="1754188" y="3900488"/>
            <a:ext cx="1722437" cy="64611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00113" y="3894138"/>
            <a:ext cx="5975350" cy="63182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endCxn id="30728" idx="0"/>
          </p:cNvCxnSpPr>
          <p:nvPr/>
        </p:nvCxnSpPr>
        <p:spPr>
          <a:xfrm>
            <a:off x="2339975" y="3900488"/>
            <a:ext cx="2247900" cy="65563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8150" y="2128838"/>
            <a:ext cx="5670550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3635375" y="1692275"/>
            <a:ext cx="3890963" cy="808038"/>
          </a:xfrm>
          <a:prstGeom prst="wedgeRoundRectCallout">
            <a:avLst>
              <a:gd name="adj1" fmla="val -52488"/>
              <a:gd name="adj2" fmla="val 7643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Arial" panose="020B0604020202020204" pitchFamily="34" charset="0"/>
              </a:rPr>
              <a:t>Show me an apple.</a:t>
            </a:r>
            <a:endParaRPr lang="zh-CN" altLang="en-US" sz="3200" kern="0" dirty="0">
              <a:solidFill>
                <a:prstClr val="white"/>
              </a:solidFill>
              <a:latin typeface="Comic Sans MS" panose="030F0702030302020204" pitchFamily="66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6600" y="882650"/>
            <a:ext cx="28463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do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749" name="组合 4"/>
          <p:cNvGrpSpPr/>
          <p:nvPr/>
        </p:nvGrpSpPr>
        <p:grpSpPr bwMode="auto">
          <a:xfrm>
            <a:off x="622300" y="742950"/>
            <a:ext cx="2447925" cy="949325"/>
            <a:chOff x="1057275" y="776288"/>
            <a:chExt cx="2447925" cy="949325"/>
          </a:xfrm>
        </p:grpSpPr>
        <p:pic>
          <p:nvPicPr>
            <p:cNvPr id="31750" name="图片 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057275" y="776288"/>
              <a:ext cx="2447925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1763713" y="852488"/>
              <a:ext cx="1338262" cy="646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CN" altLang="zh-CN" sz="36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lang="en-US" altLang="zh-CN" sz="36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76600" y="882650"/>
            <a:ext cx="28257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Draw and say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773" name="组合 4"/>
          <p:cNvGrpSpPr/>
          <p:nvPr/>
        </p:nvGrpSpPr>
        <p:grpSpPr bwMode="auto">
          <a:xfrm>
            <a:off x="622300" y="742950"/>
            <a:ext cx="2447925" cy="949325"/>
            <a:chOff x="1057275" y="776288"/>
            <a:chExt cx="2447925" cy="949325"/>
          </a:xfrm>
        </p:grpSpPr>
        <p:pic>
          <p:nvPicPr>
            <p:cNvPr id="32783" name="图片 2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057275" y="776288"/>
              <a:ext cx="2447925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1763713" y="852488"/>
              <a:ext cx="1338262" cy="646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CN" altLang="zh-CN" sz="36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lang="en-US" altLang="zh-CN" sz="36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2774" name="图片 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4650" y="3827463"/>
            <a:ext cx="282098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8500" y="1993900"/>
            <a:ext cx="1776413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圆角矩形标注 26"/>
          <p:cNvSpPr/>
          <p:nvPr/>
        </p:nvSpPr>
        <p:spPr>
          <a:xfrm>
            <a:off x="1444625" y="1993900"/>
            <a:ext cx="2960688" cy="619125"/>
          </a:xfrm>
          <a:prstGeom prst="wedgeRoundRectCallout">
            <a:avLst>
              <a:gd name="adj1" fmla="val 58815"/>
              <a:gd name="adj2" fmla="val 88731"/>
              <a:gd name="adj3" fmla="val 16667"/>
            </a:avLst>
          </a:prstGeom>
          <a:solidFill>
            <a:schemeClr val="bg2"/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 like apples.</a:t>
            </a:r>
            <a:r>
              <a:rPr lang="en-US" altLang="zh-CN" sz="3200" kern="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endParaRPr lang="zh-CN" altLang="en-US" sz="3200" kern="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云形标注 27"/>
          <p:cNvSpPr/>
          <p:nvPr/>
        </p:nvSpPr>
        <p:spPr>
          <a:xfrm>
            <a:off x="6386513" y="1735138"/>
            <a:ext cx="2597150" cy="1027112"/>
          </a:xfrm>
          <a:prstGeom prst="cloudCallout">
            <a:avLst>
              <a:gd name="adj1" fmla="val -58078"/>
              <a:gd name="adj2" fmla="val 54753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2778" name="图片 10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3538" y="1776413"/>
            <a:ext cx="9715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图片 15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2050" y="1755775"/>
            <a:ext cx="9731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圆角矩形标注 30"/>
          <p:cNvSpPr/>
          <p:nvPr/>
        </p:nvSpPr>
        <p:spPr>
          <a:xfrm>
            <a:off x="4619625" y="4641850"/>
            <a:ext cx="3244850" cy="633413"/>
          </a:xfrm>
          <a:prstGeom prst="wedgeRoundRectCallout">
            <a:avLst>
              <a:gd name="adj1" fmla="val -67906"/>
              <a:gd name="adj2" fmla="val 5568"/>
              <a:gd name="adj3" fmla="val 16667"/>
            </a:avLst>
          </a:prstGeom>
          <a:solidFill>
            <a:schemeClr val="bg2"/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 like oranges.</a:t>
            </a:r>
            <a:r>
              <a:rPr lang="en-US" altLang="zh-CN" sz="3200" kern="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endParaRPr lang="zh-CN" altLang="en-US" sz="3200" kern="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云形标注 31"/>
          <p:cNvSpPr/>
          <p:nvPr/>
        </p:nvSpPr>
        <p:spPr>
          <a:xfrm>
            <a:off x="346075" y="3179763"/>
            <a:ext cx="2598738" cy="1027112"/>
          </a:xfrm>
          <a:prstGeom prst="cloudCallout">
            <a:avLst>
              <a:gd name="adj1" fmla="val 65902"/>
              <a:gd name="adj2" fmla="val 74122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2782" name="图片 12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9013" y="3165475"/>
            <a:ext cx="1211262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83717" y="1032837"/>
            <a:ext cx="7002151" cy="4948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19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86575" y="4818063"/>
            <a:ext cx="863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6463" y="342900"/>
            <a:ext cx="23304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chant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7208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00113" y="1125538"/>
            <a:ext cx="7343775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5845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038" y="2206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矩形 8"/>
          <p:cNvSpPr>
            <a:spLocks noChangeArrowheads="1"/>
          </p:cNvSpPr>
          <p:nvPr/>
        </p:nvSpPr>
        <p:spPr bwMode="auto">
          <a:xfrm>
            <a:off x="1787525" y="1773238"/>
            <a:ext cx="501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本课学习的水果类单词有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35847" name="Text Box 2"/>
          <p:cNvSpPr txBox="1">
            <a:spLocks noChangeArrowheads="1"/>
          </p:cNvSpPr>
          <p:nvPr/>
        </p:nvSpPr>
        <p:spPr bwMode="auto">
          <a:xfrm>
            <a:off x="1808163" y="4673600"/>
            <a:ext cx="103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pear</a:t>
            </a:r>
            <a:endParaRPr kumimoji="1" lang="zh-CN" altLang="en-US" sz="32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5848" name="Text Box 2"/>
          <p:cNvSpPr txBox="1">
            <a:spLocks noChangeArrowheads="1"/>
          </p:cNvSpPr>
          <p:nvPr/>
        </p:nvSpPr>
        <p:spPr bwMode="auto">
          <a:xfrm>
            <a:off x="3995738" y="4675188"/>
            <a:ext cx="1169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apple</a:t>
            </a:r>
            <a:endParaRPr kumimoji="1" lang="zh-CN" altLang="en-US" sz="32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92550" y="2954338"/>
            <a:ext cx="11842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2546350"/>
            <a:ext cx="16176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92275" y="2603500"/>
            <a:ext cx="121126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/>
        </p:nvSpPr>
        <p:spPr>
          <a:xfrm>
            <a:off x="1654175" y="4697413"/>
            <a:ext cx="1333500" cy="6016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3902075" y="4689475"/>
            <a:ext cx="1285875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854" name="Text Box 2"/>
          <p:cNvSpPr txBox="1">
            <a:spLocks noChangeArrowheads="1"/>
          </p:cNvSpPr>
          <p:nvPr/>
        </p:nvSpPr>
        <p:spPr bwMode="auto">
          <a:xfrm>
            <a:off x="6011863" y="4676775"/>
            <a:ext cx="1487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banana</a:t>
            </a:r>
            <a:endParaRPr kumimoji="1" lang="zh-CN" altLang="en-US" sz="32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011863" y="4667250"/>
            <a:ext cx="1473200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4"/>
          <p:cNvSpPr>
            <a:spLocks noGrp="1"/>
          </p:cNvSpPr>
          <p:nvPr>
            <p:ph type="title"/>
          </p:nvPr>
        </p:nvSpPr>
        <p:spPr bwMode="auto">
          <a:xfrm>
            <a:off x="704974" y="567013"/>
            <a:ext cx="7886700" cy="9085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6099754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85800" y="1606528"/>
            <a:ext cx="8032750" cy="4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观看或跟读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部分的课文动画或录音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学唱本课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Let’s chant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部分的英文歌曲，并唱给你的父母听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用英文告诉爸爸妈妈自己最喜欢的水果。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Lesson34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3923928" y="2665390"/>
            <a:ext cx="263525" cy="25558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2779539" y="3960790"/>
            <a:ext cx="265113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3082752" y="3960790"/>
            <a:ext cx="265112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7388225" y="4589440"/>
            <a:ext cx="261938" cy="2587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7643813" y="4589440"/>
            <a:ext cx="265112" cy="2587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7869238" y="4589440"/>
            <a:ext cx="265112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60363" y="1574778"/>
            <a:ext cx="8428037" cy="42481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790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810500" y="5495903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五角星 12"/>
          <p:cNvSpPr/>
          <p:nvPr/>
        </p:nvSpPr>
        <p:spPr>
          <a:xfrm>
            <a:off x="3635896" y="5219678"/>
            <a:ext cx="261938" cy="2587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3847034" y="5219678"/>
            <a:ext cx="265112" cy="2587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五角星 15"/>
          <p:cNvSpPr/>
          <p:nvPr/>
        </p:nvSpPr>
        <p:spPr>
          <a:xfrm>
            <a:off x="4072459" y="5219678"/>
            <a:ext cx="265112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4315346" y="5219678"/>
            <a:ext cx="265113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38672" y="1015040"/>
            <a:ext cx="6677595" cy="4958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9875" y="4818063"/>
            <a:ext cx="863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本框 5"/>
          <p:cNvSpPr txBox="1">
            <a:spLocks noChangeArrowheads="1"/>
          </p:cNvSpPr>
          <p:nvPr/>
        </p:nvSpPr>
        <p:spPr bwMode="auto">
          <a:xfrm>
            <a:off x="1252538" y="1222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6463" y="342900"/>
            <a:ext cx="208121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098675" y="1201738"/>
            <a:ext cx="1487488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83" name="图片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20713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851275" y="1135063"/>
            <a:ext cx="3898900" cy="749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What’s missing?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9788" y="4171950"/>
            <a:ext cx="1568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4221163"/>
            <a:ext cx="165576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94138" y="1962150"/>
            <a:ext cx="1817687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85825" y="2371725"/>
            <a:ext cx="206851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17875" y="4505325"/>
            <a:ext cx="21907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78613" y="2170113"/>
            <a:ext cx="133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文本框 5"/>
          <p:cNvSpPr txBox="1">
            <a:spLocks noChangeArrowheads="1"/>
          </p:cNvSpPr>
          <p:nvPr/>
        </p:nvSpPr>
        <p:spPr bwMode="auto">
          <a:xfrm>
            <a:off x="1252538" y="1222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8" name="标题 1"/>
          <p:cNvSpPr txBox="1"/>
          <p:nvPr/>
        </p:nvSpPr>
        <p:spPr bwMode="auto">
          <a:xfrm>
            <a:off x="3779838" y="427038"/>
            <a:ext cx="23764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36688" y="4592638"/>
            <a:ext cx="1622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pear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421313" y="4592638"/>
            <a:ext cx="1958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pear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21511" name="图片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450" y="1341438"/>
            <a:ext cx="20732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4845050" y="1443038"/>
            <a:ext cx="3111500" cy="2879725"/>
            <a:chOff x="4772397" y="1730279"/>
            <a:chExt cx="3111971" cy="2881049"/>
          </a:xfrm>
        </p:grpSpPr>
        <p:pic>
          <p:nvPicPr>
            <p:cNvPr id="21515" name="图片 12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772397" y="1730279"/>
              <a:ext cx="1928589" cy="274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图片 12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955779" y="1862550"/>
              <a:ext cx="1928589" cy="274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ea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4868863"/>
            <a:ext cx="488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71525" y="4592638"/>
            <a:ext cx="539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2" name="标题 1"/>
          <p:cNvSpPr txBox="1"/>
          <p:nvPr/>
        </p:nvSpPr>
        <p:spPr bwMode="auto">
          <a:xfrm>
            <a:off x="3779838" y="427038"/>
            <a:ext cx="23764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70025" y="4365625"/>
            <a:ext cx="18478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apple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432425" y="4365625"/>
            <a:ext cx="2184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apple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22535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3150" y="1557338"/>
            <a:ext cx="222091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5056188" y="1649413"/>
            <a:ext cx="2970212" cy="2489200"/>
            <a:chOff x="4915217" y="1875922"/>
            <a:chExt cx="3050908" cy="2611639"/>
          </a:xfrm>
        </p:grpSpPr>
        <p:pic>
          <p:nvPicPr>
            <p:cNvPr id="22539" name="图片 1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15217" y="1875922"/>
              <a:ext cx="2025973" cy="2354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图片 1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940152" y="2132856"/>
              <a:ext cx="2025973" cy="2354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appl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46148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33400" y="4365625"/>
            <a:ext cx="9017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6" name="标题 1"/>
          <p:cNvSpPr txBox="1"/>
          <p:nvPr/>
        </p:nvSpPr>
        <p:spPr bwMode="auto">
          <a:xfrm>
            <a:off x="3779838" y="427038"/>
            <a:ext cx="23764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373188" y="4570413"/>
            <a:ext cx="2382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banana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364163" y="4570413"/>
            <a:ext cx="27193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banana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23559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6013" y="1492250"/>
            <a:ext cx="2487612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5432425" y="1484313"/>
            <a:ext cx="2641600" cy="2713037"/>
            <a:chOff x="4975854" y="1515833"/>
            <a:chExt cx="2839052" cy="2972375"/>
          </a:xfrm>
        </p:grpSpPr>
        <p:pic>
          <p:nvPicPr>
            <p:cNvPr id="23563" name="图片 2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75854" y="1515833"/>
              <a:ext cx="2344983" cy="257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图片 2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469923" y="1916832"/>
              <a:ext cx="2344983" cy="257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banana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48545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55650" y="4556125"/>
            <a:ext cx="538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11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0" name="标题 1"/>
          <p:cNvSpPr txBox="1"/>
          <p:nvPr/>
        </p:nvSpPr>
        <p:spPr bwMode="auto">
          <a:xfrm>
            <a:off x="3779838" y="427038"/>
            <a:ext cx="23764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Discussion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4581" name="Picture 4" descr="u=2787658222,558808002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5563" y="3816350"/>
            <a:ext cx="23844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50938" y="3660775"/>
            <a:ext cx="37052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1042988" y="1196975"/>
            <a:ext cx="6659562" cy="2159000"/>
            <a:chOff x="1042988" y="1196752"/>
            <a:chExt cx="6659562" cy="2159000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042988" y="1196752"/>
              <a:ext cx="6659562" cy="2159000"/>
            </a:xfrm>
            <a:prstGeom prst="cloudCallout">
              <a:avLst>
                <a:gd name="adj1" fmla="val 41650"/>
                <a:gd name="adj2" fmla="val 83337"/>
              </a:avLst>
            </a:prstGeom>
            <a:solidFill>
              <a:schemeClr val="bg1"/>
            </a:solidFill>
            <a:ln w="9525">
              <a:solidFill>
                <a:schemeClr val="accent1">
                  <a:lumMod val="50000"/>
                </a:schemeClr>
              </a:solidFill>
              <a:round/>
            </a:ln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3200" b="1" i="1" dirty="0" smtClean="0">
                <a:solidFill>
                  <a:srgbClr val="FF0000"/>
                </a:solidFill>
                <a:ea typeface="Dotum" panose="020B0600000101010101" pitchFamily="34" charset="-127"/>
              </a:endParaRPr>
            </a:p>
          </p:txBody>
        </p:sp>
        <p:sp>
          <p:nvSpPr>
            <p:cNvPr id="24585" name="矩形 10"/>
            <p:cNvSpPr>
              <a:spLocks noChangeArrowheads="1"/>
            </p:cNvSpPr>
            <p:nvPr/>
          </p:nvSpPr>
          <p:spPr bwMode="auto">
            <a:xfrm>
              <a:off x="1763688" y="1844824"/>
              <a:ext cx="54375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 fruit do you like?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62213" y="1493838"/>
            <a:ext cx="422592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5" name="标题 1"/>
          <p:cNvSpPr txBox="1"/>
          <p:nvPr/>
        </p:nvSpPr>
        <p:spPr bwMode="auto">
          <a:xfrm>
            <a:off x="3575050" y="330200"/>
            <a:ext cx="3022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01700" y="908050"/>
            <a:ext cx="7681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Listen! What fruit does </a:t>
            </a:r>
            <a:r>
              <a:rPr lang="en-US" altLang="zh-CN" sz="3200" dirty="0" err="1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Gao</a:t>
            </a: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Wei like?  </a:t>
            </a:r>
            <a:endParaRPr lang="zh-CN" altLang="en-US" sz="2000" dirty="0"/>
          </a:p>
        </p:txBody>
      </p:sp>
      <p:pic>
        <p:nvPicPr>
          <p:cNvPr id="2" name="Lesson33Just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5732463"/>
            <a:ext cx="487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732088" y="1557338"/>
            <a:ext cx="299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 likes pears.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7738" y="858838"/>
            <a:ext cx="4751387" cy="54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2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29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3895725" y="1589088"/>
            <a:ext cx="2714625" cy="661987"/>
          </a:xfrm>
          <a:prstGeom prst="wedgeRoundRectCallout">
            <a:avLst>
              <a:gd name="adj1" fmla="val -19242"/>
              <a:gd name="adj2" fmla="val 9454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Have an apple.</a:t>
            </a:r>
            <a:endParaRPr lang="zh-CN" alt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17525" y="2781300"/>
            <a:ext cx="2541588" cy="889000"/>
          </a:xfrm>
          <a:prstGeom prst="wedgeRoundRectCallout">
            <a:avLst>
              <a:gd name="adj1" fmla="val 62599"/>
              <a:gd name="adj2" fmla="val 1857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No, thanks. </a:t>
            </a: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 like pears.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6057900" y="3392488"/>
            <a:ext cx="2489200" cy="900112"/>
          </a:xfrm>
          <a:prstGeom prst="wedgeRoundRectCallout">
            <a:avLst>
              <a:gd name="adj1" fmla="val -63260"/>
              <a:gd name="adj2" fmla="val 3904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OK. Here you are.</a:t>
            </a:r>
            <a:endParaRPr lang="zh-CN" alt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1120775" y="4581525"/>
            <a:ext cx="2058988" cy="647700"/>
          </a:xfrm>
          <a:prstGeom prst="wedgeRoundRectCallout">
            <a:avLst>
              <a:gd name="adj1" fmla="val 48376"/>
              <a:gd name="adj2" fmla="val -13123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Thank you!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16795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2982913"/>
            <a:ext cx="488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36020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7101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13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293</Words>
  <Application>Microsoft Office PowerPoint</Application>
  <PresentationFormat>全屏显示(4:3)</PresentationFormat>
  <Paragraphs>84</Paragraphs>
  <Slides>17</Slides>
  <Notes>6</Notes>
  <HiddenSlides>0</HiddenSlides>
  <MMClips>8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Dotum</vt:lpstr>
      <vt:lpstr>MingLiU_HKSCS-ExtB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Tahoma</vt:lpstr>
      <vt:lpstr>Times New Roman</vt:lpstr>
      <vt:lpstr>Wingdings</vt:lpstr>
      <vt:lpstr>WWW.2PPT.COM
</vt:lpstr>
      <vt:lpstr>Unit6 I like hamburgers.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2023-01-17T00:47:17Z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CA5DAB293DC04640BE0F5A3AEF46AFB7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