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99" r:id="rId3"/>
    <p:sldId id="301" r:id="rId4"/>
    <p:sldId id="302" r:id="rId5"/>
    <p:sldId id="291" r:id="rId6"/>
    <p:sldId id="289" r:id="rId7"/>
    <p:sldId id="295" r:id="rId8"/>
    <p:sldId id="296" r:id="rId9"/>
    <p:sldId id="297" r:id="rId10"/>
    <p:sldId id="287" r:id="rId11"/>
  </p:sldIdLst>
  <p:sldSz cx="12192000" cy="6858000"/>
  <p:notesSz cx="7559675" cy="106918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Rounded MT Bold" panose="020F0704030504030204" pitchFamily="34" charset="0"/>
      <p:regular r:id="rId18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  <a:srgbClr val="00CCFF"/>
    <a:srgbClr val="99FFCC"/>
    <a:srgbClr val="008080"/>
    <a:srgbClr val="FFFF00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6803" autoAdjust="0"/>
  </p:normalViewPr>
  <p:slideViewPr>
    <p:cSldViewPr snapToGrid="0" snapToObjects="1">
      <p:cViewPr>
        <p:scale>
          <a:sx n="90" d="100"/>
          <a:sy n="90" d="100"/>
        </p:scale>
        <p:origin x="-1356" y="-576"/>
      </p:cViewPr>
      <p:guideLst>
        <p:guide orient="horz" pos="213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5900" y="801688"/>
            <a:ext cx="7127875" cy="401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8DF9408-8F02-4460-9474-C2F501C7070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55C2A0-98C7-4554-9526-20D479DC5102}" type="slidenum">
              <a:rPr lang="zh-CN" altLang="en-US"/>
              <a:t>1</a:t>
            </a:fld>
            <a:endParaRPr lang="en-US" altLang="zh-CN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3573BD5-0CAA-4F62-B79E-9A9650C0EFCA}" type="slidenum">
              <a:rPr lang="zh-CN" altLang="en-US"/>
              <a:t>2</a:t>
            </a:fld>
            <a:endParaRPr lang="en-US" altLang="zh-CN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CD22226-8727-4517-9ABF-34EEE68D4111}" type="slidenum">
              <a:rPr lang="zh-CN" altLang="en-US"/>
              <a:t>3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5803D2C-3E57-436F-A1A7-E4BD1B6F1243}" type="slidenum">
              <a:rPr lang="zh-CN" altLang="en-US"/>
              <a:t>4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B51D4FC-A6B2-4655-B2ED-AF41880FCF4D}" type="slidenum">
              <a:rPr lang="zh-CN" altLang="en-US"/>
              <a:t>5</a:t>
            </a:fld>
            <a:endParaRPr lang="en-US" altLang="zh-CN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F180EEE-B903-4EFA-A09B-4EECE3559183}" type="slidenum">
              <a:rPr lang="zh-CN" altLang="en-US"/>
              <a:t>6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477354-D4A0-44A5-A682-85324EF855A8}" type="slidenum">
              <a:rPr lang="zh-CN" altLang="en-US"/>
              <a:t>7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05AF8E-20C9-4E01-B007-4BD170B5BDC4}" type="slidenum">
              <a:rPr lang="zh-CN" altLang="en-US"/>
              <a:t>8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55F283F-6FFA-44EF-BBA9-CBB1046DCE2F}" type="slidenum">
              <a:rPr lang="zh-CN" altLang="en-US"/>
              <a:t>9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2938-460F-4E9B-96CC-AF5AECF57B0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528FF-F77A-4C34-B4C1-9FC26CC0A79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6935-AC17-4D03-A0C2-AE451E8AA65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D87E-C7F5-461A-9BE0-B6AA16CCC59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2C89-0B62-41F6-B0D0-5C1C3FEB98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53DA-DFBA-4B40-AC06-B0E1909EA24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BA9F-D43D-4683-9046-6E9FBD8CC59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139A-2CA0-438D-A749-856EAA05F3D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02554-3B1D-4169-9296-B97C8A8999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4CCB-01D2-4F54-990A-366B387936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33A33-676D-479A-B4F5-B29207B726E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25271-301C-4D56-B9C7-C8B1018822F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7894F-6526-413A-8901-DEE307E92FE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5C52-560C-4769-83E7-4831BEBD610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EEEC-5886-4AF9-AE38-CE3D823273A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0D0B3-6046-42ED-BDB8-EA96E4D74D4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BC83C-C243-4390-B945-42A7F73D4DD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0AF0-9214-4E62-A834-9E6ABD78EF3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70F60-A397-43A0-8A20-9C6DC0BD43D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F9592-AEEB-4D47-8ABD-6E8AB5F3369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DB2E-FB5F-42A6-94CD-0DBF5B7CBED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351BBE0-5416-4580-9A7C-B15067F6372B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4B6AD5-FEB3-45E8-AE56-9418A9817398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/>
          <p:nvPr/>
        </p:nvGrpSpPr>
        <p:grpSpPr bwMode="auto">
          <a:xfrm>
            <a:off x="1079500" y="-25400"/>
            <a:ext cx="10206038" cy="4933950"/>
            <a:chOff x="430" y="-16"/>
            <a:chExt cx="6429" cy="3108"/>
          </a:xfrm>
        </p:grpSpPr>
        <p:sp>
          <p:nvSpPr>
            <p:cNvPr id="94211" name="等腰三角形 5"/>
            <p:cNvSpPr>
              <a:spLocks noChangeArrowheads="1"/>
            </p:cNvSpPr>
            <p:nvPr/>
          </p:nvSpPr>
          <p:spPr bwMode="auto">
            <a:xfrm flipV="1">
              <a:off x="5643" y="-16"/>
              <a:ext cx="453" cy="308"/>
            </a:xfrm>
            <a:custGeom>
              <a:avLst/>
              <a:gdLst>
                <a:gd name="T0" fmla="*/ 280989 w 719140"/>
                <a:gd name="T1" fmla="*/ 0 h 484981"/>
                <a:gd name="T2" fmla="*/ 719140 w 719140"/>
                <a:gd name="T3" fmla="*/ 484981 h 484981"/>
                <a:gd name="T4" fmla="*/ 0 w 719140"/>
                <a:gd name="T5" fmla="*/ 484580 h 484981"/>
                <a:gd name="T6" fmla="*/ 280989 w 719140"/>
                <a:gd name="T7" fmla="*/ 0 h 4849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9140"/>
                <a:gd name="T13" fmla="*/ 0 h 484981"/>
                <a:gd name="T14" fmla="*/ 719140 w 719140"/>
                <a:gd name="T15" fmla="*/ 484981 h 4849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9140" h="484981">
                  <a:moveTo>
                    <a:pt x="280989" y="0"/>
                  </a:moveTo>
                  <a:lnTo>
                    <a:pt x="719140" y="484981"/>
                  </a:lnTo>
                  <a:lnTo>
                    <a:pt x="0" y="484580"/>
                  </a:lnTo>
                  <a:lnTo>
                    <a:pt x="28098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rot="10800000"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212" name="等腰三角形 5"/>
            <p:cNvSpPr>
              <a:spLocks noChangeArrowheads="1"/>
            </p:cNvSpPr>
            <p:nvPr/>
          </p:nvSpPr>
          <p:spPr bwMode="auto">
            <a:xfrm flipV="1">
              <a:off x="5809" y="127"/>
              <a:ext cx="639" cy="539"/>
            </a:xfrm>
            <a:custGeom>
              <a:avLst/>
              <a:gdLst>
                <a:gd name="T0" fmla="*/ 306389 w 1013621"/>
                <a:gd name="T1" fmla="*/ 0 h 851693"/>
                <a:gd name="T2" fmla="*/ 1013621 w 1013621"/>
                <a:gd name="T3" fmla="*/ 155573 h 851693"/>
                <a:gd name="T4" fmla="*/ 195265 w 1013621"/>
                <a:gd name="T5" fmla="*/ 851693 h 851693"/>
                <a:gd name="T6" fmla="*/ 0 w 1013621"/>
                <a:gd name="T7" fmla="*/ 629042 h 851693"/>
                <a:gd name="T8" fmla="*/ 306389 w 1013621"/>
                <a:gd name="T9" fmla="*/ 0 h 851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621"/>
                <a:gd name="T16" fmla="*/ 0 h 851693"/>
                <a:gd name="T17" fmla="*/ 1013621 w 1013621"/>
                <a:gd name="T18" fmla="*/ 851693 h 851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621" h="851693">
                  <a:moveTo>
                    <a:pt x="306389" y="0"/>
                  </a:moveTo>
                  <a:lnTo>
                    <a:pt x="1013621" y="155573"/>
                  </a:lnTo>
                  <a:lnTo>
                    <a:pt x="195265" y="851693"/>
                  </a:lnTo>
                  <a:lnTo>
                    <a:pt x="0" y="629042"/>
                  </a:lnTo>
                  <a:lnTo>
                    <a:pt x="306389" y="0"/>
                  </a:lnTo>
                  <a:close/>
                </a:path>
              </a:pathLst>
            </a:custGeom>
            <a:solidFill>
              <a:srgbClr val="1D8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rot="10800000"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213" name="等腰三角形 5"/>
            <p:cNvSpPr>
              <a:spLocks noChangeArrowheads="1"/>
            </p:cNvSpPr>
            <p:nvPr/>
          </p:nvSpPr>
          <p:spPr bwMode="auto">
            <a:xfrm flipV="1">
              <a:off x="5442" y="566"/>
              <a:ext cx="1006" cy="493"/>
            </a:xfrm>
            <a:custGeom>
              <a:avLst/>
              <a:gdLst>
                <a:gd name="T0" fmla="*/ 0 w 1597026"/>
                <a:gd name="T1" fmla="*/ 636589 h 777083"/>
                <a:gd name="T2" fmla="*/ 1529557 w 1597026"/>
                <a:gd name="T3" fmla="*/ 0 h 777083"/>
                <a:gd name="T4" fmla="*/ 1597026 w 1597026"/>
                <a:gd name="T5" fmla="*/ 777083 h 777083"/>
                <a:gd name="T6" fmla="*/ 0 w 1597026"/>
                <a:gd name="T7" fmla="*/ 636589 h 7770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7026"/>
                <a:gd name="T13" fmla="*/ 0 h 777083"/>
                <a:gd name="T14" fmla="*/ 1597026 w 1597026"/>
                <a:gd name="T15" fmla="*/ 777083 h 7770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7026" h="777083">
                  <a:moveTo>
                    <a:pt x="0" y="636589"/>
                  </a:moveTo>
                  <a:lnTo>
                    <a:pt x="1529557" y="0"/>
                  </a:lnTo>
                  <a:lnTo>
                    <a:pt x="1597026" y="777083"/>
                  </a:lnTo>
                  <a:lnTo>
                    <a:pt x="0" y="636589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rot="10800000"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214" name="矩形 2"/>
            <p:cNvSpPr>
              <a:spLocks noChangeArrowheads="1"/>
            </p:cNvSpPr>
            <p:nvPr/>
          </p:nvSpPr>
          <p:spPr bwMode="auto">
            <a:xfrm flipV="1">
              <a:off x="430" y="1209"/>
              <a:ext cx="6426" cy="1883"/>
            </a:xfrm>
            <a:custGeom>
              <a:avLst/>
              <a:gdLst>
                <a:gd name="T0" fmla="*/ 0 w 10201274"/>
                <a:gd name="T1" fmla="*/ 0 h 2971800"/>
                <a:gd name="T2" fmla="*/ 9744074 w 10201274"/>
                <a:gd name="T3" fmla="*/ 0 h 2971800"/>
                <a:gd name="T4" fmla="*/ 10201274 w 10201274"/>
                <a:gd name="T5" fmla="*/ 2957513 h 2971800"/>
                <a:gd name="T6" fmla="*/ 0 w 10201274"/>
                <a:gd name="T7" fmla="*/ 2971800 h 2971800"/>
                <a:gd name="T8" fmla="*/ 0 w 10201274"/>
                <a:gd name="T9" fmla="*/ 0 h 297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01274"/>
                <a:gd name="T16" fmla="*/ 0 h 2971800"/>
                <a:gd name="T17" fmla="*/ 10201274 w 10201274"/>
                <a:gd name="T18" fmla="*/ 2971800 h 2971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01274" h="2971800">
                  <a:moveTo>
                    <a:pt x="0" y="0"/>
                  </a:moveTo>
                  <a:lnTo>
                    <a:pt x="9744074" y="0"/>
                  </a:lnTo>
                  <a:lnTo>
                    <a:pt x="10201274" y="2957513"/>
                  </a:lnTo>
                  <a:lnTo>
                    <a:pt x="0" y="2971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rot="10800000"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215" name="等腰三角形 5"/>
            <p:cNvSpPr>
              <a:spLocks noChangeArrowheads="1"/>
            </p:cNvSpPr>
            <p:nvPr/>
          </p:nvSpPr>
          <p:spPr bwMode="auto">
            <a:xfrm flipV="1">
              <a:off x="5451" y="661"/>
              <a:ext cx="1408" cy="562"/>
            </a:xfrm>
            <a:custGeom>
              <a:avLst/>
              <a:gdLst>
                <a:gd name="T0" fmla="*/ 168274 w 2234406"/>
                <a:gd name="T1" fmla="*/ 3177 h 886621"/>
                <a:gd name="T2" fmla="*/ 2234406 w 2234406"/>
                <a:gd name="T3" fmla="*/ 0 h 886621"/>
                <a:gd name="T4" fmla="*/ 0 w 2234406"/>
                <a:gd name="T5" fmla="*/ 886621 h 886621"/>
                <a:gd name="T6" fmla="*/ 168274 w 2234406"/>
                <a:gd name="T7" fmla="*/ 3177 h 886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34406"/>
                <a:gd name="T13" fmla="*/ 0 h 886621"/>
                <a:gd name="T14" fmla="*/ 2234406 w 2234406"/>
                <a:gd name="T15" fmla="*/ 886621 h 886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34406" h="886621">
                  <a:moveTo>
                    <a:pt x="168274" y="3177"/>
                  </a:moveTo>
                  <a:lnTo>
                    <a:pt x="2234406" y="0"/>
                  </a:lnTo>
                  <a:lnTo>
                    <a:pt x="0" y="886621"/>
                  </a:lnTo>
                  <a:lnTo>
                    <a:pt x="168274" y="3177"/>
                  </a:lnTo>
                  <a:close/>
                </a:path>
              </a:pathLst>
            </a:custGeom>
            <a:solidFill>
              <a:srgbClr val="1D8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rot="10800000"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4216" name="Group 8"/>
          <p:cNvGrpSpPr/>
          <p:nvPr/>
        </p:nvGrpSpPr>
        <p:grpSpPr bwMode="auto">
          <a:xfrm>
            <a:off x="1295400" y="1484313"/>
            <a:ext cx="3575050" cy="3849687"/>
            <a:chOff x="876" y="945"/>
            <a:chExt cx="2252" cy="2425"/>
          </a:xfrm>
        </p:grpSpPr>
        <p:sp>
          <p:nvSpPr>
            <p:cNvPr id="94217" name="等腰三角形 5"/>
            <p:cNvSpPr>
              <a:spLocks noChangeArrowheads="1"/>
            </p:cNvSpPr>
            <p:nvPr/>
          </p:nvSpPr>
          <p:spPr bwMode="auto">
            <a:xfrm>
              <a:off x="1380" y="3092"/>
              <a:ext cx="386" cy="272"/>
            </a:xfrm>
            <a:custGeom>
              <a:avLst/>
              <a:gdLst>
                <a:gd name="T0" fmla="*/ 0 w 612777"/>
                <a:gd name="T1" fmla="*/ 5557 h 431801"/>
                <a:gd name="T2" fmla="*/ 492125 w 612777"/>
                <a:gd name="T3" fmla="*/ 0 h 431801"/>
                <a:gd name="T4" fmla="*/ 612777 w 612777"/>
                <a:gd name="T5" fmla="*/ 431801 h 431801"/>
                <a:gd name="T6" fmla="*/ 0 w 612777"/>
                <a:gd name="T7" fmla="*/ 5557 h 4318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777"/>
                <a:gd name="T13" fmla="*/ 0 h 431801"/>
                <a:gd name="T14" fmla="*/ 612777 w 612777"/>
                <a:gd name="T15" fmla="*/ 431801 h 4318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777" h="431801">
                  <a:moveTo>
                    <a:pt x="0" y="5557"/>
                  </a:moveTo>
                  <a:lnTo>
                    <a:pt x="492125" y="0"/>
                  </a:lnTo>
                  <a:lnTo>
                    <a:pt x="612777" y="431801"/>
                  </a:lnTo>
                  <a:lnTo>
                    <a:pt x="0" y="5557"/>
                  </a:lnTo>
                  <a:close/>
                </a:path>
              </a:pathLst>
            </a:custGeom>
            <a:solidFill>
              <a:srgbClr val="6A8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218" name="等腰三角形 5"/>
            <p:cNvSpPr>
              <a:spLocks noChangeArrowheads="1"/>
            </p:cNvSpPr>
            <p:nvPr/>
          </p:nvSpPr>
          <p:spPr bwMode="auto">
            <a:xfrm>
              <a:off x="876" y="945"/>
              <a:ext cx="275" cy="278"/>
            </a:xfrm>
            <a:custGeom>
              <a:avLst/>
              <a:gdLst>
                <a:gd name="T0" fmla="*/ 0 w 436564"/>
                <a:gd name="T1" fmla="*/ 441326 h 441326"/>
                <a:gd name="T2" fmla="*/ 304007 w 436564"/>
                <a:gd name="T3" fmla="*/ 0 h 441326"/>
                <a:gd name="T4" fmla="*/ 436564 w 436564"/>
                <a:gd name="T5" fmla="*/ 441326 h 441326"/>
                <a:gd name="T6" fmla="*/ 0 w 436564"/>
                <a:gd name="T7" fmla="*/ 441326 h 4413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6564"/>
                <a:gd name="T13" fmla="*/ 0 h 441326"/>
                <a:gd name="T14" fmla="*/ 436564 w 436564"/>
                <a:gd name="T15" fmla="*/ 441326 h 4413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6564" h="441326">
                  <a:moveTo>
                    <a:pt x="0" y="441326"/>
                  </a:moveTo>
                  <a:lnTo>
                    <a:pt x="304007" y="0"/>
                  </a:lnTo>
                  <a:lnTo>
                    <a:pt x="436564" y="441326"/>
                  </a:lnTo>
                  <a:lnTo>
                    <a:pt x="0" y="441326"/>
                  </a:lnTo>
                  <a:close/>
                </a:path>
              </a:pathLst>
            </a:custGeom>
            <a:solidFill>
              <a:srgbClr val="6A8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219" name="矩形 4"/>
            <p:cNvSpPr>
              <a:spLocks noChangeArrowheads="1"/>
            </p:cNvSpPr>
            <p:nvPr/>
          </p:nvSpPr>
          <p:spPr bwMode="auto">
            <a:xfrm>
              <a:off x="1067" y="949"/>
              <a:ext cx="2061" cy="2421"/>
            </a:xfrm>
            <a:custGeom>
              <a:avLst/>
              <a:gdLst>
                <a:gd name="T0" fmla="*/ 0 w 3271838"/>
                <a:gd name="T1" fmla="*/ 0 h 3843338"/>
                <a:gd name="T2" fmla="*/ 3271838 w 3271838"/>
                <a:gd name="T3" fmla="*/ 400050 h 3843338"/>
                <a:gd name="T4" fmla="*/ 2586037 w 3271838"/>
                <a:gd name="T5" fmla="*/ 3843338 h 3843338"/>
                <a:gd name="T6" fmla="*/ 1109663 w 3271838"/>
                <a:gd name="T7" fmla="*/ 3833812 h 3843338"/>
                <a:gd name="T8" fmla="*/ 0 w 3271838"/>
                <a:gd name="T9" fmla="*/ 0 h 3843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1838"/>
                <a:gd name="T16" fmla="*/ 0 h 3843338"/>
                <a:gd name="T17" fmla="*/ 3271838 w 3271838"/>
                <a:gd name="T18" fmla="*/ 3843338 h 3843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1838" h="3843338">
                  <a:moveTo>
                    <a:pt x="0" y="0"/>
                  </a:moveTo>
                  <a:lnTo>
                    <a:pt x="3271838" y="400050"/>
                  </a:lnTo>
                  <a:lnTo>
                    <a:pt x="2586037" y="3843338"/>
                  </a:lnTo>
                  <a:lnTo>
                    <a:pt x="1109663" y="383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A01"/>
            </a:solidFill>
            <a:ln w="12700">
              <a:solidFill>
                <a:srgbClr val="AEEA0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4220" name="文本框 26"/>
          <p:cNvSpPr>
            <a:spLocks noChangeArrowheads="1"/>
          </p:cNvSpPr>
          <p:nvPr/>
        </p:nvSpPr>
        <p:spPr bwMode="auto">
          <a:xfrm>
            <a:off x="5876925" y="2894013"/>
            <a:ext cx="323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中心投影</a:t>
            </a:r>
            <a:endParaRPr lang="zh-CN" altLang="en-US" sz="6000" dirty="0">
              <a:ea typeface="微软雅黑" panose="020B0503020204020204" pitchFamily="34" charset="-122"/>
            </a:endParaRPr>
          </a:p>
        </p:txBody>
      </p:sp>
      <p:sp>
        <p:nvSpPr>
          <p:cNvPr id="94223" name="文本框 32"/>
          <p:cNvSpPr>
            <a:spLocks noChangeArrowheads="1"/>
          </p:cNvSpPr>
          <p:nvPr/>
        </p:nvSpPr>
        <p:spPr bwMode="auto">
          <a:xfrm>
            <a:off x="5443538" y="3976688"/>
            <a:ext cx="409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青岛版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年级下册第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章</a:t>
            </a:r>
          </a:p>
        </p:txBody>
      </p:sp>
      <p:pic>
        <p:nvPicPr>
          <p:cNvPr id="94227" name="Picture 19" descr="自行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350" y="5238750"/>
            <a:ext cx="2546350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8" name="文本框 32"/>
          <p:cNvSpPr>
            <a:spLocks noChangeArrowheads="1"/>
          </p:cNvSpPr>
          <p:nvPr/>
        </p:nvSpPr>
        <p:spPr bwMode="auto">
          <a:xfrm>
            <a:off x="6061075" y="2362200"/>
            <a:ext cx="2252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影与识图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9955" y="5995372"/>
            <a:ext cx="515173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  <p:bldP spid="94223" grpId="0"/>
      <p:bldP spid="942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5" name="Picture 65" descr="黑板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8463" y="898525"/>
            <a:ext cx="77470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3" name="TextBox 78"/>
          <p:cNvSpPr>
            <a:spLocks noChangeArrowheads="1"/>
          </p:cNvSpPr>
          <p:nvPr/>
        </p:nvSpPr>
        <p:spPr bwMode="auto">
          <a:xfrm flipH="1">
            <a:off x="3465513" y="1779588"/>
            <a:ext cx="658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中心投影</a:t>
            </a:r>
            <a:endParaRPr lang="en-US" altLang="zh-CN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2404" name="Group 4"/>
          <p:cNvGrpSpPr/>
          <p:nvPr/>
        </p:nvGrpSpPr>
        <p:grpSpPr bwMode="auto">
          <a:xfrm>
            <a:off x="1047750" y="1776413"/>
            <a:ext cx="2386013" cy="4730750"/>
            <a:chOff x="0" y="0"/>
            <a:chExt cx="4239" cy="8404"/>
          </a:xfrm>
        </p:grpSpPr>
        <p:sp>
          <p:nvSpPr>
            <p:cNvPr id="102405" name="Freeform 190"/>
            <p:cNvSpPr>
              <a:spLocks noChangeArrowheads="1"/>
            </p:cNvSpPr>
            <p:nvPr/>
          </p:nvSpPr>
          <p:spPr bwMode="auto">
            <a:xfrm flipH="1">
              <a:off x="783" y="7874"/>
              <a:ext cx="1750" cy="531"/>
            </a:xfrm>
            <a:custGeom>
              <a:avLst/>
              <a:gdLst>
                <a:gd name="T0" fmla="*/ 43 w 254"/>
                <a:gd name="T1" fmla="*/ 45 h 77"/>
                <a:gd name="T2" fmla="*/ 43 w 254"/>
                <a:gd name="T3" fmla="*/ 45 h 77"/>
                <a:gd name="T4" fmla="*/ 57 w 254"/>
                <a:gd name="T5" fmla="*/ 33 h 77"/>
                <a:gd name="T6" fmla="*/ 64 w 254"/>
                <a:gd name="T7" fmla="*/ 33 h 77"/>
                <a:gd name="T8" fmla="*/ 64 w 254"/>
                <a:gd name="T9" fmla="*/ 0 h 77"/>
                <a:gd name="T10" fmla="*/ 134 w 254"/>
                <a:gd name="T11" fmla="*/ 0 h 77"/>
                <a:gd name="T12" fmla="*/ 134 w 254"/>
                <a:gd name="T13" fmla="*/ 33 h 77"/>
                <a:gd name="T14" fmla="*/ 134 w 254"/>
                <a:gd name="T15" fmla="*/ 33 h 77"/>
                <a:gd name="T16" fmla="*/ 134 w 254"/>
                <a:gd name="T17" fmla="*/ 44 h 77"/>
                <a:gd name="T18" fmla="*/ 134 w 254"/>
                <a:gd name="T19" fmla="*/ 57 h 77"/>
                <a:gd name="T20" fmla="*/ 164 w 254"/>
                <a:gd name="T21" fmla="*/ 45 h 77"/>
                <a:gd name="T22" fmla="*/ 164 w 254"/>
                <a:gd name="T23" fmla="*/ 45 h 77"/>
                <a:gd name="T24" fmla="*/ 178 w 254"/>
                <a:gd name="T25" fmla="*/ 33 h 77"/>
                <a:gd name="T26" fmla="*/ 185 w 254"/>
                <a:gd name="T27" fmla="*/ 33 h 77"/>
                <a:gd name="T28" fmla="*/ 185 w 254"/>
                <a:gd name="T29" fmla="*/ 0 h 77"/>
                <a:gd name="T30" fmla="*/ 254 w 254"/>
                <a:gd name="T31" fmla="*/ 0 h 77"/>
                <a:gd name="T32" fmla="*/ 254 w 254"/>
                <a:gd name="T33" fmla="*/ 33 h 77"/>
                <a:gd name="T34" fmla="*/ 254 w 254"/>
                <a:gd name="T35" fmla="*/ 33 h 77"/>
                <a:gd name="T36" fmla="*/ 254 w 254"/>
                <a:gd name="T37" fmla="*/ 44 h 77"/>
                <a:gd name="T38" fmla="*/ 254 w 254"/>
                <a:gd name="T39" fmla="*/ 61 h 77"/>
                <a:gd name="T40" fmla="*/ 254 w 254"/>
                <a:gd name="T41" fmla="*/ 77 h 77"/>
                <a:gd name="T42" fmla="*/ 134 w 254"/>
                <a:gd name="T43" fmla="*/ 77 h 77"/>
                <a:gd name="T44" fmla="*/ 120 w 254"/>
                <a:gd name="T45" fmla="*/ 77 h 77"/>
                <a:gd name="T46" fmla="*/ 0 w 254"/>
                <a:gd name="T47" fmla="*/ 77 h 77"/>
                <a:gd name="T48" fmla="*/ 43 w 254"/>
                <a:gd name="T49" fmla="*/ 45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77"/>
                <a:gd name="T77" fmla="*/ 254 w 254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77">
                  <a:moveTo>
                    <a:pt x="43" y="45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3" y="34"/>
                    <a:pt x="57" y="33"/>
                    <a:pt x="57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40" y="51"/>
                    <a:pt x="150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3" y="34"/>
                    <a:pt x="178" y="33"/>
                    <a:pt x="178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7" y="49"/>
                    <a:pt x="43" y="45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06" name="Rectangle 191"/>
            <p:cNvSpPr>
              <a:spLocks noChangeArrowheads="1"/>
            </p:cNvSpPr>
            <p:nvPr/>
          </p:nvSpPr>
          <p:spPr bwMode="auto">
            <a:xfrm flipH="1">
              <a:off x="728" y="3931"/>
              <a:ext cx="578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07" name="Rectangle 192"/>
            <p:cNvSpPr>
              <a:spLocks noChangeArrowheads="1"/>
            </p:cNvSpPr>
            <p:nvPr/>
          </p:nvSpPr>
          <p:spPr bwMode="auto">
            <a:xfrm flipH="1">
              <a:off x="1024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08" name="Rectangle 193"/>
            <p:cNvSpPr>
              <a:spLocks noChangeArrowheads="1"/>
            </p:cNvSpPr>
            <p:nvPr/>
          </p:nvSpPr>
          <p:spPr bwMode="auto">
            <a:xfrm flipH="1">
              <a:off x="1577" y="3931"/>
              <a:ext cx="586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09" name="Rectangle 194"/>
            <p:cNvSpPr>
              <a:spLocks noChangeArrowheads="1"/>
            </p:cNvSpPr>
            <p:nvPr/>
          </p:nvSpPr>
          <p:spPr bwMode="auto">
            <a:xfrm flipH="1">
              <a:off x="1577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0" name="Rectangle 195"/>
            <p:cNvSpPr>
              <a:spLocks noChangeArrowheads="1"/>
            </p:cNvSpPr>
            <p:nvPr/>
          </p:nvSpPr>
          <p:spPr bwMode="auto">
            <a:xfrm flipH="1">
              <a:off x="1142" y="4121"/>
              <a:ext cx="648" cy="938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1" name="Freeform 196"/>
            <p:cNvSpPr>
              <a:spLocks noChangeArrowheads="1"/>
            </p:cNvSpPr>
            <p:nvPr/>
          </p:nvSpPr>
          <p:spPr bwMode="auto">
            <a:xfrm flipH="1">
              <a:off x="0" y="1570"/>
              <a:ext cx="2430" cy="3730"/>
            </a:xfrm>
            <a:custGeom>
              <a:avLst/>
              <a:gdLst>
                <a:gd name="T0" fmla="*/ 5 w 353"/>
                <a:gd name="T1" fmla="*/ 41 h 541"/>
                <a:gd name="T2" fmla="*/ 106 w 353"/>
                <a:gd name="T3" fmla="*/ 0 h 541"/>
                <a:gd name="T4" fmla="*/ 142 w 353"/>
                <a:gd name="T5" fmla="*/ 2 h 541"/>
                <a:gd name="T6" fmla="*/ 177 w 353"/>
                <a:gd name="T7" fmla="*/ 0 h 541"/>
                <a:gd name="T8" fmla="*/ 278 w 353"/>
                <a:gd name="T9" fmla="*/ 41 h 541"/>
                <a:gd name="T10" fmla="*/ 295 w 353"/>
                <a:gd name="T11" fmla="*/ 48 h 541"/>
                <a:gd name="T12" fmla="*/ 353 w 353"/>
                <a:gd name="T13" fmla="*/ 253 h 541"/>
                <a:gd name="T14" fmla="*/ 296 w 353"/>
                <a:gd name="T15" fmla="*/ 269 h 541"/>
                <a:gd name="T16" fmla="*/ 261 w 353"/>
                <a:gd name="T17" fmla="*/ 147 h 541"/>
                <a:gd name="T18" fmla="*/ 283 w 353"/>
                <a:gd name="T19" fmla="*/ 445 h 541"/>
                <a:gd name="T20" fmla="*/ 142 w 353"/>
                <a:gd name="T21" fmla="*/ 403 h 541"/>
                <a:gd name="T22" fmla="*/ 0 w 353"/>
                <a:gd name="T23" fmla="*/ 445 h 541"/>
                <a:gd name="T24" fmla="*/ 5 w 353"/>
                <a:gd name="T25" fmla="*/ 4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541"/>
                <a:gd name="T41" fmla="*/ 353 w 35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541">
                  <a:moveTo>
                    <a:pt x="5" y="41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296" y="269"/>
                    <a:pt x="296" y="269"/>
                    <a:pt x="296" y="269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52" y="231"/>
                    <a:pt x="249" y="348"/>
                    <a:pt x="283" y="445"/>
                  </a:cubicBezTo>
                  <a:cubicBezTo>
                    <a:pt x="167" y="541"/>
                    <a:pt x="145" y="450"/>
                    <a:pt x="142" y="403"/>
                  </a:cubicBezTo>
                  <a:cubicBezTo>
                    <a:pt x="138" y="450"/>
                    <a:pt x="117" y="541"/>
                    <a:pt x="0" y="445"/>
                  </a:cubicBezTo>
                  <a:cubicBezTo>
                    <a:pt x="61" y="241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2" name="Freeform 197"/>
            <p:cNvSpPr>
              <a:spLocks noChangeArrowheads="1"/>
            </p:cNvSpPr>
            <p:nvPr/>
          </p:nvSpPr>
          <p:spPr bwMode="auto">
            <a:xfrm flipH="1">
              <a:off x="992" y="1577"/>
              <a:ext cx="874" cy="1816"/>
            </a:xfrm>
            <a:custGeom>
              <a:avLst/>
              <a:gdLst>
                <a:gd name="T0" fmla="*/ 101 w 127"/>
                <a:gd name="T1" fmla="*/ 7 h 263"/>
                <a:gd name="T2" fmla="*/ 97 w 127"/>
                <a:gd name="T3" fmla="*/ 0 h 263"/>
                <a:gd name="T4" fmla="*/ 48 w 127"/>
                <a:gd name="T5" fmla="*/ 2 h 263"/>
                <a:gd name="T6" fmla="*/ 22 w 127"/>
                <a:gd name="T7" fmla="*/ 2 h 263"/>
                <a:gd name="T8" fmla="*/ 20 w 127"/>
                <a:gd name="T9" fmla="*/ 3 h 263"/>
                <a:gd name="T10" fmla="*/ 0 w 127"/>
                <a:gd name="T11" fmla="*/ 33 h 263"/>
                <a:gd name="T12" fmla="*/ 21 w 127"/>
                <a:gd name="T13" fmla="*/ 137 h 263"/>
                <a:gd name="T14" fmla="*/ 57 w 127"/>
                <a:gd name="T15" fmla="*/ 257 h 263"/>
                <a:gd name="T16" fmla="*/ 59 w 127"/>
                <a:gd name="T17" fmla="*/ 260 h 263"/>
                <a:gd name="T18" fmla="*/ 62 w 127"/>
                <a:gd name="T19" fmla="*/ 258 h 263"/>
                <a:gd name="T20" fmla="*/ 83 w 127"/>
                <a:gd name="T21" fmla="*/ 209 h 263"/>
                <a:gd name="T22" fmla="*/ 101 w 127"/>
                <a:gd name="T23" fmla="*/ 175 h 263"/>
                <a:gd name="T24" fmla="*/ 127 w 127"/>
                <a:gd name="T25" fmla="*/ 67 h 263"/>
                <a:gd name="T26" fmla="*/ 111 w 127"/>
                <a:gd name="T27" fmla="*/ 32 h 263"/>
                <a:gd name="T28" fmla="*/ 101 w 127"/>
                <a:gd name="T29" fmla="*/ 7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263"/>
                <a:gd name="T47" fmla="*/ 127 w 127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263">
                  <a:moveTo>
                    <a:pt x="101" y="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57" y="257"/>
                    <a:pt x="57" y="257"/>
                    <a:pt x="57" y="257"/>
                  </a:cubicBezTo>
                  <a:cubicBezTo>
                    <a:pt x="59" y="260"/>
                    <a:pt x="59" y="260"/>
                    <a:pt x="59" y="260"/>
                  </a:cubicBezTo>
                  <a:cubicBezTo>
                    <a:pt x="59" y="260"/>
                    <a:pt x="60" y="263"/>
                    <a:pt x="62" y="258"/>
                  </a:cubicBezTo>
                  <a:cubicBezTo>
                    <a:pt x="65" y="250"/>
                    <a:pt x="83" y="209"/>
                    <a:pt x="83" y="209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11" y="32"/>
                    <a:pt x="111" y="32"/>
                    <a:pt x="111" y="32"/>
                  </a:cubicBezTo>
                  <a:lnTo>
                    <a:pt x="10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3" name="Freeform 198"/>
            <p:cNvSpPr>
              <a:spLocks noChangeArrowheads="1"/>
            </p:cNvSpPr>
            <p:nvPr/>
          </p:nvSpPr>
          <p:spPr bwMode="auto">
            <a:xfrm flipH="1">
              <a:off x="1375" y="1585"/>
              <a:ext cx="157" cy="212"/>
            </a:xfrm>
            <a:custGeom>
              <a:avLst/>
              <a:gdLst>
                <a:gd name="T0" fmla="*/ 0 w 43"/>
                <a:gd name="T1" fmla="*/ 0 h 58"/>
                <a:gd name="T2" fmla="*/ 43 w 43"/>
                <a:gd name="T3" fmla="*/ 0 h 58"/>
                <a:gd name="T4" fmla="*/ 37 w 43"/>
                <a:gd name="T5" fmla="*/ 58 h 58"/>
                <a:gd name="T6" fmla="*/ 7 w 43"/>
                <a:gd name="T7" fmla="*/ 58 h 58"/>
                <a:gd name="T8" fmla="*/ 0 w 4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8"/>
                <a:gd name="T17" fmla="*/ 43 w 4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8">
                  <a:moveTo>
                    <a:pt x="0" y="0"/>
                  </a:moveTo>
                  <a:lnTo>
                    <a:pt x="43" y="0"/>
                  </a:lnTo>
                  <a:lnTo>
                    <a:pt x="37" y="58"/>
                  </a:lnTo>
                  <a:lnTo>
                    <a:pt x="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4" name="Freeform 199"/>
            <p:cNvSpPr>
              <a:spLocks noChangeArrowheads="1"/>
            </p:cNvSpPr>
            <p:nvPr/>
          </p:nvSpPr>
          <p:spPr bwMode="auto">
            <a:xfrm flipH="1">
              <a:off x="1298" y="1779"/>
              <a:ext cx="319" cy="1599"/>
            </a:xfrm>
            <a:custGeom>
              <a:avLst/>
              <a:gdLst>
                <a:gd name="T0" fmla="*/ 0 w 87"/>
                <a:gd name="T1" fmla="*/ 339 h 437"/>
                <a:gd name="T2" fmla="*/ 34 w 87"/>
                <a:gd name="T3" fmla="*/ 0 h 437"/>
                <a:gd name="T4" fmla="*/ 55 w 87"/>
                <a:gd name="T5" fmla="*/ 2 h 437"/>
                <a:gd name="T6" fmla="*/ 87 w 87"/>
                <a:gd name="T7" fmla="*/ 339 h 437"/>
                <a:gd name="T8" fmla="*/ 60 w 87"/>
                <a:gd name="T9" fmla="*/ 403 h 437"/>
                <a:gd name="T10" fmla="*/ 49 w 87"/>
                <a:gd name="T11" fmla="*/ 429 h 437"/>
                <a:gd name="T12" fmla="*/ 45 w 87"/>
                <a:gd name="T13" fmla="*/ 437 h 437"/>
                <a:gd name="T14" fmla="*/ 41 w 87"/>
                <a:gd name="T15" fmla="*/ 431 h 437"/>
                <a:gd name="T16" fmla="*/ 26 w 87"/>
                <a:gd name="T17" fmla="*/ 403 h 437"/>
                <a:gd name="T18" fmla="*/ 0 w 87"/>
                <a:gd name="T19" fmla="*/ 339 h 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7"/>
                <a:gd name="T32" fmla="*/ 87 w 87"/>
                <a:gd name="T33" fmla="*/ 437 h 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7">
                  <a:moveTo>
                    <a:pt x="0" y="339"/>
                  </a:moveTo>
                  <a:lnTo>
                    <a:pt x="34" y="0"/>
                  </a:lnTo>
                  <a:lnTo>
                    <a:pt x="55" y="2"/>
                  </a:lnTo>
                  <a:lnTo>
                    <a:pt x="87" y="339"/>
                  </a:lnTo>
                  <a:lnTo>
                    <a:pt x="60" y="403"/>
                  </a:lnTo>
                  <a:lnTo>
                    <a:pt x="49" y="429"/>
                  </a:lnTo>
                  <a:lnTo>
                    <a:pt x="45" y="437"/>
                  </a:lnTo>
                  <a:lnTo>
                    <a:pt x="41" y="431"/>
                  </a:lnTo>
                  <a:lnTo>
                    <a:pt x="26" y="403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5" name="Freeform 200"/>
            <p:cNvSpPr>
              <a:spLocks noChangeArrowheads="1"/>
            </p:cNvSpPr>
            <p:nvPr/>
          </p:nvSpPr>
          <p:spPr bwMode="auto">
            <a:xfrm flipH="1">
              <a:off x="874" y="1585"/>
              <a:ext cx="586" cy="1801"/>
            </a:xfrm>
            <a:custGeom>
              <a:avLst/>
              <a:gdLst>
                <a:gd name="T0" fmla="*/ 40 w 85"/>
                <a:gd name="T1" fmla="*/ 0 h 261"/>
                <a:gd name="T2" fmla="*/ 0 w 85"/>
                <a:gd name="T3" fmla="*/ 261 h 261"/>
                <a:gd name="T4" fmla="*/ 85 w 85"/>
                <a:gd name="T5" fmla="*/ 68 h 261"/>
                <a:gd name="T6" fmla="*/ 68 w 85"/>
                <a:gd name="T7" fmla="*/ 57 h 261"/>
                <a:gd name="T8" fmla="*/ 79 w 85"/>
                <a:gd name="T9" fmla="*/ 37 h 261"/>
                <a:gd name="T10" fmla="*/ 40 w 85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61"/>
                <a:gd name="T20" fmla="*/ 85 w 85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61">
                  <a:moveTo>
                    <a:pt x="40" y="0"/>
                  </a:moveTo>
                  <a:cubicBezTo>
                    <a:pt x="40" y="0"/>
                    <a:pt x="41" y="139"/>
                    <a:pt x="0" y="261"/>
                  </a:cubicBezTo>
                  <a:cubicBezTo>
                    <a:pt x="29" y="225"/>
                    <a:pt x="85" y="68"/>
                    <a:pt x="85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6" name="Rectangle 201"/>
            <p:cNvSpPr>
              <a:spLocks noChangeArrowheads="1"/>
            </p:cNvSpPr>
            <p:nvPr/>
          </p:nvSpPr>
          <p:spPr bwMode="auto">
            <a:xfrm flipH="1">
              <a:off x="1181" y="1453"/>
              <a:ext cx="545" cy="132"/>
            </a:xfrm>
            <a:prstGeom prst="rect">
              <a:avLst/>
            </a:prstGeom>
            <a:solidFill>
              <a:srgbClr val="DDD4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7" name="Freeform 202"/>
            <p:cNvSpPr>
              <a:spLocks noChangeArrowheads="1"/>
            </p:cNvSpPr>
            <p:nvPr/>
          </p:nvSpPr>
          <p:spPr bwMode="auto">
            <a:xfrm flipH="1">
              <a:off x="1182" y="1563"/>
              <a:ext cx="278" cy="201"/>
            </a:xfrm>
            <a:custGeom>
              <a:avLst/>
              <a:gdLst>
                <a:gd name="T0" fmla="*/ 0 w 76"/>
                <a:gd name="T1" fmla="*/ 6 h 55"/>
                <a:gd name="T2" fmla="*/ 30 w 76"/>
                <a:gd name="T3" fmla="*/ 55 h 55"/>
                <a:gd name="T4" fmla="*/ 76 w 76"/>
                <a:gd name="T5" fmla="*/ 10 h 55"/>
                <a:gd name="T6" fmla="*/ 76 w 76"/>
                <a:gd name="T7" fmla="*/ 0 h 55"/>
                <a:gd name="T8" fmla="*/ 0 w 76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6"/>
                  </a:moveTo>
                  <a:lnTo>
                    <a:pt x="30" y="55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8" name="Freeform 203"/>
            <p:cNvSpPr>
              <a:spLocks noChangeArrowheads="1"/>
            </p:cNvSpPr>
            <p:nvPr/>
          </p:nvSpPr>
          <p:spPr bwMode="auto">
            <a:xfrm flipH="1">
              <a:off x="1453" y="1563"/>
              <a:ext cx="274" cy="201"/>
            </a:xfrm>
            <a:custGeom>
              <a:avLst/>
              <a:gdLst>
                <a:gd name="T0" fmla="*/ 75 w 75"/>
                <a:gd name="T1" fmla="*/ 6 h 55"/>
                <a:gd name="T2" fmla="*/ 45 w 75"/>
                <a:gd name="T3" fmla="*/ 55 h 55"/>
                <a:gd name="T4" fmla="*/ 0 w 75"/>
                <a:gd name="T5" fmla="*/ 10 h 55"/>
                <a:gd name="T6" fmla="*/ 0 w 75"/>
                <a:gd name="T7" fmla="*/ 0 h 55"/>
                <a:gd name="T8" fmla="*/ 75 w 75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5"/>
                <a:gd name="T17" fmla="*/ 75 w 7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5">
                  <a:moveTo>
                    <a:pt x="75" y="6"/>
                  </a:moveTo>
                  <a:lnTo>
                    <a:pt x="45" y="5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19" name="Freeform 204"/>
            <p:cNvSpPr>
              <a:spLocks noChangeArrowheads="1"/>
            </p:cNvSpPr>
            <p:nvPr/>
          </p:nvSpPr>
          <p:spPr bwMode="auto">
            <a:xfrm flipH="1">
              <a:off x="1453" y="1585"/>
              <a:ext cx="578" cy="1801"/>
            </a:xfrm>
            <a:custGeom>
              <a:avLst/>
              <a:gdLst>
                <a:gd name="T0" fmla="*/ 44 w 84"/>
                <a:gd name="T1" fmla="*/ 0 h 261"/>
                <a:gd name="T2" fmla="*/ 84 w 84"/>
                <a:gd name="T3" fmla="*/ 261 h 261"/>
                <a:gd name="T4" fmla="*/ 0 w 84"/>
                <a:gd name="T5" fmla="*/ 68 h 261"/>
                <a:gd name="T6" fmla="*/ 16 w 84"/>
                <a:gd name="T7" fmla="*/ 57 h 261"/>
                <a:gd name="T8" fmla="*/ 6 w 84"/>
                <a:gd name="T9" fmla="*/ 37 h 261"/>
                <a:gd name="T10" fmla="*/ 44 w 84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61"/>
                <a:gd name="T20" fmla="*/ 84 w 84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61">
                  <a:moveTo>
                    <a:pt x="44" y="0"/>
                  </a:moveTo>
                  <a:cubicBezTo>
                    <a:pt x="44" y="0"/>
                    <a:pt x="43" y="139"/>
                    <a:pt x="84" y="261"/>
                  </a:cubicBezTo>
                  <a:cubicBezTo>
                    <a:pt x="55" y="225"/>
                    <a:pt x="0" y="68"/>
                    <a:pt x="0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0" name="Rectangle 205"/>
            <p:cNvSpPr>
              <a:spLocks noChangeArrowheads="1"/>
            </p:cNvSpPr>
            <p:nvPr/>
          </p:nvSpPr>
          <p:spPr bwMode="auto">
            <a:xfrm flipH="1">
              <a:off x="789" y="3067"/>
              <a:ext cx="297" cy="95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1" name="Freeform 206"/>
            <p:cNvSpPr>
              <a:spLocks noChangeArrowheads="1"/>
            </p:cNvSpPr>
            <p:nvPr/>
          </p:nvSpPr>
          <p:spPr bwMode="auto">
            <a:xfrm flipH="1">
              <a:off x="1500" y="205"/>
              <a:ext cx="560" cy="435"/>
            </a:xfrm>
            <a:custGeom>
              <a:avLst/>
              <a:gdLst>
                <a:gd name="T0" fmla="*/ 0 w 81"/>
                <a:gd name="T1" fmla="*/ 32 h 63"/>
                <a:gd name="T2" fmla="*/ 32 w 81"/>
                <a:gd name="T3" fmla="*/ 0 h 63"/>
                <a:gd name="T4" fmla="*/ 49 w 81"/>
                <a:gd name="T5" fmla="*/ 0 h 63"/>
                <a:gd name="T6" fmla="*/ 81 w 81"/>
                <a:gd name="T7" fmla="*/ 32 h 63"/>
                <a:gd name="T8" fmla="*/ 49 w 81"/>
                <a:gd name="T9" fmla="*/ 63 h 63"/>
                <a:gd name="T10" fmla="*/ 32 w 81"/>
                <a:gd name="T11" fmla="*/ 63 h 63"/>
                <a:gd name="T12" fmla="*/ 0 w 81"/>
                <a:gd name="T13" fmla="*/ 3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3"/>
                <a:gd name="T23" fmla="*/ 81 w 8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3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6" y="0"/>
                    <a:pt x="81" y="14"/>
                    <a:pt x="81" y="32"/>
                  </a:cubicBezTo>
                  <a:cubicBezTo>
                    <a:pt x="81" y="49"/>
                    <a:pt x="66" y="63"/>
                    <a:pt x="49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2" name="Freeform 207"/>
            <p:cNvSpPr>
              <a:spLocks noChangeArrowheads="1"/>
            </p:cNvSpPr>
            <p:nvPr/>
          </p:nvSpPr>
          <p:spPr bwMode="auto">
            <a:xfrm flipH="1">
              <a:off x="991" y="248"/>
              <a:ext cx="915" cy="1311"/>
            </a:xfrm>
            <a:custGeom>
              <a:avLst/>
              <a:gdLst>
                <a:gd name="T0" fmla="*/ 0 w 133"/>
                <a:gd name="T1" fmla="*/ 60 h 190"/>
                <a:gd name="T2" fmla="*/ 67 w 133"/>
                <a:gd name="T3" fmla="*/ 0 h 190"/>
                <a:gd name="T4" fmla="*/ 133 w 133"/>
                <a:gd name="T5" fmla="*/ 60 h 190"/>
                <a:gd name="T6" fmla="*/ 133 w 133"/>
                <a:gd name="T7" fmla="*/ 108 h 190"/>
                <a:gd name="T8" fmla="*/ 133 w 133"/>
                <a:gd name="T9" fmla="*/ 130 h 190"/>
                <a:gd name="T10" fmla="*/ 67 w 133"/>
                <a:gd name="T11" fmla="*/ 190 h 190"/>
                <a:gd name="T12" fmla="*/ 0 w 133"/>
                <a:gd name="T13" fmla="*/ 130 h 190"/>
                <a:gd name="T14" fmla="*/ 0 w 133"/>
                <a:gd name="T15" fmla="*/ 6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90"/>
                <a:gd name="T26" fmla="*/ 133 w 133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90">
                  <a:moveTo>
                    <a:pt x="0" y="60"/>
                  </a:moveTo>
                  <a:cubicBezTo>
                    <a:pt x="0" y="27"/>
                    <a:pt x="30" y="0"/>
                    <a:pt x="67" y="0"/>
                  </a:cubicBezTo>
                  <a:cubicBezTo>
                    <a:pt x="104" y="0"/>
                    <a:pt x="133" y="27"/>
                    <a:pt x="133" y="60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3" y="163"/>
                    <a:pt x="104" y="190"/>
                    <a:pt x="67" y="190"/>
                  </a:cubicBezTo>
                  <a:cubicBezTo>
                    <a:pt x="30" y="190"/>
                    <a:pt x="0" y="163"/>
                    <a:pt x="0" y="13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3" name="Freeform 208"/>
            <p:cNvSpPr>
              <a:spLocks noEditPoints="1" noChangeArrowheads="1"/>
            </p:cNvSpPr>
            <p:nvPr/>
          </p:nvSpPr>
          <p:spPr bwMode="auto">
            <a:xfrm flipH="1">
              <a:off x="1170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7 w 96"/>
                <a:gd name="T11" fmla="*/ 39 h 53"/>
                <a:gd name="T12" fmla="*/ 78 w 96"/>
                <a:gd name="T13" fmla="*/ 39 h 53"/>
                <a:gd name="T14" fmla="*/ 78 w 96"/>
                <a:gd name="T15" fmla="*/ 13 h 53"/>
                <a:gd name="T16" fmla="*/ 17 w 96"/>
                <a:gd name="T17" fmla="*/ 13 h 53"/>
                <a:gd name="T18" fmla="*/ 17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7" y="39"/>
                  </a:moveTo>
                  <a:lnTo>
                    <a:pt x="78" y="39"/>
                  </a:lnTo>
                  <a:lnTo>
                    <a:pt x="78" y="13"/>
                  </a:lnTo>
                  <a:lnTo>
                    <a:pt x="17" y="13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4" name="Freeform 209"/>
            <p:cNvSpPr>
              <a:spLocks noEditPoints="1" noChangeArrowheads="1"/>
            </p:cNvSpPr>
            <p:nvPr/>
          </p:nvSpPr>
          <p:spPr bwMode="auto">
            <a:xfrm flipH="1">
              <a:off x="1617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9 w 96"/>
                <a:gd name="T11" fmla="*/ 39 h 53"/>
                <a:gd name="T12" fmla="*/ 79 w 96"/>
                <a:gd name="T13" fmla="*/ 39 h 53"/>
                <a:gd name="T14" fmla="*/ 79 w 96"/>
                <a:gd name="T15" fmla="*/ 13 h 53"/>
                <a:gd name="T16" fmla="*/ 19 w 96"/>
                <a:gd name="T17" fmla="*/ 13 h 53"/>
                <a:gd name="T18" fmla="*/ 19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9" y="39"/>
                  </a:moveTo>
                  <a:lnTo>
                    <a:pt x="79" y="39"/>
                  </a:lnTo>
                  <a:lnTo>
                    <a:pt x="79" y="13"/>
                  </a:lnTo>
                  <a:lnTo>
                    <a:pt x="19" y="13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5" name="Rectangle 210"/>
            <p:cNvSpPr>
              <a:spLocks noChangeArrowheads="1"/>
            </p:cNvSpPr>
            <p:nvPr/>
          </p:nvSpPr>
          <p:spPr bwMode="auto">
            <a:xfrm flipH="1">
              <a:off x="1478" y="765"/>
              <a:ext cx="154" cy="55"/>
            </a:xfrm>
            <a:prstGeom prst="rect">
              <a:avLst/>
            </a:pr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6" name="Rectangle 211"/>
            <p:cNvSpPr>
              <a:spLocks noChangeArrowheads="1"/>
            </p:cNvSpPr>
            <p:nvPr/>
          </p:nvSpPr>
          <p:spPr bwMode="auto">
            <a:xfrm flipH="1">
              <a:off x="1423" y="1295"/>
              <a:ext cx="263" cy="55"/>
            </a:xfrm>
            <a:prstGeom prst="rect">
              <a:avLst/>
            </a:prstGeom>
            <a:solidFill>
              <a:srgbClr val="EA58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7" name="Freeform 212"/>
            <p:cNvSpPr>
              <a:spLocks noChangeArrowheads="1"/>
            </p:cNvSpPr>
            <p:nvPr/>
          </p:nvSpPr>
          <p:spPr bwMode="auto">
            <a:xfrm flipH="1">
              <a:off x="1376" y="0"/>
              <a:ext cx="560" cy="439"/>
            </a:xfrm>
            <a:custGeom>
              <a:avLst/>
              <a:gdLst>
                <a:gd name="T0" fmla="*/ 0 w 81"/>
                <a:gd name="T1" fmla="*/ 32 h 64"/>
                <a:gd name="T2" fmla="*/ 32 w 81"/>
                <a:gd name="T3" fmla="*/ 0 h 64"/>
                <a:gd name="T4" fmla="*/ 49 w 81"/>
                <a:gd name="T5" fmla="*/ 0 h 64"/>
                <a:gd name="T6" fmla="*/ 81 w 81"/>
                <a:gd name="T7" fmla="*/ 32 h 64"/>
                <a:gd name="T8" fmla="*/ 49 w 81"/>
                <a:gd name="T9" fmla="*/ 64 h 64"/>
                <a:gd name="T10" fmla="*/ 32 w 81"/>
                <a:gd name="T11" fmla="*/ 64 h 64"/>
                <a:gd name="T12" fmla="*/ 0 w 81"/>
                <a:gd name="T13" fmla="*/ 3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4"/>
                <a:gd name="T23" fmla="*/ 81 w 8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4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81" y="15"/>
                    <a:pt x="81" y="32"/>
                  </a:cubicBezTo>
                  <a:cubicBezTo>
                    <a:pt x="81" y="50"/>
                    <a:pt x="67" y="64"/>
                    <a:pt x="49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8" name="Freeform 213"/>
            <p:cNvSpPr>
              <a:spLocks noChangeArrowheads="1"/>
            </p:cNvSpPr>
            <p:nvPr/>
          </p:nvSpPr>
          <p:spPr bwMode="auto">
            <a:xfrm flipH="1">
              <a:off x="837" y="212"/>
              <a:ext cx="395" cy="373"/>
            </a:xfrm>
            <a:custGeom>
              <a:avLst/>
              <a:gdLst>
                <a:gd name="T0" fmla="*/ 0 w 57"/>
                <a:gd name="T1" fmla="*/ 27 h 54"/>
                <a:gd name="T2" fmla="*/ 22 w 57"/>
                <a:gd name="T3" fmla="*/ 0 h 54"/>
                <a:gd name="T4" fmla="*/ 34 w 57"/>
                <a:gd name="T5" fmla="*/ 0 h 54"/>
                <a:gd name="T6" fmla="*/ 57 w 57"/>
                <a:gd name="T7" fmla="*/ 27 h 54"/>
                <a:gd name="T8" fmla="*/ 34 w 57"/>
                <a:gd name="T9" fmla="*/ 54 h 54"/>
                <a:gd name="T10" fmla="*/ 22 w 57"/>
                <a:gd name="T11" fmla="*/ 54 h 54"/>
                <a:gd name="T12" fmla="*/ 0 w 57"/>
                <a:gd name="T13" fmla="*/ 2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4"/>
                <a:gd name="T23" fmla="*/ 57 w 5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4">
                  <a:moveTo>
                    <a:pt x="0" y="27"/>
                  </a:moveTo>
                  <a:cubicBezTo>
                    <a:pt x="0" y="12"/>
                    <a:pt x="10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7"/>
                  </a:cubicBezTo>
                  <a:cubicBezTo>
                    <a:pt x="57" y="42"/>
                    <a:pt x="47" y="54"/>
                    <a:pt x="3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29" name="Freeform 214"/>
            <p:cNvSpPr>
              <a:spLocks noChangeArrowheads="1"/>
            </p:cNvSpPr>
            <p:nvPr/>
          </p:nvSpPr>
          <p:spPr bwMode="auto">
            <a:xfrm flipH="1">
              <a:off x="1079" y="87"/>
              <a:ext cx="498" cy="352"/>
            </a:xfrm>
            <a:custGeom>
              <a:avLst/>
              <a:gdLst>
                <a:gd name="T0" fmla="*/ 72 w 72"/>
                <a:gd name="T1" fmla="*/ 51 h 51"/>
                <a:gd name="T2" fmla="*/ 0 w 72"/>
                <a:gd name="T3" fmla="*/ 51 h 51"/>
                <a:gd name="T4" fmla="*/ 0 w 72"/>
                <a:gd name="T5" fmla="*/ 0 h 51"/>
                <a:gd name="T6" fmla="*/ 50 w 72"/>
                <a:gd name="T7" fmla="*/ 0 h 51"/>
                <a:gd name="T8" fmla="*/ 72 w 72"/>
                <a:gd name="T9" fmla="*/ 19 h 51"/>
                <a:gd name="T10" fmla="*/ 72 w 72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1"/>
                <a:gd name="T20" fmla="*/ 72 w 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1">
                  <a:moveTo>
                    <a:pt x="72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0"/>
                    <a:pt x="50" y="0"/>
                  </a:cubicBezTo>
                  <a:cubicBezTo>
                    <a:pt x="65" y="0"/>
                    <a:pt x="72" y="6"/>
                    <a:pt x="72" y="19"/>
                  </a:cubicBezTo>
                  <a:cubicBezTo>
                    <a:pt x="72" y="32"/>
                    <a:pt x="72" y="51"/>
                    <a:pt x="72" y="51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30" name="Freeform 215"/>
            <p:cNvSpPr>
              <a:spLocks noChangeArrowheads="1"/>
            </p:cNvSpPr>
            <p:nvPr/>
          </p:nvSpPr>
          <p:spPr bwMode="auto">
            <a:xfrm flipH="1">
              <a:off x="969" y="475"/>
              <a:ext cx="117" cy="447"/>
            </a:xfrm>
            <a:custGeom>
              <a:avLst/>
              <a:gdLst>
                <a:gd name="T0" fmla="*/ 17 w 17"/>
                <a:gd name="T1" fmla="*/ 60 h 65"/>
                <a:gd name="T2" fmla="*/ 9 w 17"/>
                <a:gd name="T3" fmla="*/ 65 h 65"/>
                <a:gd name="T4" fmla="*/ 0 w 17"/>
                <a:gd name="T5" fmla="*/ 60 h 65"/>
                <a:gd name="T6" fmla="*/ 0 w 17"/>
                <a:gd name="T7" fmla="*/ 5 h 65"/>
                <a:gd name="T8" fmla="*/ 9 w 17"/>
                <a:gd name="T9" fmla="*/ 0 h 65"/>
                <a:gd name="T10" fmla="*/ 17 w 17"/>
                <a:gd name="T11" fmla="*/ 5 h 65"/>
                <a:gd name="T12" fmla="*/ 17 w 17"/>
                <a:gd name="T13" fmla="*/ 6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5"/>
                <a:gd name="T23" fmla="*/ 17 w 1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5">
                  <a:moveTo>
                    <a:pt x="17" y="60"/>
                  </a:moveTo>
                  <a:cubicBezTo>
                    <a:pt x="17" y="63"/>
                    <a:pt x="13" y="65"/>
                    <a:pt x="9" y="65"/>
                  </a:cubicBezTo>
                  <a:cubicBezTo>
                    <a:pt x="4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5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31" name="Freeform 216"/>
            <p:cNvSpPr>
              <a:spLocks noChangeArrowheads="1"/>
            </p:cNvSpPr>
            <p:nvPr/>
          </p:nvSpPr>
          <p:spPr bwMode="auto">
            <a:xfrm flipH="1">
              <a:off x="2163" y="1855"/>
              <a:ext cx="1398" cy="1135"/>
            </a:xfrm>
            <a:custGeom>
              <a:avLst/>
              <a:gdLst>
                <a:gd name="T0" fmla="*/ 382 w 382"/>
                <a:gd name="T1" fmla="*/ 150 h 310"/>
                <a:gd name="T2" fmla="*/ 320 w 382"/>
                <a:gd name="T3" fmla="*/ 0 h 310"/>
                <a:gd name="T4" fmla="*/ 0 w 382"/>
                <a:gd name="T5" fmla="*/ 211 h 310"/>
                <a:gd name="T6" fmla="*/ 64 w 382"/>
                <a:gd name="T7" fmla="*/ 310 h 310"/>
                <a:gd name="T8" fmla="*/ 382 w 382"/>
                <a:gd name="T9" fmla="*/ 15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310"/>
                <a:gd name="T17" fmla="*/ 382 w 38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310">
                  <a:moveTo>
                    <a:pt x="382" y="150"/>
                  </a:moveTo>
                  <a:lnTo>
                    <a:pt x="320" y="0"/>
                  </a:lnTo>
                  <a:lnTo>
                    <a:pt x="0" y="211"/>
                  </a:lnTo>
                  <a:lnTo>
                    <a:pt x="64" y="310"/>
                  </a:lnTo>
                  <a:lnTo>
                    <a:pt x="382" y="15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32" name="Freeform 217"/>
            <p:cNvSpPr>
              <a:spLocks noChangeArrowheads="1"/>
            </p:cNvSpPr>
            <p:nvPr/>
          </p:nvSpPr>
          <p:spPr bwMode="auto">
            <a:xfrm flipH="1">
              <a:off x="1211" y="3693"/>
              <a:ext cx="220" cy="84"/>
            </a:xfrm>
            <a:custGeom>
              <a:avLst/>
              <a:gdLst>
                <a:gd name="T0" fmla="*/ 60 w 60"/>
                <a:gd name="T1" fmla="*/ 0 h 23"/>
                <a:gd name="T2" fmla="*/ 0 w 60"/>
                <a:gd name="T3" fmla="*/ 2 h 23"/>
                <a:gd name="T4" fmla="*/ 0 w 60"/>
                <a:gd name="T5" fmla="*/ 23 h 23"/>
                <a:gd name="T6" fmla="*/ 60 w 60"/>
                <a:gd name="T7" fmla="*/ 23 h 23"/>
                <a:gd name="T8" fmla="*/ 60 w 6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3"/>
                <a:gd name="T17" fmla="*/ 60 w 6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3">
                  <a:moveTo>
                    <a:pt x="60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60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02433" name="Picture 2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175" y="3660"/>
              <a:ext cx="1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4" name="Freeform 219"/>
            <p:cNvSpPr>
              <a:spLocks noChangeArrowheads="1"/>
            </p:cNvSpPr>
            <p:nvPr/>
          </p:nvSpPr>
          <p:spPr bwMode="auto">
            <a:xfrm flipH="1">
              <a:off x="969" y="2880"/>
              <a:ext cx="1599" cy="1864"/>
            </a:xfrm>
            <a:custGeom>
              <a:avLst/>
              <a:gdLst>
                <a:gd name="T0" fmla="*/ 0 w 437"/>
                <a:gd name="T1" fmla="*/ 125 h 509"/>
                <a:gd name="T2" fmla="*/ 213 w 437"/>
                <a:gd name="T3" fmla="*/ 0 h 509"/>
                <a:gd name="T4" fmla="*/ 437 w 437"/>
                <a:gd name="T5" fmla="*/ 385 h 509"/>
                <a:gd name="T6" fmla="*/ 224 w 437"/>
                <a:gd name="T7" fmla="*/ 509 h 509"/>
                <a:gd name="T8" fmla="*/ 0 w 437"/>
                <a:gd name="T9" fmla="*/ 125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509"/>
                <a:gd name="T17" fmla="*/ 437 w 437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509">
                  <a:moveTo>
                    <a:pt x="0" y="125"/>
                  </a:moveTo>
                  <a:lnTo>
                    <a:pt x="213" y="0"/>
                  </a:lnTo>
                  <a:lnTo>
                    <a:pt x="437" y="385"/>
                  </a:lnTo>
                  <a:lnTo>
                    <a:pt x="224" y="50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5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35" name="Freeform 220"/>
            <p:cNvSpPr>
              <a:spLocks noChangeArrowheads="1"/>
            </p:cNvSpPr>
            <p:nvPr/>
          </p:nvSpPr>
          <p:spPr bwMode="auto">
            <a:xfrm flipH="1">
              <a:off x="921" y="3653"/>
              <a:ext cx="289" cy="318"/>
            </a:xfrm>
            <a:custGeom>
              <a:avLst/>
              <a:gdLst>
                <a:gd name="T0" fmla="*/ 41 w 79"/>
                <a:gd name="T1" fmla="*/ 87 h 87"/>
                <a:gd name="T2" fmla="*/ 79 w 79"/>
                <a:gd name="T3" fmla="*/ 64 h 87"/>
                <a:gd name="T4" fmla="*/ 38 w 79"/>
                <a:gd name="T5" fmla="*/ 0 h 87"/>
                <a:gd name="T6" fmla="*/ 0 w 79"/>
                <a:gd name="T7" fmla="*/ 23 h 87"/>
                <a:gd name="T8" fmla="*/ 41 w 79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7"/>
                <a:gd name="T17" fmla="*/ 79 w 7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7">
                  <a:moveTo>
                    <a:pt x="41" y="87"/>
                  </a:moveTo>
                  <a:lnTo>
                    <a:pt x="79" y="64"/>
                  </a:lnTo>
                  <a:lnTo>
                    <a:pt x="38" y="0"/>
                  </a:lnTo>
                  <a:lnTo>
                    <a:pt x="0" y="23"/>
                  </a:lnTo>
                  <a:lnTo>
                    <a:pt x="41" y="8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02436" name="Picture 2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987" y="3679"/>
              <a:ext cx="23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37" name="Picture 2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03" y="3635"/>
              <a:ext cx="249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8" name="Freeform 223"/>
            <p:cNvSpPr>
              <a:spLocks noChangeArrowheads="1"/>
            </p:cNvSpPr>
            <p:nvPr/>
          </p:nvSpPr>
          <p:spPr bwMode="auto">
            <a:xfrm flipH="1">
              <a:off x="874" y="3598"/>
              <a:ext cx="242" cy="318"/>
            </a:xfrm>
            <a:custGeom>
              <a:avLst/>
              <a:gdLst>
                <a:gd name="T0" fmla="*/ 29 w 35"/>
                <a:gd name="T1" fmla="*/ 44 h 46"/>
                <a:gd name="T2" fmla="*/ 35 w 35"/>
                <a:gd name="T3" fmla="*/ 40 h 46"/>
                <a:gd name="T4" fmla="*/ 10 w 35"/>
                <a:gd name="T5" fmla="*/ 0 h 46"/>
                <a:gd name="T6" fmla="*/ 3 w 35"/>
                <a:gd name="T7" fmla="*/ 4 h 46"/>
                <a:gd name="T8" fmla="*/ 1 w 35"/>
                <a:gd name="T9" fmla="*/ 8 h 46"/>
                <a:gd name="T10" fmla="*/ 25 w 35"/>
                <a:gd name="T11" fmla="*/ 44 h 46"/>
                <a:gd name="T12" fmla="*/ 29 w 35"/>
                <a:gd name="T13" fmla="*/ 4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6"/>
                <a:gd name="T23" fmla="*/ 35 w 3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6">
                  <a:moveTo>
                    <a:pt x="29" y="44"/>
                  </a:moveTo>
                  <a:cubicBezTo>
                    <a:pt x="32" y="42"/>
                    <a:pt x="35" y="40"/>
                    <a:pt x="35" y="4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5" y="3"/>
                    <a:pt x="3" y="4"/>
                  </a:cubicBezTo>
                  <a:cubicBezTo>
                    <a:pt x="2" y="5"/>
                    <a:pt x="0" y="6"/>
                    <a:pt x="1" y="8"/>
                  </a:cubicBezTo>
                  <a:cubicBezTo>
                    <a:pt x="2" y="9"/>
                    <a:pt x="24" y="42"/>
                    <a:pt x="25" y="44"/>
                  </a:cubicBezTo>
                  <a:cubicBezTo>
                    <a:pt x="25" y="45"/>
                    <a:pt x="26" y="46"/>
                    <a:pt x="2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39" name="Freeform 224"/>
            <p:cNvSpPr>
              <a:spLocks noChangeArrowheads="1"/>
            </p:cNvSpPr>
            <p:nvPr/>
          </p:nvSpPr>
          <p:spPr bwMode="auto">
            <a:xfrm flipH="1">
              <a:off x="921" y="3847"/>
              <a:ext cx="33" cy="26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5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0" name="Freeform 225"/>
            <p:cNvSpPr>
              <a:spLocks noChangeArrowheads="1"/>
            </p:cNvSpPr>
            <p:nvPr/>
          </p:nvSpPr>
          <p:spPr bwMode="auto">
            <a:xfrm flipH="1">
              <a:off x="1010" y="3693"/>
              <a:ext cx="318" cy="396"/>
            </a:xfrm>
            <a:custGeom>
              <a:avLst/>
              <a:gdLst>
                <a:gd name="T0" fmla="*/ 29 w 46"/>
                <a:gd name="T1" fmla="*/ 57 h 57"/>
                <a:gd name="T2" fmla="*/ 41 w 46"/>
                <a:gd name="T3" fmla="*/ 49 h 57"/>
                <a:gd name="T4" fmla="*/ 44 w 46"/>
                <a:gd name="T5" fmla="*/ 42 h 57"/>
                <a:gd name="T6" fmla="*/ 18 w 46"/>
                <a:gd name="T7" fmla="*/ 1 h 57"/>
                <a:gd name="T8" fmla="*/ 15 w 46"/>
                <a:gd name="T9" fmla="*/ 1 h 57"/>
                <a:gd name="T10" fmla="*/ 0 w 46"/>
                <a:gd name="T11" fmla="*/ 11 h 57"/>
                <a:gd name="T12" fmla="*/ 29 w 46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7"/>
                <a:gd name="T23" fmla="*/ 46 w 4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7">
                  <a:moveTo>
                    <a:pt x="29" y="57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6" y="46"/>
                    <a:pt x="44" y="42"/>
                  </a:cubicBezTo>
                  <a:cubicBezTo>
                    <a:pt x="42" y="38"/>
                    <a:pt x="22" y="7"/>
                    <a:pt x="18" y="1"/>
                  </a:cubicBezTo>
                  <a:cubicBezTo>
                    <a:pt x="17" y="0"/>
                    <a:pt x="15" y="1"/>
                    <a:pt x="15" y="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1" name="Freeform 226"/>
            <p:cNvSpPr>
              <a:spLocks noChangeArrowheads="1"/>
            </p:cNvSpPr>
            <p:nvPr/>
          </p:nvSpPr>
          <p:spPr bwMode="auto">
            <a:xfrm flipH="1">
              <a:off x="1053" y="3986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2" name="Freeform 227"/>
            <p:cNvSpPr>
              <a:spLocks noChangeArrowheads="1"/>
            </p:cNvSpPr>
            <p:nvPr/>
          </p:nvSpPr>
          <p:spPr bwMode="auto">
            <a:xfrm flipH="1">
              <a:off x="1141" y="3916"/>
              <a:ext cx="241" cy="187"/>
            </a:xfrm>
            <a:custGeom>
              <a:avLst/>
              <a:gdLst>
                <a:gd name="T0" fmla="*/ 30 w 35"/>
                <a:gd name="T1" fmla="*/ 0 h 27"/>
                <a:gd name="T2" fmla="*/ 3 w 35"/>
                <a:gd name="T3" fmla="*/ 17 h 27"/>
                <a:gd name="T4" fmla="*/ 2 w 35"/>
                <a:gd name="T5" fmla="*/ 24 h 27"/>
                <a:gd name="T6" fmla="*/ 8 w 35"/>
                <a:gd name="T7" fmla="*/ 25 h 27"/>
                <a:gd name="T8" fmla="*/ 35 w 35"/>
                <a:gd name="T9" fmla="*/ 8 h 27"/>
                <a:gd name="T10" fmla="*/ 30 w 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7"/>
                <a:gd name="T20" fmla="*/ 35 w 3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7">
                  <a:moveTo>
                    <a:pt x="30" y="0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9"/>
                    <a:pt x="0" y="22"/>
                    <a:pt x="2" y="24"/>
                  </a:cubicBezTo>
                  <a:cubicBezTo>
                    <a:pt x="3" y="26"/>
                    <a:pt x="6" y="27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3" name="Freeform 228"/>
            <p:cNvSpPr>
              <a:spLocks noChangeArrowheads="1"/>
            </p:cNvSpPr>
            <p:nvPr/>
          </p:nvSpPr>
          <p:spPr bwMode="auto">
            <a:xfrm flipH="1">
              <a:off x="1258" y="3752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4" name="Freeform 229"/>
            <p:cNvSpPr>
              <a:spLocks noChangeArrowheads="1"/>
            </p:cNvSpPr>
            <p:nvPr/>
          </p:nvSpPr>
          <p:spPr bwMode="auto">
            <a:xfrm flipH="1">
              <a:off x="1225" y="3840"/>
              <a:ext cx="241" cy="194"/>
            </a:xfrm>
            <a:custGeom>
              <a:avLst/>
              <a:gdLst>
                <a:gd name="T0" fmla="*/ 29 w 35"/>
                <a:gd name="T1" fmla="*/ 0 h 28"/>
                <a:gd name="T2" fmla="*/ 2 w 35"/>
                <a:gd name="T3" fmla="*/ 18 h 28"/>
                <a:gd name="T4" fmla="*/ 2 w 35"/>
                <a:gd name="T5" fmla="*/ 25 h 28"/>
                <a:gd name="T6" fmla="*/ 8 w 35"/>
                <a:gd name="T7" fmla="*/ 27 h 28"/>
                <a:gd name="T8" fmla="*/ 35 w 35"/>
                <a:gd name="T9" fmla="*/ 10 h 28"/>
                <a:gd name="T10" fmla="*/ 29 w 3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29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6" y="28"/>
                    <a:pt x="8" y="27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5" name="Freeform 230"/>
            <p:cNvSpPr>
              <a:spLocks noChangeArrowheads="1"/>
            </p:cNvSpPr>
            <p:nvPr/>
          </p:nvSpPr>
          <p:spPr bwMode="auto">
            <a:xfrm flipH="1">
              <a:off x="0" y="3020"/>
              <a:ext cx="1072" cy="875"/>
            </a:xfrm>
            <a:custGeom>
              <a:avLst/>
              <a:gdLst>
                <a:gd name="T0" fmla="*/ 52 w 293"/>
                <a:gd name="T1" fmla="*/ 239 h 239"/>
                <a:gd name="T2" fmla="*/ 0 w 293"/>
                <a:gd name="T3" fmla="*/ 158 h 239"/>
                <a:gd name="T4" fmla="*/ 241 w 293"/>
                <a:gd name="T5" fmla="*/ 0 h 239"/>
                <a:gd name="T6" fmla="*/ 293 w 293"/>
                <a:gd name="T7" fmla="*/ 81 h 239"/>
                <a:gd name="T8" fmla="*/ 52 w 293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39"/>
                <a:gd name="T17" fmla="*/ 293 w 293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39">
                  <a:moveTo>
                    <a:pt x="52" y="239"/>
                  </a:moveTo>
                  <a:lnTo>
                    <a:pt x="0" y="158"/>
                  </a:lnTo>
                  <a:lnTo>
                    <a:pt x="241" y="0"/>
                  </a:lnTo>
                  <a:lnTo>
                    <a:pt x="293" y="81"/>
                  </a:lnTo>
                  <a:lnTo>
                    <a:pt x="52" y="239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6" name="Freeform 231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7" name="Freeform 232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8" name="Freeform 233"/>
            <p:cNvSpPr>
              <a:spLocks noChangeArrowheads="1"/>
            </p:cNvSpPr>
            <p:nvPr/>
          </p:nvSpPr>
          <p:spPr bwMode="auto">
            <a:xfrm flipH="1">
              <a:off x="3561" y="1321"/>
              <a:ext cx="678" cy="652"/>
            </a:xfrm>
            <a:custGeom>
              <a:avLst/>
              <a:gdLst>
                <a:gd name="T0" fmla="*/ 0 w 98"/>
                <a:gd name="T1" fmla="*/ 31 h 94"/>
                <a:gd name="T2" fmla="*/ 3 w 98"/>
                <a:gd name="T3" fmla="*/ 42 h 94"/>
                <a:gd name="T4" fmla="*/ 10 w 98"/>
                <a:gd name="T5" fmla="*/ 59 h 94"/>
                <a:gd name="T6" fmla="*/ 66 w 98"/>
                <a:gd name="T7" fmla="*/ 85 h 94"/>
                <a:gd name="T8" fmla="*/ 88 w 98"/>
                <a:gd name="T9" fmla="*/ 27 h 94"/>
                <a:gd name="T10" fmla="*/ 81 w 98"/>
                <a:gd name="T11" fmla="*/ 9 h 94"/>
                <a:gd name="T12" fmla="*/ 77 w 98"/>
                <a:gd name="T13" fmla="*/ 0 h 94"/>
                <a:gd name="T14" fmla="*/ 0 w 98"/>
                <a:gd name="T15" fmla="*/ 31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94"/>
                <a:gd name="T26" fmla="*/ 98 w 98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94">
                  <a:moveTo>
                    <a:pt x="0" y="31"/>
                  </a:moveTo>
                  <a:cubicBezTo>
                    <a:pt x="0" y="35"/>
                    <a:pt x="1" y="38"/>
                    <a:pt x="3" y="42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9" y="82"/>
                    <a:pt x="45" y="94"/>
                    <a:pt x="66" y="85"/>
                  </a:cubicBezTo>
                  <a:cubicBezTo>
                    <a:pt x="88" y="76"/>
                    <a:pt x="98" y="50"/>
                    <a:pt x="88" y="2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6"/>
                    <a:pt x="78" y="3"/>
                    <a:pt x="77" y="0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9" name="Freeform 234"/>
            <p:cNvSpPr>
              <a:spLocks noChangeArrowheads="1"/>
            </p:cNvSpPr>
            <p:nvPr/>
          </p:nvSpPr>
          <p:spPr bwMode="auto">
            <a:xfrm flipH="1">
              <a:off x="3686" y="959"/>
              <a:ext cx="304" cy="479"/>
            </a:xfrm>
            <a:custGeom>
              <a:avLst/>
              <a:gdLst>
                <a:gd name="T0" fmla="*/ 23 w 44"/>
                <a:gd name="T1" fmla="*/ 8 h 70"/>
                <a:gd name="T2" fmla="*/ 8 w 44"/>
                <a:gd name="T3" fmla="*/ 2 h 70"/>
                <a:gd name="T4" fmla="*/ 2 w 44"/>
                <a:gd name="T5" fmla="*/ 17 h 70"/>
                <a:gd name="T6" fmla="*/ 21 w 44"/>
                <a:gd name="T7" fmla="*/ 62 h 70"/>
                <a:gd name="T8" fmla="*/ 35 w 44"/>
                <a:gd name="T9" fmla="*/ 68 h 70"/>
                <a:gd name="T10" fmla="*/ 41 w 44"/>
                <a:gd name="T11" fmla="*/ 53 h 70"/>
                <a:gd name="T12" fmla="*/ 23 w 44"/>
                <a:gd name="T13" fmla="*/ 8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0"/>
                <a:gd name="T23" fmla="*/ 44 w 44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0">
                  <a:moveTo>
                    <a:pt x="23" y="8"/>
                  </a:moveTo>
                  <a:cubicBezTo>
                    <a:pt x="21" y="3"/>
                    <a:pt x="14" y="0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3" y="68"/>
                    <a:pt x="29" y="70"/>
                    <a:pt x="35" y="68"/>
                  </a:cubicBezTo>
                  <a:cubicBezTo>
                    <a:pt x="41" y="66"/>
                    <a:pt x="44" y="59"/>
                    <a:pt x="41" y="53"/>
                  </a:cubicBezTo>
                  <a:cubicBezTo>
                    <a:pt x="23" y="8"/>
                    <a:pt x="23" y="8"/>
                    <a:pt x="23" y="8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50" name="Freeform 235"/>
            <p:cNvSpPr>
              <a:spLocks noChangeArrowheads="1"/>
            </p:cNvSpPr>
            <p:nvPr/>
          </p:nvSpPr>
          <p:spPr bwMode="auto">
            <a:xfrm flipH="1">
              <a:off x="3418" y="1288"/>
              <a:ext cx="377" cy="447"/>
            </a:xfrm>
            <a:custGeom>
              <a:avLst/>
              <a:gdLst>
                <a:gd name="T0" fmla="*/ 49 w 55"/>
                <a:gd name="T1" fmla="*/ 4 h 65"/>
                <a:gd name="T2" fmla="*/ 32 w 55"/>
                <a:gd name="T3" fmla="*/ 7 h 65"/>
                <a:gd name="T4" fmla="*/ 4 w 55"/>
                <a:gd name="T5" fmla="*/ 44 h 65"/>
                <a:gd name="T6" fmla="*/ 6 w 55"/>
                <a:gd name="T7" fmla="*/ 61 h 65"/>
                <a:gd name="T8" fmla="*/ 23 w 55"/>
                <a:gd name="T9" fmla="*/ 59 h 65"/>
                <a:gd name="T10" fmla="*/ 51 w 55"/>
                <a:gd name="T11" fmla="*/ 21 h 65"/>
                <a:gd name="T12" fmla="*/ 49 w 55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49" y="4"/>
                  </a:moveTo>
                  <a:cubicBezTo>
                    <a:pt x="43" y="0"/>
                    <a:pt x="36" y="1"/>
                    <a:pt x="32" y="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9"/>
                    <a:pt x="1" y="57"/>
                    <a:pt x="6" y="61"/>
                  </a:cubicBezTo>
                  <a:cubicBezTo>
                    <a:pt x="11" y="65"/>
                    <a:pt x="19" y="64"/>
                    <a:pt x="23" y="5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16"/>
                    <a:pt x="54" y="8"/>
                    <a:pt x="49" y="4"/>
                  </a:cubicBez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02451" name="Picture 2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586" y="1877"/>
              <a:ext cx="33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52" name="Freeform 240"/>
            <p:cNvSpPr>
              <a:spLocks noChangeArrowheads="1"/>
            </p:cNvSpPr>
            <p:nvPr/>
          </p:nvSpPr>
          <p:spPr bwMode="auto">
            <a:xfrm flipH="1">
              <a:off x="3582" y="1881"/>
              <a:ext cx="337" cy="187"/>
            </a:xfrm>
            <a:custGeom>
              <a:avLst/>
              <a:gdLst>
                <a:gd name="T0" fmla="*/ 1 w 49"/>
                <a:gd name="T1" fmla="*/ 20 h 27"/>
                <a:gd name="T2" fmla="*/ 4 w 49"/>
                <a:gd name="T3" fmla="*/ 27 h 27"/>
                <a:gd name="T4" fmla="*/ 49 w 49"/>
                <a:gd name="T5" fmla="*/ 11 h 27"/>
                <a:gd name="T6" fmla="*/ 46 w 49"/>
                <a:gd name="T7" fmla="*/ 4 h 27"/>
                <a:gd name="T8" fmla="*/ 43 w 49"/>
                <a:gd name="T9" fmla="*/ 1 h 27"/>
                <a:gd name="T10" fmla="*/ 3 w 49"/>
                <a:gd name="T11" fmla="*/ 16 h 27"/>
                <a:gd name="T12" fmla="*/ 1 w 49"/>
                <a:gd name="T13" fmla="*/ 2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7"/>
                <a:gd name="T23" fmla="*/ 49 w 4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7">
                  <a:moveTo>
                    <a:pt x="1" y="20"/>
                  </a:moveTo>
                  <a:cubicBezTo>
                    <a:pt x="3" y="23"/>
                    <a:pt x="4" y="27"/>
                    <a:pt x="4" y="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7" y="5"/>
                    <a:pt x="46" y="4"/>
                  </a:cubicBezTo>
                  <a:cubicBezTo>
                    <a:pt x="46" y="2"/>
                    <a:pt x="45" y="0"/>
                    <a:pt x="43" y="1"/>
                  </a:cubicBezTo>
                  <a:cubicBezTo>
                    <a:pt x="41" y="2"/>
                    <a:pt x="4" y="15"/>
                    <a:pt x="3" y="16"/>
                  </a:cubicBezTo>
                  <a:cubicBezTo>
                    <a:pt x="1" y="17"/>
                    <a:pt x="0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53" name="Freeform 242"/>
            <p:cNvSpPr>
              <a:spLocks noChangeArrowheads="1"/>
            </p:cNvSpPr>
            <p:nvPr/>
          </p:nvSpPr>
          <p:spPr bwMode="auto">
            <a:xfrm flipH="1">
              <a:off x="3161" y="1929"/>
              <a:ext cx="773" cy="1160"/>
            </a:xfrm>
            <a:custGeom>
              <a:avLst/>
              <a:gdLst>
                <a:gd name="T0" fmla="*/ 102 w 211"/>
                <a:gd name="T1" fmla="*/ 0 h 317"/>
                <a:gd name="T2" fmla="*/ 0 w 211"/>
                <a:gd name="T3" fmla="*/ 36 h 317"/>
                <a:gd name="T4" fmla="*/ 113 w 211"/>
                <a:gd name="T5" fmla="*/ 317 h 317"/>
                <a:gd name="T6" fmla="*/ 211 w 211"/>
                <a:gd name="T7" fmla="*/ 268 h 317"/>
                <a:gd name="T8" fmla="*/ 102 w 211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317"/>
                <a:gd name="T17" fmla="*/ 211 w 21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317">
                  <a:moveTo>
                    <a:pt x="102" y="0"/>
                  </a:moveTo>
                  <a:lnTo>
                    <a:pt x="0" y="36"/>
                  </a:lnTo>
                  <a:lnTo>
                    <a:pt x="113" y="317"/>
                  </a:lnTo>
                  <a:lnTo>
                    <a:pt x="211" y="26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54" name="Freeform 496"/>
            <p:cNvSpPr>
              <a:spLocks noChangeArrowheads="1"/>
            </p:cNvSpPr>
            <p:nvPr/>
          </p:nvSpPr>
          <p:spPr bwMode="auto">
            <a:xfrm flipH="1">
              <a:off x="3708" y="1273"/>
              <a:ext cx="150" cy="125"/>
            </a:xfrm>
            <a:custGeom>
              <a:avLst/>
              <a:gdLst>
                <a:gd name="T0" fmla="*/ 19 w 22"/>
                <a:gd name="T1" fmla="*/ 0 h 18"/>
                <a:gd name="T2" fmla="*/ 0 w 22"/>
                <a:gd name="T3" fmla="*/ 11 h 18"/>
                <a:gd name="T4" fmla="*/ 2 w 22"/>
                <a:gd name="T5" fmla="*/ 16 h 18"/>
                <a:gd name="T6" fmla="*/ 3 w 22"/>
                <a:gd name="T7" fmla="*/ 18 h 18"/>
                <a:gd name="T8" fmla="*/ 22 w 22"/>
                <a:gd name="T9" fmla="*/ 7 h 18"/>
                <a:gd name="T10" fmla="*/ 22 w 22"/>
                <a:gd name="T11" fmla="*/ 7 h 18"/>
                <a:gd name="T12" fmla="*/ 19 w 2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10" y="15"/>
                    <a:pt x="16" y="12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9F5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462" name="TextBox 78"/>
          <p:cNvSpPr>
            <a:spLocks noChangeArrowheads="1"/>
          </p:cNvSpPr>
          <p:nvPr/>
        </p:nvSpPr>
        <p:spPr bwMode="auto">
          <a:xfrm flipH="1">
            <a:off x="3597275" y="3094038"/>
            <a:ext cx="63833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zh-CN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若一束光线是从</a:t>
            </a:r>
            <a:r>
              <a:rPr lang="zh-CN" altLang="zh-CN" sz="2400" b="1" dirty="0">
                <a:solidFill>
                  <a:srgbClr val="FFFF00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一点</a:t>
            </a:r>
            <a:r>
              <a:rPr lang="zh-CN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发出的，像这样的光线照射在物体上所形成的投影，叫做</a:t>
            </a:r>
            <a:r>
              <a:rPr lang="zh-CN" altLang="zh-CN" sz="2400" b="1" dirty="0">
                <a:solidFill>
                  <a:srgbClr val="FFFF00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中心投影</a:t>
            </a:r>
            <a:endParaRPr lang="en-US" altLang="zh-CN" sz="2400" b="1" dirty="0">
              <a:solidFill>
                <a:srgbClr val="FFFF00"/>
              </a:solidFill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2463" name="Rectangle 63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黑板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3663" y="328613"/>
            <a:ext cx="906145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1" name="TextBox 78"/>
          <p:cNvSpPr>
            <a:spLocks noChangeArrowheads="1"/>
          </p:cNvSpPr>
          <p:nvPr/>
        </p:nvSpPr>
        <p:spPr bwMode="auto">
          <a:xfrm flipH="1">
            <a:off x="7483475" y="1004888"/>
            <a:ext cx="3608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中心投影 </a:t>
            </a:r>
            <a:r>
              <a:rPr lang="zh-CN" altLang="en-US" sz="4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示意图</a:t>
            </a:r>
            <a:endParaRPr lang="en-US" altLang="zh-CN" sz="40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9572" name="Group 4"/>
          <p:cNvGrpSpPr/>
          <p:nvPr/>
        </p:nvGrpSpPr>
        <p:grpSpPr bwMode="auto">
          <a:xfrm>
            <a:off x="603250" y="1754188"/>
            <a:ext cx="2386013" cy="4730750"/>
            <a:chOff x="0" y="0"/>
            <a:chExt cx="4239" cy="8404"/>
          </a:xfrm>
        </p:grpSpPr>
        <p:sp>
          <p:nvSpPr>
            <p:cNvPr id="109573" name="Freeform 190"/>
            <p:cNvSpPr>
              <a:spLocks noChangeArrowheads="1"/>
            </p:cNvSpPr>
            <p:nvPr/>
          </p:nvSpPr>
          <p:spPr bwMode="auto">
            <a:xfrm flipH="1">
              <a:off x="783" y="7874"/>
              <a:ext cx="1750" cy="531"/>
            </a:xfrm>
            <a:custGeom>
              <a:avLst/>
              <a:gdLst>
                <a:gd name="T0" fmla="*/ 43 w 254"/>
                <a:gd name="T1" fmla="*/ 45 h 77"/>
                <a:gd name="T2" fmla="*/ 43 w 254"/>
                <a:gd name="T3" fmla="*/ 45 h 77"/>
                <a:gd name="T4" fmla="*/ 57 w 254"/>
                <a:gd name="T5" fmla="*/ 33 h 77"/>
                <a:gd name="T6" fmla="*/ 64 w 254"/>
                <a:gd name="T7" fmla="*/ 33 h 77"/>
                <a:gd name="T8" fmla="*/ 64 w 254"/>
                <a:gd name="T9" fmla="*/ 0 h 77"/>
                <a:gd name="T10" fmla="*/ 134 w 254"/>
                <a:gd name="T11" fmla="*/ 0 h 77"/>
                <a:gd name="T12" fmla="*/ 134 w 254"/>
                <a:gd name="T13" fmla="*/ 33 h 77"/>
                <a:gd name="T14" fmla="*/ 134 w 254"/>
                <a:gd name="T15" fmla="*/ 33 h 77"/>
                <a:gd name="T16" fmla="*/ 134 w 254"/>
                <a:gd name="T17" fmla="*/ 44 h 77"/>
                <a:gd name="T18" fmla="*/ 134 w 254"/>
                <a:gd name="T19" fmla="*/ 57 h 77"/>
                <a:gd name="T20" fmla="*/ 164 w 254"/>
                <a:gd name="T21" fmla="*/ 45 h 77"/>
                <a:gd name="T22" fmla="*/ 164 w 254"/>
                <a:gd name="T23" fmla="*/ 45 h 77"/>
                <a:gd name="T24" fmla="*/ 178 w 254"/>
                <a:gd name="T25" fmla="*/ 33 h 77"/>
                <a:gd name="T26" fmla="*/ 185 w 254"/>
                <a:gd name="T27" fmla="*/ 33 h 77"/>
                <a:gd name="T28" fmla="*/ 185 w 254"/>
                <a:gd name="T29" fmla="*/ 0 h 77"/>
                <a:gd name="T30" fmla="*/ 254 w 254"/>
                <a:gd name="T31" fmla="*/ 0 h 77"/>
                <a:gd name="T32" fmla="*/ 254 w 254"/>
                <a:gd name="T33" fmla="*/ 33 h 77"/>
                <a:gd name="T34" fmla="*/ 254 w 254"/>
                <a:gd name="T35" fmla="*/ 33 h 77"/>
                <a:gd name="T36" fmla="*/ 254 w 254"/>
                <a:gd name="T37" fmla="*/ 44 h 77"/>
                <a:gd name="T38" fmla="*/ 254 w 254"/>
                <a:gd name="T39" fmla="*/ 61 h 77"/>
                <a:gd name="T40" fmla="*/ 254 w 254"/>
                <a:gd name="T41" fmla="*/ 77 h 77"/>
                <a:gd name="T42" fmla="*/ 134 w 254"/>
                <a:gd name="T43" fmla="*/ 77 h 77"/>
                <a:gd name="T44" fmla="*/ 120 w 254"/>
                <a:gd name="T45" fmla="*/ 77 h 77"/>
                <a:gd name="T46" fmla="*/ 0 w 254"/>
                <a:gd name="T47" fmla="*/ 77 h 77"/>
                <a:gd name="T48" fmla="*/ 43 w 254"/>
                <a:gd name="T49" fmla="*/ 45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77"/>
                <a:gd name="T77" fmla="*/ 254 w 254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77">
                  <a:moveTo>
                    <a:pt x="43" y="45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3" y="34"/>
                    <a:pt x="57" y="33"/>
                    <a:pt x="57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40" y="51"/>
                    <a:pt x="150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3" y="34"/>
                    <a:pt x="178" y="33"/>
                    <a:pt x="178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7" y="49"/>
                    <a:pt x="43" y="45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74" name="Rectangle 191"/>
            <p:cNvSpPr>
              <a:spLocks noChangeArrowheads="1"/>
            </p:cNvSpPr>
            <p:nvPr/>
          </p:nvSpPr>
          <p:spPr bwMode="auto">
            <a:xfrm flipH="1">
              <a:off x="728" y="3931"/>
              <a:ext cx="578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75" name="Rectangle 192"/>
            <p:cNvSpPr>
              <a:spLocks noChangeArrowheads="1"/>
            </p:cNvSpPr>
            <p:nvPr/>
          </p:nvSpPr>
          <p:spPr bwMode="auto">
            <a:xfrm flipH="1">
              <a:off x="1024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76" name="Rectangle 193"/>
            <p:cNvSpPr>
              <a:spLocks noChangeArrowheads="1"/>
            </p:cNvSpPr>
            <p:nvPr/>
          </p:nvSpPr>
          <p:spPr bwMode="auto">
            <a:xfrm flipH="1">
              <a:off x="1577" y="3931"/>
              <a:ext cx="586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77" name="Rectangle 194"/>
            <p:cNvSpPr>
              <a:spLocks noChangeArrowheads="1"/>
            </p:cNvSpPr>
            <p:nvPr/>
          </p:nvSpPr>
          <p:spPr bwMode="auto">
            <a:xfrm flipH="1">
              <a:off x="1577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78" name="Rectangle 195"/>
            <p:cNvSpPr>
              <a:spLocks noChangeArrowheads="1"/>
            </p:cNvSpPr>
            <p:nvPr/>
          </p:nvSpPr>
          <p:spPr bwMode="auto">
            <a:xfrm flipH="1">
              <a:off x="1142" y="4121"/>
              <a:ext cx="648" cy="938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79" name="Freeform 196"/>
            <p:cNvSpPr>
              <a:spLocks noChangeArrowheads="1"/>
            </p:cNvSpPr>
            <p:nvPr/>
          </p:nvSpPr>
          <p:spPr bwMode="auto">
            <a:xfrm flipH="1">
              <a:off x="0" y="1570"/>
              <a:ext cx="2430" cy="3730"/>
            </a:xfrm>
            <a:custGeom>
              <a:avLst/>
              <a:gdLst>
                <a:gd name="T0" fmla="*/ 5 w 353"/>
                <a:gd name="T1" fmla="*/ 41 h 541"/>
                <a:gd name="T2" fmla="*/ 106 w 353"/>
                <a:gd name="T3" fmla="*/ 0 h 541"/>
                <a:gd name="T4" fmla="*/ 142 w 353"/>
                <a:gd name="T5" fmla="*/ 2 h 541"/>
                <a:gd name="T6" fmla="*/ 177 w 353"/>
                <a:gd name="T7" fmla="*/ 0 h 541"/>
                <a:gd name="T8" fmla="*/ 278 w 353"/>
                <a:gd name="T9" fmla="*/ 41 h 541"/>
                <a:gd name="T10" fmla="*/ 295 w 353"/>
                <a:gd name="T11" fmla="*/ 48 h 541"/>
                <a:gd name="T12" fmla="*/ 353 w 353"/>
                <a:gd name="T13" fmla="*/ 253 h 541"/>
                <a:gd name="T14" fmla="*/ 296 w 353"/>
                <a:gd name="T15" fmla="*/ 269 h 541"/>
                <a:gd name="T16" fmla="*/ 261 w 353"/>
                <a:gd name="T17" fmla="*/ 147 h 541"/>
                <a:gd name="T18" fmla="*/ 283 w 353"/>
                <a:gd name="T19" fmla="*/ 445 h 541"/>
                <a:gd name="T20" fmla="*/ 142 w 353"/>
                <a:gd name="T21" fmla="*/ 403 h 541"/>
                <a:gd name="T22" fmla="*/ 0 w 353"/>
                <a:gd name="T23" fmla="*/ 445 h 541"/>
                <a:gd name="T24" fmla="*/ 5 w 353"/>
                <a:gd name="T25" fmla="*/ 4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541"/>
                <a:gd name="T41" fmla="*/ 353 w 35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541">
                  <a:moveTo>
                    <a:pt x="5" y="41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296" y="269"/>
                    <a:pt x="296" y="269"/>
                    <a:pt x="296" y="269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52" y="231"/>
                    <a:pt x="249" y="348"/>
                    <a:pt x="283" y="445"/>
                  </a:cubicBezTo>
                  <a:cubicBezTo>
                    <a:pt x="167" y="541"/>
                    <a:pt x="145" y="450"/>
                    <a:pt x="142" y="403"/>
                  </a:cubicBezTo>
                  <a:cubicBezTo>
                    <a:pt x="138" y="450"/>
                    <a:pt x="117" y="541"/>
                    <a:pt x="0" y="445"/>
                  </a:cubicBezTo>
                  <a:cubicBezTo>
                    <a:pt x="61" y="241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0" name="Freeform 197"/>
            <p:cNvSpPr>
              <a:spLocks noChangeArrowheads="1"/>
            </p:cNvSpPr>
            <p:nvPr/>
          </p:nvSpPr>
          <p:spPr bwMode="auto">
            <a:xfrm flipH="1">
              <a:off x="992" y="1577"/>
              <a:ext cx="874" cy="1816"/>
            </a:xfrm>
            <a:custGeom>
              <a:avLst/>
              <a:gdLst>
                <a:gd name="T0" fmla="*/ 101 w 127"/>
                <a:gd name="T1" fmla="*/ 7 h 263"/>
                <a:gd name="T2" fmla="*/ 97 w 127"/>
                <a:gd name="T3" fmla="*/ 0 h 263"/>
                <a:gd name="T4" fmla="*/ 48 w 127"/>
                <a:gd name="T5" fmla="*/ 2 h 263"/>
                <a:gd name="T6" fmla="*/ 22 w 127"/>
                <a:gd name="T7" fmla="*/ 2 h 263"/>
                <a:gd name="T8" fmla="*/ 20 w 127"/>
                <a:gd name="T9" fmla="*/ 3 h 263"/>
                <a:gd name="T10" fmla="*/ 0 w 127"/>
                <a:gd name="T11" fmla="*/ 33 h 263"/>
                <a:gd name="T12" fmla="*/ 21 w 127"/>
                <a:gd name="T13" fmla="*/ 137 h 263"/>
                <a:gd name="T14" fmla="*/ 57 w 127"/>
                <a:gd name="T15" fmla="*/ 257 h 263"/>
                <a:gd name="T16" fmla="*/ 59 w 127"/>
                <a:gd name="T17" fmla="*/ 260 h 263"/>
                <a:gd name="T18" fmla="*/ 62 w 127"/>
                <a:gd name="T19" fmla="*/ 258 h 263"/>
                <a:gd name="T20" fmla="*/ 83 w 127"/>
                <a:gd name="T21" fmla="*/ 209 h 263"/>
                <a:gd name="T22" fmla="*/ 101 w 127"/>
                <a:gd name="T23" fmla="*/ 175 h 263"/>
                <a:gd name="T24" fmla="*/ 127 w 127"/>
                <a:gd name="T25" fmla="*/ 67 h 263"/>
                <a:gd name="T26" fmla="*/ 111 w 127"/>
                <a:gd name="T27" fmla="*/ 32 h 263"/>
                <a:gd name="T28" fmla="*/ 101 w 127"/>
                <a:gd name="T29" fmla="*/ 7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263"/>
                <a:gd name="T47" fmla="*/ 127 w 127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263">
                  <a:moveTo>
                    <a:pt x="101" y="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57" y="257"/>
                    <a:pt x="57" y="257"/>
                    <a:pt x="57" y="257"/>
                  </a:cubicBezTo>
                  <a:cubicBezTo>
                    <a:pt x="59" y="260"/>
                    <a:pt x="59" y="260"/>
                    <a:pt x="59" y="260"/>
                  </a:cubicBezTo>
                  <a:cubicBezTo>
                    <a:pt x="59" y="260"/>
                    <a:pt x="60" y="263"/>
                    <a:pt x="62" y="258"/>
                  </a:cubicBezTo>
                  <a:cubicBezTo>
                    <a:pt x="65" y="250"/>
                    <a:pt x="83" y="209"/>
                    <a:pt x="83" y="209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11" y="32"/>
                    <a:pt x="111" y="32"/>
                    <a:pt x="111" y="32"/>
                  </a:cubicBezTo>
                  <a:lnTo>
                    <a:pt x="10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1" name="Freeform 198"/>
            <p:cNvSpPr>
              <a:spLocks noChangeArrowheads="1"/>
            </p:cNvSpPr>
            <p:nvPr/>
          </p:nvSpPr>
          <p:spPr bwMode="auto">
            <a:xfrm flipH="1">
              <a:off x="1375" y="1585"/>
              <a:ext cx="157" cy="212"/>
            </a:xfrm>
            <a:custGeom>
              <a:avLst/>
              <a:gdLst>
                <a:gd name="T0" fmla="*/ 0 w 43"/>
                <a:gd name="T1" fmla="*/ 0 h 58"/>
                <a:gd name="T2" fmla="*/ 43 w 43"/>
                <a:gd name="T3" fmla="*/ 0 h 58"/>
                <a:gd name="T4" fmla="*/ 37 w 43"/>
                <a:gd name="T5" fmla="*/ 58 h 58"/>
                <a:gd name="T6" fmla="*/ 7 w 43"/>
                <a:gd name="T7" fmla="*/ 58 h 58"/>
                <a:gd name="T8" fmla="*/ 0 w 4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8"/>
                <a:gd name="T17" fmla="*/ 43 w 4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8">
                  <a:moveTo>
                    <a:pt x="0" y="0"/>
                  </a:moveTo>
                  <a:lnTo>
                    <a:pt x="43" y="0"/>
                  </a:lnTo>
                  <a:lnTo>
                    <a:pt x="37" y="58"/>
                  </a:lnTo>
                  <a:lnTo>
                    <a:pt x="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2" name="Freeform 199"/>
            <p:cNvSpPr>
              <a:spLocks noChangeArrowheads="1"/>
            </p:cNvSpPr>
            <p:nvPr/>
          </p:nvSpPr>
          <p:spPr bwMode="auto">
            <a:xfrm flipH="1">
              <a:off x="1298" y="1779"/>
              <a:ext cx="319" cy="1599"/>
            </a:xfrm>
            <a:custGeom>
              <a:avLst/>
              <a:gdLst>
                <a:gd name="T0" fmla="*/ 0 w 87"/>
                <a:gd name="T1" fmla="*/ 339 h 437"/>
                <a:gd name="T2" fmla="*/ 34 w 87"/>
                <a:gd name="T3" fmla="*/ 0 h 437"/>
                <a:gd name="T4" fmla="*/ 55 w 87"/>
                <a:gd name="T5" fmla="*/ 2 h 437"/>
                <a:gd name="T6" fmla="*/ 87 w 87"/>
                <a:gd name="T7" fmla="*/ 339 h 437"/>
                <a:gd name="T8" fmla="*/ 60 w 87"/>
                <a:gd name="T9" fmla="*/ 403 h 437"/>
                <a:gd name="T10" fmla="*/ 49 w 87"/>
                <a:gd name="T11" fmla="*/ 429 h 437"/>
                <a:gd name="T12" fmla="*/ 45 w 87"/>
                <a:gd name="T13" fmla="*/ 437 h 437"/>
                <a:gd name="T14" fmla="*/ 41 w 87"/>
                <a:gd name="T15" fmla="*/ 431 h 437"/>
                <a:gd name="T16" fmla="*/ 26 w 87"/>
                <a:gd name="T17" fmla="*/ 403 h 437"/>
                <a:gd name="T18" fmla="*/ 0 w 87"/>
                <a:gd name="T19" fmla="*/ 339 h 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7"/>
                <a:gd name="T32" fmla="*/ 87 w 87"/>
                <a:gd name="T33" fmla="*/ 437 h 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7">
                  <a:moveTo>
                    <a:pt x="0" y="339"/>
                  </a:moveTo>
                  <a:lnTo>
                    <a:pt x="34" y="0"/>
                  </a:lnTo>
                  <a:lnTo>
                    <a:pt x="55" y="2"/>
                  </a:lnTo>
                  <a:lnTo>
                    <a:pt x="87" y="339"/>
                  </a:lnTo>
                  <a:lnTo>
                    <a:pt x="60" y="403"/>
                  </a:lnTo>
                  <a:lnTo>
                    <a:pt x="49" y="429"/>
                  </a:lnTo>
                  <a:lnTo>
                    <a:pt x="45" y="437"/>
                  </a:lnTo>
                  <a:lnTo>
                    <a:pt x="41" y="431"/>
                  </a:lnTo>
                  <a:lnTo>
                    <a:pt x="26" y="403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3" name="Freeform 200"/>
            <p:cNvSpPr>
              <a:spLocks noChangeArrowheads="1"/>
            </p:cNvSpPr>
            <p:nvPr/>
          </p:nvSpPr>
          <p:spPr bwMode="auto">
            <a:xfrm flipH="1">
              <a:off x="874" y="1585"/>
              <a:ext cx="586" cy="1801"/>
            </a:xfrm>
            <a:custGeom>
              <a:avLst/>
              <a:gdLst>
                <a:gd name="T0" fmla="*/ 40 w 85"/>
                <a:gd name="T1" fmla="*/ 0 h 261"/>
                <a:gd name="T2" fmla="*/ 0 w 85"/>
                <a:gd name="T3" fmla="*/ 261 h 261"/>
                <a:gd name="T4" fmla="*/ 85 w 85"/>
                <a:gd name="T5" fmla="*/ 68 h 261"/>
                <a:gd name="T6" fmla="*/ 68 w 85"/>
                <a:gd name="T7" fmla="*/ 57 h 261"/>
                <a:gd name="T8" fmla="*/ 79 w 85"/>
                <a:gd name="T9" fmla="*/ 37 h 261"/>
                <a:gd name="T10" fmla="*/ 40 w 85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61"/>
                <a:gd name="T20" fmla="*/ 85 w 85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61">
                  <a:moveTo>
                    <a:pt x="40" y="0"/>
                  </a:moveTo>
                  <a:cubicBezTo>
                    <a:pt x="40" y="0"/>
                    <a:pt x="41" y="139"/>
                    <a:pt x="0" y="261"/>
                  </a:cubicBezTo>
                  <a:cubicBezTo>
                    <a:pt x="29" y="225"/>
                    <a:pt x="85" y="68"/>
                    <a:pt x="85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4" name="Rectangle 201"/>
            <p:cNvSpPr>
              <a:spLocks noChangeArrowheads="1"/>
            </p:cNvSpPr>
            <p:nvPr/>
          </p:nvSpPr>
          <p:spPr bwMode="auto">
            <a:xfrm flipH="1">
              <a:off x="1181" y="1453"/>
              <a:ext cx="545" cy="132"/>
            </a:xfrm>
            <a:prstGeom prst="rect">
              <a:avLst/>
            </a:prstGeom>
            <a:solidFill>
              <a:srgbClr val="DDD4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5" name="Freeform 202"/>
            <p:cNvSpPr>
              <a:spLocks noChangeArrowheads="1"/>
            </p:cNvSpPr>
            <p:nvPr/>
          </p:nvSpPr>
          <p:spPr bwMode="auto">
            <a:xfrm flipH="1">
              <a:off x="1182" y="1563"/>
              <a:ext cx="278" cy="201"/>
            </a:xfrm>
            <a:custGeom>
              <a:avLst/>
              <a:gdLst>
                <a:gd name="T0" fmla="*/ 0 w 76"/>
                <a:gd name="T1" fmla="*/ 6 h 55"/>
                <a:gd name="T2" fmla="*/ 30 w 76"/>
                <a:gd name="T3" fmla="*/ 55 h 55"/>
                <a:gd name="T4" fmla="*/ 76 w 76"/>
                <a:gd name="T5" fmla="*/ 10 h 55"/>
                <a:gd name="T6" fmla="*/ 76 w 76"/>
                <a:gd name="T7" fmla="*/ 0 h 55"/>
                <a:gd name="T8" fmla="*/ 0 w 76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6"/>
                  </a:moveTo>
                  <a:lnTo>
                    <a:pt x="30" y="55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6" name="Freeform 203"/>
            <p:cNvSpPr>
              <a:spLocks noChangeArrowheads="1"/>
            </p:cNvSpPr>
            <p:nvPr/>
          </p:nvSpPr>
          <p:spPr bwMode="auto">
            <a:xfrm flipH="1">
              <a:off x="1453" y="1563"/>
              <a:ext cx="274" cy="201"/>
            </a:xfrm>
            <a:custGeom>
              <a:avLst/>
              <a:gdLst>
                <a:gd name="T0" fmla="*/ 75 w 75"/>
                <a:gd name="T1" fmla="*/ 6 h 55"/>
                <a:gd name="T2" fmla="*/ 45 w 75"/>
                <a:gd name="T3" fmla="*/ 55 h 55"/>
                <a:gd name="T4" fmla="*/ 0 w 75"/>
                <a:gd name="T5" fmla="*/ 10 h 55"/>
                <a:gd name="T6" fmla="*/ 0 w 75"/>
                <a:gd name="T7" fmla="*/ 0 h 55"/>
                <a:gd name="T8" fmla="*/ 75 w 75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5"/>
                <a:gd name="T17" fmla="*/ 75 w 7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5">
                  <a:moveTo>
                    <a:pt x="75" y="6"/>
                  </a:moveTo>
                  <a:lnTo>
                    <a:pt x="45" y="5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7" name="Freeform 204"/>
            <p:cNvSpPr>
              <a:spLocks noChangeArrowheads="1"/>
            </p:cNvSpPr>
            <p:nvPr/>
          </p:nvSpPr>
          <p:spPr bwMode="auto">
            <a:xfrm flipH="1">
              <a:off x="1453" y="1585"/>
              <a:ext cx="578" cy="1801"/>
            </a:xfrm>
            <a:custGeom>
              <a:avLst/>
              <a:gdLst>
                <a:gd name="T0" fmla="*/ 44 w 84"/>
                <a:gd name="T1" fmla="*/ 0 h 261"/>
                <a:gd name="T2" fmla="*/ 84 w 84"/>
                <a:gd name="T3" fmla="*/ 261 h 261"/>
                <a:gd name="T4" fmla="*/ 0 w 84"/>
                <a:gd name="T5" fmla="*/ 68 h 261"/>
                <a:gd name="T6" fmla="*/ 16 w 84"/>
                <a:gd name="T7" fmla="*/ 57 h 261"/>
                <a:gd name="T8" fmla="*/ 6 w 84"/>
                <a:gd name="T9" fmla="*/ 37 h 261"/>
                <a:gd name="T10" fmla="*/ 44 w 84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61"/>
                <a:gd name="T20" fmla="*/ 84 w 84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61">
                  <a:moveTo>
                    <a:pt x="44" y="0"/>
                  </a:moveTo>
                  <a:cubicBezTo>
                    <a:pt x="44" y="0"/>
                    <a:pt x="43" y="139"/>
                    <a:pt x="84" y="261"/>
                  </a:cubicBezTo>
                  <a:cubicBezTo>
                    <a:pt x="55" y="225"/>
                    <a:pt x="0" y="68"/>
                    <a:pt x="0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8" name="Rectangle 205"/>
            <p:cNvSpPr>
              <a:spLocks noChangeArrowheads="1"/>
            </p:cNvSpPr>
            <p:nvPr/>
          </p:nvSpPr>
          <p:spPr bwMode="auto">
            <a:xfrm flipH="1">
              <a:off x="789" y="3067"/>
              <a:ext cx="297" cy="95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89" name="Freeform 206"/>
            <p:cNvSpPr>
              <a:spLocks noChangeArrowheads="1"/>
            </p:cNvSpPr>
            <p:nvPr/>
          </p:nvSpPr>
          <p:spPr bwMode="auto">
            <a:xfrm flipH="1">
              <a:off x="1500" y="205"/>
              <a:ext cx="560" cy="435"/>
            </a:xfrm>
            <a:custGeom>
              <a:avLst/>
              <a:gdLst>
                <a:gd name="T0" fmla="*/ 0 w 81"/>
                <a:gd name="T1" fmla="*/ 32 h 63"/>
                <a:gd name="T2" fmla="*/ 32 w 81"/>
                <a:gd name="T3" fmla="*/ 0 h 63"/>
                <a:gd name="T4" fmla="*/ 49 w 81"/>
                <a:gd name="T5" fmla="*/ 0 h 63"/>
                <a:gd name="T6" fmla="*/ 81 w 81"/>
                <a:gd name="T7" fmla="*/ 32 h 63"/>
                <a:gd name="T8" fmla="*/ 49 w 81"/>
                <a:gd name="T9" fmla="*/ 63 h 63"/>
                <a:gd name="T10" fmla="*/ 32 w 81"/>
                <a:gd name="T11" fmla="*/ 63 h 63"/>
                <a:gd name="T12" fmla="*/ 0 w 81"/>
                <a:gd name="T13" fmla="*/ 3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3"/>
                <a:gd name="T23" fmla="*/ 81 w 8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3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6" y="0"/>
                    <a:pt x="81" y="14"/>
                    <a:pt x="81" y="32"/>
                  </a:cubicBezTo>
                  <a:cubicBezTo>
                    <a:pt x="81" y="49"/>
                    <a:pt x="66" y="63"/>
                    <a:pt x="49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0" name="Freeform 207"/>
            <p:cNvSpPr>
              <a:spLocks noChangeArrowheads="1"/>
            </p:cNvSpPr>
            <p:nvPr/>
          </p:nvSpPr>
          <p:spPr bwMode="auto">
            <a:xfrm flipH="1">
              <a:off x="991" y="248"/>
              <a:ext cx="915" cy="1311"/>
            </a:xfrm>
            <a:custGeom>
              <a:avLst/>
              <a:gdLst>
                <a:gd name="T0" fmla="*/ 0 w 133"/>
                <a:gd name="T1" fmla="*/ 60 h 190"/>
                <a:gd name="T2" fmla="*/ 67 w 133"/>
                <a:gd name="T3" fmla="*/ 0 h 190"/>
                <a:gd name="T4" fmla="*/ 133 w 133"/>
                <a:gd name="T5" fmla="*/ 60 h 190"/>
                <a:gd name="T6" fmla="*/ 133 w 133"/>
                <a:gd name="T7" fmla="*/ 108 h 190"/>
                <a:gd name="T8" fmla="*/ 133 w 133"/>
                <a:gd name="T9" fmla="*/ 130 h 190"/>
                <a:gd name="T10" fmla="*/ 67 w 133"/>
                <a:gd name="T11" fmla="*/ 190 h 190"/>
                <a:gd name="T12" fmla="*/ 0 w 133"/>
                <a:gd name="T13" fmla="*/ 130 h 190"/>
                <a:gd name="T14" fmla="*/ 0 w 133"/>
                <a:gd name="T15" fmla="*/ 6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90"/>
                <a:gd name="T26" fmla="*/ 133 w 133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90">
                  <a:moveTo>
                    <a:pt x="0" y="60"/>
                  </a:moveTo>
                  <a:cubicBezTo>
                    <a:pt x="0" y="27"/>
                    <a:pt x="30" y="0"/>
                    <a:pt x="67" y="0"/>
                  </a:cubicBezTo>
                  <a:cubicBezTo>
                    <a:pt x="104" y="0"/>
                    <a:pt x="133" y="27"/>
                    <a:pt x="133" y="60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3" y="163"/>
                    <a:pt x="104" y="190"/>
                    <a:pt x="67" y="190"/>
                  </a:cubicBezTo>
                  <a:cubicBezTo>
                    <a:pt x="30" y="190"/>
                    <a:pt x="0" y="163"/>
                    <a:pt x="0" y="13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1" name="Freeform 208"/>
            <p:cNvSpPr>
              <a:spLocks noEditPoints="1" noChangeArrowheads="1"/>
            </p:cNvSpPr>
            <p:nvPr/>
          </p:nvSpPr>
          <p:spPr bwMode="auto">
            <a:xfrm flipH="1">
              <a:off x="1170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7 w 96"/>
                <a:gd name="T11" fmla="*/ 39 h 53"/>
                <a:gd name="T12" fmla="*/ 78 w 96"/>
                <a:gd name="T13" fmla="*/ 39 h 53"/>
                <a:gd name="T14" fmla="*/ 78 w 96"/>
                <a:gd name="T15" fmla="*/ 13 h 53"/>
                <a:gd name="T16" fmla="*/ 17 w 96"/>
                <a:gd name="T17" fmla="*/ 13 h 53"/>
                <a:gd name="T18" fmla="*/ 17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7" y="39"/>
                  </a:moveTo>
                  <a:lnTo>
                    <a:pt x="78" y="39"/>
                  </a:lnTo>
                  <a:lnTo>
                    <a:pt x="78" y="13"/>
                  </a:lnTo>
                  <a:lnTo>
                    <a:pt x="17" y="13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2" name="Freeform 209"/>
            <p:cNvSpPr>
              <a:spLocks noEditPoints="1" noChangeArrowheads="1"/>
            </p:cNvSpPr>
            <p:nvPr/>
          </p:nvSpPr>
          <p:spPr bwMode="auto">
            <a:xfrm flipH="1">
              <a:off x="1617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9 w 96"/>
                <a:gd name="T11" fmla="*/ 39 h 53"/>
                <a:gd name="T12" fmla="*/ 79 w 96"/>
                <a:gd name="T13" fmla="*/ 39 h 53"/>
                <a:gd name="T14" fmla="*/ 79 w 96"/>
                <a:gd name="T15" fmla="*/ 13 h 53"/>
                <a:gd name="T16" fmla="*/ 19 w 96"/>
                <a:gd name="T17" fmla="*/ 13 h 53"/>
                <a:gd name="T18" fmla="*/ 19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9" y="39"/>
                  </a:moveTo>
                  <a:lnTo>
                    <a:pt x="79" y="39"/>
                  </a:lnTo>
                  <a:lnTo>
                    <a:pt x="79" y="13"/>
                  </a:lnTo>
                  <a:lnTo>
                    <a:pt x="19" y="13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3" name="Rectangle 210"/>
            <p:cNvSpPr>
              <a:spLocks noChangeArrowheads="1"/>
            </p:cNvSpPr>
            <p:nvPr/>
          </p:nvSpPr>
          <p:spPr bwMode="auto">
            <a:xfrm flipH="1">
              <a:off x="1478" y="765"/>
              <a:ext cx="154" cy="55"/>
            </a:xfrm>
            <a:prstGeom prst="rect">
              <a:avLst/>
            </a:pr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4" name="Rectangle 211"/>
            <p:cNvSpPr>
              <a:spLocks noChangeArrowheads="1"/>
            </p:cNvSpPr>
            <p:nvPr/>
          </p:nvSpPr>
          <p:spPr bwMode="auto">
            <a:xfrm flipH="1">
              <a:off x="1423" y="1295"/>
              <a:ext cx="263" cy="55"/>
            </a:xfrm>
            <a:prstGeom prst="rect">
              <a:avLst/>
            </a:prstGeom>
            <a:solidFill>
              <a:srgbClr val="EA58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5" name="Freeform 212"/>
            <p:cNvSpPr>
              <a:spLocks noChangeArrowheads="1"/>
            </p:cNvSpPr>
            <p:nvPr/>
          </p:nvSpPr>
          <p:spPr bwMode="auto">
            <a:xfrm flipH="1">
              <a:off x="1376" y="0"/>
              <a:ext cx="560" cy="439"/>
            </a:xfrm>
            <a:custGeom>
              <a:avLst/>
              <a:gdLst>
                <a:gd name="T0" fmla="*/ 0 w 81"/>
                <a:gd name="T1" fmla="*/ 32 h 64"/>
                <a:gd name="T2" fmla="*/ 32 w 81"/>
                <a:gd name="T3" fmla="*/ 0 h 64"/>
                <a:gd name="T4" fmla="*/ 49 w 81"/>
                <a:gd name="T5" fmla="*/ 0 h 64"/>
                <a:gd name="T6" fmla="*/ 81 w 81"/>
                <a:gd name="T7" fmla="*/ 32 h 64"/>
                <a:gd name="T8" fmla="*/ 49 w 81"/>
                <a:gd name="T9" fmla="*/ 64 h 64"/>
                <a:gd name="T10" fmla="*/ 32 w 81"/>
                <a:gd name="T11" fmla="*/ 64 h 64"/>
                <a:gd name="T12" fmla="*/ 0 w 81"/>
                <a:gd name="T13" fmla="*/ 3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4"/>
                <a:gd name="T23" fmla="*/ 81 w 8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4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81" y="15"/>
                    <a:pt x="81" y="32"/>
                  </a:cubicBezTo>
                  <a:cubicBezTo>
                    <a:pt x="81" y="50"/>
                    <a:pt x="67" y="64"/>
                    <a:pt x="49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6" name="Freeform 213"/>
            <p:cNvSpPr>
              <a:spLocks noChangeArrowheads="1"/>
            </p:cNvSpPr>
            <p:nvPr/>
          </p:nvSpPr>
          <p:spPr bwMode="auto">
            <a:xfrm flipH="1">
              <a:off x="837" y="212"/>
              <a:ext cx="395" cy="373"/>
            </a:xfrm>
            <a:custGeom>
              <a:avLst/>
              <a:gdLst>
                <a:gd name="T0" fmla="*/ 0 w 57"/>
                <a:gd name="T1" fmla="*/ 27 h 54"/>
                <a:gd name="T2" fmla="*/ 22 w 57"/>
                <a:gd name="T3" fmla="*/ 0 h 54"/>
                <a:gd name="T4" fmla="*/ 34 w 57"/>
                <a:gd name="T5" fmla="*/ 0 h 54"/>
                <a:gd name="T6" fmla="*/ 57 w 57"/>
                <a:gd name="T7" fmla="*/ 27 h 54"/>
                <a:gd name="T8" fmla="*/ 34 w 57"/>
                <a:gd name="T9" fmla="*/ 54 h 54"/>
                <a:gd name="T10" fmla="*/ 22 w 57"/>
                <a:gd name="T11" fmla="*/ 54 h 54"/>
                <a:gd name="T12" fmla="*/ 0 w 57"/>
                <a:gd name="T13" fmla="*/ 2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4"/>
                <a:gd name="T23" fmla="*/ 57 w 5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4">
                  <a:moveTo>
                    <a:pt x="0" y="27"/>
                  </a:moveTo>
                  <a:cubicBezTo>
                    <a:pt x="0" y="12"/>
                    <a:pt x="10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7"/>
                  </a:cubicBezTo>
                  <a:cubicBezTo>
                    <a:pt x="57" y="42"/>
                    <a:pt x="47" y="54"/>
                    <a:pt x="3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7" name="Freeform 214"/>
            <p:cNvSpPr>
              <a:spLocks noChangeArrowheads="1"/>
            </p:cNvSpPr>
            <p:nvPr/>
          </p:nvSpPr>
          <p:spPr bwMode="auto">
            <a:xfrm flipH="1">
              <a:off x="1079" y="87"/>
              <a:ext cx="498" cy="352"/>
            </a:xfrm>
            <a:custGeom>
              <a:avLst/>
              <a:gdLst>
                <a:gd name="T0" fmla="*/ 72 w 72"/>
                <a:gd name="T1" fmla="*/ 51 h 51"/>
                <a:gd name="T2" fmla="*/ 0 w 72"/>
                <a:gd name="T3" fmla="*/ 51 h 51"/>
                <a:gd name="T4" fmla="*/ 0 w 72"/>
                <a:gd name="T5" fmla="*/ 0 h 51"/>
                <a:gd name="T6" fmla="*/ 50 w 72"/>
                <a:gd name="T7" fmla="*/ 0 h 51"/>
                <a:gd name="T8" fmla="*/ 72 w 72"/>
                <a:gd name="T9" fmla="*/ 19 h 51"/>
                <a:gd name="T10" fmla="*/ 72 w 72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1"/>
                <a:gd name="T20" fmla="*/ 72 w 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1">
                  <a:moveTo>
                    <a:pt x="72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0"/>
                    <a:pt x="50" y="0"/>
                  </a:cubicBezTo>
                  <a:cubicBezTo>
                    <a:pt x="65" y="0"/>
                    <a:pt x="72" y="6"/>
                    <a:pt x="72" y="19"/>
                  </a:cubicBezTo>
                  <a:cubicBezTo>
                    <a:pt x="72" y="32"/>
                    <a:pt x="72" y="51"/>
                    <a:pt x="72" y="51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8" name="Freeform 215"/>
            <p:cNvSpPr>
              <a:spLocks noChangeArrowheads="1"/>
            </p:cNvSpPr>
            <p:nvPr/>
          </p:nvSpPr>
          <p:spPr bwMode="auto">
            <a:xfrm flipH="1">
              <a:off x="969" y="475"/>
              <a:ext cx="117" cy="447"/>
            </a:xfrm>
            <a:custGeom>
              <a:avLst/>
              <a:gdLst>
                <a:gd name="T0" fmla="*/ 17 w 17"/>
                <a:gd name="T1" fmla="*/ 60 h 65"/>
                <a:gd name="T2" fmla="*/ 9 w 17"/>
                <a:gd name="T3" fmla="*/ 65 h 65"/>
                <a:gd name="T4" fmla="*/ 0 w 17"/>
                <a:gd name="T5" fmla="*/ 60 h 65"/>
                <a:gd name="T6" fmla="*/ 0 w 17"/>
                <a:gd name="T7" fmla="*/ 5 h 65"/>
                <a:gd name="T8" fmla="*/ 9 w 17"/>
                <a:gd name="T9" fmla="*/ 0 h 65"/>
                <a:gd name="T10" fmla="*/ 17 w 17"/>
                <a:gd name="T11" fmla="*/ 5 h 65"/>
                <a:gd name="T12" fmla="*/ 17 w 17"/>
                <a:gd name="T13" fmla="*/ 6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5"/>
                <a:gd name="T23" fmla="*/ 17 w 1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5">
                  <a:moveTo>
                    <a:pt x="17" y="60"/>
                  </a:moveTo>
                  <a:cubicBezTo>
                    <a:pt x="17" y="63"/>
                    <a:pt x="13" y="65"/>
                    <a:pt x="9" y="65"/>
                  </a:cubicBezTo>
                  <a:cubicBezTo>
                    <a:pt x="4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5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599" name="Freeform 216"/>
            <p:cNvSpPr>
              <a:spLocks noChangeArrowheads="1"/>
            </p:cNvSpPr>
            <p:nvPr/>
          </p:nvSpPr>
          <p:spPr bwMode="auto">
            <a:xfrm flipH="1">
              <a:off x="2163" y="1855"/>
              <a:ext cx="1398" cy="1135"/>
            </a:xfrm>
            <a:custGeom>
              <a:avLst/>
              <a:gdLst>
                <a:gd name="T0" fmla="*/ 382 w 382"/>
                <a:gd name="T1" fmla="*/ 150 h 310"/>
                <a:gd name="T2" fmla="*/ 320 w 382"/>
                <a:gd name="T3" fmla="*/ 0 h 310"/>
                <a:gd name="T4" fmla="*/ 0 w 382"/>
                <a:gd name="T5" fmla="*/ 211 h 310"/>
                <a:gd name="T6" fmla="*/ 64 w 382"/>
                <a:gd name="T7" fmla="*/ 310 h 310"/>
                <a:gd name="T8" fmla="*/ 382 w 382"/>
                <a:gd name="T9" fmla="*/ 15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310"/>
                <a:gd name="T17" fmla="*/ 382 w 38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310">
                  <a:moveTo>
                    <a:pt x="382" y="150"/>
                  </a:moveTo>
                  <a:lnTo>
                    <a:pt x="320" y="0"/>
                  </a:lnTo>
                  <a:lnTo>
                    <a:pt x="0" y="211"/>
                  </a:lnTo>
                  <a:lnTo>
                    <a:pt x="64" y="310"/>
                  </a:lnTo>
                  <a:lnTo>
                    <a:pt x="382" y="15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00" name="Freeform 217"/>
            <p:cNvSpPr>
              <a:spLocks noChangeArrowheads="1"/>
            </p:cNvSpPr>
            <p:nvPr/>
          </p:nvSpPr>
          <p:spPr bwMode="auto">
            <a:xfrm flipH="1">
              <a:off x="1211" y="3693"/>
              <a:ext cx="220" cy="84"/>
            </a:xfrm>
            <a:custGeom>
              <a:avLst/>
              <a:gdLst>
                <a:gd name="T0" fmla="*/ 60 w 60"/>
                <a:gd name="T1" fmla="*/ 0 h 23"/>
                <a:gd name="T2" fmla="*/ 0 w 60"/>
                <a:gd name="T3" fmla="*/ 2 h 23"/>
                <a:gd name="T4" fmla="*/ 0 w 60"/>
                <a:gd name="T5" fmla="*/ 23 h 23"/>
                <a:gd name="T6" fmla="*/ 60 w 60"/>
                <a:gd name="T7" fmla="*/ 23 h 23"/>
                <a:gd name="T8" fmla="*/ 60 w 6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3"/>
                <a:gd name="T17" fmla="*/ 60 w 6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3">
                  <a:moveTo>
                    <a:pt x="60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60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09601" name="Picture 2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175" y="3660"/>
              <a:ext cx="1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602" name="Freeform 219"/>
            <p:cNvSpPr>
              <a:spLocks noChangeArrowheads="1"/>
            </p:cNvSpPr>
            <p:nvPr/>
          </p:nvSpPr>
          <p:spPr bwMode="auto">
            <a:xfrm flipH="1">
              <a:off x="969" y="2880"/>
              <a:ext cx="1599" cy="1864"/>
            </a:xfrm>
            <a:custGeom>
              <a:avLst/>
              <a:gdLst>
                <a:gd name="T0" fmla="*/ 0 w 437"/>
                <a:gd name="T1" fmla="*/ 125 h 509"/>
                <a:gd name="T2" fmla="*/ 213 w 437"/>
                <a:gd name="T3" fmla="*/ 0 h 509"/>
                <a:gd name="T4" fmla="*/ 437 w 437"/>
                <a:gd name="T5" fmla="*/ 385 h 509"/>
                <a:gd name="T6" fmla="*/ 224 w 437"/>
                <a:gd name="T7" fmla="*/ 509 h 509"/>
                <a:gd name="T8" fmla="*/ 0 w 437"/>
                <a:gd name="T9" fmla="*/ 125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509"/>
                <a:gd name="T17" fmla="*/ 437 w 437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509">
                  <a:moveTo>
                    <a:pt x="0" y="125"/>
                  </a:moveTo>
                  <a:lnTo>
                    <a:pt x="213" y="0"/>
                  </a:lnTo>
                  <a:lnTo>
                    <a:pt x="437" y="385"/>
                  </a:lnTo>
                  <a:lnTo>
                    <a:pt x="224" y="50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5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03" name="Freeform 220"/>
            <p:cNvSpPr>
              <a:spLocks noChangeArrowheads="1"/>
            </p:cNvSpPr>
            <p:nvPr/>
          </p:nvSpPr>
          <p:spPr bwMode="auto">
            <a:xfrm flipH="1">
              <a:off x="921" y="3653"/>
              <a:ext cx="289" cy="318"/>
            </a:xfrm>
            <a:custGeom>
              <a:avLst/>
              <a:gdLst>
                <a:gd name="T0" fmla="*/ 41 w 79"/>
                <a:gd name="T1" fmla="*/ 87 h 87"/>
                <a:gd name="T2" fmla="*/ 79 w 79"/>
                <a:gd name="T3" fmla="*/ 64 h 87"/>
                <a:gd name="T4" fmla="*/ 38 w 79"/>
                <a:gd name="T5" fmla="*/ 0 h 87"/>
                <a:gd name="T6" fmla="*/ 0 w 79"/>
                <a:gd name="T7" fmla="*/ 23 h 87"/>
                <a:gd name="T8" fmla="*/ 41 w 79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7"/>
                <a:gd name="T17" fmla="*/ 79 w 7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7">
                  <a:moveTo>
                    <a:pt x="41" y="87"/>
                  </a:moveTo>
                  <a:lnTo>
                    <a:pt x="79" y="64"/>
                  </a:lnTo>
                  <a:lnTo>
                    <a:pt x="38" y="0"/>
                  </a:lnTo>
                  <a:lnTo>
                    <a:pt x="0" y="23"/>
                  </a:lnTo>
                  <a:lnTo>
                    <a:pt x="41" y="8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09604" name="Picture 2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987" y="3679"/>
              <a:ext cx="23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605" name="Picture 2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03" y="3635"/>
              <a:ext cx="249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606" name="Freeform 223"/>
            <p:cNvSpPr>
              <a:spLocks noChangeArrowheads="1"/>
            </p:cNvSpPr>
            <p:nvPr/>
          </p:nvSpPr>
          <p:spPr bwMode="auto">
            <a:xfrm flipH="1">
              <a:off x="874" y="3598"/>
              <a:ext cx="242" cy="318"/>
            </a:xfrm>
            <a:custGeom>
              <a:avLst/>
              <a:gdLst>
                <a:gd name="T0" fmla="*/ 29 w 35"/>
                <a:gd name="T1" fmla="*/ 44 h 46"/>
                <a:gd name="T2" fmla="*/ 35 w 35"/>
                <a:gd name="T3" fmla="*/ 40 h 46"/>
                <a:gd name="T4" fmla="*/ 10 w 35"/>
                <a:gd name="T5" fmla="*/ 0 h 46"/>
                <a:gd name="T6" fmla="*/ 3 w 35"/>
                <a:gd name="T7" fmla="*/ 4 h 46"/>
                <a:gd name="T8" fmla="*/ 1 w 35"/>
                <a:gd name="T9" fmla="*/ 8 h 46"/>
                <a:gd name="T10" fmla="*/ 25 w 35"/>
                <a:gd name="T11" fmla="*/ 44 h 46"/>
                <a:gd name="T12" fmla="*/ 29 w 35"/>
                <a:gd name="T13" fmla="*/ 4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6"/>
                <a:gd name="T23" fmla="*/ 35 w 3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6">
                  <a:moveTo>
                    <a:pt x="29" y="44"/>
                  </a:moveTo>
                  <a:cubicBezTo>
                    <a:pt x="32" y="42"/>
                    <a:pt x="35" y="40"/>
                    <a:pt x="35" y="4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5" y="3"/>
                    <a:pt x="3" y="4"/>
                  </a:cubicBezTo>
                  <a:cubicBezTo>
                    <a:pt x="2" y="5"/>
                    <a:pt x="0" y="6"/>
                    <a:pt x="1" y="8"/>
                  </a:cubicBezTo>
                  <a:cubicBezTo>
                    <a:pt x="2" y="9"/>
                    <a:pt x="24" y="42"/>
                    <a:pt x="25" y="44"/>
                  </a:cubicBezTo>
                  <a:cubicBezTo>
                    <a:pt x="25" y="45"/>
                    <a:pt x="26" y="46"/>
                    <a:pt x="2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07" name="Freeform 224"/>
            <p:cNvSpPr>
              <a:spLocks noChangeArrowheads="1"/>
            </p:cNvSpPr>
            <p:nvPr/>
          </p:nvSpPr>
          <p:spPr bwMode="auto">
            <a:xfrm flipH="1">
              <a:off x="921" y="3847"/>
              <a:ext cx="33" cy="26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5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08" name="Freeform 225"/>
            <p:cNvSpPr>
              <a:spLocks noChangeArrowheads="1"/>
            </p:cNvSpPr>
            <p:nvPr/>
          </p:nvSpPr>
          <p:spPr bwMode="auto">
            <a:xfrm flipH="1">
              <a:off x="1010" y="3693"/>
              <a:ext cx="318" cy="396"/>
            </a:xfrm>
            <a:custGeom>
              <a:avLst/>
              <a:gdLst>
                <a:gd name="T0" fmla="*/ 29 w 46"/>
                <a:gd name="T1" fmla="*/ 57 h 57"/>
                <a:gd name="T2" fmla="*/ 41 w 46"/>
                <a:gd name="T3" fmla="*/ 49 h 57"/>
                <a:gd name="T4" fmla="*/ 44 w 46"/>
                <a:gd name="T5" fmla="*/ 42 h 57"/>
                <a:gd name="T6" fmla="*/ 18 w 46"/>
                <a:gd name="T7" fmla="*/ 1 h 57"/>
                <a:gd name="T8" fmla="*/ 15 w 46"/>
                <a:gd name="T9" fmla="*/ 1 h 57"/>
                <a:gd name="T10" fmla="*/ 0 w 46"/>
                <a:gd name="T11" fmla="*/ 11 h 57"/>
                <a:gd name="T12" fmla="*/ 29 w 46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7"/>
                <a:gd name="T23" fmla="*/ 46 w 4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7">
                  <a:moveTo>
                    <a:pt x="29" y="57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6" y="46"/>
                    <a:pt x="44" y="42"/>
                  </a:cubicBezTo>
                  <a:cubicBezTo>
                    <a:pt x="42" y="38"/>
                    <a:pt x="22" y="7"/>
                    <a:pt x="18" y="1"/>
                  </a:cubicBezTo>
                  <a:cubicBezTo>
                    <a:pt x="17" y="0"/>
                    <a:pt x="15" y="1"/>
                    <a:pt x="15" y="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09" name="Freeform 226"/>
            <p:cNvSpPr>
              <a:spLocks noChangeArrowheads="1"/>
            </p:cNvSpPr>
            <p:nvPr/>
          </p:nvSpPr>
          <p:spPr bwMode="auto">
            <a:xfrm flipH="1">
              <a:off x="1053" y="3986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0" name="Freeform 227"/>
            <p:cNvSpPr>
              <a:spLocks noChangeArrowheads="1"/>
            </p:cNvSpPr>
            <p:nvPr/>
          </p:nvSpPr>
          <p:spPr bwMode="auto">
            <a:xfrm flipH="1">
              <a:off x="1141" y="3916"/>
              <a:ext cx="241" cy="187"/>
            </a:xfrm>
            <a:custGeom>
              <a:avLst/>
              <a:gdLst>
                <a:gd name="T0" fmla="*/ 30 w 35"/>
                <a:gd name="T1" fmla="*/ 0 h 27"/>
                <a:gd name="T2" fmla="*/ 3 w 35"/>
                <a:gd name="T3" fmla="*/ 17 h 27"/>
                <a:gd name="T4" fmla="*/ 2 w 35"/>
                <a:gd name="T5" fmla="*/ 24 h 27"/>
                <a:gd name="T6" fmla="*/ 8 w 35"/>
                <a:gd name="T7" fmla="*/ 25 h 27"/>
                <a:gd name="T8" fmla="*/ 35 w 35"/>
                <a:gd name="T9" fmla="*/ 8 h 27"/>
                <a:gd name="T10" fmla="*/ 30 w 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7"/>
                <a:gd name="T20" fmla="*/ 35 w 3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7">
                  <a:moveTo>
                    <a:pt x="30" y="0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9"/>
                    <a:pt x="0" y="22"/>
                    <a:pt x="2" y="24"/>
                  </a:cubicBezTo>
                  <a:cubicBezTo>
                    <a:pt x="3" y="26"/>
                    <a:pt x="6" y="27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1" name="Freeform 228"/>
            <p:cNvSpPr>
              <a:spLocks noChangeArrowheads="1"/>
            </p:cNvSpPr>
            <p:nvPr/>
          </p:nvSpPr>
          <p:spPr bwMode="auto">
            <a:xfrm flipH="1">
              <a:off x="1258" y="3752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2" name="Freeform 229"/>
            <p:cNvSpPr>
              <a:spLocks noChangeArrowheads="1"/>
            </p:cNvSpPr>
            <p:nvPr/>
          </p:nvSpPr>
          <p:spPr bwMode="auto">
            <a:xfrm flipH="1">
              <a:off x="1225" y="3840"/>
              <a:ext cx="241" cy="194"/>
            </a:xfrm>
            <a:custGeom>
              <a:avLst/>
              <a:gdLst>
                <a:gd name="T0" fmla="*/ 29 w 35"/>
                <a:gd name="T1" fmla="*/ 0 h 28"/>
                <a:gd name="T2" fmla="*/ 2 w 35"/>
                <a:gd name="T3" fmla="*/ 18 h 28"/>
                <a:gd name="T4" fmla="*/ 2 w 35"/>
                <a:gd name="T5" fmla="*/ 25 h 28"/>
                <a:gd name="T6" fmla="*/ 8 w 35"/>
                <a:gd name="T7" fmla="*/ 27 h 28"/>
                <a:gd name="T8" fmla="*/ 35 w 35"/>
                <a:gd name="T9" fmla="*/ 10 h 28"/>
                <a:gd name="T10" fmla="*/ 29 w 3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29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6" y="28"/>
                    <a:pt x="8" y="27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3" name="Freeform 230"/>
            <p:cNvSpPr>
              <a:spLocks noChangeArrowheads="1"/>
            </p:cNvSpPr>
            <p:nvPr/>
          </p:nvSpPr>
          <p:spPr bwMode="auto">
            <a:xfrm flipH="1">
              <a:off x="0" y="3020"/>
              <a:ext cx="1072" cy="875"/>
            </a:xfrm>
            <a:custGeom>
              <a:avLst/>
              <a:gdLst>
                <a:gd name="T0" fmla="*/ 52 w 293"/>
                <a:gd name="T1" fmla="*/ 239 h 239"/>
                <a:gd name="T2" fmla="*/ 0 w 293"/>
                <a:gd name="T3" fmla="*/ 158 h 239"/>
                <a:gd name="T4" fmla="*/ 241 w 293"/>
                <a:gd name="T5" fmla="*/ 0 h 239"/>
                <a:gd name="T6" fmla="*/ 293 w 293"/>
                <a:gd name="T7" fmla="*/ 81 h 239"/>
                <a:gd name="T8" fmla="*/ 52 w 293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39"/>
                <a:gd name="T17" fmla="*/ 293 w 293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39">
                  <a:moveTo>
                    <a:pt x="52" y="239"/>
                  </a:moveTo>
                  <a:lnTo>
                    <a:pt x="0" y="158"/>
                  </a:lnTo>
                  <a:lnTo>
                    <a:pt x="241" y="0"/>
                  </a:lnTo>
                  <a:lnTo>
                    <a:pt x="293" y="81"/>
                  </a:lnTo>
                  <a:lnTo>
                    <a:pt x="52" y="239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4" name="Freeform 231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5" name="Freeform 232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6" name="Freeform 233"/>
            <p:cNvSpPr>
              <a:spLocks noChangeArrowheads="1"/>
            </p:cNvSpPr>
            <p:nvPr/>
          </p:nvSpPr>
          <p:spPr bwMode="auto">
            <a:xfrm flipH="1">
              <a:off x="3561" y="1321"/>
              <a:ext cx="678" cy="652"/>
            </a:xfrm>
            <a:custGeom>
              <a:avLst/>
              <a:gdLst>
                <a:gd name="T0" fmla="*/ 0 w 98"/>
                <a:gd name="T1" fmla="*/ 31 h 94"/>
                <a:gd name="T2" fmla="*/ 3 w 98"/>
                <a:gd name="T3" fmla="*/ 42 h 94"/>
                <a:gd name="T4" fmla="*/ 10 w 98"/>
                <a:gd name="T5" fmla="*/ 59 h 94"/>
                <a:gd name="T6" fmla="*/ 66 w 98"/>
                <a:gd name="T7" fmla="*/ 85 h 94"/>
                <a:gd name="T8" fmla="*/ 88 w 98"/>
                <a:gd name="T9" fmla="*/ 27 h 94"/>
                <a:gd name="T10" fmla="*/ 81 w 98"/>
                <a:gd name="T11" fmla="*/ 9 h 94"/>
                <a:gd name="T12" fmla="*/ 77 w 98"/>
                <a:gd name="T13" fmla="*/ 0 h 94"/>
                <a:gd name="T14" fmla="*/ 0 w 98"/>
                <a:gd name="T15" fmla="*/ 31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94"/>
                <a:gd name="T26" fmla="*/ 98 w 98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94">
                  <a:moveTo>
                    <a:pt x="0" y="31"/>
                  </a:moveTo>
                  <a:cubicBezTo>
                    <a:pt x="0" y="35"/>
                    <a:pt x="1" y="38"/>
                    <a:pt x="3" y="42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9" y="82"/>
                    <a:pt x="45" y="94"/>
                    <a:pt x="66" y="85"/>
                  </a:cubicBezTo>
                  <a:cubicBezTo>
                    <a:pt x="88" y="76"/>
                    <a:pt x="98" y="50"/>
                    <a:pt x="88" y="2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6"/>
                    <a:pt x="78" y="3"/>
                    <a:pt x="77" y="0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7" name="Freeform 234"/>
            <p:cNvSpPr>
              <a:spLocks noChangeArrowheads="1"/>
            </p:cNvSpPr>
            <p:nvPr/>
          </p:nvSpPr>
          <p:spPr bwMode="auto">
            <a:xfrm flipH="1">
              <a:off x="3686" y="959"/>
              <a:ext cx="304" cy="479"/>
            </a:xfrm>
            <a:custGeom>
              <a:avLst/>
              <a:gdLst>
                <a:gd name="T0" fmla="*/ 23 w 44"/>
                <a:gd name="T1" fmla="*/ 8 h 70"/>
                <a:gd name="T2" fmla="*/ 8 w 44"/>
                <a:gd name="T3" fmla="*/ 2 h 70"/>
                <a:gd name="T4" fmla="*/ 2 w 44"/>
                <a:gd name="T5" fmla="*/ 17 h 70"/>
                <a:gd name="T6" fmla="*/ 21 w 44"/>
                <a:gd name="T7" fmla="*/ 62 h 70"/>
                <a:gd name="T8" fmla="*/ 35 w 44"/>
                <a:gd name="T9" fmla="*/ 68 h 70"/>
                <a:gd name="T10" fmla="*/ 41 w 44"/>
                <a:gd name="T11" fmla="*/ 53 h 70"/>
                <a:gd name="T12" fmla="*/ 23 w 44"/>
                <a:gd name="T13" fmla="*/ 8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0"/>
                <a:gd name="T23" fmla="*/ 44 w 44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0">
                  <a:moveTo>
                    <a:pt x="23" y="8"/>
                  </a:moveTo>
                  <a:cubicBezTo>
                    <a:pt x="21" y="3"/>
                    <a:pt x="14" y="0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3" y="68"/>
                    <a:pt x="29" y="70"/>
                    <a:pt x="35" y="68"/>
                  </a:cubicBezTo>
                  <a:cubicBezTo>
                    <a:pt x="41" y="66"/>
                    <a:pt x="44" y="59"/>
                    <a:pt x="41" y="53"/>
                  </a:cubicBezTo>
                  <a:cubicBezTo>
                    <a:pt x="23" y="8"/>
                    <a:pt x="23" y="8"/>
                    <a:pt x="23" y="8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18" name="Freeform 235"/>
            <p:cNvSpPr>
              <a:spLocks noChangeArrowheads="1"/>
            </p:cNvSpPr>
            <p:nvPr/>
          </p:nvSpPr>
          <p:spPr bwMode="auto">
            <a:xfrm flipH="1">
              <a:off x="3418" y="1288"/>
              <a:ext cx="377" cy="447"/>
            </a:xfrm>
            <a:custGeom>
              <a:avLst/>
              <a:gdLst>
                <a:gd name="T0" fmla="*/ 49 w 55"/>
                <a:gd name="T1" fmla="*/ 4 h 65"/>
                <a:gd name="T2" fmla="*/ 32 w 55"/>
                <a:gd name="T3" fmla="*/ 7 h 65"/>
                <a:gd name="T4" fmla="*/ 4 w 55"/>
                <a:gd name="T5" fmla="*/ 44 h 65"/>
                <a:gd name="T6" fmla="*/ 6 w 55"/>
                <a:gd name="T7" fmla="*/ 61 h 65"/>
                <a:gd name="T8" fmla="*/ 23 w 55"/>
                <a:gd name="T9" fmla="*/ 59 h 65"/>
                <a:gd name="T10" fmla="*/ 51 w 55"/>
                <a:gd name="T11" fmla="*/ 21 h 65"/>
                <a:gd name="T12" fmla="*/ 49 w 55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49" y="4"/>
                  </a:moveTo>
                  <a:cubicBezTo>
                    <a:pt x="43" y="0"/>
                    <a:pt x="36" y="1"/>
                    <a:pt x="32" y="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9"/>
                    <a:pt x="1" y="57"/>
                    <a:pt x="6" y="61"/>
                  </a:cubicBezTo>
                  <a:cubicBezTo>
                    <a:pt x="11" y="65"/>
                    <a:pt x="19" y="64"/>
                    <a:pt x="23" y="5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16"/>
                    <a:pt x="54" y="8"/>
                    <a:pt x="49" y="4"/>
                  </a:cubicBez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09619" name="Picture 2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586" y="1877"/>
              <a:ext cx="33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620" name="Freeform 240"/>
            <p:cNvSpPr>
              <a:spLocks noChangeArrowheads="1"/>
            </p:cNvSpPr>
            <p:nvPr/>
          </p:nvSpPr>
          <p:spPr bwMode="auto">
            <a:xfrm flipH="1">
              <a:off x="3582" y="1881"/>
              <a:ext cx="337" cy="187"/>
            </a:xfrm>
            <a:custGeom>
              <a:avLst/>
              <a:gdLst>
                <a:gd name="T0" fmla="*/ 1 w 49"/>
                <a:gd name="T1" fmla="*/ 20 h 27"/>
                <a:gd name="T2" fmla="*/ 4 w 49"/>
                <a:gd name="T3" fmla="*/ 27 h 27"/>
                <a:gd name="T4" fmla="*/ 49 w 49"/>
                <a:gd name="T5" fmla="*/ 11 h 27"/>
                <a:gd name="T6" fmla="*/ 46 w 49"/>
                <a:gd name="T7" fmla="*/ 4 h 27"/>
                <a:gd name="T8" fmla="*/ 43 w 49"/>
                <a:gd name="T9" fmla="*/ 1 h 27"/>
                <a:gd name="T10" fmla="*/ 3 w 49"/>
                <a:gd name="T11" fmla="*/ 16 h 27"/>
                <a:gd name="T12" fmla="*/ 1 w 49"/>
                <a:gd name="T13" fmla="*/ 2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7"/>
                <a:gd name="T23" fmla="*/ 49 w 4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7">
                  <a:moveTo>
                    <a:pt x="1" y="20"/>
                  </a:moveTo>
                  <a:cubicBezTo>
                    <a:pt x="3" y="23"/>
                    <a:pt x="4" y="27"/>
                    <a:pt x="4" y="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7" y="5"/>
                    <a:pt x="46" y="4"/>
                  </a:cubicBezTo>
                  <a:cubicBezTo>
                    <a:pt x="46" y="2"/>
                    <a:pt x="45" y="0"/>
                    <a:pt x="43" y="1"/>
                  </a:cubicBezTo>
                  <a:cubicBezTo>
                    <a:pt x="41" y="2"/>
                    <a:pt x="4" y="15"/>
                    <a:pt x="3" y="16"/>
                  </a:cubicBezTo>
                  <a:cubicBezTo>
                    <a:pt x="1" y="17"/>
                    <a:pt x="0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21" name="Freeform 242"/>
            <p:cNvSpPr>
              <a:spLocks noChangeArrowheads="1"/>
            </p:cNvSpPr>
            <p:nvPr/>
          </p:nvSpPr>
          <p:spPr bwMode="auto">
            <a:xfrm flipH="1">
              <a:off x="3161" y="1929"/>
              <a:ext cx="773" cy="1160"/>
            </a:xfrm>
            <a:custGeom>
              <a:avLst/>
              <a:gdLst>
                <a:gd name="T0" fmla="*/ 102 w 211"/>
                <a:gd name="T1" fmla="*/ 0 h 317"/>
                <a:gd name="T2" fmla="*/ 0 w 211"/>
                <a:gd name="T3" fmla="*/ 36 h 317"/>
                <a:gd name="T4" fmla="*/ 113 w 211"/>
                <a:gd name="T5" fmla="*/ 317 h 317"/>
                <a:gd name="T6" fmla="*/ 211 w 211"/>
                <a:gd name="T7" fmla="*/ 268 h 317"/>
                <a:gd name="T8" fmla="*/ 102 w 211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317"/>
                <a:gd name="T17" fmla="*/ 211 w 21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317">
                  <a:moveTo>
                    <a:pt x="102" y="0"/>
                  </a:moveTo>
                  <a:lnTo>
                    <a:pt x="0" y="36"/>
                  </a:lnTo>
                  <a:lnTo>
                    <a:pt x="113" y="317"/>
                  </a:lnTo>
                  <a:lnTo>
                    <a:pt x="211" y="26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622" name="Freeform 496"/>
            <p:cNvSpPr>
              <a:spLocks noChangeArrowheads="1"/>
            </p:cNvSpPr>
            <p:nvPr/>
          </p:nvSpPr>
          <p:spPr bwMode="auto">
            <a:xfrm flipH="1">
              <a:off x="3708" y="1273"/>
              <a:ext cx="150" cy="125"/>
            </a:xfrm>
            <a:custGeom>
              <a:avLst/>
              <a:gdLst>
                <a:gd name="T0" fmla="*/ 19 w 22"/>
                <a:gd name="T1" fmla="*/ 0 h 18"/>
                <a:gd name="T2" fmla="*/ 0 w 22"/>
                <a:gd name="T3" fmla="*/ 11 h 18"/>
                <a:gd name="T4" fmla="*/ 2 w 22"/>
                <a:gd name="T5" fmla="*/ 16 h 18"/>
                <a:gd name="T6" fmla="*/ 3 w 22"/>
                <a:gd name="T7" fmla="*/ 18 h 18"/>
                <a:gd name="T8" fmla="*/ 22 w 22"/>
                <a:gd name="T9" fmla="*/ 7 h 18"/>
                <a:gd name="T10" fmla="*/ 22 w 22"/>
                <a:gd name="T11" fmla="*/ 7 h 18"/>
                <a:gd name="T12" fmla="*/ 19 w 2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10" y="15"/>
                    <a:pt x="16" y="12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9F5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9624" name="Rectangle 56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9631" name="Picture 63" descr="实物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5088" y="2581275"/>
            <a:ext cx="24892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30" name="Picture 62" descr="中心投影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00575" y="1373188"/>
            <a:ext cx="486727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35" name="Picture 67" descr="中心投影线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98988" y="1374775"/>
            <a:ext cx="486727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32" name="Picture 64" descr="光点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51475" y="1066800"/>
            <a:ext cx="59055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637" name="Freeform 69"/>
          <p:cNvSpPr/>
          <p:nvPr/>
        </p:nvSpPr>
        <p:spPr bwMode="auto">
          <a:xfrm>
            <a:off x="4752975" y="1506538"/>
            <a:ext cx="1000125" cy="363537"/>
          </a:xfrm>
          <a:custGeom>
            <a:avLst/>
            <a:gdLst>
              <a:gd name="T0" fmla="*/ 0 w 731"/>
              <a:gd name="T1" fmla="*/ 320 h 320"/>
              <a:gd name="T2" fmla="*/ 219 w 731"/>
              <a:gd name="T3" fmla="*/ 83 h 320"/>
              <a:gd name="T4" fmla="*/ 731 w 731"/>
              <a:gd name="T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1" h="320">
                <a:moveTo>
                  <a:pt x="0" y="320"/>
                </a:moveTo>
                <a:cubicBezTo>
                  <a:pt x="48" y="228"/>
                  <a:pt x="97" y="136"/>
                  <a:pt x="219" y="83"/>
                </a:cubicBezTo>
                <a:cubicBezTo>
                  <a:pt x="341" y="30"/>
                  <a:pt x="653" y="23"/>
                  <a:pt x="731" y="0"/>
                </a:cubicBezTo>
              </a:path>
            </a:pathLst>
          </a:custGeom>
          <a:noFill/>
          <a:ln w="76200" cmpd="sng">
            <a:solidFill>
              <a:srgbClr val="00CCFF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38" name="TextBox 78"/>
          <p:cNvSpPr>
            <a:spLocks noChangeArrowheads="1"/>
          </p:cNvSpPr>
          <p:nvPr/>
        </p:nvSpPr>
        <p:spPr bwMode="auto">
          <a:xfrm flipH="1">
            <a:off x="3559175" y="1812925"/>
            <a:ext cx="1387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投影中心</a:t>
            </a:r>
            <a:endParaRPr lang="zh-CN" altLang="en-US" sz="20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9639" name="Freeform 71"/>
          <p:cNvSpPr/>
          <p:nvPr/>
        </p:nvSpPr>
        <p:spPr bwMode="auto">
          <a:xfrm>
            <a:off x="4011613" y="3165475"/>
            <a:ext cx="1000125" cy="363538"/>
          </a:xfrm>
          <a:custGeom>
            <a:avLst/>
            <a:gdLst>
              <a:gd name="T0" fmla="*/ 0 w 731"/>
              <a:gd name="T1" fmla="*/ 320 h 320"/>
              <a:gd name="T2" fmla="*/ 219 w 731"/>
              <a:gd name="T3" fmla="*/ 83 h 320"/>
              <a:gd name="T4" fmla="*/ 731 w 731"/>
              <a:gd name="T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1" h="320">
                <a:moveTo>
                  <a:pt x="0" y="320"/>
                </a:moveTo>
                <a:cubicBezTo>
                  <a:pt x="48" y="228"/>
                  <a:pt x="97" y="136"/>
                  <a:pt x="219" y="83"/>
                </a:cubicBezTo>
                <a:cubicBezTo>
                  <a:pt x="341" y="30"/>
                  <a:pt x="653" y="23"/>
                  <a:pt x="731" y="0"/>
                </a:cubicBezTo>
              </a:path>
            </a:pathLst>
          </a:custGeom>
          <a:noFill/>
          <a:ln w="76200" cmpd="sng">
            <a:solidFill>
              <a:srgbClr val="00CCFF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40" name="TextBox 78"/>
          <p:cNvSpPr>
            <a:spLocks noChangeArrowheads="1"/>
          </p:cNvSpPr>
          <p:nvPr/>
        </p:nvSpPr>
        <p:spPr bwMode="auto">
          <a:xfrm flipH="1">
            <a:off x="3079750" y="3471863"/>
            <a:ext cx="1111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投影线</a:t>
            </a:r>
            <a:endParaRPr lang="zh-CN" altLang="en-US" sz="20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9641" name="Freeform 73"/>
          <p:cNvSpPr/>
          <p:nvPr/>
        </p:nvSpPr>
        <p:spPr bwMode="auto">
          <a:xfrm>
            <a:off x="4011613" y="4494213"/>
            <a:ext cx="1000125" cy="363537"/>
          </a:xfrm>
          <a:custGeom>
            <a:avLst/>
            <a:gdLst>
              <a:gd name="T0" fmla="*/ 0 w 731"/>
              <a:gd name="T1" fmla="*/ 320 h 320"/>
              <a:gd name="T2" fmla="*/ 219 w 731"/>
              <a:gd name="T3" fmla="*/ 83 h 320"/>
              <a:gd name="T4" fmla="*/ 731 w 731"/>
              <a:gd name="T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1" h="320">
                <a:moveTo>
                  <a:pt x="0" y="320"/>
                </a:moveTo>
                <a:cubicBezTo>
                  <a:pt x="48" y="228"/>
                  <a:pt x="97" y="136"/>
                  <a:pt x="219" y="83"/>
                </a:cubicBezTo>
                <a:cubicBezTo>
                  <a:pt x="341" y="30"/>
                  <a:pt x="653" y="23"/>
                  <a:pt x="731" y="0"/>
                </a:cubicBezTo>
              </a:path>
            </a:pathLst>
          </a:custGeom>
          <a:noFill/>
          <a:ln w="76200" cmpd="sng">
            <a:solidFill>
              <a:srgbClr val="00CCFF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42" name="TextBox 78"/>
          <p:cNvSpPr>
            <a:spLocks noChangeArrowheads="1"/>
          </p:cNvSpPr>
          <p:nvPr/>
        </p:nvSpPr>
        <p:spPr bwMode="auto">
          <a:xfrm flipH="1">
            <a:off x="3389313" y="4829175"/>
            <a:ext cx="735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投影</a:t>
            </a:r>
            <a:endParaRPr lang="zh-CN" altLang="en-US" sz="20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9643" name="Freeform 75"/>
          <p:cNvSpPr/>
          <p:nvPr/>
        </p:nvSpPr>
        <p:spPr bwMode="auto">
          <a:xfrm rot="2542527">
            <a:off x="9055100" y="1949450"/>
            <a:ext cx="606425" cy="1162050"/>
          </a:xfrm>
          <a:custGeom>
            <a:avLst/>
            <a:gdLst>
              <a:gd name="T0" fmla="*/ 320 w 382"/>
              <a:gd name="T1" fmla="*/ 0 h 732"/>
              <a:gd name="T2" fmla="*/ 329 w 382"/>
              <a:gd name="T3" fmla="*/ 302 h 732"/>
              <a:gd name="T4" fmla="*/ 0 w 382"/>
              <a:gd name="T5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2" h="732">
                <a:moveTo>
                  <a:pt x="320" y="0"/>
                </a:moveTo>
                <a:cubicBezTo>
                  <a:pt x="351" y="90"/>
                  <a:pt x="382" y="180"/>
                  <a:pt x="329" y="302"/>
                </a:cubicBezTo>
                <a:cubicBezTo>
                  <a:pt x="276" y="424"/>
                  <a:pt x="138" y="578"/>
                  <a:pt x="0" y="732"/>
                </a:cubicBezTo>
              </a:path>
            </a:pathLst>
          </a:custGeom>
          <a:noFill/>
          <a:ln w="76200" cmpd="sng">
            <a:solidFill>
              <a:srgbClr val="00CCFF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44" name="TextBox 78"/>
          <p:cNvSpPr>
            <a:spLocks noChangeArrowheads="1"/>
          </p:cNvSpPr>
          <p:nvPr/>
        </p:nvSpPr>
        <p:spPr bwMode="auto">
          <a:xfrm flipH="1">
            <a:off x="7361238" y="1735138"/>
            <a:ext cx="38830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中心投影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Times New Roman" panose="02020603050405020304" pitchFamily="18" charset="0"/>
              </a:rPr>
              <a:t>的投影线交于一点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637" grpId="0" animBg="1"/>
      <p:bldP spid="109638" grpId="0"/>
      <p:bldP spid="109639" grpId="0" animBg="1"/>
      <p:bldP spid="109640" grpId="0"/>
      <p:bldP spid="109641" grpId="0" animBg="1"/>
      <p:bldP spid="109642" grpId="0"/>
      <p:bldP spid="109643" grpId="0" animBg="1"/>
      <p:bldP spid="1096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黑板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1475" y="1516063"/>
            <a:ext cx="79756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TextBox 78"/>
          <p:cNvSpPr>
            <a:spLocks noChangeArrowheads="1"/>
          </p:cNvSpPr>
          <p:nvPr/>
        </p:nvSpPr>
        <p:spPr bwMode="auto">
          <a:xfrm flipH="1">
            <a:off x="3330575" y="2212975"/>
            <a:ext cx="7038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不能正确识别中心投影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7593" name="Group 9"/>
          <p:cNvGrpSpPr/>
          <p:nvPr/>
        </p:nvGrpSpPr>
        <p:grpSpPr bwMode="auto">
          <a:xfrm>
            <a:off x="976313" y="1776413"/>
            <a:ext cx="2386012" cy="4730750"/>
            <a:chOff x="0" y="0"/>
            <a:chExt cx="4239" cy="8404"/>
          </a:xfrm>
        </p:grpSpPr>
        <p:sp>
          <p:nvSpPr>
            <p:cNvPr id="67594" name="Freeform 190"/>
            <p:cNvSpPr>
              <a:spLocks noChangeArrowheads="1"/>
            </p:cNvSpPr>
            <p:nvPr/>
          </p:nvSpPr>
          <p:spPr bwMode="auto">
            <a:xfrm flipH="1">
              <a:off x="783" y="7874"/>
              <a:ext cx="1750" cy="531"/>
            </a:xfrm>
            <a:custGeom>
              <a:avLst/>
              <a:gdLst>
                <a:gd name="T0" fmla="*/ 43 w 254"/>
                <a:gd name="T1" fmla="*/ 45 h 77"/>
                <a:gd name="T2" fmla="*/ 43 w 254"/>
                <a:gd name="T3" fmla="*/ 45 h 77"/>
                <a:gd name="T4" fmla="*/ 57 w 254"/>
                <a:gd name="T5" fmla="*/ 33 h 77"/>
                <a:gd name="T6" fmla="*/ 64 w 254"/>
                <a:gd name="T7" fmla="*/ 33 h 77"/>
                <a:gd name="T8" fmla="*/ 64 w 254"/>
                <a:gd name="T9" fmla="*/ 0 h 77"/>
                <a:gd name="T10" fmla="*/ 134 w 254"/>
                <a:gd name="T11" fmla="*/ 0 h 77"/>
                <a:gd name="T12" fmla="*/ 134 w 254"/>
                <a:gd name="T13" fmla="*/ 33 h 77"/>
                <a:gd name="T14" fmla="*/ 134 w 254"/>
                <a:gd name="T15" fmla="*/ 33 h 77"/>
                <a:gd name="T16" fmla="*/ 134 w 254"/>
                <a:gd name="T17" fmla="*/ 44 h 77"/>
                <a:gd name="T18" fmla="*/ 134 w 254"/>
                <a:gd name="T19" fmla="*/ 57 h 77"/>
                <a:gd name="T20" fmla="*/ 164 w 254"/>
                <a:gd name="T21" fmla="*/ 45 h 77"/>
                <a:gd name="T22" fmla="*/ 164 w 254"/>
                <a:gd name="T23" fmla="*/ 45 h 77"/>
                <a:gd name="T24" fmla="*/ 178 w 254"/>
                <a:gd name="T25" fmla="*/ 33 h 77"/>
                <a:gd name="T26" fmla="*/ 185 w 254"/>
                <a:gd name="T27" fmla="*/ 33 h 77"/>
                <a:gd name="T28" fmla="*/ 185 w 254"/>
                <a:gd name="T29" fmla="*/ 0 h 77"/>
                <a:gd name="T30" fmla="*/ 254 w 254"/>
                <a:gd name="T31" fmla="*/ 0 h 77"/>
                <a:gd name="T32" fmla="*/ 254 w 254"/>
                <a:gd name="T33" fmla="*/ 33 h 77"/>
                <a:gd name="T34" fmla="*/ 254 w 254"/>
                <a:gd name="T35" fmla="*/ 33 h 77"/>
                <a:gd name="T36" fmla="*/ 254 w 254"/>
                <a:gd name="T37" fmla="*/ 44 h 77"/>
                <a:gd name="T38" fmla="*/ 254 w 254"/>
                <a:gd name="T39" fmla="*/ 61 h 77"/>
                <a:gd name="T40" fmla="*/ 254 w 254"/>
                <a:gd name="T41" fmla="*/ 77 h 77"/>
                <a:gd name="T42" fmla="*/ 134 w 254"/>
                <a:gd name="T43" fmla="*/ 77 h 77"/>
                <a:gd name="T44" fmla="*/ 120 w 254"/>
                <a:gd name="T45" fmla="*/ 77 h 77"/>
                <a:gd name="T46" fmla="*/ 0 w 254"/>
                <a:gd name="T47" fmla="*/ 77 h 77"/>
                <a:gd name="T48" fmla="*/ 43 w 254"/>
                <a:gd name="T49" fmla="*/ 45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77"/>
                <a:gd name="T77" fmla="*/ 254 w 254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77">
                  <a:moveTo>
                    <a:pt x="43" y="45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3" y="34"/>
                    <a:pt x="57" y="33"/>
                    <a:pt x="57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40" y="51"/>
                    <a:pt x="150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3" y="34"/>
                    <a:pt x="178" y="33"/>
                    <a:pt x="178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7" y="49"/>
                    <a:pt x="43" y="45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595" name="Rectangle 191"/>
            <p:cNvSpPr>
              <a:spLocks noChangeArrowheads="1"/>
            </p:cNvSpPr>
            <p:nvPr/>
          </p:nvSpPr>
          <p:spPr bwMode="auto">
            <a:xfrm flipH="1">
              <a:off x="728" y="3931"/>
              <a:ext cx="578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596" name="Rectangle 192"/>
            <p:cNvSpPr>
              <a:spLocks noChangeArrowheads="1"/>
            </p:cNvSpPr>
            <p:nvPr/>
          </p:nvSpPr>
          <p:spPr bwMode="auto">
            <a:xfrm flipH="1">
              <a:off x="1024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597" name="Rectangle 193"/>
            <p:cNvSpPr>
              <a:spLocks noChangeArrowheads="1"/>
            </p:cNvSpPr>
            <p:nvPr/>
          </p:nvSpPr>
          <p:spPr bwMode="auto">
            <a:xfrm flipH="1">
              <a:off x="1577" y="3931"/>
              <a:ext cx="586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598" name="Rectangle 194"/>
            <p:cNvSpPr>
              <a:spLocks noChangeArrowheads="1"/>
            </p:cNvSpPr>
            <p:nvPr/>
          </p:nvSpPr>
          <p:spPr bwMode="auto">
            <a:xfrm flipH="1">
              <a:off x="1577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599" name="Rectangle 195"/>
            <p:cNvSpPr>
              <a:spLocks noChangeArrowheads="1"/>
            </p:cNvSpPr>
            <p:nvPr/>
          </p:nvSpPr>
          <p:spPr bwMode="auto">
            <a:xfrm flipH="1">
              <a:off x="1142" y="4121"/>
              <a:ext cx="648" cy="938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0" name="Freeform 196"/>
            <p:cNvSpPr>
              <a:spLocks noChangeArrowheads="1"/>
            </p:cNvSpPr>
            <p:nvPr/>
          </p:nvSpPr>
          <p:spPr bwMode="auto">
            <a:xfrm flipH="1">
              <a:off x="0" y="1570"/>
              <a:ext cx="2430" cy="3730"/>
            </a:xfrm>
            <a:custGeom>
              <a:avLst/>
              <a:gdLst>
                <a:gd name="T0" fmla="*/ 5 w 353"/>
                <a:gd name="T1" fmla="*/ 41 h 541"/>
                <a:gd name="T2" fmla="*/ 106 w 353"/>
                <a:gd name="T3" fmla="*/ 0 h 541"/>
                <a:gd name="T4" fmla="*/ 142 w 353"/>
                <a:gd name="T5" fmla="*/ 2 h 541"/>
                <a:gd name="T6" fmla="*/ 177 w 353"/>
                <a:gd name="T7" fmla="*/ 0 h 541"/>
                <a:gd name="T8" fmla="*/ 278 w 353"/>
                <a:gd name="T9" fmla="*/ 41 h 541"/>
                <a:gd name="T10" fmla="*/ 295 w 353"/>
                <a:gd name="T11" fmla="*/ 48 h 541"/>
                <a:gd name="T12" fmla="*/ 353 w 353"/>
                <a:gd name="T13" fmla="*/ 253 h 541"/>
                <a:gd name="T14" fmla="*/ 296 w 353"/>
                <a:gd name="T15" fmla="*/ 269 h 541"/>
                <a:gd name="T16" fmla="*/ 261 w 353"/>
                <a:gd name="T17" fmla="*/ 147 h 541"/>
                <a:gd name="T18" fmla="*/ 283 w 353"/>
                <a:gd name="T19" fmla="*/ 445 h 541"/>
                <a:gd name="T20" fmla="*/ 142 w 353"/>
                <a:gd name="T21" fmla="*/ 403 h 541"/>
                <a:gd name="T22" fmla="*/ 0 w 353"/>
                <a:gd name="T23" fmla="*/ 445 h 541"/>
                <a:gd name="T24" fmla="*/ 5 w 353"/>
                <a:gd name="T25" fmla="*/ 4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541"/>
                <a:gd name="T41" fmla="*/ 353 w 35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541">
                  <a:moveTo>
                    <a:pt x="5" y="41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296" y="269"/>
                    <a:pt x="296" y="269"/>
                    <a:pt x="296" y="269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52" y="231"/>
                    <a:pt x="249" y="348"/>
                    <a:pt x="283" y="445"/>
                  </a:cubicBezTo>
                  <a:cubicBezTo>
                    <a:pt x="167" y="541"/>
                    <a:pt x="145" y="450"/>
                    <a:pt x="142" y="403"/>
                  </a:cubicBezTo>
                  <a:cubicBezTo>
                    <a:pt x="138" y="450"/>
                    <a:pt x="117" y="541"/>
                    <a:pt x="0" y="445"/>
                  </a:cubicBezTo>
                  <a:cubicBezTo>
                    <a:pt x="61" y="241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1" name="Freeform 197"/>
            <p:cNvSpPr>
              <a:spLocks noChangeArrowheads="1"/>
            </p:cNvSpPr>
            <p:nvPr/>
          </p:nvSpPr>
          <p:spPr bwMode="auto">
            <a:xfrm flipH="1">
              <a:off x="992" y="1577"/>
              <a:ext cx="874" cy="1816"/>
            </a:xfrm>
            <a:custGeom>
              <a:avLst/>
              <a:gdLst>
                <a:gd name="T0" fmla="*/ 101 w 127"/>
                <a:gd name="T1" fmla="*/ 7 h 263"/>
                <a:gd name="T2" fmla="*/ 97 w 127"/>
                <a:gd name="T3" fmla="*/ 0 h 263"/>
                <a:gd name="T4" fmla="*/ 48 w 127"/>
                <a:gd name="T5" fmla="*/ 2 h 263"/>
                <a:gd name="T6" fmla="*/ 22 w 127"/>
                <a:gd name="T7" fmla="*/ 2 h 263"/>
                <a:gd name="T8" fmla="*/ 20 w 127"/>
                <a:gd name="T9" fmla="*/ 3 h 263"/>
                <a:gd name="T10" fmla="*/ 0 w 127"/>
                <a:gd name="T11" fmla="*/ 33 h 263"/>
                <a:gd name="T12" fmla="*/ 21 w 127"/>
                <a:gd name="T13" fmla="*/ 137 h 263"/>
                <a:gd name="T14" fmla="*/ 57 w 127"/>
                <a:gd name="T15" fmla="*/ 257 h 263"/>
                <a:gd name="T16" fmla="*/ 59 w 127"/>
                <a:gd name="T17" fmla="*/ 260 h 263"/>
                <a:gd name="T18" fmla="*/ 62 w 127"/>
                <a:gd name="T19" fmla="*/ 258 h 263"/>
                <a:gd name="T20" fmla="*/ 83 w 127"/>
                <a:gd name="T21" fmla="*/ 209 h 263"/>
                <a:gd name="T22" fmla="*/ 101 w 127"/>
                <a:gd name="T23" fmla="*/ 175 h 263"/>
                <a:gd name="T24" fmla="*/ 127 w 127"/>
                <a:gd name="T25" fmla="*/ 67 h 263"/>
                <a:gd name="T26" fmla="*/ 111 w 127"/>
                <a:gd name="T27" fmla="*/ 32 h 263"/>
                <a:gd name="T28" fmla="*/ 101 w 127"/>
                <a:gd name="T29" fmla="*/ 7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263"/>
                <a:gd name="T47" fmla="*/ 127 w 127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263">
                  <a:moveTo>
                    <a:pt x="101" y="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57" y="257"/>
                    <a:pt x="57" y="257"/>
                    <a:pt x="57" y="257"/>
                  </a:cubicBezTo>
                  <a:cubicBezTo>
                    <a:pt x="59" y="260"/>
                    <a:pt x="59" y="260"/>
                    <a:pt x="59" y="260"/>
                  </a:cubicBezTo>
                  <a:cubicBezTo>
                    <a:pt x="59" y="260"/>
                    <a:pt x="60" y="263"/>
                    <a:pt x="62" y="258"/>
                  </a:cubicBezTo>
                  <a:cubicBezTo>
                    <a:pt x="65" y="250"/>
                    <a:pt x="83" y="209"/>
                    <a:pt x="83" y="209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11" y="32"/>
                    <a:pt x="111" y="32"/>
                    <a:pt x="111" y="32"/>
                  </a:cubicBezTo>
                  <a:lnTo>
                    <a:pt x="10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2" name="Freeform 198"/>
            <p:cNvSpPr>
              <a:spLocks noChangeArrowheads="1"/>
            </p:cNvSpPr>
            <p:nvPr/>
          </p:nvSpPr>
          <p:spPr bwMode="auto">
            <a:xfrm flipH="1">
              <a:off x="1375" y="1585"/>
              <a:ext cx="157" cy="212"/>
            </a:xfrm>
            <a:custGeom>
              <a:avLst/>
              <a:gdLst>
                <a:gd name="T0" fmla="*/ 0 w 43"/>
                <a:gd name="T1" fmla="*/ 0 h 58"/>
                <a:gd name="T2" fmla="*/ 43 w 43"/>
                <a:gd name="T3" fmla="*/ 0 h 58"/>
                <a:gd name="T4" fmla="*/ 37 w 43"/>
                <a:gd name="T5" fmla="*/ 58 h 58"/>
                <a:gd name="T6" fmla="*/ 7 w 43"/>
                <a:gd name="T7" fmla="*/ 58 h 58"/>
                <a:gd name="T8" fmla="*/ 0 w 4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8"/>
                <a:gd name="T17" fmla="*/ 43 w 4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8">
                  <a:moveTo>
                    <a:pt x="0" y="0"/>
                  </a:moveTo>
                  <a:lnTo>
                    <a:pt x="43" y="0"/>
                  </a:lnTo>
                  <a:lnTo>
                    <a:pt x="37" y="58"/>
                  </a:lnTo>
                  <a:lnTo>
                    <a:pt x="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3" name="Freeform 199"/>
            <p:cNvSpPr>
              <a:spLocks noChangeArrowheads="1"/>
            </p:cNvSpPr>
            <p:nvPr/>
          </p:nvSpPr>
          <p:spPr bwMode="auto">
            <a:xfrm flipH="1">
              <a:off x="1298" y="1779"/>
              <a:ext cx="319" cy="1599"/>
            </a:xfrm>
            <a:custGeom>
              <a:avLst/>
              <a:gdLst>
                <a:gd name="T0" fmla="*/ 0 w 87"/>
                <a:gd name="T1" fmla="*/ 339 h 437"/>
                <a:gd name="T2" fmla="*/ 34 w 87"/>
                <a:gd name="T3" fmla="*/ 0 h 437"/>
                <a:gd name="T4" fmla="*/ 55 w 87"/>
                <a:gd name="T5" fmla="*/ 2 h 437"/>
                <a:gd name="T6" fmla="*/ 87 w 87"/>
                <a:gd name="T7" fmla="*/ 339 h 437"/>
                <a:gd name="T8" fmla="*/ 60 w 87"/>
                <a:gd name="T9" fmla="*/ 403 h 437"/>
                <a:gd name="T10" fmla="*/ 49 w 87"/>
                <a:gd name="T11" fmla="*/ 429 h 437"/>
                <a:gd name="T12" fmla="*/ 45 w 87"/>
                <a:gd name="T13" fmla="*/ 437 h 437"/>
                <a:gd name="T14" fmla="*/ 41 w 87"/>
                <a:gd name="T15" fmla="*/ 431 h 437"/>
                <a:gd name="T16" fmla="*/ 26 w 87"/>
                <a:gd name="T17" fmla="*/ 403 h 437"/>
                <a:gd name="T18" fmla="*/ 0 w 87"/>
                <a:gd name="T19" fmla="*/ 339 h 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7"/>
                <a:gd name="T32" fmla="*/ 87 w 87"/>
                <a:gd name="T33" fmla="*/ 437 h 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7">
                  <a:moveTo>
                    <a:pt x="0" y="339"/>
                  </a:moveTo>
                  <a:lnTo>
                    <a:pt x="34" y="0"/>
                  </a:lnTo>
                  <a:lnTo>
                    <a:pt x="55" y="2"/>
                  </a:lnTo>
                  <a:lnTo>
                    <a:pt x="87" y="339"/>
                  </a:lnTo>
                  <a:lnTo>
                    <a:pt x="60" y="403"/>
                  </a:lnTo>
                  <a:lnTo>
                    <a:pt x="49" y="429"/>
                  </a:lnTo>
                  <a:lnTo>
                    <a:pt x="45" y="437"/>
                  </a:lnTo>
                  <a:lnTo>
                    <a:pt x="41" y="431"/>
                  </a:lnTo>
                  <a:lnTo>
                    <a:pt x="26" y="403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4" name="Freeform 200"/>
            <p:cNvSpPr>
              <a:spLocks noChangeArrowheads="1"/>
            </p:cNvSpPr>
            <p:nvPr/>
          </p:nvSpPr>
          <p:spPr bwMode="auto">
            <a:xfrm flipH="1">
              <a:off x="874" y="1585"/>
              <a:ext cx="586" cy="1801"/>
            </a:xfrm>
            <a:custGeom>
              <a:avLst/>
              <a:gdLst>
                <a:gd name="T0" fmla="*/ 40 w 85"/>
                <a:gd name="T1" fmla="*/ 0 h 261"/>
                <a:gd name="T2" fmla="*/ 0 w 85"/>
                <a:gd name="T3" fmla="*/ 261 h 261"/>
                <a:gd name="T4" fmla="*/ 85 w 85"/>
                <a:gd name="T5" fmla="*/ 68 h 261"/>
                <a:gd name="T6" fmla="*/ 68 w 85"/>
                <a:gd name="T7" fmla="*/ 57 h 261"/>
                <a:gd name="T8" fmla="*/ 79 w 85"/>
                <a:gd name="T9" fmla="*/ 37 h 261"/>
                <a:gd name="T10" fmla="*/ 40 w 85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61"/>
                <a:gd name="T20" fmla="*/ 85 w 85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61">
                  <a:moveTo>
                    <a:pt x="40" y="0"/>
                  </a:moveTo>
                  <a:cubicBezTo>
                    <a:pt x="40" y="0"/>
                    <a:pt x="41" y="139"/>
                    <a:pt x="0" y="261"/>
                  </a:cubicBezTo>
                  <a:cubicBezTo>
                    <a:pt x="29" y="225"/>
                    <a:pt x="85" y="68"/>
                    <a:pt x="85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5" name="Rectangle 201"/>
            <p:cNvSpPr>
              <a:spLocks noChangeArrowheads="1"/>
            </p:cNvSpPr>
            <p:nvPr/>
          </p:nvSpPr>
          <p:spPr bwMode="auto">
            <a:xfrm flipH="1">
              <a:off x="1181" y="1453"/>
              <a:ext cx="545" cy="132"/>
            </a:xfrm>
            <a:prstGeom prst="rect">
              <a:avLst/>
            </a:prstGeom>
            <a:solidFill>
              <a:srgbClr val="DDD4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6" name="Freeform 202"/>
            <p:cNvSpPr>
              <a:spLocks noChangeArrowheads="1"/>
            </p:cNvSpPr>
            <p:nvPr/>
          </p:nvSpPr>
          <p:spPr bwMode="auto">
            <a:xfrm flipH="1">
              <a:off x="1182" y="1563"/>
              <a:ext cx="278" cy="201"/>
            </a:xfrm>
            <a:custGeom>
              <a:avLst/>
              <a:gdLst>
                <a:gd name="T0" fmla="*/ 0 w 76"/>
                <a:gd name="T1" fmla="*/ 6 h 55"/>
                <a:gd name="T2" fmla="*/ 30 w 76"/>
                <a:gd name="T3" fmla="*/ 55 h 55"/>
                <a:gd name="T4" fmla="*/ 76 w 76"/>
                <a:gd name="T5" fmla="*/ 10 h 55"/>
                <a:gd name="T6" fmla="*/ 76 w 76"/>
                <a:gd name="T7" fmla="*/ 0 h 55"/>
                <a:gd name="T8" fmla="*/ 0 w 76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6"/>
                  </a:moveTo>
                  <a:lnTo>
                    <a:pt x="30" y="55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7" name="Freeform 203"/>
            <p:cNvSpPr>
              <a:spLocks noChangeArrowheads="1"/>
            </p:cNvSpPr>
            <p:nvPr/>
          </p:nvSpPr>
          <p:spPr bwMode="auto">
            <a:xfrm flipH="1">
              <a:off x="1453" y="1563"/>
              <a:ext cx="274" cy="201"/>
            </a:xfrm>
            <a:custGeom>
              <a:avLst/>
              <a:gdLst>
                <a:gd name="T0" fmla="*/ 75 w 75"/>
                <a:gd name="T1" fmla="*/ 6 h 55"/>
                <a:gd name="T2" fmla="*/ 45 w 75"/>
                <a:gd name="T3" fmla="*/ 55 h 55"/>
                <a:gd name="T4" fmla="*/ 0 w 75"/>
                <a:gd name="T5" fmla="*/ 10 h 55"/>
                <a:gd name="T6" fmla="*/ 0 w 75"/>
                <a:gd name="T7" fmla="*/ 0 h 55"/>
                <a:gd name="T8" fmla="*/ 75 w 75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5"/>
                <a:gd name="T17" fmla="*/ 75 w 7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5">
                  <a:moveTo>
                    <a:pt x="75" y="6"/>
                  </a:moveTo>
                  <a:lnTo>
                    <a:pt x="45" y="5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8" name="Freeform 204"/>
            <p:cNvSpPr>
              <a:spLocks noChangeArrowheads="1"/>
            </p:cNvSpPr>
            <p:nvPr/>
          </p:nvSpPr>
          <p:spPr bwMode="auto">
            <a:xfrm flipH="1">
              <a:off x="1453" y="1585"/>
              <a:ext cx="578" cy="1801"/>
            </a:xfrm>
            <a:custGeom>
              <a:avLst/>
              <a:gdLst>
                <a:gd name="T0" fmla="*/ 44 w 84"/>
                <a:gd name="T1" fmla="*/ 0 h 261"/>
                <a:gd name="T2" fmla="*/ 84 w 84"/>
                <a:gd name="T3" fmla="*/ 261 h 261"/>
                <a:gd name="T4" fmla="*/ 0 w 84"/>
                <a:gd name="T5" fmla="*/ 68 h 261"/>
                <a:gd name="T6" fmla="*/ 16 w 84"/>
                <a:gd name="T7" fmla="*/ 57 h 261"/>
                <a:gd name="T8" fmla="*/ 6 w 84"/>
                <a:gd name="T9" fmla="*/ 37 h 261"/>
                <a:gd name="T10" fmla="*/ 44 w 84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61"/>
                <a:gd name="T20" fmla="*/ 84 w 84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61">
                  <a:moveTo>
                    <a:pt x="44" y="0"/>
                  </a:moveTo>
                  <a:cubicBezTo>
                    <a:pt x="44" y="0"/>
                    <a:pt x="43" y="139"/>
                    <a:pt x="84" y="261"/>
                  </a:cubicBezTo>
                  <a:cubicBezTo>
                    <a:pt x="55" y="225"/>
                    <a:pt x="0" y="68"/>
                    <a:pt x="0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09" name="Rectangle 205"/>
            <p:cNvSpPr>
              <a:spLocks noChangeArrowheads="1"/>
            </p:cNvSpPr>
            <p:nvPr/>
          </p:nvSpPr>
          <p:spPr bwMode="auto">
            <a:xfrm flipH="1">
              <a:off x="789" y="3067"/>
              <a:ext cx="297" cy="95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0" name="Freeform 206"/>
            <p:cNvSpPr>
              <a:spLocks noChangeArrowheads="1"/>
            </p:cNvSpPr>
            <p:nvPr/>
          </p:nvSpPr>
          <p:spPr bwMode="auto">
            <a:xfrm flipH="1">
              <a:off x="1500" y="205"/>
              <a:ext cx="560" cy="435"/>
            </a:xfrm>
            <a:custGeom>
              <a:avLst/>
              <a:gdLst>
                <a:gd name="T0" fmla="*/ 0 w 81"/>
                <a:gd name="T1" fmla="*/ 32 h 63"/>
                <a:gd name="T2" fmla="*/ 32 w 81"/>
                <a:gd name="T3" fmla="*/ 0 h 63"/>
                <a:gd name="T4" fmla="*/ 49 w 81"/>
                <a:gd name="T5" fmla="*/ 0 h 63"/>
                <a:gd name="T6" fmla="*/ 81 w 81"/>
                <a:gd name="T7" fmla="*/ 32 h 63"/>
                <a:gd name="T8" fmla="*/ 49 w 81"/>
                <a:gd name="T9" fmla="*/ 63 h 63"/>
                <a:gd name="T10" fmla="*/ 32 w 81"/>
                <a:gd name="T11" fmla="*/ 63 h 63"/>
                <a:gd name="T12" fmla="*/ 0 w 81"/>
                <a:gd name="T13" fmla="*/ 3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3"/>
                <a:gd name="T23" fmla="*/ 81 w 8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3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6" y="0"/>
                    <a:pt x="81" y="14"/>
                    <a:pt x="81" y="32"/>
                  </a:cubicBezTo>
                  <a:cubicBezTo>
                    <a:pt x="81" y="49"/>
                    <a:pt x="66" y="63"/>
                    <a:pt x="49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1" name="Freeform 207"/>
            <p:cNvSpPr>
              <a:spLocks noChangeArrowheads="1"/>
            </p:cNvSpPr>
            <p:nvPr/>
          </p:nvSpPr>
          <p:spPr bwMode="auto">
            <a:xfrm flipH="1">
              <a:off x="991" y="248"/>
              <a:ext cx="915" cy="1311"/>
            </a:xfrm>
            <a:custGeom>
              <a:avLst/>
              <a:gdLst>
                <a:gd name="T0" fmla="*/ 0 w 133"/>
                <a:gd name="T1" fmla="*/ 60 h 190"/>
                <a:gd name="T2" fmla="*/ 67 w 133"/>
                <a:gd name="T3" fmla="*/ 0 h 190"/>
                <a:gd name="T4" fmla="*/ 133 w 133"/>
                <a:gd name="T5" fmla="*/ 60 h 190"/>
                <a:gd name="T6" fmla="*/ 133 w 133"/>
                <a:gd name="T7" fmla="*/ 108 h 190"/>
                <a:gd name="T8" fmla="*/ 133 w 133"/>
                <a:gd name="T9" fmla="*/ 130 h 190"/>
                <a:gd name="T10" fmla="*/ 67 w 133"/>
                <a:gd name="T11" fmla="*/ 190 h 190"/>
                <a:gd name="T12" fmla="*/ 0 w 133"/>
                <a:gd name="T13" fmla="*/ 130 h 190"/>
                <a:gd name="T14" fmla="*/ 0 w 133"/>
                <a:gd name="T15" fmla="*/ 6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90"/>
                <a:gd name="T26" fmla="*/ 133 w 133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90">
                  <a:moveTo>
                    <a:pt x="0" y="60"/>
                  </a:moveTo>
                  <a:cubicBezTo>
                    <a:pt x="0" y="27"/>
                    <a:pt x="30" y="0"/>
                    <a:pt x="67" y="0"/>
                  </a:cubicBezTo>
                  <a:cubicBezTo>
                    <a:pt x="104" y="0"/>
                    <a:pt x="133" y="27"/>
                    <a:pt x="133" y="60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3" y="163"/>
                    <a:pt x="104" y="190"/>
                    <a:pt x="67" y="190"/>
                  </a:cubicBezTo>
                  <a:cubicBezTo>
                    <a:pt x="30" y="190"/>
                    <a:pt x="0" y="163"/>
                    <a:pt x="0" y="13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2" name="Freeform 208"/>
            <p:cNvSpPr>
              <a:spLocks noEditPoints="1" noChangeArrowheads="1"/>
            </p:cNvSpPr>
            <p:nvPr/>
          </p:nvSpPr>
          <p:spPr bwMode="auto">
            <a:xfrm flipH="1">
              <a:off x="1170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7 w 96"/>
                <a:gd name="T11" fmla="*/ 39 h 53"/>
                <a:gd name="T12" fmla="*/ 78 w 96"/>
                <a:gd name="T13" fmla="*/ 39 h 53"/>
                <a:gd name="T14" fmla="*/ 78 w 96"/>
                <a:gd name="T15" fmla="*/ 13 h 53"/>
                <a:gd name="T16" fmla="*/ 17 w 96"/>
                <a:gd name="T17" fmla="*/ 13 h 53"/>
                <a:gd name="T18" fmla="*/ 17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7" y="39"/>
                  </a:moveTo>
                  <a:lnTo>
                    <a:pt x="78" y="39"/>
                  </a:lnTo>
                  <a:lnTo>
                    <a:pt x="78" y="13"/>
                  </a:lnTo>
                  <a:lnTo>
                    <a:pt x="17" y="13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3" name="Freeform 209"/>
            <p:cNvSpPr>
              <a:spLocks noEditPoints="1" noChangeArrowheads="1"/>
            </p:cNvSpPr>
            <p:nvPr/>
          </p:nvSpPr>
          <p:spPr bwMode="auto">
            <a:xfrm flipH="1">
              <a:off x="1617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9 w 96"/>
                <a:gd name="T11" fmla="*/ 39 h 53"/>
                <a:gd name="T12" fmla="*/ 79 w 96"/>
                <a:gd name="T13" fmla="*/ 39 h 53"/>
                <a:gd name="T14" fmla="*/ 79 w 96"/>
                <a:gd name="T15" fmla="*/ 13 h 53"/>
                <a:gd name="T16" fmla="*/ 19 w 96"/>
                <a:gd name="T17" fmla="*/ 13 h 53"/>
                <a:gd name="T18" fmla="*/ 19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9" y="39"/>
                  </a:moveTo>
                  <a:lnTo>
                    <a:pt x="79" y="39"/>
                  </a:lnTo>
                  <a:lnTo>
                    <a:pt x="79" y="13"/>
                  </a:lnTo>
                  <a:lnTo>
                    <a:pt x="19" y="13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4" name="Rectangle 210"/>
            <p:cNvSpPr>
              <a:spLocks noChangeArrowheads="1"/>
            </p:cNvSpPr>
            <p:nvPr/>
          </p:nvSpPr>
          <p:spPr bwMode="auto">
            <a:xfrm flipH="1">
              <a:off x="1478" y="765"/>
              <a:ext cx="154" cy="55"/>
            </a:xfrm>
            <a:prstGeom prst="rect">
              <a:avLst/>
            </a:pr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5" name="Rectangle 211"/>
            <p:cNvSpPr>
              <a:spLocks noChangeArrowheads="1"/>
            </p:cNvSpPr>
            <p:nvPr/>
          </p:nvSpPr>
          <p:spPr bwMode="auto">
            <a:xfrm flipH="1">
              <a:off x="1423" y="1295"/>
              <a:ext cx="263" cy="55"/>
            </a:xfrm>
            <a:prstGeom prst="rect">
              <a:avLst/>
            </a:prstGeom>
            <a:solidFill>
              <a:srgbClr val="EA58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6" name="Freeform 212"/>
            <p:cNvSpPr>
              <a:spLocks noChangeArrowheads="1"/>
            </p:cNvSpPr>
            <p:nvPr/>
          </p:nvSpPr>
          <p:spPr bwMode="auto">
            <a:xfrm flipH="1">
              <a:off x="1376" y="0"/>
              <a:ext cx="560" cy="439"/>
            </a:xfrm>
            <a:custGeom>
              <a:avLst/>
              <a:gdLst>
                <a:gd name="T0" fmla="*/ 0 w 81"/>
                <a:gd name="T1" fmla="*/ 32 h 64"/>
                <a:gd name="T2" fmla="*/ 32 w 81"/>
                <a:gd name="T3" fmla="*/ 0 h 64"/>
                <a:gd name="T4" fmla="*/ 49 w 81"/>
                <a:gd name="T5" fmla="*/ 0 h 64"/>
                <a:gd name="T6" fmla="*/ 81 w 81"/>
                <a:gd name="T7" fmla="*/ 32 h 64"/>
                <a:gd name="T8" fmla="*/ 49 w 81"/>
                <a:gd name="T9" fmla="*/ 64 h 64"/>
                <a:gd name="T10" fmla="*/ 32 w 81"/>
                <a:gd name="T11" fmla="*/ 64 h 64"/>
                <a:gd name="T12" fmla="*/ 0 w 81"/>
                <a:gd name="T13" fmla="*/ 3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4"/>
                <a:gd name="T23" fmla="*/ 81 w 8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4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81" y="15"/>
                    <a:pt x="81" y="32"/>
                  </a:cubicBezTo>
                  <a:cubicBezTo>
                    <a:pt x="81" y="50"/>
                    <a:pt x="67" y="64"/>
                    <a:pt x="49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7" name="Freeform 213"/>
            <p:cNvSpPr>
              <a:spLocks noChangeArrowheads="1"/>
            </p:cNvSpPr>
            <p:nvPr/>
          </p:nvSpPr>
          <p:spPr bwMode="auto">
            <a:xfrm flipH="1">
              <a:off x="837" y="212"/>
              <a:ext cx="395" cy="373"/>
            </a:xfrm>
            <a:custGeom>
              <a:avLst/>
              <a:gdLst>
                <a:gd name="T0" fmla="*/ 0 w 57"/>
                <a:gd name="T1" fmla="*/ 27 h 54"/>
                <a:gd name="T2" fmla="*/ 22 w 57"/>
                <a:gd name="T3" fmla="*/ 0 h 54"/>
                <a:gd name="T4" fmla="*/ 34 w 57"/>
                <a:gd name="T5" fmla="*/ 0 h 54"/>
                <a:gd name="T6" fmla="*/ 57 w 57"/>
                <a:gd name="T7" fmla="*/ 27 h 54"/>
                <a:gd name="T8" fmla="*/ 34 w 57"/>
                <a:gd name="T9" fmla="*/ 54 h 54"/>
                <a:gd name="T10" fmla="*/ 22 w 57"/>
                <a:gd name="T11" fmla="*/ 54 h 54"/>
                <a:gd name="T12" fmla="*/ 0 w 57"/>
                <a:gd name="T13" fmla="*/ 2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4"/>
                <a:gd name="T23" fmla="*/ 57 w 5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4">
                  <a:moveTo>
                    <a:pt x="0" y="27"/>
                  </a:moveTo>
                  <a:cubicBezTo>
                    <a:pt x="0" y="12"/>
                    <a:pt x="10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7"/>
                  </a:cubicBezTo>
                  <a:cubicBezTo>
                    <a:pt x="57" y="42"/>
                    <a:pt x="47" y="54"/>
                    <a:pt x="3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8" name="Freeform 214"/>
            <p:cNvSpPr>
              <a:spLocks noChangeArrowheads="1"/>
            </p:cNvSpPr>
            <p:nvPr/>
          </p:nvSpPr>
          <p:spPr bwMode="auto">
            <a:xfrm flipH="1">
              <a:off x="1079" y="87"/>
              <a:ext cx="498" cy="352"/>
            </a:xfrm>
            <a:custGeom>
              <a:avLst/>
              <a:gdLst>
                <a:gd name="T0" fmla="*/ 72 w 72"/>
                <a:gd name="T1" fmla="*/ 51 h 51"/>
                <a:gd name="T2" fmla="*/ 0 w 72"/>
                <a:gd name="T3" fmla="*/ 51 h 51"/>
                <a:gd name="T4" fmla="*/ 0 w 72"/>
                <a:gd name="T5" fmla="*/ 0 h 51"/>
                <a:gd name="T6" fmla="*/ 50 w 72"/>
                <a:gd name="T7" fmla="*/ 0 h 51"/>
                <a:gd name="T8" fmla="*/ 72 w 72"/>
                <a:gd name="T9" fmla="*/ 19 h 51"/>
                <a:gd name="T10" fmla="*/ 72 w 72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1"/>
                <a:gd name="T20" fmla="*/ 72 w 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1">
                  <a:moveTo>
                    <a:pt x="72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0"/>
                    <a:pt x="50" y="0"/>
                  </a:cubicBezTo>
                  <a:cubicBezTo>
                    <a:pt x="65" y="0"/>
                    <a:pt x="72" y="6"/>
                    <a:pt x="72" y="19"/>
                  </a:cubicBezTo>
                  <a:cubicBezTo>
                    <a:pt x="72" y="32"/>
                    <a:pt x="72" y="51"/>
                    <a:pt x="72" y="51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19" name="Freeform 215"/>
            <p:cNvSpPr>
              <a:spLocks noChangeArrowheads="1"/>
            </p:cNvSpPr>
            <p:nvPr/>
          </p:nvSpPr>
          <p:spPr bwMode="auto">
            <a:xfrm flipH="1">
              <a:off x="969" y="475"/>
              <a:ext cx="117" cy="447"/>
            </a:xfrm>
            <a:custGeom>
              <a:avLst/>
              <a:gdLst>
                <a:gd name="T0" fmla="*/ 17 w 17"/>
                <a:gd name="T1" fmla="*/ 60 h 65"/>
                <a:gd name="T2" fmla="*/ 9 w 17"/>
                <a:gd name="T3" fmla="*/ 65 h 65"/>
                <a:gd name="T4" fmla="*/ 0 w 17"/>
                <a:gd name="T5" fmla="*/ 60 h 65"/>
                <a:gd name="T6" fmla="*/ 0 w 17"/>
                <a:gd name="T7" fmla="*/ 5 h 65"/>
                <a:gd name="T8" fmla="*/ 9 w 17"/>
                <a:gd name="T9" fmla="*/ 0 h 65"/>
                <a:gd name="T10" fmla="*/ 17 w 17"/>
                <a:gd name="T11" fmla="*/ 5 h 65"/>
                <a:gd name="T12" fmla="*/ 17 w 17"/>
                <a:gd name="T13" fmla="*/ 6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5"/>
                <a:gd name="T23" fmla="*/ 17 w 1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5">
                  <a:moveTo>
                    <a:pt x="17" y="60"/>
                  </a:moveTo>
                  <a:cubicBezTo>
                    <a:pt x="17" y="63"/>
                    <a:pt x="13" y="65"/>
                    <a:pt x="9" y="65"/>
                  </a:cubicBezTo>
                  <a:cubicBezTo>
                    <a:pt x="4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5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20" name="Freeform 216"/>
            <p:cNvSpPr>
              <a:spLocks noChangeArrowheads="1"/>
            </p:cNvSpPr>
            <p:nvPr/>
          </p:nvSpPr>
          <p:spPr bwMode="auto">
            <a:xfrm flipH="1">
              <a:off x="2163" y="1855"/>
              <a:ext cx="1398" cy="1135"/>
            </a:xfrm>
            <a:custGeom>
              <a:avLst/>
              <a:gdLst>
                <a:gd name="T0" fmla="*/ 382 w 382"/>
                <a:gd name="T1" fmla="*/ 150 h 310"/>
                <a:gd name="T2" fmla="*/ 320 w 382"/>
                <a:gd name="T3" fmla="*/ 0 h 310"/>
                <a:gd name="T4" fmla="*/ 0 w 382"/>
                <a:gd name="T5" fmla="*/ 211 h 310"/>
                <a:gd name="T6" fmla="*/ 64 w 382"/>
                <a:gd name="T7" fmla="*/ 310 h 310"/>
                <a:gd name="T8" fmla="*/ 382 w 382"/>
                <a:gd name="T9" fmla="*/ 15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310"/>
                <a:gd name="T17" fmla="*/ 382 w 38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310">
                  <a:moveTo>
                    <a:pt x="382" y="150"/>
                  </a:moveTo>
                  <a:lnTo>
                    <a:pt x="320" y="0"/>
                  </a:lnTo>
                  <a:lnTo>
                    <a:pt x="0" y="211"/>
                  </a:lnTo>
                  <a:lnTo>
                    <a:pt x="64" y="310"/>
                  </a:lnTo>
                  <a:lnTo>
                    <a:pt x="382" y="15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21" name="Freeform 217"/>
            <p:cNvSpPr>
              <a:spLocks noChangeArrowheads="1"/>
            </p:cNvSpPr>
            <p:nvPr/>
          </p:nvSpPr>
          <p:spPr bwMode="auto">
            <a:xfrm flipH="1">
              <a:off x="1211" y="3693"/>
              <a:ext cx="220" cy="84"/>
            </a:xfrm>
            <a:custGeom>
              <a:avLst/>
              <a:gdLst>
                <a:gd name="T0" fmla="*/ 60 w 60"/>
                <a:gd name="T1" fmla="*/ 0 h 23"/>
                <a:gd name="T2" fmla="*/ 0 w 60"/>
                <a:gd name="T3" fmla="*/ 2 h 23"/>
                <a:gd name="T4" fmla="*/ 0 w 60"/>
                <a:gd name="T5" fmla="*/ 23 h 23"/>
                <a:gd name="T6" fmla="*/ 60 w 60"/>
                <a:gd name="T7" fmla="*/ 23 h 23"/>
                <a:gd name="T8" fmla="*/ 60 w 6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3"/>
                <a:gd name="T17" fmla="*/ 60 w 6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3">
                  <a:moveTo>
                    <a:pt x="60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60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67622" name="Picture 2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175" y="3660"/>
              <a:ext cx="1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623" name="Freeform 219"/>
            <p:cNvSpPr>
              <a:spLocks noChangeArrowheads="1"/>
            </p:cNvSpPr>
            <p:nvPr/>
          </p:nvSpPr>
          <p:spPr bwMode="auto">
            <a:xfrm flipH="1">
              <a:off x="969" y="2880"/>
              <a:ext cx="1599" cy="1864"/>
            </a:xfrm>
            <a:custGeom>
              <a:avLst/>
              <a:gdLst>
                <a:gd name="T0" fmla="*/ 0 w 437"/>
                <a:gd name="T1" fmla="*/ 125 h 509"/>
                <a:gd name="T2" fmla="*/ 213 w 437"/>
                <a:gd name="T3" fmla="*/ 0 h 509"/>
                <a:gd name="T4" fmla="*/ 437 w 437"/>
                <a:gd name="T5" fmla="*/ 385 h 509"/>
                <a:gd name="T6" fmla="*/ 224 w 437"/>
                <a:gd name="T7" fmla="*/ 509 h 509"/>
                <a:gd name="T8" fmla="*/ 0 w 437"/>
                <a:gd name="T9" fmla="*/ 125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509"/>
                <a:gd name="T17" fmla="*/ 437 w 437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509">
                  <a:moveTo>
                    <a:pt x="0" y="125"/>
                  </a:moveTo>
                  <a:lnTo>
                    <a:pt x="213" y="0"/>
                  </a:lnTo>
                  <a:lnTo>
                    <a:pt x="437" y="385"/>
                  </a:lnTo>
                  <a:lnTo>
                    <a:pt x="224" y="50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5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24" name="Freeform 220"/>
            <p:cNvSpPr>
              <a:spLocks noChangeArrowheads="1"/>
            </p:cNvSpPr>
            <p:nvPr/>
          </p:nvSpPr>
          <p:spPr bwMode="auto">
            <a:xfrm flipH="1">
              <a:off x="921" y="3653"/>
              <a:ext cx="289" cy="318"/>
            </a:xfrm>
            <a:custGeom>
              <a:avLst/>
              <a:gdLst>
                <a:gd name="T0" fmla="*/ 41 w 79"/>
                <a:gd name="T1" fmla="*/ 87 h 87"/>
                <a:gd name="T2" fmla="*/ 79 w 79"/>
                <a:gd name="T3" fmla="*/ 64 h 87"/>
                <a:gd name="T4" fmla="*/ 38 w 79"/>
                <a:gd name="T5" fmla="*/ 0 h 87"/>
                <a:gd name="T6" fmla="*/ 0 w 79"/>
                <a:gd name="T7" fmla="*/ 23 h 87"/>
                <a:gd name="T8" fmla="*/ 41 w 79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7"/>
                <a:gd name="T17" fmla="*/ 79 w 7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7">
                  <a:moveTo>
                    <a:pt x="41" y="87"/>
                  </a:moveTo>
                  <a:lnTo>
                    <a:pt x="79" y="64"/>
                  </a:lnTo>
                  <a:lnTo>
                    <a:pt x="38" y="0"/>
                  </a:lnTo>
                  <a:lnTo>
                    <a:pt x="0" y="23"/>
                  </a:lnTo>
                  <a:lnTo>
                    <a:pt x="41" y="8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67625" name="Picture 2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987" y="3679"/>
              <a:ext cx="23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26" name="Picture 2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03" y="3635"/>
              <a:ext cx="249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627" name="Freeform 223"/>
            <p:cNvSpPr>
              <a:spLocks noChangeArrowheads="1"/>
            </p:cNvSpPr>
            <p:nvPr/>
          </p:nvSpPr>
          <p:spPr bwMode="auto">
            <a:xfrm flipH="1">
              <a:off x="874" y="3598"/>
              <a:ext cx="242" cy="318"/>
            </a:xfrm>
            <a:custGeom>
              <a:avLst/>
              <a:gdLst>
                <a:gd name="T0" fmla="*/ 29 w 35"/>
                <a:gd name="T1" fmla="*/ 44 h 46"/>
                <a:gd name="T2" fmla="*/ 35 w 35"/>
                <a:gd name="T3" fmla="*/ 40 h 46"/>
                <a:gd name="T4" fmla="*/ 10 w 35"/>
                <a:gd name="T5" fmla="*/ 0 h 46"/>
                <a:gd name="T6" fmla="*/ 3 w 35"/>
                <a:gd name="T7" fmla="*/ 4 h 46"/>
                <a:gd name="T8" fmla="*/ 1 w 35"/>
                <a:gd name="T9" fmla="*/ 8 h 46"/>
                <a:gd name="T10" fmla="*/ 25 w 35"/>
                <a:gd name="T11" fmla="*/ 44 h 46"/>
                <a:gd name="T12" fmla="*/ 29 w 35"/>
                <a:gd name="T13" fmla="*/ 4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6"/>
                <a:gd name="T23" fmla="*/ 35 w 3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6">
                  <a:moveTo>
                    <a:pt x="29" y="44"/>
                  </a:moveTo>
                  <a:cubicBezTo>
                    <a:pt x="32" y="42"/>
                    <a:pt x="35" y="40"/>
                    <a:pt x="35" y="4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5" y="3"/>
                    <a:pt x="3" y="4"/>
                  </a:cubicBezTo>
                  <a:cubicBezTo>
                    <a:pt x="2" y="5"/>
                    <a:pt x="0" y="6"/>
                    <a:pt x="1" y="8"/>
                  </a:cubicBezTo>
                  <a:cubicBezTo>
                    <a:pt x="2" y="9"/>
                    <a:pt x="24" y="42"/>
                    <a:pt x="25" y="44"/>
                  </a:cubicBezTo>
                  <a:cubicBezTo>
                    <a:pt x="25" y="45"/>
                    <a:pt x="26" y="46"/>
                    <a:pt x="2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28" name="Freeform 224"/>
            <p:cNvSpPr>
              <a:spLocks noChangeArrowheads="1"/>
            </p:cNvSpPr>
            <p:nvPr/>
          </p:nvSpPr>
          <p:spPr bwMode="auto">
            <a:xfrm flipH="1">
              <a:off x="921" y="3847"/>
              <a:ext cx="33" cy="26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5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29" name="Freeform 225"/>
            <p:cNvSpPr>
              <a:spLocks noChangeArrowheads="1"/>
            </p:cNvSpPr>
            <p:nvPr/>
          </p:nvSpPr>
          <p:spPr bwMode="auto">
            <a:xfrm flipH="1">
              <a:off x="1010" y="3693"/>
              <a:ext cx="318" cy="396"/>
            </a:xfrm>
            <a:custGeom>
              <a:avLst/>
              <a:gdLst>
                <a:gd name="T0" fmla="*/ 29 w 46"/>
                <a:gd name="T1" fmla="*/ 57 h 57"/>
                <a:gd name="T2" fmla="*/ 41 w 46"/>
                <a:gd name="T3" fmla="*/ 49 h 57"/>
                <a:gd name="T4" fmla="*/ 44 w 46"/>
                <a:gd name="T5" fmla="*/ 42 h 57"/>
                <a:gd name="T6" fmla="*/ 18 w 46"/>
                <a:gd name="T7" fmla="*/ 1 h 57"/>
                <a:gd name="T8" fmla="*/ 15 w 46"/>
                <a:gd name="T9" fmla="*/ 1 h 57"/>
                <a:gd name="T10" fmla="*/ 0 w 46"/>
                <a:gd name="T11" fmla="*/ 11 h 57"/>
                <a:gd name="T12" fmla="*/ 29 w 46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7"/>
                <a:gd name="T23" fmla="*/ 46 w 4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7">
                  <a:moveTo>
                    <a:pt x="29" y="57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6" y="46"/>
                    <a:pt x="44" y="42"/>
                  </a:cubicBezTo>
                  <a:cubicBezTo>
                    <a:pt x="42" y="38"/>
                    <a:pt x="22" y="7"/>
                    <a:pt x="18" y="1"/>
                  </a:cubicBezTo>
                  <a:cubicBezTo>
                    <a:pt x="17" y="0"/>
                    <a:pt x="15" y="1"/>
                    <a:pt x="15" y="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0" name="Freeform 226"/>
            <p:cNvSpPr>
              <a:spLocks noChangeArrowheads="1"/>
            </p:cNvSpPr>
            <p:nvPr/>
          </p:nvSpPr>
          <p:spPr bwMode="auto">
            <a:xfrm flipH="1">
              <a:off x="1053" y="3986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1" name="Freeform 227"/>
            <p:cNvSpPr>
              <a:spLocks noChangeArrowheads="1"/>
            </p:cNvSpPr>
            <p:nvPr/>
          </p:nvSpPr>
          <p:spPr bwMode="auto">
            <a:xfrm flipH="1">
              <a:off x="1141" y="3916"/>
              <a:ext cx="241" cy="187"/>
            </a:xfrm>
            <a:custGeom>
              <a:avLst/>
              <a:gdLst>
                <a:gd name="T0" fmla="*/ 30 w 35"/>
                <a:gd name="T1" fmla="*/ 0 h 27"/>
                <a:gd name="T2" fmla="*/ 3 w 35"/>
                <a:gd name="T3" fmla="*/ 17 h 27"/>
                <a:gd name="T4" fmla="*/ 2 w 35"/>
                <a:gd name="T5" fmla="*/ 24 h 27"/>
                <a:gd name="T6" fmla="*/ 8 w 35"/>
                <a:gd name="T7" fmla="*/ 25 h 27"/>
                <a:gd name="T8" fmla="*/ 35 w 35"/>
                <a:gd name="T9" fmla="*/ 8 h 27"/>
                <a:gd name="T10" fmla="*/ 30 w 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7"/>
                <a:gd name="T20" fmla="*/ 35 w 3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7">
                  <a:moveTo>
                    <a:pt x="30" y="0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9"/>
                    <a:pt x="0" y="22"/>
                    <a:pt x="2" y="24"/>
                  </a:cubicBezTo>
                  <a:cubicBezTo>
                    <a:pt x="3" y="26"/>
                    <a:pt x="6" y="27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2" name="Freeform 228"/>
            <p:cNvSpPr>
              <a:spLocks noChangeArrowheads="1"/>
            </p:cNvSpPr>
            <p:nvPr/>
          </p:nvSpPr>
          <p:spPr bwMode="auto">
            <a:xfrm flipH="1">
              <a:off x="1258" y="3752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3" name="Freeform 229"/>
            <p:cNvSpPr>
              <a:spLocks noChangeArrowheads="1"/>
            </p:cNvSpPr>
            <p:nvPr/>
          </p:nvSpPr>
          <p:spPr bwMode="auto">
            <a:xfrm flipH="1">
              <a:off x="1225" y="3840"/>
              <a:ext cx="241" cy="194"/>
            </a:xfrm>
            <a:custGeom>
              <a:avLst/>
              <a:gdLst>
                <a:gd name="T0" fmla="*/ 29 w 35"/>
                <a:gd name="T1" fmla="*/ 0 h 28"/>
                <a:gd name="T2" fmla="*/ 2 w 35"/>
                <a:gd name="T3" fmla="*/ 18 h 28"/>
                <a:gd name="T4" fmla="*/ 2 w 35"/>
                <a:gd name="T5" fmla="*/ 25 h 28"/>
                <a:gd name="T6" fmla="*/ 8 w 35"/>
                <a:gd name="T7" fmla="*/ 27 h 28"/>
                <a:gd name="T8" fmla="*/ 35 w 35"/>
                <a:gd name="T9" fmla="*/ 10 h 28"/>
                <a:gd name="T10" fmla="*/ 29 w 3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29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6" y="28"/>
                    <a:pt x="8" y="27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4" name="Freeform 230"/>
            <p:cNvSpPr>
              <a:spLocks noChangeArrowheads="1"/>
            </p:cNvSpPr>
            <p:nvPr/>
          </p:nvSpPr>
          <p:spPr bwMode="auto">
            <a:xfrm flipH="1">
              <a:off x="0" y="3020"/>
              <a:ext cx="1072" cy="875"/>
            </a:xfrm>
            <a:custGeom>
              <a:avLst/>
              <a:gdLst>
                <a:gd name="T0" fmla="*/ 52 w 293"/>
                <a:gd name="T1" fmla="*/ 239 h 239"/>
                <a:gd name="T2" fmla="*/ 0 w 293"/>
                <a:gd name="T3" fmla="*/ 158 h 239"/>
                <a:gd name="T4" fmla="*/ 241 w 293"/>
                <a:gd name="T5" fmla="*/ 0 h 239"/>
                <a:gd name="T6" fmla="*/ 293 w 293"/>
                <a:gd name="T7" fmla="*/ 81 h 239"/>
                <a:gd name="T8" fmla="*/ 52 w 293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39"/>
                <a:gd name="T17" fmla="*/ 293 w 293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39">
                  <a:moveTo>
                    <a:pt x="52" y="239"/>
                  </a:moveTo>
                  <a:lnTo>
                    <a:pt x="0" y="158"/>
                  </a:lnTo>
                  <a:lnTo>
                    <a:pt x="241" y="0"/>
                  </a:lnTo>
                  <a:lnTo>
                    <a:pt x="293" y="81"/>
                  </a:lnTo>
                  <a:lnTo>
                    <a:pt x="52" y="239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5" name="Freeform 231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6" name="Freeform 232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7" name="Freeform 233"/>
            <p:cNvSpPr>
              <a:spLocks noChangeArrowheads="1"/>
            </p:cNvSpPr>
            <p:nvPr/>
          </p:nvSpPr>
          <p:spPr bwMode="auto">
            <a:xfrm flipH="1">
              <a:off x="3561" y="1321"/>
              <a:ext cx="678" cy="652"/>
            </a:xfrm>
            <a:custGeom>
              <a:avLst/>
              <a:gdLst>
                <a:gd name="T0" fmla="*/ 0 w 98"/>
                <a:gd name="T1" fmla="*/ 31 h 94"/>
                <a:gd name="T2" fmla="*/ 3 w 98"/>
                <a:gd name="T3" fmla="*/ 42 h 94"/>
                <a:gd name="T4" fmla="*/ 10 w 98"/>
                <a:gd name="T5" fmla="*/ 59 h 94"/>
                <a:gd name="T6" fmla="*/ 66 w 98"/>
                <a:gd name="T7" fmla="*/ 85 h 94"/>
                <a:gd name="T8" fmla="*/ 88 w 98"/>
                <a:gd name="T9" fmla="*/ 27 h 94"/>
                <a:gd name="T10" fmla="*/ 81 w 98"/>
                <a:gd name="T11" fmla="*/ 9 h 94"/>
                <a:gd name="T12" fmla="*/ 77 w 98"/>
                <a:gd name="T13" fmla="*/ 0 h 94"/>
                <a:gd name="T14" fmla="*/ 0 w 98"/>
                <a:gd name="T15" fmla="*/ 31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94"/>
                <a:gd name="T26" fmla="*/ 98 w 98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94">
                  <a:moveTo>
                    <a:pt x="0" y="31"/>
                  </a:moveTo>
                  <a:cubicBezTo>
                    <a:pt x="0" y="35"/>
                    <a:pt x="1" y="38"/>
                    <a:pt x="3" y="42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9" y="82"/>
                    <a:pt x="45" y="94"/>
                    <a:pt x="66" y="85"/>
                  </a:cubicBezTo>
                  <a:cubicBezTo>
                    <a:pt x="88" y="76"/>
                    <a:pt x="98" y="50"/>
                    <a:pt x="88" y="2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6"/>
                    <a:pt x="78" y="3"/>
                    <a:pt x="77" y="0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8" name="Freeform 234"/>
            <p:cNvSpPr>
              <a:spLocks noChangeArrowheads="1"/>
            </p:cNvSpPr>
            <p:nvPr/>
          </p:nvSpPr>
          <p:spPr bwMode="auto">
            <a:xfrm flipH="1">
              <a:off x="3686" y="959"/>
              <a:ext cx="304" cy="479"/>
            </a:xfrm>
            <a:custGeom>
              <a:avLst/>
              <a:gdLst>
                <a:gd name="T0" fmla="*/ 23 w 44"/>
                <a:gd name="T1" fmla="*/ 8 h 70"/>
                <a:gd name="T2" fmla="*/ 8 w 44"/>
                <a:gd name="T3" fmla="*/ 2 h 70"/>
                <a:gd name="T4" fmla="*/ 2 w 44"/>
                <a:gd name="T5" fmla="*/ 17 h 70"/>
                <a:gd name="T6" fmla="*/ 21 w 44"/>
                <a:gd name="T7" fmla="*/ 62 h 70"/>
                <a:gd name="T8" fmla="*/ 35 w 44"/>
                <a:gd name="T9" fmla="*/ 68 h 70"/>
                <a:gd name="T10" fmla="*/ 41 w 44"/>
                <a:gd name="T11" fmla="*/ 53 h 70"/>
                <a:gd name="T12" fmla="*/ 23 w 44"/>
                <a:gd name="T13" fmla="*/ 8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0"/>
                <a:gd name="T23" fmla="*/ 44 w 44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0">
                  <a:moveTo>
                    <a:pt x="23" y="8"/>
                  </a:moveTo>
                  <a:cubicBezTo>
                    <a:pt x="21" y="3"/>
                    <a:pt x="14" y="0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3" y="68"/>
                    <a:pt x="29" y="70"/>
                    <a:pt x="35" y="68"/>
                  </a:cubicBezTo>
                  <a:cubicBezTo>
                    <a:pt x="41" y="66"/>
                    <a:pt x="44" y="59"/>
                    <a:pt x="41" y="53"/>
                  </a:cubicBezTo>
                  <a:cubicBezTo>
                    <a:pt x="23" y="8"/>
                    <a:pt x="23" y="8"/>
                    <a:pt x="23" y="8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39" name="Freeform 235"/>
            <p:cNvSpPr>
              <a:spLocks noChangeArrowheads="1"/>
            </p:cNvSpPr>
            <p:nvPr/>
          </p:nvSpPr>
          <p:spPr bwMode="auto">
            <a:xfrm flipH="1">
              <a:off x="3418" y="1288"/>
              <a:ext cx="377" cy="447"/>
            </a:xfrm>
            <a:custGeom>
              <a:avLst/>
              <a:gdLst>
                <a:gd name="T0" fmla="*/ 49 w 55"/>
                <a:gd name="T1" fmla="*/ 4 h 65"/>
                <a:gd name="T2" fmla="*/ 32 w 55"/>
                <a:gd name="T3" fmla="*/ 7 h 65"/>
                <a:gd name="T4" fmla="*/ 4 w 55"/>
                <a:gd name="T5" fmla="*/ 44 h 65"/>
                <a:gd name="T6" fmla="*/ 6 w 55"/>
                <a:gd name="T7" fmla="*/ 61 h 65"/>
                <a:gd name="T8" fmla="*/ 23 w 55"/>
                <a:gd name="T9" fmla="*/ 59 h 65"/>
                <a:gd name="T10" fmla="*/ 51 w 55"/>
                <a:gd name="T11" fmla="*/ 21 h 65"/>
                <a:gd name="T12" fmla="*/ 49 w 55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49" y="4"/>
                  </a:moveTo>
                  <a:cubicBezTo>
                    <a:pt x="43" y="0"/>
                    <a:pt x="36" y="1"/>
                    <a:pt x="32" y="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9"/>
                    <a:pt x="1" y="57"/>
                    <a:pt x="6" y="61"/>
                  </a:cubicBezTo>
                  <a:cubicBezTo>
                    <a:pt x="11" y="65"/>
                    <a:pt x="19" y="64"/>
                    <a:pt x="23" y="5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16"/>
                    <a:pt x="54" y="8"/>
                    <a:pt x="49" y="4"/>
                  </a:cubicBez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67640" name="Picture 2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586" y="1877"/>
              <a:ext cx="33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641" name="Freeform 240"/>
            <p:cNvSpPr>
              <a:spLocks noChangeArrowheads="1"/>
            </p:cNvSpPr>
            <p:nvPr/>
          </p:nvSpPr>
          <p:spPr bwMode="auto">
            <a:xfrm flipH="1">
              <a:off x="3582" y="1881"/>
              <a:ext cx="337" cy="187"/>
            </a:xfrm>
            <a:custGeom>
              <a:avLst/>
              <a:gdLst>
                <a:gd name="T0" fmla="*/ 1 w 49"/>
                <a:gd name="T1" fmla="*/ 20 h 27"/>
                <a:gd name="T2" fmla="*/ 4 w 49"/>
                <a:gd name="T3" fmla="*/ 27 h 27"/>
                <a:gd name="T4" fmla="*/ 49 w 49"/>
                <a:gd name="T5" fmla="*/ 11 h 27"/>
                <a:gd name="T6" fmla="*/ 46 w 49"/>
                <a:gd name="T7" fmla="*/ 4 h 27"/>
                <a:gd name="T8" fmla="*/ 43 w 49"/>
                <a:gd name="T9" fmla="*/ 1 h 27"/>
                <a:gd name="T10" fmla="*/ 3 w 49"/>
                <a:gd name="T11" fmla="*/ 16 h 27"/>
                <a:gd name="T12" fmla="*/ 1 w 49"/>
                <a:gd name="T13" fmla="*/ 2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7"/>
                <a:gd name="T23" fmla="*/ 49 w 4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7">
                  <a:moveTo>
                    <a:pt x="1" y="20"/>
                  </a:moveTo>
                  <a:cubicBezTo>
                    <a:pt x="3" y="23"/>
                    <a:pt x="4" y="27"/>
                    <a:pt x="4" y="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7" y="5"/>
                    <a:pt x="46" y="4"/>
                  </a:cubicBezTo>
                  <a:cubicBezTo>
                    <a:pt x="46" y="2"/>
                    <a:pt x="45" y="0"/>
                    <a:pt x="43" y="1"/>
                  </a:cubicBezTo>
                  <a:cubicBezTo>
                    <a:pt x="41" y="2"/>
                    <a:pt x="4" y="15"/>
                    <a:pt x="3" y="16"/>
                  </a:cubicBezTo>
                  <a:cubicBezTo>
                    <a:pt x="1" y="17"/>
                    <a:pt x="0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42" name="Freeform 242"/>
            <p:cNvSpPr>
              <a:spLocks noChangeArrowheads="1"/>
            </p:cNvSpPr>
            <p:nvPr/>
          </p:nvSpPr>
          <p:spPr bwMode="auto">
            <a:xfrm flipH="1">
              <a:off x="3161" y="1929"/>
              <a:ext cx="773" cy="1160"/>
            </a:xfrm>
            <a:custGeom>
              <a:avLst/>
              <a:gdLst>
                <a:gd name="T0" fmla="*/ 102 w 211"/>
                <a:gd name="T1" fmla="*/ 0 h 317"/>
                <a:gd name="T2" fmla="*/ 0 w 211"/>
                <a:gd name="T3" fmla="*/ 36 h 317"/>
                <a:gd name="T4" fmla="*/ 113 w 211"/>
                <a:gd name="T5" fmla="*/ 317 h 317"/>
                <a:gd name="T6" fmla="*/ 211 w 211"/>
                <a:gd name="T7" fmla="*/ 268 h 317"/>
                <a:gd name="T8" fmla="*/ 102 w 211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317"/>
                <a:gd name="T17" fmla="*/ 211 w 21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317">
                  <a:moveTo>
                    <a:pt x="102" y="0"/>
                  </a:moveTo>
                  <a:lnTo>
                    <a:pt x="0" y="36"/>
                  </a:lnTo>
                  <a:lnTo>
                    <a:pt x="113" y="317"/>
                  </a:lnTo>
                  <a:lnTo>
                    <a:pt x="211" y="26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643" name="Freeform 496"/>
            <p:cNvSpPr>
              <a:spLocks noChangeArrowheads="1"/>
            </p:cNvSpPr>
            <p:nvPr/>
          </p:nvSpPr>
          <p:spPr bwMode="auto">
            <a:xfrm flipH="1">
              <a:off x="3708" y="1273"/>
              <a:ext cx="150" cy="125"/>
            </a:xfrm>
            <a:custGeom>
              <a:avLst/>
              <a:gdLst>
                <a:gd name="T0" fmla="*/ 19 w 22"/>
                <a:gd name="T1" fmla="*/ 0 h 18"/>
                <a:gd name="T2" fmla="*/ 0 w 22"/>
                <a:gd name="T3" fmla="*/ 11 h 18"/>
                <a:gd name="T4" fmla="*/ 2 w 22"/>
                <a:gd name="T5" fmla="*/ 16 h 18"/>
                <a:gd name="T6" fmla="*/ 3 w 22"/>
                <a:gd name="T7" fmla="*/ 18 h 18"/>
                <a:gd name="T8" fmla="*/ 22 w 22"/>
                <a:gd name="T9" fmla="*/ 7 h 18"/>
                <a:gd name="T10" fmla="*/ 22 w 22"/>
                <a:gd name="T11" fmla="*/ 7 h 18"/>
                <a:gd name="T12" fmla="*/ 19 w 2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10" y="15"/>
                    <a:pt x="16" y="12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9F5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7644" name="Group 60"/>
          <p:cNvGrpSpPr/>
          <p:nvPr/>
        </p:nvGrpSpPr>
        <p:grpSpPr bwMode="auto">
          <a:xfrm>
            <a:off x="3459163" y="11113"/>
            <a:ext cx="1568450" cy="1531937"/>
            <a:chOff x="248" y="2820"/>
            <a:chExt cx="1339" cy="1309"/>
          </a:xfrm>
        </p:grpSpPr>
        <p:grpSp>
          <p:nvGrpSpPr>
            <p:cNvPr id="67645" name="Group 61"/>
            <p:cNvGrpSpPr/>
            <p:nvPr/>
          </p:nvGrpSpPr>
          <p:grpSpPr bwMode="auto">
            <a:xfrm>
              <a:off x="248" y="2820"/>
              <a:ext cx="1339" cy="1309"/>
              <a:chOff x="88" y="2820"/>
              <a:chExt cx="1339" cy="1309"/>
            </a:xfrm>
          </p:grpSpPr>
          <p:grpSp>
            <p:nvGrpSpPr>
              <p:cNvPr id="67646" name="Group 62"/>
              <p:cNvGrpSpPr/>
              <p:nvPr/>
            </p:nvGrpSpPr>
            <p:grpSpPr bwMode="auto">
              <a:xfrm>
                <a:off x="88" y="2820"/>
                <a:ext cx="1339" cy="1299"/>
                <a:chOff x="5496" y="513"/>
                <a:chExt cx="1339" cy="1299"/>
              </a:xfrm>
            </p:grpSpPr>
            <p:pic>
              <p:nvPicPr>
                <p:cNvPr id="67647" name="图片 21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6427" y="513"/>
                  <a:ext cx="408" cy="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648" name="图片 22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5496" y="669"/>
                  <a:ext cx="1222" cy="1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7649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35" y="4034"/>
                <a:ext cx="704" cy="95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100000">
                    <a:srgbClr val="EEECE1">
                      <a:alpha val="34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1" i="1">
                  <a:solidFill>
                    <a:srgbClr val="000000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650" name="TextBox 37"/>
            <p:cNvSpPr>
              <a:spLocks noChangeArrowheads="1"/>
            </p:cNvSpPr>
            <p:nvPr/>
          </p:nvSpPr>
          <p:spPr bwMode="auto">
            <a:xfrm>
              <a:off x="281" y="3299"/>
              <a:ext cx="113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800" b="1">
                  <a:solidFill>
                    <a:srgbClr val="4D4D4D"/>
                  </a:solidFill>
                  <a:latin typeface="Arial Rounded MT Bold" panose="020F0704030504030204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易错点</a:t>
              </a:r>
            </a:p>
          </p:txBody>
        </p:sp>
      </p:grpSp>
      <p:sp>
        <p:nvSpPr>
          <p:cNvPr id="67653" name="TextBox 78"/>
          <p:cNvSpPr>
            <a:spLocks noChangeArrowheads="1"/>
          </p:cNvSpPr>
          <p:nvPr/>
        </p:nvSpPr>
        <p:spPr bwMode="auto">
          <a:xfrm flipH="1">
            <a:off x="3470275" y="3440113"/>
            <a:ext cx="69262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当物体的影子在同侧时误认为不是中心投影，实际上只要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投影射线不平行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，形成的投影一定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就是中心投影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67655" name="Rectangle 71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6" name="Picture 46" descr="黑板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0463" y="654050"/>
            <a:ext cx="884555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7" name="TextBox 78"/>
          <p:cNvSpPr>
            <a:spLocks noChangeArrowheads="1"/>
          </p:cNvSpPr>
          <p:nvPr/>
        </p:nvSpPr>
        <p:spPr bwMode="auto">
          <a:xfrm flipH="1">
            <a:off x="3335338" y="1157288"/>
            <a:ext cx="63420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下列投影不是中心投影的是（        ）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1489" name="Group 49"/>
          <p:cNvGrpSpPr/>
          <p:nvPr/>
        </p:nvGrpSpPr>
        <p:grpSpPr bwMode="auto">
          <a:xfrm>
            <a:off x="541338" y="1776413"/>
            <a:ext cx="2386012" cy="4730750"/>
            <a:chOff x="0" y="0"/>
            <a:chExt cx="4239" cy="8404"/>
          </a:xfrm>
        </p:grpSpPr>
        <p:sp>
          <p:nvSpPr>
            <p:cNvPr id="61490" name="Freeform 190"/>
            <p:cNvSpPr>
              <a:spLocks noChangeArrowheads="1"/>
            </p:cNvSpPr>
            <p:nvPr/>
          </p:nvSpPr>
          <p:spPr bwMode="auto">
            <a:xfrm flipH="1">
              <a:off x="783" y="7874"/>
              <a:ext cx="1750" cy="531"/>
            </a:xfrm>
            <a:custGeom>
              <a:avLst/>
              <a:gdLst>
                <a:gd name="T0" fmla="*/ 43 w 254"/>
                <a:gd name="T1" fmla="*/ 45 h 77"/>
                <a:gd name="T2" fmla="*/ 43 w 254"/>
                <a:gd name="T3" fmla="*/ 45 h 77"/>
                <a:gd name="T4" fmla="*/ 57 w 254"/>
                <a:gd name="T5" fmla="*/ 33 h 77"/>
                <a:gd name="T6" fmla="*/ 64 w 254"/>
                <a:gd name="T7" fmla="*/ 33 h 77"/>
                <a:gd name="T8" fmla="*/ 64 w 254"/>
                <a:gd name="T9" fmla="*/ 0 h 77"/>
                <a:gd name="T10" fmla="*/ 134 w 254"/>
                <a:gd name="T11" fmla="*/ 0 h 77"/>
                <a:gd name="T12" fmla="*/ 134 w 254"/>
                <a:gd name="T13" fmla="*/ 33 h 77"/>
                <a:gd name="T14" fmla="*/ 134 w 254"/>
                <a:gd name="T15" fmla="*/ 33 h 77"/>
                <a:gd name="T16" fmla="*/ 134 w 254"/>
                <a:gd name="T17" fmla="*/ 44 h 77"/>
                <a:gd name="T18" fmla="*/ 134 w 254"/>
                <a:gd name="T19" fmla="*/ 57 h 77"/>
                <a:gd name="T20" fmla="*/ 164 w 254"/>
                <a:gd name="T21" fmla="*/ 45 h 77"/>
                <a:gd name="T22" fmla="*/ 164 w 254"/>
                <a:gd name="T23" fmla="*/ 45 h 77"/>
                <a:gd name="T24" fmla="*/ 178 w 254"/>
                <a:gd name="T25" fmla="*/ 33 h 77"/>
                <a:gd name="T26" fmla="*/ 185 w 254"/>
                <a:gd name="T27" fmla="*/ 33 h 77"/>
                <a:gd name="T28" fmla="*/ 185 w 254"/>
                <a:gd name="T29" fmla="*/ 0 h 77"/>
                <a:gd name="T30" fmla="*/ 254 w 254"/>
                <a:gd name="T31" fmla="*/ 0 h 77"/>
                <a:gd name="T32" fmla="*/ 254 w 254"/>
                <a:gd name="T33" fmla="*/ 33 h 77"/>
                <a:gd name="T34" fmla="*/ 254 w 254"/>
                <a:gd name="T35" fmla="*/ 33 h 77"/>
                <a:gd name="T36" fmla="*/ 254 w 254"/>
                <a:gd name="T37" fmla="*/ 44 h 77"/>
                <a:gd name="T38" fmla="*/ 254 w 254"/>
                <a:gd name="T39" fmla="*/ 61 h 77"/>
                <a:gd name="T40" fmla="*/ 254 w 254"/>
                <a:gd name="T41" fmla="*/ 77 h 77"/>
                <a:gd name="T42" fmla="*/ 134 w 254"/>
                <a:gd name="T43" fmla="*/ 77 h 77"/>
                <a:gd name="T44" fmla="*/ 120 w 254"/>
                <a:gd name="T45" fmla="*/ 77 h 77"/>
                <a:gd name="T46" fmla="*/ 0 w 254"/>
                <a:gd name="T47" fmla="*/ 77 h 77"/>
                <a:gd name="T48" fmla="*/ 43 w 254"/>
                <a:gd name="T49" fmla="*/ 45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77"/>
                <a:gd name="T77" fmla="*/ 254 w 254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77">
                  <a:moveTo>
                    <a:pt x="43" y="45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3" y="34"/>
                    <a:pt x="57" y="33"/>
                    <a:pt x="57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40" y="51"/>
                    <a:pt x="150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3" y="34"/>
                    <a:pt x="178" y="33"/>
                    <a:pt x="178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7" y="49"/>
                    <a:pt x="43" y="45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1" name="Rectangle 191"/>
            <p:cNvSpPr>
              <a:spLocks noChangeArrowheads="1"/>
            </p:cNvSpPr>
            <p:nvPr/>
          </p:nvSpPr>
          <p:spPr bwMode="auto">
            <a:xfrm flipH="1">
              <a:off x="728" y="3931"/>
              <a:ext cx="578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2" name="Rectangle 192"/>
            <p:cNvSpPr>
              <a:spLocks noChangeArrowheads="1"/>
            </p:cNvSpPr>
            <p:nvPr/>
          </p:nvSpPr>
          <p:spPr bwMode="auto">
            <a:xfrm flipH="1">
              <a:off x="1024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3" name="Rectangle 193"/>
            <p:cNvSpPr>
              <a:spLocks noChangeArrowheads="1"/>
            </p:cNvSpPr>
            <p:nvPr/>
          </p:nvSpPr>
          <p:spPr bwMode="auto">
            <a:xfrm flipH="1">
              <a:off x="1577" y="3931"/>
              <a:ext cx="586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4" name="Rectangle 194"/>
            <p:cNvSpPr>
              <a:spLocks noChangeArrowheads="1"/>
            </p:cNvSpPr>
            <p:nvPr/>
          </p:nvSpPr>
          <p:spPr bwMode="auto">
            <a:xfrm flipH="1">
              <a:off x="1577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5" name="Rectangle 195"/>
            <p:cNvSpPr>
              <a:spLocks noChangeArrowheads="1"/>
            </p:cNvSpPr>
            <p:nvPr/>
          </p:nvSpPr>
          <p:spPr bwMode="auto">
            <a:xfrm flipH="1">
              <a:off x="1142" y="4121"/>
              <a:ext cx="648" cy="938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6" name="Freeform 196"/>
            <p:cNvSpPr>
              <a:spLocks noChangeArrowheads="1"/>
            </p:cNvSpPr>
            <p:nvPr/>
          </p:nvSpPr>
          <p:spPr bwMode="auto">
            <a:xfrm flipH="1">
              <a:off x="0" y="1570"/>
              <a:ext cx="2430" cy="3730"/>
            </a:xfrm>
            <a:custGeom>
              <a:avLst/>
              <a:gdLst>
                <a:gd name="T0" fmla="*/ 5 w 353"/>
                <a:gd name="T1" fmla="*/ 41 h 541"/>
                <a:gd name="T2" fmla="*/ 106 w 353"/>
                <a:gd name="T3" fmla="*/ 0 h 541"/>
                <a:gd name="T4" fmla="*/ 142 w 353"/>
                <a:gd name="T5" fmla="*/ 2 h 541"/>
                <a:gd name="T6" fmla="*/ 177 w 353"/>
                <a:gd name="T7" fmla="*/ 0 h 541"/>
                <a:gd name="T8" fmla="*/ 278 w 353"/>
                <a:gd name="T9" fmla="*/ 41 h 541"/>
                <a:gd name="T10" fmla="*/ 295 w 353"/>
                <a:gd name="T11" fmla="*/ 48 h 541"/>
                <a:gd name="T12" fmla="*/ 353 w 353"/>
                <a:gd name="T13" fmla="*/ 253 h 541"/>
                <a:gd name="T14" fmla="*/ 296 w 353"/>
                <a:gd name="T15" fmla="*/ 269 h 541"/>
                <a:gd name="T16" fmla="*/ 261 w 353"/>
                <a:gd name="T17" fmla="*/ 147 h 541"/>
                <a:gd name="T18" fmla="*/ 283 w 353"/>
                <a:gd name="T19" fmla="*/ 445 h 541"/>
                <a:gd name="T20" fmla="*/ 142 w 353"/>
                <a:gd name="T21" fmla="*/ 403 h 541"/>
                <a:gd name="T22" fmla="*/ 0 w 353"/>
                <a:gd name="T23" fmla="*/ 445 h 541"/>
                <a:gd name="T24" fmla="*/ 5 w 353"/>
                <a:gd name="T25" fmla="*/ 4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541"/>
                <a:gd name="T41" fmla="*/ 353 w 35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541">
                  <a:moveTo>
                    <a:pt x="5" y="41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296" y="269"/>
                    <a:pt x="296" y="269"/>
                    <a:pt x="296" y="269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52" y="231"/>
                    <a:pt x="249" y="348"/>
                    <a:pt x="283" y="445"/>
                  </a:cubicBezTo>
                  <a:cubicBezTo>
                    <a:pt x="167" y="541"/>
                    <a:pt x="145" y="450"/>
                    <a:pt x="142" y="403"/>
                  </a:cubicBezTo>
                  <a:cubicBezTo>
                    <a:pt x="138" y="450"/>
                    <a:pt x="117" y="541"/>
                    <a:pt x="0" y="445"/>
                  </a:cubicBezTo>
                  <a:cubicBezTo>
                    <a:pt x="61" y="241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7" name="Freeform 197"/>
            <p:cNvSpPr>
              <a:spLocks noChangeArrowheads="1"/>
            </p:cNvSpPr>
            <p:nvPr/>
          </p:nvSpPr>
          <p:spPr bwMode="auto">
            <a:xfrm flipH="1">
              <a:off x="992" y="1577"/>
              <a:ext cx="874" cy="1816"/>
            </a:xfrm>
            <a:custGeom>
              <a:avLst/>
              <a:gdLst>
                <a:gd name="T0" fmla="*/ 101 w 127"/>
                <a:gd name="T1" fmla="*/ 7 h 263"/>
                <a:gd name="T2" fmla="*/ 97 w 127"/>
                <a:gd name="T3" fmla="*/ 0 h 263"/>
                <a:gd name="T4" fmla="*/ 48 w 127"/>
                <a:gd name="T5" fmla="*/ 2 h 263"/>
                <a:gd name="T6" fmla="*/ 22 w 127"/>
                <a:gd name="T7" fmla="*/ 2 h 263"/>
                <a:gd name="T8" fmla="*/ 20 w 127"/>
                <a:gd name="T9" fmla="*/ 3 h 263"/>
                <a:gd name="T10" fmla="*/ 0 w 127"/>
                <a:gd name="T11" fmla="*/ 33 h 263"/>
                <a:gd name="T12" fmla="*/ 21 w 127"/>
                <a:gd name="T13" fmla="*/ 137 h 263"/>
                <a:gd name="T14" fmla="*/ 57 w 127"/>
                <a:gd name="T15" fmla="*/ 257 h 263"/>
                <a:gd name="T16" fmla="*/ 59 w 127"/>
                <a:gd name="T17" fmla="*/ 260 h 263"/>
                <a:gd name="T18" fmla="*/ 62 w 127"/>
                <a:gd name="T19" fmla="*/ 258 h 263"/>
                <a:gd name="T20" fmla="*/ 83 w 127"/>
                <a:gd name="T21" fmla="*/ 209 h 263"/>
                <a:gd name="T22" fmla="*/ 101 w 127"/>
                <a:gd name="T23" fmla="*/ 175 h 263"/>
                <a:gd name="T24" fmla="*/ 127 w 127"/>
                <a:gd name="T25" fmla="*/ 67 h 263"/>
                <a:gd name="T26" fmla="*/ 111 w 127"/>
                <a:gd name="T27" fmla="*/ 32 h 263"/>
                <a:gd name="T28" fmla="*/ 101 w 127"/>
                <a:gd name="T29" fmla="*/ 7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263"/>
                <a:gd name="T47" fmla="*/ 127 w 127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263">
                  <a:moveTo>
                    <a:pt x="101" y="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57" y="257"/>
                    <a:pt x="57" y="257"/>
                    <a:pt x="57" y="257"/>
                  </a:cubicBezTo>
                  <a:cubicBezTo>
                    <a:pt x="59" y="260"/>
                    <a:pt x="59" y="260"/>
                    <a:pt x="59" y="260"/>
                  </a:cubicBezTo>
                  <a:cubicBezTo>
                    <a:pt x="59" y="260"/>
                    <a:pt x="60" y="263"/>
                    <a:pt x="62" y="258"/>
                  </a:cubicBezTo>
                  <a:cubicBezTo>
                    <a:pt x="65" y="250"/>
                    <a:pt x="83" y="209"/>
                    <a:pt x="83" y="209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11" y="32"/>
                    <a:pt x="111" y="32"/>
                    <a:pt x="111" y="32"/>
                  </a:cubicBezTo>
                  <a:lnTo>
                    <a:pt x="10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8" name="Freeform 198"/>
            <p:cNvSpPr>
              <a:spLocks noChangeArrowheads="1"/>
            </p:cNvSpPr>
            <p:nvPr/>
          </p:nvSpPr>
          <p:spPr bwMode="auto">
            <a:xfrm flipH="1">
              <a:off x="1375" y="1585"/>
              <a:ext cx="157" cy="212"/>
            </a:xfrm>
            <a:custGeom>
              <a:avLst/>
              <a:gdLst>
                <a:gd name="T0" fmla="*/ 0 w 43"/>
                <a:gd name="T1" fmla="*/ 0 h 58"/>
                <a:gd name="T2" fmla="*/ 43 w 43"/>
                <a:gd name="T3" fmla="*/ 0 h 58"/>
                <a:gd name="T4" fmla="*/ 37 w 43"/>
                <a:gd name="T5" fmla="*/ 58 h 58"/>
                <a:gd name="T6" fmla="*/ 7 w 43"/>
                <a:gd name="T7" fmla="*/ 58 h 58"/>
                <a:gd name="T8" fmla="*/ 0 w 4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8"/>
                <a:gd name="T17" fmla="*/ 43 w 4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8">
                  <a:moveTo>
                    <a:pt x="0" y="0"/>
                  </a:moveTo>
                  <a:lnTo>
                    <a:pt x="43" y="0"/>
                  </a:lnTo>
                  <a:lnTo>
                    <a:pt x="37" y="58"/>
                  </a:lnTo>
                  <a:lnTo>
                    <a:pt x="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9" name="Freeform 199"/>
            <p:cNvSpPr>
              <a:spLocks noChangeArrowheads="1"/>
            </p:cNvSpPr>
            <p:nvPr/>
          </p:nvSpPr>
          <p:spPr bwMode="auto">
            <a:xfrm flipH="1">
              <a:off x="1298" y="1779"/>
              <a:ext cx="319" cy="1599"/>
            </a:xfrm>
            <a:custGeom>
              <a:avLst/>
              <a:gdLst>
                <a:gd name="T0" fmla="*/ 0 w 87"/>
                <a:gd name="T1" fmla="*/ 339 h 437"/>
                <a:gd name="T2" fmla="*/ 34 w 87"/>
                <a:gd name="T3" fmla="*/ 0 h 437"/>
                <a:gd name="T4" fmla="*/ 55 w 87"/>
                <a:gd name="T5" fmla="*/ 2 h 437"/>
                <a:gd name="T6" fmla="*/ 87 w 87"/>
                <a:gd name="T7" fmla="*/ 339 h 437"/>
                <a:gd name="T8" fmla="*/ 60 w 87"/>
                <a:gd name="T9" fmla="*/ 403 h 437"/>
                <a:gd name="T10" fmla="*/ 49 w 87"/>
                <a:gd name="T11" fmla="*/ 429 h 437"/>
                <a:gd name="T12" fmla="*/ 45 w 87"/>
                <a:gd name="T13" fmla="*/ 437 h 437"/>
                <a:gd name="T14" fmla="*/ 41 w 87"/>
                <a:gd name="T15" fmla="*/ 431 h 437"/>
                <a:gd name="T16" fmla="*/ 26 w 87"/>
                <a:gd name="T17" fmla="*/ 403 h 437"/>
                <a:gd name="T18" fmla="*/ 0 w 87"/>
                <a:gd name="T19" fmla="*/ 339 h 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7"/>
                <a:gd name="T32" fmla="*/ 87 w 87"/>
                <a:gd name="T33" fmla="*/ 437 h 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7">
                  <a:moveTo>
                    <a:pt x="0" y="339"/>
                  </a:moveTo>
                  <a:lnTo>
                    <a:pt x="34" y="0"/>
                  </a:lnTo>
                  <a:lnTo>
                    <a:pt x="55" y="2"/>
                  </a:lnTo>
                  <a:lnTo>
                    <a:pt x="87" y="339"/>
                  </a:lnTo>
                  <a:lnTo>
                    <a:pt x="60" y="403"/>
                  </a:lnTo>
                  <a:lnTo>
                    <a:pt x="49" y="429"/>
                  </a:lnTo>
                  <a:lnTo>
                    <a:pt x="45" y="437"/>
                  </a:lnTo>
                  <a:lnTo>
                    <a:pt x="41" y="431"/>
                  </a:lnTo>
                  <a:lnTo>
                    <a:pt x="26" y="403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0" name="Freeform 200"/>
            <p:cNvSpPr>
              <a:spLocks noChangeArrowheads="1"/>
            </p:cNvSpPr>
            <p:nvPr/>
          </p:nvSpPr>
          <p:spPr bwMode="auto">
            <a:xfrm flipH="1">
              <a:off x="874" y="1585"/>
              <a:ext cx="586" cy="1801"/>
            </a:xfrm>
            <a:custGeom>
              <a:avLst/>
              <a:gdLst>
                <a:gd name="T0" fmla="*/ 40 w 85"/>
                <a:gd name="T1" fmla="*/ 0 h 261"/>
                <a:gd name="T2" fmla="*/ 0 w 85"/>
                <a:gd name="T3" fmla="*/ 261 h 261"/>
                <a:gd name="T4" fmla="*/ 85 w 85"/>
                <a:gd name="T5" fmla="*/ 68 h 261"/>
                <a:gd name="T6" fmla="*/ 68 w 85"/>
                <a:gd name="T7" fmla="*/ 57 h 261"/>
                <a:gd name="T8" fmla="*/ 79 w 85"/>
                <a:gd name="T9" fmla="*/ 37 h 261"/>
                <a:gd name="T10" fmla="*/ 40 w 85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61"/>
                <a:gd name="T20" fmla="*/ 85 w 85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61">
                  <a:moveTo>
                    <a:pt x="40" y="0"/>
                  </a:moveTo>
                  <a:cubicBezTo>
                    <a:pt x="40" y="0"/>
                    <a:pt x="41" y="139"/>
                    <a:pt x="0" y="261"/>
                  </a:cubicBezTo>
                  <a:cubicBezTo>
                    <a:pt x="29" y="225"/>
                    <a:pt x="85" y="68"/>
                    <a:pt x="85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1" name="Rectangle 201"/>
            <p:cNvSpPr>
              <a:spLocks noChangeArrowheads="1"/>
            </p:cNvSpPr>
            <p:nvPr/>
          </p:nvSpPr>
          <p:spPr bwMode="auto">
            <a:xfrm flipH="1">
              <a:off x="1181" y="1453"/>
              <a:ext cx="545" cy="132"/>
            </a:xfrm>
            <a:prstGeom prst="rect">
              <a:avLst/>
            </a:prstGeom>
            <a:solidFill>
              <a:srgbClr val="DDD4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2" name="Freeform 202"/>
            <p:cNvSpPr>
              <a:spLocks noChangeArrowheads="1"/>
            </p:cNvSpPr>
            <p:nvPr/>
          </p:nvSpPr>
          <p:spPr bwMode="auto">
            <a:xfrm flipH="1">
              <a:off x="1182" y="1563"/>
              <a:ext cx="278" cy="201"/>
            </a:xfrm>
            <a:custGeom>
              <a:avLst/>
              <a:gdLst>
                <a:gd name="T0" fmla="*/ 0 w 76"/>
                <a:gd name="T1" fmla="*/ 6 h 55"/>
                <a:gd name="T2" fmla="*/ 30 w 76"/>
                <a:gd name="T3" fmla="*/ 55 h 55"/>
                <a:gd name="T4" fmla="*/ 76 w 76"/>
                <a:gd name="T5" fmla="*/ 10 h 55"/>
                <a:gd name="T6" fmla="*/ 76 w 76"/>
                <a:gd name="T7" fmla="*/ 0 h 55"/>
                <a:gd name="T8" fmla="*/ 0 w 76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6"/>
                  </a:moveTo>
                  <a:lnTo>
                    <a:pt x="30" y="55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3" name="Freeform 203"/>
            <p:cNvSpPr>
              <a:spLocks noChangeArrowheads="1"/>
            </p:cNvSpPr>
            <p:nvPr/>
          </p:nvSpPr>
          <p:spPr bwMode="auto">
            <a:xfrm flipH="1">
              <a:off x="1453" y="1563"/>
              <a:ext cx="274" cy="201"/>
            </a:xfrm>
            <a:custGeom>
              <a:avLst/>
              <a:gdLst>
                <a:gd name="T0" fmla="*/ 75 w 75"/>
                <a:gd name="T1" fmla="*/ 6 h 55"/>
                <a:gd name="T2" fmla="*/ 45 w 75"/>
                <a:gd name="T3" fmla="*/ 55 h 55"/>
                <a:gd name="T4" fmla="*/ 0 w 75"/>
                <a:gd name="T5" fmla="*/ 10 h 55"/>
                <a:gd name="T6" fmla="*/ 0 w 75"/>
                <a:gd name="T7" fmla="*/ 0 h 55"/>
                <a:gd name="T8" fmla="*/ 75 w 75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5"/>
                <a:gd name="T17" fmla="*/ 75 w 7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5">
                  <a:moveTo>
                    <a:pt x="75" y="6"/>
                  </a:moveTo>
                  <a:lnTo>
                    <a:pt x="45" y="5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4" name="Freeform 204"/>
            <p:cNvSpPr>
              <a:spLocks noChangeArrowheads="1"/>
            </p:cNvSpPr>
            <p:nvPr/>
          </p:nvSpPr>
          <p:spPr bwMode="auto">
            <a:xfrm flipH="1">
              <a:off x="1453" y="1585"/>
              <a:ext cx="578" cy="1801"/>
            </a:xfrm>
            <a:custGeom>
              <a:avLst/>
              <a:gdLst>
                <a:gd name="T0" fmla="*/ 44 w 84"/>
                <a:gd name="T1" fmla="*/ 0 h 261"/>
                <a:gd name="T2" fmla="*/ 84 w 84"/>
                <a:gd name="T3" fmla="*/ 261 h 261"/>
                <a:gd name="T4" fmla="*/ 0 w 84"/>
                <a:gd name="T5" fmla="*/ 68 h 261"/>
                <a:gd name="T6" fmla="*/ 16 w 84"/>
                <a:gd name="T7" fmla="*/ 57 h 261"/>
                <a:gd name="T8" fmla="*/ 6 w 84"/>
                <a:gd name="T9" fmla="*/ 37 h 261"/>
                <a:gd name="T10" fmla="*/ 44 w 84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61"/>
                <a:gd name="T20" fmla="*/ 84 w 84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61">
                  <a:moveTo>
                    <a:pt x="44" y="0"/>
                  </a:moveTo>
                  <a:cubicBezTo>
                    <a:pt x="44" y="0"/>
                    <a:pt x="43" y="139"/>
                    <a:pt x="84" y="261"/>
                  </a:cubicBezTo>
                  <a:cubicBezTo>
                    <a:pt x="55" y="225"/>
                    <a:pt x="0" y="68"/>
                    <a:pt x="0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5" name="Rectangle 205"/>
            <p:cNvSpPr>
              <a:spLocks noChangeArrowheads="1"/>
            </p:cNvSpPr>
            <p:nvPr/>
          </p:nvSpPr>
          <p:spPr bwMode="auto">
            <a:xfrm flipH="1">
              <a:off x="789" y="3067"/>
              <a:ext cx="297" cy="95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6" name="Freeform 206"/>
            <p:cNvSpPr>
              <a:spLocks noChangeArrowheads="1"/>
            </p:cNvSpPr>
            <p:nvPr/>
          </p:nvSpPr>
          <p:spPr bwMode="auto">
            <a:xfrm flipH="1">
              <a:off x="1500" y="205"/>
              <a:ext cx="560" cy="435"/>
            </a:xfrm>
            <a:custGeom>
              <a:avLst/>
              <a:gdLst>
                <a:gd name="T0" fmla="*/ 0 w 81"/>
                <a:gd name="T1" fmla="*/ 32 h 63"/>
                <a:gd name="T2" fmla="*/ 32 w 81"/>
                <a:gd name="T3" fmla="*/ 0 h 63"/>
                <a:gd name="T4" fmla="*/ 49 w 81"/>
                <a:gd name="T5" fmla="*/ 0 h 63"/>
                <a:gd name="T6" fmla="*/ 81 w 81"/>
                <a:gd name="T7" fmla="*/ 32 h 63"/>
                <a:gd name="T8" fmla="*/ 49 w 81"/>
                <a:gd name="T9" fmla="*/ 63 h 63"/>
                <a:gd name="T10" fmla="*/ 32 w 81"/>
                <a:gd name="T11" fmla="*/ 63 h 63"/>
                <a:gd name="T12" fmla="*/ 0 w 81"/>
                <a:gd name="T13" fmla="*/ 3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3"/>
                <a:gd name="T23" fmla="*/ 81 w 8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3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6" y="0"/>
                    <a:pt x="81" y="14"/>
                    <a:pt x="81" y="32"/>
                  </a:cubicBezTo>
                  <a:cubicBezTo>
                    <a:pt x="81" y="49"/>
                    <a:pt x="66" y="63"/>
                    <a:pt x="49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7" name="Freeform 207"/>
            <p:cNvSpPr>
              <a:spLocks noChangeArrowheads="1"/>
            </p:cNvSpPr>
            <p:nvPr/>
          </p:nvSpPr>
          <p:spPr bwMode="auto">
            <a:xfrm flipH="1">
              <a:off x="991" y="248"/>
              <a:ext cx="915" cy="1311"/>
            </a:xfrm>
            <a:custGeom>
              <a:avLst/>
              <a:gdLst>
                <a:gd name="T0" fmla="*/ 0 w 133"/>
                <a:gd name="T1" fmla="*/ 60 h 190"/>
                <a:gd name="T2" fmla="*/ 67 w 133"/>
                <a:gd name="T3" fmla="*/ 0 h 190"/>
                <a:gd name="T4" fmla="*/ 133 w 133"/>
                <a:gd name="T5" fmla="*/ 60 h 190"/>
                <a:gd name="T6" fmla="*/ 133 w 133"/>
                <a:gd name="T7" fmla="*/ 108 h 190"/>
                <a:gd name="T8" fmla="*/ 133 w 133"/>
                <a:gd name="T9" fmla="*/ 130 h 190"/>
                <a:gd name="T10" fmla="*/ 67 w 133"/>
                <a:gd name="T11" fmla="*/ 190 h 190"/>
                <a:gd name="T12" fmla="*/ 0 w 133"/>
                <a:gd name="T13" fmla="*/ 130 h 190"/>
                <a:gd name="T14" fmla="*/ 0 w 133"/>
                <a:gd name="T15" fmla="*/ 6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90"/>
                <a:gd name="T26" fmla="*/ 133 w 133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90">
                  <a:moveTo>
                    <a:pt x="0" y="60"/>
                  </a:moveTo>
                  <a:cubicBezTo>
                    <a:pt x="0" y="27"/>
                    <a:pt x="30" y="0"/>
                    <a:pt x="67" y="0"/>
                  </a:cubicBezTo>
                  <a:cubicBezTo>
                    <a:pt x="104" y="0"/>
                    <a:pt x="133" y="27"/>
                    <a:pt x="133" y="60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3" y="163"/>
                    <a:pt x="104" y="190"/>
                    <a:pt x="67" y="190"/>
                  </a:cubicBezTo>
                  <a:cubicBezTo>
                    <a:pt x="30" y="190"/>
                    <a:pt x="0" y="163"/>
                    <a:pt x="0" y="13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8" name="Freeform 208"/>
            <p:cNvSpPr>
              <a:spLocks noEditPoints="1" noChangeArrowheads="1"/>
            </p:cNvSpPr>
            <p:nvPr/>
          </p:nvSpPr>
          <p:spPr bwMode="auto">
            <a:xfrm flipH="1">
              <a:off x="1170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7 w 96"/>
                <a:gd name="T11" fmla="*/ 39 h 53"/>
                <a:gd name="T12" fmla="*/ 78 w 96"/>
                <a:gd name="T13" fmla="*/ 39 h 53"/>
                <a:gd name="T14" fmla="*/ 78 w 96"/>
                <a:gd name="T15" fmla="*/ 13 h 53"/>
                <a:gd name="T16" fmla="*/ 17 w 96"/>
                <a:gd name="T17" fmla="*/ 13 h 53"/>
                <a:gd name="T18" fmla="*/ 17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7" y="39"/>
                  </a:moveTo>
                  <a:lnTo>
                    <a:pt x="78" y="39"/>
                  </a:lnTo>
                  <a:lnTo>
                    <a:pt x="78" y="13"/>
                  </a:lnTo>
                  <a:lnTo>
                    <a:pt x="17" y="13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09" name="Freeform 209"/>
            <p:cNvSpPr>
              <a:spLocks noEditPoints="1" noChangeArrowheads="1"/>
            </p:cNvSpPr>
            <p:nvPr/>
          </p:nvSpPr>
          <p:spPr bwMode="auto">
            <a:xfrm flipH="1">
              <a:off x="1617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9 w 96"/>
                <a:gd name="T11" fmla="*/ 39 h 53"/>
                <a:gd name="T12" fmla="*/ 79 w 96"/>
                <a:gd name="T13" fmla="*/ 39 h 53"/>
                <a:gd name="T14" fmla="*/ 79 w 96"/>
                <a:gd name="T15" fmla="*/ 13 h 53"/>
                <a:gd name="T16" fmla="*/ 19 w 96"/>
                <a:gd name="T17" fmla="*/ 13 h 53"/>
                <a:gd name="T18" fmla="*/ 19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9" y="39"/>
                  </a:moveTo>
                  <a:lnTo>
                    <a:pt x="79" y="39"/>
                  </a:lnTo>
                  <a:lnTo>
                    <a:pt x="79" y="13"/>
                  </a:lnTo>
                  <a:lnTo>
                    <a:pt x="19" y="13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0" name="Rectangle 210"/>
            <p:cNvSpPr>
              <a:spLocks noChangeArrowheads="1"/>
            </p:cNvSpPr>
            <p:nvPr/>
          </p:nvSpPr>
          <p:spPr bwMode="auto">
            <a:xfrm flipH="1">
              <a:off x="1478" y="765"/>
              <a:ext cx="154" cy="55"/>
            </a:xfrm>
            <a:prstGeom prst="rect">
              <a:avLst/>
            </a:pr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1" name="Rectangle 211"/>
            <p:cNvSpPr>
              <a:spLocks noChangeArrowheads="1"/>
            </p:cNvSpPr>
            <p:nvPr/>
          </p:nvSpPr>
          <p:spPr bwMode="auto">
            <a:xfrm flipH="1">
              <a:off x="1423" y="1295"/>
              <a:ext cx="263" cy="55"/>
            </a:xfrm>
            <a:prstGeom prst="rect">
              <a:avLst/>
            </a:prstGeom>
            <a:solidFill>
              <a:srgbClr val="EA58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2" name="Freeform 212"/>
            <p:cNvSpPr>
              <a:spLocks noChangeArrowheads="1"/>
            </p:cNvSpPr>
            <p:nvPr/>
          </p:nvSpPr>
          <p:spPr bwMode="auto">
            <a:xfrm flipH="1">
              <a:off x="1376" y="0"/>
              <a:ext cx="560" cy="439"/>
            </a:xfrm>
            <a:custGeom>
              <a:avLst/>
              <a:gdLst>
                <a:gd name="T0" fmla="*/ 0 w 81"/>
                <a:gd name="T1" fmla="*/ 32 h 64"/>
                <a:gd name="T2" fmla="*/ 32 w 81"/>
                <a:gd name="T3" fmla="*/ 0 h 64"/>
                <a:gd name="T4" fmla="*/ 49 w 81"/>
                <a:gd name="T5" fmla="*/ 0 h 64"/>
                <a:gd name="T6" fmla="*/ 81 w 81"/>
                <a:gd name="T7" fmla="*/ 32 h 64"/>
                <a:gd name="T8" fmla="*/ 49 w 81"/>
                <a:gd name="T9" fmla="*/ 64 h 64"/>
                <a:gd name="T10" fmla="*/ 32 w 81"/>
                <a:gd name="T11" fmla="*/ 64 h 64"/>
                <a:gd name="T12" fmla="*/ 0 w 81"/>
                <a:gd name="T13" fmla="*/ 3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4"/>
                <a:gd name="T23" fmla="*/ 81 w 8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4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81" y="15"/>
                    <a:pt x="81" y="32"/>
                  </a:cubicBezTo>
                  <a:cubicBezTo>
                    <a:pt x="81" y="50"/>
                    <a:pt x="67" y="64"/>
                    <a:pt x="49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3" name="Freeform 213"/>
            <p:cNvSpPr>
              <a:spLocks noChangeArrowheads="1"/>
            </p:cNvSpPr>
            <p:nvPr/>
          </p:nvSpPr>
          <p:spPr bwMode="auto">
            <a:xfrm flipH="1">
              <a:off x="837" y="212"/>
              <a:ext cx="395" cy="373"/>
            </a:xfrm>
            <a:custGeom>
              <a:avLst/>
              <a:gdLst>
                <a:gd name="T0" fmla="*/ 0 w 57"/>
                <a:gd name="T1" fmla="*/ 27 h 54"/>
                <a:gd name="T2" fmla="*/ 22 w 57"/>
                <a:gd name="T3" fmla="*/ 0 h 54"/>
                <a:gd name="T4" fmla="*/ 34 w 57"/>
                <a:gd name="T5" fmla="*/ 0 h 54"/>
                <a:gd name="T6" fmla="*/ 57 w 57"/>
                <a:gd name="T7" fmla="*/ 27 h 54"/>
                <a:gd name="T8" fmla="*/ 34 w 57"/>
                <a:gd name="T9" fmla="*/ 54 h 54"/>
                <a:gd name="T10" fmla="*/ 22 w 57"/>
                <a:gd name="T11" fmla="*/ 54 h 54"/>
                <a:gd name="T12" fmla="*/ 0 w 57"/>
                <a:gd name="T13" fmla="*/ 2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4"/>
                <a:gd name="T23" fmla="*/ 57 w 5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4">
                  <a:moveTo>
                    <a:pt x="0" y="27"/>
                  </a:moveTo>
                  <a:cubicBezTo>
                    <a:pt x="0" y="12"/>
                    <a:pt x="10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7"/>
                  </a:cubicBezTo>
                  <a:cubicBezTo>
                    <a:pt x="57" y="42"/>
                    <a:pt x="47" y="54"/>
                    <a:pt x="3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4" name="Freeform 214"/>
            <p:cNvSpPr>
              <a:spLocks noChangeArrowheads="1"/>
            </p:cNvSpPr>
            <p:nvPr/>
          </p:nvSpPr>
          <p:spPr bwMode="auto">
            <a:xfrm flipH="1">
              <a:off x="1079" y="87"/>
              <a:ext cx="498" cy="352"/>
            </a:xfrm>
            <a:custGeom>
              <a:avLst/>
              <a:gdLst>
                <a:gd name="T0" fmla="*/ 72 w 72"/>
                <a:gd name="T1" fmla="*/ 51 h 51"/>
                <a:gd name="T2" fmla="*/ 0 w 72"/>
                <a:gd name="T3" fmla="*/ 51 h 51"/>
                <a:gd name="T4" fmla="*/ 0 w 72"/>
                <a:gd name="T5" fmla="*/ 0 h 51"/>
                <a:gd name="T6" fmla="*/ 50 w 72"/>
                <a:gd name="T7" fmla="*/ 0 h 51"/>
                <a:gd name="T8" fmla="*/ 72 w 72"/>
                <a:gd name="T9" fmla="*/ 19 h 51"/>
                <a:gd name="T10" fmla="*/ 72 w 72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1"/>
                <a:gd name="T20" fmla="*/ 72 w 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1">
                  <a:moveTo>
                    <a:pt x="72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0"/>
                    <a:pt x="50" y="0"/>
                  </a:cubicBezTo>
                  <a:cubicBezTo>
                    <a:pt x="65" y="0"/>
                    <a:pt x="72" y="6"/>
                    <a:pt x="72" y="19"/>
                  </a:cubicBezTo>
                  <a:cubicBezTo>
                    <a:pt x="72" y="32"/>
                    <a:pt x="72" y="51"/>
                    <a:pt x="72" y="51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5" name="Freeform 215"/>
            <p:cNvSpPr>
              <a:spLocks noChangeArrowheads="1"/>
            </p:cNvSpPr>
            <p:nvPr/>
          </p:nvSpPr>
          <p:spPr bwMode="auto">
            <a:xfrm flipH="1">
              <a:off x="969" y="475"/>
              <a:ext cx="117" cy="447"/>
            </a:xfrm>
            <a:custGeom>
              <a:avLst/>
              <a:gdLst>
                <a:gd name="T0" fmla="*/ 17 w 17"/>
                <a:gd name="T1" fmla="*/ 60 h 65"/>
                <a:gd name="T2" fmla="*/ 9 w 17"/>
                <a:gd name="T3" fmla="*/ 65 h 65"/>
                <a:gd name="T4" fmla="*/ 0 w 17"/>
                <a:gd name="T5" fmla="*/ 60 h 65"/>
                <a:gd name="T6" fmla="*/ 0 w 17"/>
                <a:gd name="T7" fmla="*/ 5 h 65"/>
                <a:gd name="T8" fmla="*/ 9 w 17"/>
                <a:gd name="T9" fmla="*/ 0 h 65"/>
                <a:gd name="T10" fmla="*/ 17 w 17"/>
                <a:gd name="T11" fmla="*/ 5 h 65"/>
                <a:gd name="T12" fmla="*/ 17 w 17"/>
                <a:gd name="T13" fmla="*/ 6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5"/>
                <a:gd name="T23" fmla="*/ 17 w 1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5">
                  <a:moveTo>
                    <a:pt x="17" y="60"/>
                  </a:moveTo>
                  <a:cubicBezTo>
                    <a:pt x="17" y="63"/>
                    <a:pt x="13" y="65"/>
                    <a:pt x="9" y="65"/>
                  </a:cubicBezTo>
                  <a:cubicBezTo>
                    <a:pt x="4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5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6" name="Freeform 216"/>
            <p:cNvSpPr>
              <a:spLocks noChangeArrowheads="1"/>
            </p:cNvSpPr>
            <p:nvPr/>
          </p:nvSpPr>
          <p:spPr bwMode="auto">
            <a:xfrm flipH="1">
              <a:off x="2163" y="1855"/>
              <a:ext cx="1398" cy="1135"/>
            </a:xfrm>
            <a:custGeom>
              <a:avLst/>
              <a:gdLst>
                <a:gd name="T0" fmla="*/ 382 w 382"/>
                <a:gd name="T1" fmla="*/ 150 h 310"/>
                <a:gd name="T2" fmla="*/ 320 w 382"/>
                <a:gd name="T3" fmla="*/ 0 h 310"/>
                <a:gd name="T4" fmla="*/ 0 w 382"/>
                <a:gd name="T5" fmla="*/ 211 h 310"/>
                <a:gd name="T6" fmla="*/ 64 w 382"/>
                <a:gd name="T7" fmla="*/ 310 h 310"/>
                <a:gd name="T8" fmla="*/ 382 w 382"/>
                <a:gd name="T9" fmla="*/ 15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310"/>
                <a:gd name="T17" fmla="*/ 382 w 38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310">
                  <a:moveTo>
                    <a:pt x="382" y="150"/>
                  </a:moveTo>
                  <a:lnTo>
                    <a:pt x="320" y="0"/>
                  </a:lnTo>
                  <a:lnTo>
                    <a:pt x="0" y="211"/>
                  </a:lnTo>
                  <a:lnTo>
                    <a:pt x="64" y="310"/>
                  </a:lnTo>
                  <a:lnTo>
                    <a:pt x="382" y="15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17" name="Freeform 217"/>
            <p:cNvSpPr>
              <a:spLocks noChangeArrowheads="1"/>
            </p:cNvSpPr>
            <p:nvPr/>
          </p:nvSpPr>
          <p:spPr bwMode="auto">
            <a:xfrm flipH="1">
              <a:off x="1211" y="3693"/>
              <a:ext cx="220" cy="84"/>
            </a:xfrm>
            <a:custGeom>
              <a:avLst/>
              <a:gdLst>
                <a:gd name="T0" fmla="*/ 60 w 60"/>
                <a:gd name="T1" fmla="*/ 0 h 23"/>
                <a:gd name="T2" fmla="*/ 0 w 60"/>
                <a:gd name="T3" fmla="*/ 2 h 23"/>
                <a:gd name="T4" fmla="*/ 0 w 60"/>
                <a:gd name="T5" fmla="*/ 23 h 23"/>
                <a:gd name="T6" fmla="*/ 60 w 60"/>
                <a:gd name="T7" fmla="*/ 23 h 23"/>
                <a:gd name="T8" fmla="*/ 60 w 6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3"/>
                <a:gd name="T17" fmla="*/ 60 w 6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3">
                  <a:moveTo>
                    <a:pt x="60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60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61518" name="Picture 2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175" y="3660"/>
              <a:ext cx="1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19" name="Freeform 219"/>
            <p:cNvSpPr>
              <a:spLocks noChangeArrowheads="1"/>
            </p:cNvSpPr>
            <p:nvPr/>
          </p:nvSpPr>
          <p:spPr bwMode="auto">
            <a:xfrm flipH="1">
              <a:off x="969" y="2880"/>
              <a:ext cx="1599" cy="1864"/>
            </a:xfrm>
            <a:custGeom>
              <a:avLst/>
              <a:gdLst>
                <a:gd name="T0" fmla="*/ 0 w 437"/>
                <a:gd name="T1" fmla="*/ 125 h 509"/>
                <a:gd name="T2" fmla="*/ 213 w 437"/>
                <a:gd name="T3" fmla="*/ 0 h 509"/>
                <a:gd name="T4" fmla="*/ 437 w 437"/>
                <a:gd name="T5" fmla="*/ 385 h 509"/>
                <a:gd name="T6" fmla="*/ 224 w 437"/>
                <a:gd name="T7" fmla="*/ 509 h 509"/>
                <a:gd name="T8" fmla="*/ 0 w 437"/>
                <a:gd name="T9" fmla="*/ 125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509"/>
                <a:gd name="T17" fmla="*/ 437 w 437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509">
                  <a:moveTo>
                    <a:pt x="0" y="125"/>
                  </a:moveTo>
                  <a:lnTo>
                    <a:pt x="213" y="0"/>
                  </a:lnTo>
                  <a:lnTo>
                    <a:pt x="437" y="385"/>
                  </a:lnTo>
                  <a:lnTo>
                    <a:pt x="224" y="50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5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0" name="Freeform 220"/>
            <p:cNvSpPr>
              <a:spLocks noChangeArrowheads="1"/>
            </p:cNvSpPr>
            <p:nvPr/>
          </p:nvSpPr>
          <p:spPr bwMode="auto">
            <a:xfrm flipH="1">
              <a:off x="921" y="3653"/>
              <a:ext cx="289" cy="318"/>
            </a:xfrm>
            <a:custGeom>
              <a:avLst/>
              <a:gdLst>
                <a:gd name="T0" fmla="*/ 41 w 79"/>
                <a:gd name="T1" fmla="*/ 87 h 87"/>
                <a:gd name="T2" fmla="*/ 79 w 79"/>
                <a:gd name="T3" fmla="*/ 64 h 87"/>
                <a:gd name="T4" fmla="*/ 38 w 79"/>
                <a:gd name="T5" fmla="*/ 0 h 87"/>
                <a:gd name="T6" fmla="*/ 0 w 79"/>
                <a:gd name="T7" fmla="*/ 23 h 87"/>
                <a:gd name="T8" fmla="*/ 41 w 79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7"/>
                <a:gd name="T17" fmla="*/ 79 w 7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7">
                  <a:moveTo>
                    <a:pt x="41" y="87"/>
                  </a:moveTo>
                  <a:lnTo>
                    <a:pt x="79" y="64"/>
                  </a:lnTo>
                  <a:lnTo>
                    <a:pt x="38" y="0"/>
                  </a:lnTo>
                  <a:lnTo>
                    <a:pt x="0" y="23"/>
                  </a:lnTo>
                  <a:lnTo>
                    <a:pt x="41" y="8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61521" name="Picture 2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987" y="3679"/>
              <a:ext cx="23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22" name="Picture 2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03" y="3635"/>
              <a:ext cx="249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23" name="Freeform 223"/>
            <p:cNvSpPr>
              <a:spLocks noChangeArrowheads="1"/>
            </p:cNvSpPr>
            <p:nvPr/>
          </p:nvSpPr>
          <p:spPr bwMode="auto">
            <a:xfrm flipH="1">
              <a:off x="874" y="3598"/>
              <a:ext cx="242" cy="318"/>
            </a:xfrm>
            <a:custGeom>
              <a:avLst/>
              <a:gdLst>
                <a:gd name="T0" fmla="*/ 29 w 35"/>
                <a:gd name="T1" fmla="*/ 44 h 46"/>
                <a:gd name="T2" fmla="*/ 35 w 35"/>
                <a:gd name="T3" fmla="*/ 40 h 46"/>
                <a:gd name="T4" fmla="*/ 10 w 35"/>
                <a:gd name="T5" fmla="*/ 0 h 46"/>
                <a:gd name="T6" fmla="*/ 3 w 35"/>
                <a:gd name="T7" fmla="*/ 4 h 46"/>
                <a:gd name="T8" fmla="*/ 1 w 35"/>
                <a:gd name="T9" fmla="*/ 8 h 46"/>
                <a:gd name="T10" fmla="*/ 25 w 35"/>
                <a:gd name="T11" fmla="*/ 44 h 46"/>
                <a:gd name="T12" fmla="*/ 29 w 35"/>
                <a:gd name="T13" fmla="*/ 4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6"/>
                <a:gd name="T23" fmla="*/ 35 w 3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6">
                  <a:moveTo>
                    <a:pt x="29" y="44"/>
                  </a:moveTo>
                  <a:cubicBezTo>
                    <a:pt x="32" y="42"/>
                    <a:pt x="35" y="40"/>
                    <a:pt x="35" y="4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5" y="3"/>
                    <a:pt x="3" y="4"/>
                  </a:cubicBezTo>
                  <a:cubicBezTo>
                    <a:pt x="2" y="5"/>
                    <a:pt x="0" y="6"/>
                    <a:pt x="1" y="8"/>
                  </a:cubicBezTo>
                  <a:cubicBezTo>
                    <a:pt x="2" y="9"/>
                    <a:pt x="24" y="42"/>
                    <a:pt x="25" y="44"/>
                  </a:cubicBezTo>
                  <a:cubicBezTo>
                    <a:pt x="25" y="45"/>
                    <a:pt x="26" y="46"/>
                    <a:pt x="2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4" name="Freeform 224"/>
            <p:cNvSpPr>
              <a:spLocks noChangeArrowheads="1"/>
            </p:cNvSpPr>
            <p:nvPr/>
          </p:nvSpPr>
          <p:spPr bwMode="auto">
            <a:xfrm flipH="1">
              <a:off x="921" y="3847"/>
              <a:ext cx="33" cy="26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5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5" name="Freeform 225"/>
            <p:cNvSpPr>
              <a:spLocks noChangeArrowheads="1"/>
            </p:cNvSpPr>
            <p:nvPr/>
          </p:nvSpPr>
          <p:spPr bwMode="auto">
            <a:xfrm flipH="1">
              <a:off x="1010" y="3693"/>
              <a:ext cx="318" cy="396"/>
            </a:xfrm>
            <a:custGeom>
              <a:avLst/>
              <a:gdLst>
                <a:gd name="T0" fmla="*/ 29 w 46"/>
                <a:gd name="T1" fmla="*/ 57 h 57"/>
                <a:gd name="T2" fmla="*/ 41 w 46"/>
                <a:gd name="T3" fmla="*/ 49 h 57"/>
                <a:gd name="T4" fmla="*/ 44 w 46"/>
                <a:gd name="T5" fmla="*/ 42 h 57"/>
                <a:gd name="T6" fmla="*/ 18 w 46"/>
                <a:gd name="T7" fmla="*/ 1 h 57"/>
                <a:gd name="T8" fmla="*/ 15 w 46"/>
                <a:gd name="T9" fmla="*/ 1 h 57"/>
                <a:gd name="T10" fmla="*/ 0 w 46"/>
                <a:gd name="T11" fmla="*/ 11 h 57"/>
                <a:gd name="T12" fmla="*/ 29 w 46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7"/>
                <a:gd name="T23" fmla="*/ 46 w 4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7">
                  <a:moveTo>
                    <a:pt x="29" y="57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6" y="46"/>
                    <a:pt x="44" y="42"/>
                  </a:cubicBezTo>
                  <a:cubicBezTo>
                    <a:pt x="42" y="38"/>
                    <a:pt x="22" y="7"/>
                    <a:pt x="18" y="1"/>
                  </a:cubicBezTo>
                  <a:cubicBezTo>
                    <a:pt x="17" y="0"/>
                    <a:pt x="15" y="1"/>
                    <a:pt x="15" y="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6" name="Freeform 226"/>
            <p:cNvSpPr>
              <a:spLocks noChangeArrowheads="1"/>
            </p:cNvSpPr>
            <p:nvPr/>
          </p:nvSpPr>
          <p:spPr bwMode="auto">
            <a:xfrm flipH="1">
              <a:off x="1053" y="3986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7" name="Freeform 227"/>
            <p:cNvSpPr>
              <a:spLocks noChangeArrowheads="1"/>
            </p:cNvSpPr>
            <p:nvPr/>
          </p:nvSpPr>
          <p:spPr bwMode="auto">
            <a:xfrm flipH="1">
              <a:off x="1141" y="3916"/>
              <a:ext cx="241" cy="187"/>
            </a:xfrm>
            <a:custGeom>
              <a:avLst/>
              <a:gdLst>
                <a:gd name="T0" fmla="*/ 30 w 35"/>
                <a:gd name="T1" fmla="*/ 0 h 27"/>
                <a:gd name="T2" fmla="*/ 3 w 35"/>
                <a:gd name="T3" fmla="*/ 17 h 27"/>
                <a:gd name="T4" fmla="*/ 2 w 35"/>
                <a:gd name="T5" fmla="*/ 24 h 27"/>
                <a:gd name="T6" fmla="*/ 8 w 35"/>
                <a:gd name="T7" fmla="*/ 25 h 27"/>
                <a:gd name="T8" fmla="*/ 35 w 35"/>
                <a:gd name="T9" fmla="*/ 8 h 27"/>
                <a:gd name="T10" fmla="*/ 30 w 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7"/>
                <a:gd name="T20" fmla="*/ 35 w 3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7">
                  <a:moveTo>
                    <a:pt x="30" y="0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9"/>
                    <a:pt x="0" y="22"/>
                    <a:pt x="2" y="24"/>
                  </a:cubicBezTo>
                  <a:cubicBezTo>
                    <a:pt x="3" y="26"/>
                    <a:pt x="6" y="27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8" name="Freeform 228"/>
            <p:cNvSpPr>
              <a:spLocks noChangeArrowheads="1"/>
            </p:cNvSpPr>
            <p:nvPr/>
          </p:nvSpPr>
          <p:spPr bwMode="auto">
            <a:xfrm flipH="1">
              <a:off x="1258" y="3752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9" name="Freeform 229"/>
            <p:cNvSpPr>
              <a:spLocks noChangeArrowheads="1"/>
            </p:cNvSpPr>
            <p:nvPr/>
          </p:nvSpPr>
          <p:spPr bwMode="auto">
            <a:xfrm flipH="1">
              <a:off x="1225" y="3840"/>
              <a:ext cx="241" cy="194"/>
            </a:xfrm>
            <a:custGeom>
              <a:avLst/>
              <a:gdLst>
                <a:gd name="T0" fmla="*/ 29 w 35"/>
                <a:gd name="T1" fmla="*/ 0 h 28"/>
                <a:gd name="T2" fmla="*/ 2 w 35"/>
                <a:gd name="T3" fmla="*/ 18 h 28"/>
                <a:gd name="T4" fmla="*/ 2 w 35"/>
                <a:gd name="T5" fmla="*/ 25 h 28"/>
                <a:gd name="T6" fmla="*/ 8 w 35"/>
                <a:gd name="T7" fmla="*/ 27 h 28"/>
                <a:gd name="T8" fmla="*/ 35 w 35"/>
                <a:gd name="T9" fmla="*/ 10 h 28"/>
                <a:gd name="T10" fmla="*/ 29 w 3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29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6" y="28"/>
                    <a:pt x="8" y="27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0" name="Freeform 230"/>
            <p:cNvSpPr>
              <a:spLocks noChangeArrowheads="1"/>
            </p:cNvSpPr>
            <p:nvPr/>
          </p:nvSpPr>
          <p:spPr bwMode="auto">
            <a:xfrm flipH="1">
              <a:off x="0" y="3020"/>
              <a:ext cx="1072" cy="875"/>
            </a:xfrm>
            <a:custGeom>
              <a:avLst/>
              <a:gdLst>
                <a:gd name="T0" fmla="*/ 52 w 293"/>
                <a:gd name="T1" fmla="*/ 239 h 239"/>
                <a:gd name="T2" fmla="*/ 0 w 293"/>
                <a:gd name="T3" fmla="*/ 158 h 239"/>
                <a:gd name="T4" fmla="*/ 241 w 293"/>
                <a:gd name="T5" fmla="*/ 0 h 239"/>
                <a:gd name="T6" fmla="*/ 293 w 293"/>
                <a:gd name="T7" fmla="*/ 81 h 239"/>
                <a:gd name="T8" fmla="*/ 52 w 293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39"/>
                <a:gd name="T17" fmla="*/ 293 w 293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39">
                  <a:moveTo>
                    <a:pt x="52" y="239"/>
                  </a:moveTo>
                  <a:lnTo>
                    <a:pt x="0" y="158"/>
                  </a:lnTo>
                  <a:lnTo>
                    <a:pt x="241" y="0"/>
                  </a:lnTo>
                  <a:lnTo>
                    <a:pt x="293" y="81"/>
                  </a:lnTo>
                  <a:lnTo>
                    <a:pt x="52" y="239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1" name="Freeform 231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2" name="Freeform 232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3" name="Freeform 233"/>
            <p:cNvSpPr>
              <a:spLocks noChangeArrowheads="1"/>
            </p:cNvSpPr>
            <p:nvPr/>
          </p:nvSpPr>
          <p:spPr bwMode="auto">
            <a:xfrm flipH="1">
              <a:off x="3561" y="1321"/>
              <a:ext cx="678" cy="652"/>
            </a:xfrm>
            <a:custGeom>
              <a:avLst/>
              <a:gdLst>
                <a:gd name="T0" fmla="*/ 0 w 98"/>
                <a:gd name="T1" fmla="*/ 31 h 94"/>
                <a:gd name="T2" fmla="*/ 3 w 98"/>
                <a:gd name="T3" fmla="*/ 42 h 94"/>
                <a:gd name="T4" fmla="*/ 10 w 98"/>
                <a:gd name="T5" fmla="*/ 59 h 94"/>
                <a:gd name="T6" fmla="*/ 66 w 98"/>
                <a:gd name="T7" fmla="*/ 85 h 94"/>
                <a:gd name="T8" fmla="*/ 88 w 98"/>
                <a:gd name="T9" fmla="*/ 27 h 94"/>
                <a:gd name="T10" fmla="*/ 81 w 98"/>
                <a:gd name="T11" fmla="*/ 9 h 94"/>
                <a:gd name="T12" fmla="*/ 77 w 98"/>
                <a:gd name="T13" fmla="*/ 0 h 94"/>
                <a:gd name="T14" fmla="*/ 0 w 98"/>
                <a:gd name="T15" fmla="*/ 31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94"/>
                <a:gd name="T26" fmla="*/ 98 w 98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94">
                  <a:moveTo>
                    <a:pt x="0" y="31"/>
                  </a:moveTo>
                  <a:cubicBezTo>
                    <a:pt x="0" y="35"/>
                    <a:pt x="1" y="38"/>
                    <a:pt x="3" y="42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9" y="82"/>
                    <a:pt x="45" y="94"/>
                    <a:pt x="66" y="85"/>
                  </a:cubicBezTo>
                  <a:cubicBezTo>
                    <a:pt x="88" y="76"/>
                    <a:pt x="98" y="50"/>
                    <a:pt x="88" y="2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6"/>
                    <a:pt x="78" y="3"/>
                    <a:pt x="77" y="0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4" name="Freeform 234"/>
            <p:cNvSpPr>
              <a:spLocks noChangeArrowheads="1"/>
            </p:cNvSpPr>
            <p:nvPr/>
          </p:nvSpPr>
          <p:spPr bwMode="auto">
            <a:xfrm flipH="1">
              <a:off x="3686" y="959"/>
              <a:ext cx="304" cy="479"/>
            </a:xfrm>
            <a:custGeom>
              <a:avLst/>
              <a:gdLst>
                <a:gd name="T0" fmla="*/ 23 w 44"/>
                <a:gd name="T1" fmla="*/ 8 h 70"/>
                <a:gd name="T2" fmla="*/ 8 w 44"/>
                <a:gd name="T3" fmla="*/ 2 h 70"/>
                <a:gd name="T4" fmla="*/ 2 w 44"/>
                <a:gd name="T5" fmla="*/ 17 h 70"/>
                <a:gd name="T6" fmla="*/ 21 w 44"/>
                <a:gd name="T7" fmla="*/ 62 h 70"/>
                <a:gd name="T8" fmla="*/ 35 w 44"/>
                <a:gd name="T9" fmla="*/ 68 h 70"/>
                <a:gd name="T10" fmla="*/ 41 w 44"/>
                <a:gd name="T11" fmla="*/ 53 h 70"/>
                <a:gd name="T12" fmla="*/ 23 w 44"/>
                <a:gd name="T13" fmla="*/ 8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0"/>
                <a:gd name="T23" fmla="*/ 44 w 44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0">
                  <a:moveTo>
                    <a:pt x="23" y="8"/>
                  </a:moveTo>
                  <a:cubicBezTo>
                    <a:pt x="21" y="3"/>
                    <a:pt x="14" y="0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3" y="68"/>
                    <a:pt x="29" y="70"/>
                    <a:pt x="35" y="68"/>
                  </a:cubicBezTo>
                  <a:cubicBezTo>
                    <a:pt x="41" y="66"/>
                    <a:pt x="44" y="59"/>
                    <a:pt x="41" y="53"/>
                  </a:cubicBezTo>
                  <a:cubicBezTo>
                    <a:pt x="23" y="8"/>
                    <a:pt x="23" y="8"/>
                    <a:pt x="23" y="8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5" name="Freeform 235"/>
            <p:cNvSpPr>
              <a:spLocks noChangeArrowheads="1"/>
            </p:cNvSpPr>
            <p:nvPr/>
          </p:nvSpPr>
          <p:spPr bwMode="auto">
            <a:xfrm flipH="1">
              <a:off x="3418" y="1288"/>
              <a:ext cx="377" cy="447"/>
            </a:xfrm>
            <a:custGeom>
              <a:avLst/>
              <a:gdLst>
                <a:gd name="T0" fmla="*/ 49 w 55"/>
                <a:gd name="T1" fmla="*/ 4 h 65"/>
                <a:gd name="T2" fmla="*/ 32 w 55"/>
                <a:gd name="T3" fmla="*/ 7 h 65"/>
                <a:gd name="T4" fmla="*/ 4 w 55"/>
                <a:gd name="T5" fmla="*/ 44 h 65"/>
                <a:gd name="T6" fmla="*/ 6 w 55"/>
                <a:gd name="T7" fmla="*/ 61 h 65"/>
                <a:gd name="T8" fmla="*/ 23 w 55"/>
                <a:gd name="T9" fmla="*/ 59 h 65"/>
                <a:gd name="T10" fmla="*/ 51 w 55"/>
                <a:gd name="T11" fmla="*/ 21 h 65"/>
                <a:gd name="T12" fmla="*/ 49 w 55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49" y="4"/>
                  </a:moveTo>
                  <a:cubicBezTo>
                    <a:pt x="43" y="0"/>
                    <a:pt x="36" y="1"/>
                    <a:pt x="32" y="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9"/>
                    <a:pt x="1" y="57"/>
                    <a:pt x="6" y="61"/>
                  </a:cubicBezTo>
                  <a:cubicBezTo>
                    <a:pt x="11" y="65"/>
                    <a:pt x="19" y="64"/>
                    <a:pt x="23" y="5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16"/>
                    <a:pt x="54" y="8"/>
                    <a:pt x="49" y="4"/>
                  </a:cubicBez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61536" name="Picture 2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586" y="1877"/>
              <a:ext cx="33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37" name="Freeform 240"/>
            <p:cNvSpPr>
              <a:spLocks noChangeArrowheads="1"/>
            </p:cNvSpPr>
            <p:nvPr/>
          </p:nvSpPr>
          <p:spPr bwMode="auto">
            <a:xfrm flipH="1">
              <a:off x="3582" y="1881"/>
              <a:ext cx="337" cy="187"/>
            </a:xfrm>
            <a:custGeom>
              <a:avLst/>
              <a:gdLst>
                <a:gd name="T0" fmla="*/ 1 w 49"/>
                <a:gd name="T1" fmla="*/ 20 h 27"/>
                <a:gd name="T2" fmla="*/ 4 w 49"/>
                <a:gd name="T3" fmla="*/ 27 h 27"/>
                <a:gd name="T4" fmla="*/ 49 w 49"/>
                <a:gd name="T5" fmla="*/ 11 h 27"/>
                <a:gd name="T6" fmla="*/ 46 w 49"/>
                <a:gd name="T7" fmla="*/ 4 h 27"/>
                <a:gd name="T8" fmla="*/ 43 w 49"/>
                <a:gd name="T9" fmla="*/ 1 h 27"/>
                <a:gd name="T10" fmla="*/ 3 w 49"/>
                <a:gd name="T11" fmla="*/ 16 h 27"/>
                <a:gd name="T12" fmla="*/ 1 w 49"/>
                <a:gd name="T13" fmla="*/ 2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7"/>
                <a:gd name="T23" fmla="*/ 49 w 4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7">
                  <a:moveTo>
                    <a:pt x="1" y="20"/>
                  </a:moveTo>
                  <a:cubicBezTo>
                    <a:pt x="3" y="23"/>
                    <a:pt x="4" y="27"/>
                    <a:pt x="4" y="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7" y="5"/>
                    <a:pt x="46" y="4"/>
                  </a:cubicBezTo>
                  <a:cubicBezTo>
                    <a:pt x="46" y="2"/>
                    <a:pt x="45" y="0"/>
                    <a:pt x="43" y="1"/>
                  </a:cubicBezTo>
                  <a:cubicBezTo>
                    <a:pt x="41" y="2"/>
                    <a:pt x="4" y="15"/>
                    <a:pt x="3" y="16"/>
                  </a:cubicBezTo>
                  <a:cubicBezTo>
                    <a:pt x="1" y="17"/>
                    <a:pt x="0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8" name="Freeform 242"/>
            <p:cNvSpPr>
              <a:spLocks noChangeArrowheads="1"/>
            </p:cNvSpPr>
            <p:nvPr/>
          </p:nvSpPr>
          <p:spPr bwMode="auto">
            <a:xfrm flipH="1">
              <a:off x="3161" y="1929"/>
              <a:ext cx="773" cy="1160"/>
            </a:xfrm>
            <a:custGeom>
              <a:avLst/>
              <a:gdLst>
                <a:gd name="T0" fmla="*/ 102 w 211"/>
                <a:gd name="T1" fmla="*/ 0 h 317"/>
                <a:gd name="T2" fmla="*/ 0 w 211"/>
                <a:gd name="T3" fmla="*/ 36 h 317"/>
                <a:gd name="T4" fmla="*/ 113 w 211"/>
                <a:gd name="T5" fmla="*/ 317 h 317"/>
                <a:gd name="T6" fmla="*/ 211 w 211"/>
                <a:gd name="T7" fmla="*/ 268 h 317"/>
                <a:gd name="T8" fmla="*/ 102 w 211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317"/>
                <a:gd name="T17" fmla="*/ 211 w 21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317">
                  <a:moveTo>
                    <a:pt x="102" y="0"/>
                  </a:moveTo>
                  <a:lnTo>
                    <a:pt x="0" y="36"/>
                  </a:lnTo>
                  <a:lnTo>
                    <a:pt x="113" y="317"/>
                  </a:lnTo>
                  <a:lnTo>
                    <a:pt x="211" y="26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9" name="Freeform 496"/>
            <p:cNvSpPr>
              <a:spLocks noChangeArrowheads="1"/>
            </p:cNvSpPr>
            <p:nvPr/>
          </p:nvSpPr>
          <p:spPr bwMode="auto">
            <a:xfrm flipH="1">
              <a:off x="3708" y="1273"/>
              <a:ext cx="150" cy="125"/>
            </a:xfrm>
            <a:custGeom>
              <a:avLst/>
              <a:gdLst>
                <a:gd name="T0" fmla="*/ 19 w 22"/>
                <a:gd name="T1" fmla="*/ 0 h 18"/>
                <a:gd name="T2" fmla="*/ 0 w 22"/>
                <a:gd name="T3" fmla="*/ 11 h 18"/>
                <a:gd name="T4" fmla="*/ 2 w 22"/>
                <a:gd name="T5" fmla="*/ 16 h 18"/>
                <a:gd name="T6" fmla="*/ 3 w 22"/>
                <a:gd name="T7" fmla="*/ 18 h 18"/>
                <a:gd name="T8" fmla="*/ 22 w 22"/>
                <a:gd name="T9" fmla="*/ 7 h 18"/>
                <a:gd name="T10" fmla="*/ 22 w 22"/>
                <a:gd name="T11" fmla="*/ 7 h 18"/>
                <a:gd name="T12" fmla="*/ 19 w 2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10" y="15"/>
                    <a:pt x="16" y="12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9F5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61544" name="Picture 104" descr="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0563" y="1882775"/>
            <a:ext cx="31115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5" name="Picture 105" descr="B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58050" y="1882775"/>
            <a:ext cx="3081338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6" name="Picture 106" descr="C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24225" y="3725863"/>
            <a:ext cx="31178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7" name="Picture 107" descr="D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31075" y="3738563"/>
            <a:ext cx="3032125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9" name="TextBox 78"/>
          <p:cNvSpPr>
            <a:spLocks noChangeArrowheads="1"/>
          </p:cNvSpPr>
          <p:nvPr/>
        </p:nvSpPr>
        <p:spPr bwMode="auto">
          <a:xfrm flipH="1">
            <a:off x="4424363" y="294322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</a:p>
        </p:txBody>
      </p:sp>
      <p:sp>
        <p:nvSpPr>
          <p:cNvPr id="61550" name="TextBox 78"/>
          <p:cNvSpPr>
            <a:spLocks noChangeArrowheads="1"/>
          </p:cNvSpPr>
          <p:nvPr/>
        </p:nvSpPr>
        <p:spPr bwMode="auto">
          <a:xfrm flipH="1">
            <a:off x="8618538" y="293687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</a:p>
        </p:txBody>
      </p:sp>
      <p:sp>
        <p:nvSpPr>
          <p:cNvPr id="61551" name="TextBox 78"/>
          <p:cNvSpPr>
            <a:spLocks noChangeArrowheads="1"/>
          </p:cNvSpPr>
          <p:nvPr/>
        </p:nvSpPr>
        <p:spPr bwMode="auto">
          <a:xfrm flipH="1">
            <a:off x="4418013" y="481012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1552" name="TextBox 78"/>
          <p:cNvSpPr>
            <a:spLocks noChangeArrowheads="1"/>
          </p:cNvSpPr>
          <p:nvPr/>
        </p:nvSpPr>
        <p:spPr bwMode="auto">
          <a:xfrm flipH="1">
            <a:off x="8612188" y="480377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61553" name="Rectangle 113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7" grpId="0"/>
      <p:bldP spid="61549" grpId="0"/>
      <p:bldP spid="61550" grpId="0"/>
      <p:bldP spid="61551" grpId="0"/>
      <p:bldP spid="615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1" name="Picture 9" descr="黑板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3363" y="1111250"/>
            <a:ext cx="884555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82" name="TextBox 78"/>
          <p:cNvSpPr>
            <a:spLocks noChangeArrowheads="1"/>
          </p:cNvSpPr>
          <p:nvPr/>
        </p:nvSpPr>
        <p:spPr bwMode="auto">
          <a:xfrm flipH="1">
            <a:off x="3679825" y="1614488"/>
            <a:ext cx="63420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下列投影不是中心投影的是（         ）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79934" name="Picture 62" descr="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2339975"/>
            <a:ext cx="31115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35" name="Picture 63" descr="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00950" y="2339975"/>
            <a:ext cx="3081338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36" name="Picture 64" descr="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67125" y="4183063"/>
            <a:ext cx="31178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37" name="Picture 65" descr="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73975" y="4195763"/>
            <a:ext cx="3032125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38" name="TextBox 78"/>
          <p:cNvSpPr>
            <a:spLocks noChangeArrowheads="1"/>
          </p:cNvSpPr>
          <p:nvPr/>
        </p:nvSpPr>
        <p:spPr bwMode="auto">
          <a:xfrm flipH="1">
            <a:off x="4767263" y="340042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</a:p>
        </p:txBody>
      </p:sp>
      <p:sp>
        <p:nvSpPr>
          <p:cNvPr id="79939" name="TextBox 78"/>
          <p:cNvSpPr>
            <a:spLocks noChangeArrowheads="1"/>
          </p:cNvSpPr>
          <p:nvPr/>
        </p:nvSpPr>
        <p:spPr bwMode="auto">
          <a:xfrm flipH="1">
            <a:off x="8961438" y="339407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</a:p>
        </p:txBody>
      </p:sp>
      <p:sp>
        <p:nvSpPr>
          <p:cNvPr id="79940" name="TextBox 78"/>
          <p:cNvSpPr>
            <a:spLocks noChangeArrowheads="1"/>
          </p:cNvSpPr>
          <p:nvPr/>
        </p:nvSpPr>
        <p:spPr bwMode="auto">
          <a:xfrm flipH="1">
            <a:off x="4760913" y="526732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79941" name="TextBox 78"/>
          <p:cNvSpPr>
            <a:spLocks noChangeArrowheads="1"/>
          </p:cNvSpPr>
          <p:nvPr/>
        </p:nvSpPr>
        <p:spPr bwMode="auto">
          <a:xfrm flipH="1">
            <a:off x="8955088" y="526097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</a:p>
        </p:txBody>
      </p:sp>
      <p:grpSp>
        <p:nvGrpSpPr>
          <p:cNvPr id="79942" name="Group 4"/>
          <p:cNvGrpSpPr/>
          <p:nvPr/>
        </p:nvGrpSpPr>
        <p:grpSpPr bwMode="auto">
          <a:xfrm>
            <a:off x="209550" y="1841500"/>
            <a:ext cx="2151063" cy="4679950"/>
            <a:chOff x="0" y="0"/>
            <a:chExt cx="2057" cy="3963"/>
          </a:xfrm>
        </p:grpSpPr>
        <p:sp>
          <p:nvSpPr>
            <p:cNvPr id="79943" name="Freeform 5"/>
            <p:cNvSpPr>
              <a:spLocks noChangeArrowheads="1"/>
            </p:cNvSpPr>
            <p:nvPr/>
          </p:nvSpPr>
          <p:spPr bwMode="auto">
            <a:xfrm>
              <a:off x="1589" y="1370"/>
              <a:ext cx="468" cy="946"/>
            </a:xfrm>
            <a:custGeom>
              <a:avLst/>
              <a:gdLst>
                <a:gd name="T0" fmla="*/ 28 w 198"/>
                <a:gd name="T1" fmla="*/ 86 h 400"/>
                <a:gd name="T2" fmla="*/ 26 w 198"/>
                <a:gd name="T3" fmla="*/ 86 h 400"/>
                <a:gd name="T4" fmla="*/ 43 w 198"/>
                <a:gd name="T5" fmla="*/ 102 h 400"/>
                <a:gd name="T6" fmla="*/ 53 w 198"/>
                <a:gd name="T7" fmla="*/ 113 h 400"/>
                <a:gd name="T8" fmla="*/ 59 w 198"/>
                <a:gd name="T9" fmla="*/ 121 h 400"/>
                <a:gd name="T10" fmla="*/ 61 w 198"/>
                <a:gd name="T11" fmla="*/ 123 h 400"/>
                <a:gd name="T12" fmla="*/ 81 w 198"/>
                <a:gd name="T13" fmla="*/ 158 h 400"/>
                <a:gd name="T14" fmla="*/ 85 w 198"/>
                <a:gd name="T15" fmla="*/ 170 h 400"/>
                <a:gd name="T16" fmla="*/ 90 w 198"/>
                <a:gd name="T17" fmla="*/ 190 h 400"/>
                <a:gd name="T18" fmla="*/ 91 w 198"/>
                <a:gd name="T19" fmla="*/ 204 h 400"/>
                <a:gd name="T20" fmla="*/ 89 w 198"/>
                <a:gd name="T21" fmla="*/ 224 h 400"/>
                <a:gd name="T22" fmla="*/ 19 w 198"/>
                <a:gd name="T23" fmla="*/ 323 h 400"/>
                <a:gd name="T24" fmla="*/ 19 w 198"/>
                <a:gd name="T25" fmla="*/ 383 h 400"/>
                <a:gd name="T26" fmla="*/ 79 w 198"/>
                <a:gd name="T27" fmla="*/ 383 h 400"/>
                <a:gd name="T28" fmla="*/ 161 w 198"/>
                <a:gd name="T29" fmla="*/ 133 h 400"/>
                <a:gd name="T30" fmla="*/ 70 w 198"/>
                <a:gd name="T31" fmla="*/ 14 h 400"/>
                <a:gd name="T32" fmla="*/ 13 w 198"/>
                <a:gd name="T33" fmla="*/ 29 h 400"/>
                <a:gd name="T34" fmla="*/ 28 w 198"/>
                <a:gd name="T35" fmla="*/ 86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400"/>
                <a:gd name="T56" fmla="*/ 198 w 198"/>
                <a:gd name="T57" fmla="*/ 400 h 4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400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44" name="Oval 6"/>
            <p:cNvSpPr>
              <a:spLocks noChangeArrowheads="1"/>
            </p:cNvSpPr>
            <p:nvPr/>
          </p:nvSpPr>
          <p:spPr bwMode="auto">
            <a:xfrm>
              <a:off x="395" y="2051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45" name="Freeform 7"/>
            <p:cNvSpPr>
              <a:spLocks noChangeArrowheads="1"/>
            </p:cNvSpPr>
            <p:nvPr/>
          </p:nvSpPr>
          <p:spPr bwMode="auto">
            <a:xfrm>
              <a:off x="1036" y="2051"/>
              <a:ext cx="636" cy="684"/>
            </a:xfrm>
            <a:custGeom>
              <a:avLst/>
              <a:gdLst>
                <a:gd name="T0" fmla="*/ 0 w 269"/>
                <a:gd name="T1" fmla="*/ 0 h 289"/>
                <a:gd name="T2" fmla="*/ 0 w 269"/>
                <a:gd name="T3" fmla="*/ 289 h 289"/>
                <a:gd name="T4" fmla="*/ 269 w 269"/>
                <a:gd name="T5" fmla="*/ 144 h 289"/>
                <a:gd name="T6" fmla="*/ 0 w 269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89"/>
                <a:gd name="T14" fmla="*/ 269 w 26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8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46" name="Freeform 8"/>
            <p:cNvSpPr>
              <a:spLocks noChangeArrowheads="1"/>
            </p:cNvSpPr>
            <p:nvPr/>
          </p:nvSpPr>
          <p:spPr bwMode="auto">
            <a:xfrm>
              <a:off x="326" y="213"/>
              <a:ext cx="710" cy="2202"/>
            </a:xfrm>
            <a:custGeom>
              <a:avLst/>
              <a:gdLst>
                <a:gd name="T0" fmla="*/ 300 w 300"/>
                <a:gd name="T1" fmla="*/ 26 h 931"/>
                <a:gd name="T2" fmla="*/ 300 w 300"/>
                <a:gd name="T3" fmla="*/ 923 h 931"/>
                <a:gd name="T4" fmla="*/ 0 w 300"/>
                <a:gd name="T5" fmla="*/ 636 h 931"/>
                <a:gd name="T6" fmla="*/ 0 w 300"/>
                <a:gd name="T7" fmla="*/ 300 h 931"/>
                <a:gd name="T8" fmla="*/ 300 w 300"/>
                <a:gd name="T9" fmla="*/ 26 h 9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931"/>
                <a:gd name="T17" fmla="*/ 300 w 300"/>
                <a:gd name="T18" fmla="*/ 931 h 9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931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47" name="Freeform 9"/>
            <p:cNvSpPr>
              <a:spLocks noChangeArrowheads="1"/>
            </p:cNvSpPr>
            <p:nvPr/>
          </p:nvSpPr>
          <p:spPr bwMode="auto">
            <a:xfrm>
              <a:off x="1036" y="213"/>
              <a:ext cx="700" cy="2202"/>
            </a:xfrm>
            <a:custGeom>
              <a:avLst/>
              <a:gdLst>
                <a:gd name="T0" fmla="*/ 0 w 296"/>
                <a:gd name="T1" fmla="*/ 26 h 931"/>
                <a:gd name="T2" fmla="*/ 0 w 296"/>
                <a:gd name="T3" fmla="*/ 923 h 931"/>
                <a:gd name="T4" fmla="*/ 296 w 296"/>
                <a:gd name="T5" fmla="*/ 636 h 931"/>
                <a:gd name="T6" fmla="*/ 296 w 296"/>
                <a:gd name="T7" fmla="*/ 300 h 931"/>
                <a:gd name="T8" fmla="*/ 0 w 296"/>
                <a:gd name="T9" fmla="*/ 26 h 9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931"/>
                <a:gd name="T17" fmla="*/ 296 w 296"/>
                <a:gd name="T18" fmla="*/ 931 h 9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931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48" name="Freeform 10"/>
            <p:cNvSpPr>
              <a:spLocks noChangeArrowheads="1"/>
            </p:cNvSpPr>
            <p:nvPr/>
          </p:nvSpPr>
          <p:spPr bwMode="auto">
            <a:xfrm>
              <a:off x="326" y="1285"/>
              <a:ext cx="710" cy="1164"/>
            </a:xfrm>
            <a:custGeom>
              <a:avLst/>
              <a:gdLst>
                <a:gd name="T0" fmla="*/ 3 w 710"/>
                <a:gd name="T1" fmla="*/ 0 h 1164"/>
                <a:gd name="T2" fmla="*/ 710 w 710"/>
                <a:gd name="T3" fmla="*/ 177 h 1164"/>
                <a:gd name="T4" fmla="*/ 710 w 710"/>
                <a:gd name="T5" fmla="*/ 1164 h 1164"/>
                <a:gd name="T6" fmla="*/ 0 w 710"/>
                <a:gd name="T7" fmla="*/ 1164 h 1164"/>
                <a:gd name="T8" fmla="*/ 3 w 710"/>
                <a:gd name="T9" fmla="*/ 0 h 1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1164"/>
                <a:gd name="T17" fmla="*/ 710 w 710"/>
                <a:gd name="T18" fmla="*/ 1164 h 1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1164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49" name="Freeform 11"/>
            <p:cNvSpPr>
              <a:spLocks noChangeArrowheads="1"/>
            </p:cNvSpPr>
            <p:nvPr/>
          </p:nvSpPr>
          <p:spPr bwMode="auto">
            <a:xfrm>
              <a:off x="1036" y="1285"/>
              <a:ext cx="702" cy="1164"/>
            </a:xfrm>
            <a:custGeom>
              <a:avLst/>
              <a:gdLst>
                <a:gd name="T0" fmla="*/ 702 w 702"/>
                <a:gd name="T1" fmla="*/ 0 h 1164"/>
                <a:gd name="T2" fmla="*/ 0 w 702"/>
                <a:gd name="T3" fmla="*/ 177 h 1164"/>
                <a:gd name="T4" fmla="*/ 0 w 702"/>
                <a:gd name="T5" fmla="*/ 1164 h 1164"/>
                <a:gd name="T6" fmla="*/ 702 w 702"/>
                <a:gd name="T7" fmla="*/ 1164 h 1164"/>
                <a:gd name="T8" fmla="*/ 702 w 702"/>
                <a:gd name="T9" fmla="*/ 0 h 1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164"/>
                <a:gd name="T17" fmla="*/ 702 w 702"/>
                <a:gd name="T18" fmla="*/ 1164 h 1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164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0" name="Rectangle 12"/>
            <p:cNvSpPr>
              <a:spLocks noChangeArrowheads="1"/>
            </p:cNvSpPr>
            <p:nvPr/>
          </p:nvSpPr>
          <p:spPr bwMode="auto">
            <a:xfrm>
              <a:off x="648" y="2449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1" name="Rectangle 13"/>
            <p:cNvSpPr>
              <a:spLocks noChangeArrowheads="1"/>
            </p:cNvSpPr>
            <p:nvPr/>
          </p:nvSpPr>
          <p:spPr bwMode="auto">
            <a:xfrm>
              <a:off x="1140" y="2449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2" name="Freeform 14"/>
            <p:cNvSpPr>
              <a:spLocks noChangeArrowheads="1"/>
            </p:cNvSpPr>
            <p:nvPr/>
          </p:nvSpPr>
          <p:spPr bwMode="auto">
            <a:xfrm>
              <a:off x="397" y="3773"/>
              <a:ext cx="506" cy="190"/>
            </a:xfrm>
            <a:custGeom>
              <a:avLst/>
              <a:gdLst>
                <a:gd name="T0" fmla="*/ 147 w 214"/>
                <a:gd name="T1" fmla="*/ 4 h 80"/>
                <a:gd name="T2" fmla="*/ 214 w 214"/>
                <a:gd name="T3" fmla="*/ 4 h 80"/>
                <a:gd name="T4" fmla="*/ 214 w 214"/>
                <a:gd name="T5" fmla="*/ 80 h 80"/>
                <a:gd name="T6" fmla="*/ 14 w 214"/>
                <a:gd name="T7" fmla="*/ 80 h 80"/>
                <a:gd name="T8" fmla="*/ 147 w 214"/>
                <a:gd name="T9" fmla="*/ 4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80"/>
                <a:gd name="T17" fmla="*/ 214 w 21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80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3" name="Freeform 15"/>
            <p:cNvSpPr>
              <a:spLocks noChangeArrowheads="1"/>
            </p:cNvSpPr>
            <p:nvPr/>
          </p:nvSpPr>
          <p:spPr bwMode="auto">
            <a:xfrm>
              <a:off x="1140" y="3773"/>
              <a:ext cx="506" cy="190"/>
            </a:xfrm>
            <a:custGeom>
              <a:avLst/>
              <a:gdLst>
                <a:gd name="T0" fmla="*/ 67 w 214"/>
                <a:gd name="T1" fmla="*/ 4 h 80"/>
                <a:gd name="T2" fmla="*/ 0 w 214"/>
                <a:gd name="T3" fmla="*/ 4 h 80"/>
                <a:gd name="T4" fmla="*/ 0 w 214"/>
                <a:gd name="T5" fmla="*/ 80 h 80"/>
                <a:gd name="T6" fmla="*/ 199 w 214"/>
                <a:gd name="T7" fmla="*/ 80 h 80"/>
                <a:gd name="T8" fmla="*/ 67 w 214"/>
                <a:gd name="T9" fmla="*/ 4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80"/>
                <a:gd name="T17" fmla="*/ 214 w 21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80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4" name="Freeform 16"/>
            <p:cNvSpPr>
              <a:spLocks noChangeArrowheads="1"/>
            </p:cNvSpPr>
            <p:nvPr/>
          </p:nvSpPr>
          <p:spPr bwMode="auto">
            <a:xfrm>
              <a:off x="778" y="0"/>
              <a:ext cx="752" cy="416"/>
            </a:xfrm>
            <a:custGeom>
              <a:avLst/>
              <a:gdLst>
                <a:gd name="T0" fmla="*/ 318 w 318"/>
                <a:gd name="T1" fmla="*/ 176 h 176"/>
                <a:gd name="T2" fmla="*/ 0 w 318"/>
                <a:gd name="T3" fmla="*/ 0 h 176"/>
                <a:gd name="T4" fmla="*/ 28 w 318"/>
                <a:gd name="T5" fmla="*/ 121 h 176"/>
                <a:gd name="T6" fmla="*/ 318 w 318"/>
                <a:gd name="T7" fmla="*/ 176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176"/>
                <a:gd name="T14" fmla="*/ 318 w 318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176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5" name="Freeform 17"/>
            <p:cNvSpPr>
              <a:spLocks noChangeArrowheads="1"/>
            </p:cNvSpPr>
            <p:nvPr/>
          </p:nvSpPr>
          <p:spPr bwMode="auto">
            <a:xfrm>
              <a:off x="392" y="73"/>
              <a:ext cx="842" cy="381"/>
            </a:xfrm>
            <a:custGeom>
              <a:avLst/>
              <a:gdLst>
                <a:gd name="T0" fmla="*/ 356 w 356"/>
                <a:gd name="T1" fmla="*/ 86 h 161"/>
                <a:gd name="T2" fmla="*/ 0 w 356"/>
                <a:gd name="T3" fmla="*/ 65 h 161"/>
                <a:gd name="T4" fmla="*/ 49 w 356"/>
                <a:gd name="T5" fmla="*/ 161 h 161"/>
                <a:gd name="T6" fmla="*/ 356 w 356"/>
                <a:gd name="T7" fmla="*/ 86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"/>
                <a:gd name="T13" fmla="*/ 0 h 161"/>
                <a:gd name="T14" fmla="*/ 356 w 356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" h="161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6" name="Freeform 18"/>
            <p:cNvSpPr>
              <a:spLocks noChangeArrowheads="1"/>
            </p:cNvSpPr>
            <p:nvPr/>
          </p:nvSpPr>
          <p:spPr bwMode="auto">
            <a:xfrm>
              <a:off x="508" y="253"/>
              <a:ext cx="1003" cy="461"/>
            </a:xfrm>
            <a:custGeom>
              <a:avLst/>
              <a:gdLst>
                <a:gd name="T0" fmla="*/ 0 w 424"/>
                <a:gd name="T1" fmla="*/ 85 h 195"/>
                <a:gd name="T2" fmla="*/ 278 w 424"/>
                <a:gd name="T3" fmla="*/ 191 h 195"/>
                <a:gd name="T4" fmla="*/ 257 w 424"/>
                <a:gd name="T5" fmla="*/ 118 h 195"/>
                <a:gd name="T6" fmla="*/ 390 w 424"/>
                <a:gd name="T7" fmla="*/ 178 h 195"/>
                <a:gd name="T8" fmla="*/ 398 w 424"/>
                <a:gd name="T9" fmla="*/ 83 h 195"/>
                <a:gd name="T10" fmla="*/ 424 w 424"/>
                <a:gd name="T11" fmla="*/ 69 h 195"/>
                <a:gd name="T12" fmla="*/ 214 w 424"/>
                <a:gd name="T13" fmla="*/ 0 h 195"/>
                <a:gd name="T14" fmla="*/ 0 w 424"/>
                <a:gd name="T15" fmla="*/ 85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4"/>
                <a:gd name="T25" fmla="*/ 0 h 195"/>
                <a:gd name="T26" fmla="*/ 424 w 424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4" h="195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7" name="Freeform 19"/>
            <p:cNvSpPr>
              <a:spLocks noChangeArrowheads="1"/>
            </p:cNvSpPr>
            <p:nvPr/>
          </p:nvSpPr>
          <p:spPr bwMode="auto">
            <a:xfrm>
              <a:off x="274" y="388"/>
              <a:ext cx="376" cy="561"/>
            </a:xfrm>
            <a:custGeom>
              <a:avLst/>
              <a:gdLst>
                <a:gd name="T0" fmla="*/ 102 w 159"/>
                <a:gd name="T1" fmla="*/ 0 h 237"/>
                <a:gd name="T2" fmla="*/ 22 w 159"/>
                <a:gd name="T3" fmla="*/ 108 h 237"/>
                <a:gd name="T4" fmla="*/ 22 w 159"/>
                <a:gd name="T5" fmla="*/ 237 h 237"/>
                <a:gd name="T6" fmla="*/ 159 w 159"/>
                <a:gd name="T7" fmla="*/ 25 h 237"/>
                <a:gd name="T8" fmla="*/ 102 w 159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237"/>
                <a:gd name="T17" fmla="*/ 159 w 159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237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8" name="Freeform 20"/>
            <p:cNvSpPr>
              <a:spLocks noChangeArrowheads="1"/>
            </p:cNvSpPr>
            <p:nvPr/>
          </p:nvSpPr>
          <p:spPr bwMode="auto">
            <a:xfrm>
              <a:off x="1346" y="360"/>
              <a:ext cx="420" cy="582"/>
            </a:xfrm>
            <a:custGeom>
              <a:avLst/>
              <a:gdLst>
                <a:gd name="T0" fmla="*/ 43 w 178"/>
                <a:gd name="T1" fmla="*/ 0 h 246"/>
                <a:gd name="T2" fmla="*/ 148 w 178"/>
                <a:gd name="T3" fmla="*/ 96 h 246"/>
                <a:gd name="T4" fmla="*/ 166 w 178"/>
                <a:gd name="T5" fmla="*/ 246 h 246"/>
                <a:gd name="T6" fmla="*/ 0 w 178"/>
                <a:gd name="T7" fmla="*/ 33 h 246"/>
                <a:gd name="T8" fmla="*/ 43 w 178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46"/>
                <a:gd name="T17" fmla="*/ 178 w 178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46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59" name="Freeform 21"/>
            <p:cNvSpPr>
              <a:spLocks noChangeArrowheads="1"/>
            </p:cNvSpPr>
            <p:nvPr/>
          </p:nvSpPr>
          <p:spPr bwMode="auto">
            <a:xfrm>
              <a:off x="903" y="830"/>
              <a:ext cx="142" cy="265"/>
            </a:xfrm>
            <a:custGeom>
              <a:avLst/>
              <a:gdLst>
                <a:gd name="T0" fmla="*/ 140 w 142"/>
                <a:gd name="T1" fmla="*/ 0 h 265"/>
                <a:gd name="T2" fmla="*/ 0 w 142"/>
                <a:gd name="T3" fmla="*/ 265 h 265"/>
                <a:gd name="T4" fmla="*/ 142 w 142"/>
                <a:gd name="T5" fmla="*/ 265 h 265"/>
                <a:gd name="T6" fmla="*/ 140 w 142"/>
                <a:gd name="T7" fmla="*/ 0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265"/>
                <a:gd name="T14" fmla="*/ 142 w 142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265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0" name="Freeform 22"/>
            <p:cNvSpPr>
              <a:spLocks noChangeArrowheads="1"/>
            </p:cNvSpPr>
            <p:nvPr/>
          </p:nvSpPr>
          <p:spPr bwMode="auto">
            <a:xfrm>
              <a:off x="903" y="830"/>
              <a:ext cx="142" cy="265"/>
            </a:xfrm>
            <a:custGeom>
              <a:avLst/>
              <a:gdLst>
                <a:gd name="T0" fmla="*/ 140 w 142"/>
                <a:gd name="T1" fmla="*/ 0 h 265"/>
                <a:gd name="T2" fmla="*/ 0 w 142"/>
                <a:gd name="T3" fmla="*/ 265 h 265"/>
                <a:gd name="T4" fmla="*/ 142 w 142"/>
                <a:gd name="T5" fmla="*/ 265 h 265"/>
                <a:gd name="T6" fmla="*/ 0 60000 65536"/>
                <a:gd name="T7" fmla="*/ 0 60000 65536"/>
                <a:gd name="T8" fmla="*/ 0 60000 65536"/>
                <a:gd name="T9" fmla="*/ 0 w 142"/>
                <a:gd name="T10" fmla="*/ 0 h 265"/>
                <a:gd name="T11" fmla="*/ 142 w 142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" h="265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1" name="Oval 23"/>
            <p:cNvSpPr>
              <a:spLocks noChangeArrowheads="1"/>
            </p:cNvSpPr>
            <p:nvPr/>
          </p:nvSpPr>
          <p:spPr bwMode="auto">
            <a:xfrm>
              <a:off x="653" y="790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2" name="Oval 24"/>
            <p:cNvSpPr>
              <a:spLocks noChangeArrowheads="1"/>
            </p:cNvSpPr>
            <p:nvPr/>
          </p:nvSpPr>
          <p:spPr bwMode="auto">
            <a:xfrm>
              <a:off x="679" y="819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3" name="Oval 25"/>
            <p:cNvSpPr>
              <a:spLocks noChangeArrowheads="1"/>
            </p:cNvSpPr>
            <p:nvPr/>
          </p:nvSpPr>
          <p:spPr bwMode="auto">
            <a:xfrm>
              <a:off x="1215" y="790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4" name="Oval 26"/>
            <p:cNvSpPr>
              <a:spLocks noChangeArrowheads="1"/>
            </p:cNvSpPr>
            <p:nvPr/>
          </p:nvSpPr>
          <p:spPr bwMode="auto">
            <a:xfrm>
              <a:off x="1241" y="819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5" name="Freeform 27"/>
            <p:cNvSpPr>
              <a:spLocks noChangeArrowheads="1"/>
            </p:cNvSpPr>
            <p:nvPr/>
          </p:nvSpPr>
          <p:spPr bwMode="auto">
            <a:xfrm>
              <a:off x="636" y="717"/>
              <a:ext cx="158" cy="57"/>
            </a:xfrm>
            <a:custGeom>
              <a:avLst/>
              <a:gdLst>
                <a:gd name="T0" fmla="*/ 0 w 67"/>
                <a:gd name="T1" fmla="*/ 24 h 24"/>
                <a:gd name="T2" fmla="*/ 67 w 67"/>
                <a:gd name="T3" fmla="*/ 20 h 24"/>
                <a:gd name="T4" fmla="*/ 33 w 67"/>
                <a:gd name="T5" fmla="*/ 2 h 24"/>
                <a:gd name="T6" fmla="*/ 0 w 67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24"/>
                <a:gd name="T14" fmla="*/ 67 w 6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24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6" name="Freeform 28"/>
            <p:cNvSpPr>
              <a:spLocks noChangeArrowheads="1"/>
            </p:cNvSpPr>
            <p:nvPr/>
          </p:nvSpPr>
          <p:spPr bwMode="auto">
            <a:xfrm>
              <a:off x="1223" y="712"/>
              <a:ext cx="158" cy="66"/>
            </a:xfrm>
            <a:custGeom>
              <a:avLst/>
              <a:gdLst>
                <a:gd name="T0" fmla="*/ 0 w 67"/>
                <a:gd name="T1" fmla="*/ 20 h 28"/>
                <a:gd name="T2" fmla="*/ 67 w 67"/>
                <a:gd name="T3" fmla="*/ 28 h 28"/>
                <a:gd name="T4" fmla="*/ 36 w 67"/>
                <a:gd name="T5" fmla="*/ 4 h 28"/>
                <a:gd name="T6" fmla="*/ 0 w 67"/>
                <a:gd name="T7" fmla="*/ 2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28"/>
                <a:gd name="T14" fmla="*/ 67 w 6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28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7" name="Oval 29"/>
            <p:cNvSpPr>
              <a:spLocks noChangeArrowheads="1"/>
            </p:cNvSpPr>
            <p:nvPr/>
          </p:nvSpPr>
          <p:spPr bwMode="auto">
            <a:xfrm>
              <a:off x="1644" y="939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8" name="Oval 30"/>
            <p:cNvSpPr>
              <a:spLocks noChangeArrowheads="1"/>
            </p:cNvSpPr>
            <p:nvPr/>
          </p:nvSpPr>
          <p:spPr bwMode="auto">
            <a:xfrm>
              <a:off x="196" y="939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69" name="Freeform 31"/>
            <p:cNvSpPr>
              <a:spLocks noChangeArrowheads="1"/>
            </p:cNvSpPr>
            <p:nvPr/>
          </p:nvSpPr>
          <p:spPr bwMode="auto">
            <a:xfrm>
              <a:off x="286" y="1285"/>
              <a:ext cx="745" cy="177"/>
            </a:xfrm>
            <a:custGeom>
              <a:avLst/>
              <a:gdLst>
                <a:gd name="T0" fmla="*/ 40 w 745"/>
                <a:gd name="T1" fmla="*/ 0 h 177"/>
                <a:gd name="T2" fmla="*/ 0 w 745"/>
                <a:gd name="T3" fmla="*/ 108 h 177"/>
                <a:gd name="T4" fmla="*/ 745 w 745"/>
                <a:gd name="T5" fmla="*/ 177 h 177"/>
                <a:gd name="T6" fmla="*/ 40 w 745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5"/>
                <a:gd name="T13" fmla="*/ 0 h 177"/>
                <a:gd name="T14" fmla="*/ 745 w 745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5" h="177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0" name="Freeform 32"/>
            <p:cNvSpPr>
              <a:spLocks noChangeArrowheads="1"/>
            </p:cNvSpPr>
            <p:nvPr/>
          </p:nvSpPr>
          <p:spPr bwMode="auto">
            <a:xfrm>
              <a:off x="1026" y="1285"/>
              <a:ext cx="748" cy="177"/>
            </a:xfrm>
            <a:custGeom>
              <a:avLst/>
              <a:gdLst>
                <a:gd name="T0" fmla="*/ 705 w 748"/>
                <a:gd name="T1" fmla="*/ 0 h 177"/>
                <a:gd name="T2" fmla="*/ 748 w 748"/>
                <a:gd name="T3" fmla="*/ 108 h 177"/>
                <a:gd name="T4" fmla="*/ 0 w 748"/>
                <a:gd name="T5" fmla="*/ 177 h 177"/>
                <a:gd name="T6" fmla="*/ 705 w 748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8"/>
                <a:gd name="T13" fmla="*/ 0 h 177"/>
                <a:gd name="T14" fmla="*/ 748 w 748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8" h="177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1" name="Freeform 33"/>
            <p:cNvSpPr>
              <a:spLocks noChangeArrowheads="1"/>
            </p:cNvSpPr>
            <p:nvPr/>
          </p:nvSpPr>
          <p:spPr bwMode="auto">
            <a:xfrm>
              <a:off x="1291" y="1644"/>
              <a:ext cx="274" cy="286"/>
            </a:xfrm>
            <a:custGeom>
              <a:avLst/>
              <a:gdLst>
                <a:gd name="T0" fmla="*/ 0 w 274"/>
                <a:gd name="T1" fmla="*/ 0 h 286"/>
                <a:gd name="T2" fmla="*/ 274 w 274"/>
                <a:gd name="T3" fmla="*/ 0 h 286"/>
                <a:gd name="T4" fmla="*/ 274 w 274"/>
                <a:gd name="T5" fmla="*/ 192 h 286"/>
                <a:gd name="T6" fmla="*/ 137 w 274"/>
                <a:gd name="T7" fmla="*/ 286 h 286"/>
                <a:gd name="T8" fmla="*/ 0 w 274"/>
                <a:gd name="T9" fmla="*/ 187 h 286"/>
                <a:gd name="T10" fmla="*/ 0 w 274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86"/>
                <a:gd name="T20" fmla="*/ 274 w 274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86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2" name="Freeform 34"/>
            <p:cNvSpPr>
              <a:spLocks noChangeArrowheads="1"/>
            </p:cNvSpPr>
            <p:nvPr/>
          </p:nvSpPr>
          <p:spPr bwMode="auto">
            <a:xfrm rot="11700000">
              <a:off x="896" y="1193"/>
              <a:ext cx="300" cy="147"/>
            </a:xfrm>
            <a:custGeom>
              <a:avLst/>
              <a:gdLst>
                <a:gd name="T0" fmla="*/ 7 w 127"/>
                <a:gd name="T1" fmla="*/ 38 h 62"/>
                <a:gd name="T2" fmla="*/ 122 w 127"/>
                <a:gd name="T3" fmla="*/ 14 h 62"/>
                <a:gd name="T4" fmla="*/ 114 w 127"/>
                <a:gd name="T5" fmla="*/ 6 h 62"/>
                <a:gd name="T6" fmla="*/ 13 w 127"/>
                <a:gd name="T7" fmla="*/ 27 h 62"/>
                <a:gd name="T8" fmla="*/ 7 w 127"/>
                <a:gd name="T9" fmla="*/ 3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62"/>
                <a:gd name="T17" fmla="*/ 127 w 12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62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3" name="Freeform 35"/>
            <p:cNvSpPr>
              <a:spLocks noChangeArrowheads="1"/>
            </p:cNvSpPr>
            <p:nvPr/>
          </p:nvSpPr>
          <p:spPr bwMode="auto">
            <a:xfrm>
              <a:off x="0" y="1386"/>
              <a:ext cx="473" cy="947"/>
            </a:xfrm>
            <a:custGeom>
              <a:avLst/>
              <a:gdLst>
                <a:gd name="T0" fmla="*/ 130 w 200"/>
                <a:gd name="T1" fmla="*/ 14 h 400"/>
                <a:gd name="T2" fmla="*/ 39 w 200"/>
                <a:gd name="T3" fmla="*/ 133 h 400"/>
                <a:gd name="T4" fmla="*/ 121 w 200"/>
                <a:gd name="T5" fmla="*/ 383 h 400"/>
                <a:gd name="T6" fmla="*/ 181 w 200"/>
                <a:gd name="T7" fmla="*/ 383 h 400"/>
                <a:gd name="T8" fmla="*/ 181 w 200"/>
                <a:gd name="T9" fmla="*/ 324 h 400"/>
                <a:gd name="T10" fmla="*/ 112 w 200"/>
                <a:gd name="T11" fmla="*/ 229 h 400"/>
                <a:gd name="T12" fmla="*/ 110 w 200"/>
                <a:gd name="T13" fmla="*/ 187 h 400"/>
                <a:gd name="T14" fmla="*/ 114 w 200"/>
                <a:gd name="T15" fmla="*/ 174 h 400"/>
                <a:gd name="T16" fmla="*/ 117 w 200"/>
                <a:gd name="T17" fmla="*/ 163 h 400"/>
                <a:gd name="T18" fmla="*/ 119 w 200"/>
                <a:gd name="T19" fmla="*/ 158 h 400"/>
                <a:gd name="T20" fmla="*/ 137 w 200"/>
                <a:gd name="T21" fmla="*/ 126 h 400"/>
                <a:gd name="T22" fmla="*/ 141 w 200"/>
                <a:gd name="T23" fmla="*/ 121 h 400"/>
                <a:gd name="T24" fmla="*/ 143 w 200"/>
                <a:gd name="T25" fmla="*/ 119 h 400"/>
                <a:gd name="T26" fmla="*/ 155 w 200"/>
                <a:gd name="T27" fmla="*/ 105 h 400"/>
                <a:gd name="T28" fmla="*/ 173 w 200"/>
                <a:gd name="T29" fmla="*/ 87 h 400"/>
                <a:gd name="T30" fmla="*/ 172 w 200"/>
                <a:gd name="T31" fmla="*/ 87 h 400"/>
                <a:gd name="T32" fmla="*/ 187 w 200"/>
                <a:gd name="T33" fmla="*/ 30 h 400"/>
                <a:gd name="T34" fmla="*/ 130 w 200"/>
                <a:gd name="T35" fmla="*/ 14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400"/>
                <a:gd name="T56" fmla="*/ 200 w 200"/>
                <a:gd name="T57" fmla="*/ 400 h 4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4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4" name="Freeform 36"/>
            <p:cNvSpPr>
              <a:spLocks noChangeArrowheads="1"/>
            </p:cNvSpPr>
            <p:nvPr/>
          </p:nvSpPr>
          <p:spPr bwMode="auto">
            <a:xfrm>
              <a:off x="641" y="442"/>
              <a:ext cx="487" cy="218"/>
            </a:xfrm>
            <a:custGeom>
              <a:avLst/>
              <a:gdLst>
                <a:gd name="T0" fmla="*/ 0 w 206"/>
                <a:gd name="T1" fmla="*/ 0 h 92"/>
                <a:gd name="T2" fmla="*/ 68 w 206"/>
                <a:gd name="T3" fmla="*/ 61 h 92"/>
                <a:gd name="T4" fmla="*/ 206 w 206"/>
                <a:gd name="T5" fmla="*/ 90 h 92"/>
                <a:gd name="T6" fmla="*/ 0 w 206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92"/>
                <a:gd name="T14" fmla="*/ 206 w 206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92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5" name="Freeform 37"/>
            <p:cNvSpPr>
              <a:spLocks noChangeArrowheads="1"/>
            </p:cNvSpPr>
            <p:nvPr/>
          </p:nvSpPr>
          <p:spPr bwMode="auto">
            <a:xfrm>
              <a:off x="747" y="291"/>
              <a:ext cx="386" cy="364"/>
            </a:xfrm>
            <a:custGeom>
              <a:avLst/>
              <a:gdLst>
                <a:gd name="T0" fmla="*/ 1 w 163"/>
                <a:gd name="T1" fmla="*/ 0 h 154"/>
                <a:gd name="T2" fmla="*/ 44 w 163"/>
                <a:gd name="T3" fmla="*/ 80 h 154"/>
                <a:gd name="T4" fmla="*/ 163 w 163"/>
                <a:gd name="T5" fmla="*/ 154 h 154"/>
                <a:gd name="T6" fmla="*/ 1 w 163"/>
                <a:gd name="T7" fmla="*/ 0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154"/>
                <a:gd name="T14" fmla="*/ 163 w 163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154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6" name="Freeform 38"/>
            <p:cNvSpPr>
              <a:spLocks noChangeArrowheads="1"/>
            </p:cNvSpPr>
            <p:nvPr/>
          </p:nvSpPr>
          <p:spPr bwMode="auto">
            <a:xfrm>
              <a:off x="858" y="1445"/>
              <a:ext cx="180" cy="235"/>
            </a:xfrm>
            <a:custGeom>
              <a:avLst/>
              <a:gdLst>
                <a:gd name="T0" fmla="*/ 180 w 180"/>
                <a:gd name="T1" fmla="*/ 17 h 235"/>
                <a:gd name="T2" fmla="*/ 178 w 180"/>
                <a:gd name="T3" fmla="*/ 235 h 235"/>
                <a:gd name="T4" fmla="*/ 0 w 180"/>
                <a:gd name="T5" fmla="*/ 0 h 235"/>
                <a:gd name="T6" fmla="*/ 180 w 180"/>
                <a:gd name="T7" fmla="*/ 17 h 2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235"/>
                <a:gd name="T14" fmla="*/ 180 w 180"/>
                <a:gd name="T15" fmla="*/ 235 h 2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235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7" name="Freeform 39"/>
            <p:cNvSpPr>
              <a:spLocks noChangeArrowheads="1"/>
            </p:cNvSpPr>
            <p:nvPr/>
          </p:nvSpPr>
          <p:spPr bwMode="auto">
            <a:xfrm>
              <a:off x="889" y="1635"/>
              <a:ext cx="147" cy="717"/>
            </a:xfrm>
            <a:custGeom>
              <a:avLst/>
              <a:gdLst>
                <a:gd name="T0" fmla="*/ 147 w 147"/>
                <a:gd name="T1" fmla="*/ 0 h 717"/>
                <a:gd name="T2" fmla="*/ 118 w 147"/>
                <a:gd name="T3" fmla="*/ 0 h 717"/>
                <a:gd name="T4" fmla="*/ 0 w 147"/>
                <a:gd name="T5" fmla="*/ 541 h 717"/>
                <a:gd name="T6" fmla="*/ 147 w 147"/>
                <a:gd name="T7" fmla="*/ 717 h 717"/>
                <a:gd name="T8" fmla="*/ 147 w 147"/>
                <a:gd name="T9" fmla="*/ 0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717"/>
                <a:gd name="T17" fmla="*/ 147 w 147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71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8" name="Freeform 40"/>
            <p:cNvSpPr>
              <a:spLocks noChangeArrowheads="1"/>
            </p:cNvSpPr>
            <p:nvPr/>
          </p:nvSpPr>
          <p:spPr bwMode="auto">
            <a:xfrm>
              <a:off x="1033" y="1445"/>
              <a:ext cx="182" cy="242"/>
            </a:xfrm>
            <a:custGeom>
              <a:avLst/>
              <a:gdLst>
                <a:gd name="T0" fmla="*/ 2 w 77"/>
                <a:gd name="T1" fmla="*/ 7 h 102"/>
                <a:gd name="T2" fmla="*/ 2 w 77"/>
                <a:gd name="T3" fmla="*/ 99 h 102"/>
                <a:gd name="T4" fmla="*/ 77 w 77"/>
                <a:gd name="T5" fmla="*/ 0 h 102"/>
                <a:gd name="T6" fmla="*/ 2 w 77"/>
                <a:gd name="T7" fmla="*/ 7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02"/>
                <a:gd name="T14" fmla="*/ 77 w 77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02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979" name="Freeform 41"/>
            <p:cNvSpPr>
              <a:spLocks noChangeArrowheads="1"/>
            </p:cNvSpPr>
            <p:nvPr/>
          </p:nvSpPr>
          <p:spPr bwMode="auto">
            <a:xfrm>
              <a:off x="1036" y="1635"/>
              <a:ext cx="149" cy="717"/>
            </a:xfrm>
            <a:custGeom>
              <a:avLst/>
              <a:gdLst>
                <a:gd name="T0" fmla="*/ 0 w 149"/>
                <a:gd name="T1" fmla="*/ 0 h 717"/>
                <a:gd name="T2" fmla="*/ 30 w 149"/>
                <a:gd name="T3" fmla="*/ 0 h 717"/>
                <a:gd name="T4" fmla="*/ 149 w 149"/>
                <a:gd name="T5" fmla="*/ 541 h 717"/>
                <a:gd name="T6" fmla="*/ 0 w 149"/>
                <a:gd name="T7" fmla="*/ 717 h 717"/>
                <a:gd name="T8" fmla="*/ 0 w 149"/>
                <a:gd name="T9" fmla="*/ 0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717"/>
                <a:gd name="T17" fmla="*/ 149 w 149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717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9980" name="Group 108"/>
          <p:cNvGrpSpPr/>
          <p:nvPr/>
        </p:nvGrpSpPr>
        <p:grpSpPr bwMode="auto">
          <a:xfrm>
            <a:off x="8255000" y="120650"/>
            <a:ext cx="2427288" cy="1347788"/>
            <a:chOff x="368" y="186"/>
            <a:chExt cx="1529" cy="849"/>
          </a:xfrm>
        </p:grpSpPr>
        <p:grpSp>
          <p:nvGrpSpPr>
            <p:cNvPr id="79981" name="组合 28"/>
            <p:cNvGrpSpPr/>
            <p:nvPr/>
          </p:nvGrpSpPr>
          <p:grpSpPr bwMode="auto">
            <a:xfrm>
              <a:off x="368" y="186"/>
              <a:ext cx="1529" cy="849"/>
              <a:chOff x="0" y="0"/>
              <a:chExt cx="4680520" cy="2599673"/>
            </a:xfrm>
          </p:grpSpPr>
          <p:pic>
            <p:nvPicPr>
              <p:cNvPr id="79982" name="图片 29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0" y="390055"/>
                <a:ext cx="4680520" cy="1921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83" name="Oval 65"/>
              <p:cNvSpPr>
                <a:spLocks noChangeArrowheads="1"/>
              </p:cNvSpPr>
              <p:nvPr/>
            </p:nvSpPr>
            <p:spPr bwMode="auto">
              <a:xfrm rot="14235785" flipH="1">
                <a:off x="2844367" y="1477642"/>
                <a:ext cx="2060002" cy="71811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100000">
                    <a:srgbClr val="EEECE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 sz="1800" b="1" i="1">
                  <a:solidFill>
                    <a:srgbClr val="000000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9984" name="矩形 7"/>
              <p:cNvSpPr>
                <a:spLocks noChangeArrowheads="1"/>
              </p:cNvSpPr>
              <p:nvPr/>
            </p:nvSpPr>
            <p:spPr bwMode="auto">
              <a:xfrm rot="19765488" flipH="1" flipV="1">
                <a:off x="3803082" y="0"/>
                <a:ext cx="873783" cy="2599673"/>
              </a:xfrm>
              <a:custGeom>
                <a:avLst/>
                <a:gdLst>
                  <a:gd name="T0" fmla="*/ 0 w 465993"/>
                  <a:gd name="T1" fmla="*/ 0 h 1264369"/>
                  <a:gd name="T2" fmla="*/ 129130 w 465993"/>
                  <a:gd name="T3" fmla="*/ 125547 h 1264369"/>
                  <a:gd name="T4" fmla="*/ 241494 w 465993"/>
                  <a:gd name="T5" fmla="*/ 8119 h 1264369"/>
                  <a:gd name="T6" fmla="*/ 349813 w 465993"/>
                  <a:gd name="T7" fmla="*/ 68856 h 1264369"/>
                  <a:gd name="T8" fmla="*/ 465993 w 465993"/>
                  <a:gd name="T9" fmla="*/ 0 h 1264369"/>
                  <a:gd name="T10" fmla="*/ 465993 w 465993"/>
                  <a:gd name="T11" fmla="*/ 1236507 h 1264369"/>
                  <a:gd name="T12" fmla="*/ 349035 w 465993"/>
                  <a:gd name="T13" fmla="*/ 1159315 h 1264369"/>
                  <a:gd name="T14" fmla="*/ 264004 w 465993"/>
                  <a:gd name="T15" fmla="*/ 1262520 h 1264369"/>
                  <a:gd name="T16" fmla="*/ 146575 w 465993"/>
                  <a:gd name="T17" fmla="*/ 1167057 h 1264369"/>
                  <a:gd name="T18" fmla="*/ 0 w 465993"/>
                  <a:gd name="T19" fmla="*/ 1236507 h 1264369"/>
                  <a:gd name="T20" fmla="*/ 0 w 465993"/>
                  <a:gd name="T21" fmla="*/ 0 h 12643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5993"/>
                  <a:gd name="T34" fmla="*/ 0 h 1264369"/>
                  <a:gd name="T35" fmla="*/ 465993 w 465993"/>
                  <a:gd name="T36" fmla="*/ 1264369 h 12643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5993" h="1264369">
                    <a:moveTo>
                      <a:pt x="0" y="0"/>
                    </a:moveTo>
                    <a:lnTo>
                      <a:pt x="129130" y="125547"/>
                    </a:lnTo>
                    <a:lnTo>
                      <a:pt x="241494" y="8119"/>
                    </a:lnTo>
                    <a:lnTo>
                      <a:pt x="349813" y="68856"/>
                    </a:lnTo>
                    <a:lnTo>
                      <a:pt x="465993" y="0"/>
                    </a:lnTo>
                    <a:lnTo>
                      <a:pt x="465993" y="1236507"/>
                    </a:lnTo>
                    <a:lnTo>
                      <a:pt x="349035" y="1159315"/>
                    </a:lnTo>
                    <a:cubicBezTo>
                      <a:pt x="302548" y="1151754"/>
                      <a:pt x="322177" y="1249655"/>
                      <a:pt x="264004" y="1262520"/>
                    </a:cubicBezTo>
                    <a:cubicBezTo>
                      <a:pt x="224693" y="1279721"/>
                      <a:pt x="190576" y="1171392"/>
                      <a:pt x="146575" y="1167057"/>
                    </a:cubicBezTo>
                    <a:cubicBezTo>
                      <a:pt x="132944" y="1180782"/>
                      <a:pt x="25946" y="1310181"/>
                      <a:pt x="0" y="12365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1CE">
                  <a:alpha val="71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rot="10800000" anchor="ctr"/>
              <a:lstStyle/>
              <a:p>
                <a:pPr algn="ctr"/>
                <a:endParaRPr lang="zh-CN" altLang="en-US" sz="1800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79985" name="TextBox 37"/>
            <p:cNvSpPr>
              <a:spLocks noChangeArrowheads="1"/>
            </p:cNvSpPr>
            <p:nvPr/>
          </p:nvSpPr>
          <p:spPr bwMode="auto">
            <a:xfrm rot="457704">
              <a:off x="383" y="432"/>
              <a:ext cx="14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常见错解 </a:t>
              </a:r>
              <a:endParaRPr lang="en-US" sz="2400"/>
            </a:p>
          </p:txBody>
        </p:sp>
      </p:grpSp>
      <p:sp>
        <p:nvSpPr>
          <p:cNvPr id="79986" name="TextBox 78"/>
          <p:cNvSpPr>
            <a:spLocks noChangeArrowheads="1"/>
          </p:cNvSpPr>
          <p:nvPr/>
        </p:nvSpPr>
        <p:spPr bwMode="auto">
          <a:xfrm flipH="1">
            <a:off x="8113713" y="1577975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zh-CN" altLang="en-US" sz="3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9987" name="TextBox 78"/>
          <p:cNvSpPr>
            <a:spLocks noChangeArrowheads="1"/>
          </p:cNvSpPr>
          <p:nvPr/>
        </p:nvSpPr>
        <p:spPr bwMode="auto">
          <a:xfrm flipH="1">
            <a:off x="8924925" y="1577975"/>
            <a:ext cx="7477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79988" name="Text Box 116"/>
          <p:cNvSpPr txBox="1">
            <a:spLocks noChangeArrowheads="1"/>
          </p:cNvSpPr>
          <p:nvPr/>
        </p:nvSpPr>
        <p:spPr bwMode="auto">
          <a:xfrm>
            <a:off x="8512175" y="165735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rPr>
              <a:t>或</a:t>
            </a:r>
          </a:p>
        </p:txBody>
      </p:sp>
      <p:sp>
        <p:nvSpPr>
          <p:cNvPr id="80001" name="Rectangle 129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86" grpId="0"/>
      <p:bldP spid="79987" grpId="0"/>
      <p:bldP spid="799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黑板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3363" y="1254125"/>
            <a:ext cx="884555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4" name="TextBox 78"/>
          <p:cNvSpPr>
            <a:spLocks noChangeArrowheads="1"/>
          </p:cNvSpPr>
          <p:nvPr/>
        </p:nvSpPr>
        <p:spPr bwMode="auto">
          <a:xfrm flipH="1">
            <a:off x="3679825" y="1757363"/>
            <a:ext cx="63420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下列投影不是中心投影的是（         ）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1925" name="Picture 5" descr="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2482850"/>
            <a:ext cx="31115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00950" y="2482850"/>
            <a:ext cx="3081338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67125" y="4325938"/>
            <a:ext cx="31178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73975" y="4338638"/>
            <a:ext cx="3032125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9" name="TextBox 78"/>
          <p:cNvSpPr>
            <a:spLocks noChangeArrowheads="1"/>
          </p:cNvSpPr>
          <p:nvPr/>
        </p:nvSpPr>
        <p:spPr bwMode="auto">
          <a:xfrm flipH="1">
            <a:off x="4767263" y="3543300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</a:p>
        </p:txBody>
      </p:sp>
      <p:sp>
        <p:nvSpPr>
          <p:cNvPr id="81930" name="TextBox 78"/>
          <p:cNvSpPr>
            <a:spLocks noChangeArrowheads="1"/>
          </p:cNvSpPr>
          <p:nvPr/>
        </p:nvSpPr>
        <p:spPr bwMode="auto">
          <a:xfrm flipH="1">
            <a:off x="8961438" y="3536950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</a:p>
        </p:txBody>
      </p:sp>
      <p:sp>
        <p:nvSpPr>
          <p:cNvPr id="81931" name="TextBox 78"/>
          <p:cNvSpPr>
            <a:spLocks noChangeArrowheads="1"/>
          </p:cNvSpPr>
          <p:nvPr/>
        </p:nvSpPr>
        <p:spPr bwMode="auto">
          <a:xfrm flipH="1">
            <a:off x="4760913" y="5410200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81932" name="TextBox 78"/>
          <p:cNvSpPr>
            <a:spLocks noChangeArrowheads="1"/>
          </p:cNvSpPr>
          <p:nvPr/>
        </p:nvSpPr>
        <p:spPr bwMode="auto">
          <a:xfrm flipH="1">
            <a:off x="8955088" y="5403850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81977" name="TextBox 78"/>
          <p:cNvSpPr>
            <a:spLocks noChangeArrowheads="1"/>
          </p:cNvSpPr>
          <p:nvPr/>
        </p:nvSpPr>
        <p:spPr bwMode="auto">
          <a:xfrm flipH="1">
            <a:off x="8494713" y="1720850"/>
            <a:ext cx="7477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zh-CN" altLang="en-US" sz="3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81980" name="Group 60"/>
          <p:cNvGrpSpPr/>
          <p:nvPr/>
        </p:nvGrpSpPr>
        <p:grpSpPr bwMode="auto">
          <a:xfrm>
            <a:off x="484188" y="1273175"/>
            <a:ext cx="1825625" cy="5260975"/>
            <a:chOff x="5719" y="792"/>
            <a:chExt cx="1150" cy="3314"/>
          </a:xfrm>
        </p:grpSpPr>
        <p:grpSp>
          <p:nvGrpSpPr>
            <p:cNvPr id="81981" name="组合 88"/>
            <p:cNvGrpSpPr/>
            <p:nvPr/>
          </p:nvGrpSpPr>
          <p:grpSpPr bwMode="auto">
            <a:xfrm>
              <a:off x="5719" y="792"/>
              <a:ext cx="1150" cy="3314"/>
              <a:chOff x="0" y="0"/>
              <a:chExt cx="1333500" cy="3836987"/>
            </a:xfrm>
          </p:grpSpPr>
          <p:sp>
            <p:nvSpPr>
              <p:cNvPr id="81982" name="Freeform 6"/>
              <p:cNvSpPr>
                <a:spLocks noChangeArrowheads="1"/>
              </p:cNvSpPr>
              <p:nvPr/>
            </p:nvSpPr>
            <p:spPr bwMode="auto">
              <a:xfrm>
                <a:off x="227012" y="1751012"/>
                <a:ext cx="171450" cy="846137"/>
              </a:xfrm>
              <a:custGeom>
                <a:avLst/>
                <a:gdLst>
                  <a:gd name="T0" fmla="*/ 6 w 40"/>
                  <a:gd name="T1" fmla="*/ 10 h 199"/>
                  <a:gd name="T2" fmla="*/ 0 w 40"/>
                  <a:gd name="T3" fmla="*/ 184 h 199"/>
                  <a:gd name="T4" fmla="*/ 17 w 40"/>
                  <a:gd name="T5" fmla="*/ 198 h 199"/>
                  <a:gd name="T6" fmla="*/ 37 w 40"/>
                  <a:gd name="T7" fmla="*/ 181 h 199"/>
                  <a:gd name="T8" fmla="*/ 40 w 40"/>
                  <a:gd name="T9" fmla="*/ 0 h 199"/>
                  <a:gd name="T10" fmla="*/ 6 w 40"/>
                  <a:gd name="T11" fmla="*/ 1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99"/>
                  <a:gd name="T20" fmla="*/ 40 w 40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99">
                    <a:moveTo>
                      <a:pt x="6" y="10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4"/>
                      <a:pt x="5" y="198"/>
                      <a:pt x="17" y="198"/>
                    </a:cubicBezTo>
                    <a:cubicBezTo>
                      <a:pt x="34" y="199"/>
                      <a:pt x="37" y="181"/>
                      <a:pt x="37" y="181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3" name="Freeform 7"/>
              <p:cNvSpPr>
                <a:spLocks noChangeArrowheads="1"/>
              </p:cNvSpPr>
              <p:nvPr/>
            </p:nvSpPr>
            <p:spPr bwMode="auto">
              <a:xfrm>
                <a:off x="973137" y="1751012"/>
                <a:ext cx="171450" cy="846137"/>
              </a:xfrm>
              <a:custGeom>
                <a:avLst/>
                <a:gdLst>
                  <a:gd name="T0" fmla="*/ 34 w 40"/>
                  <a:gd name="T1" fmla="*/ 10 h 199"/>
                  <a:gd name="T2" fmla="*/ 40 w 40"/>
                  <a:gd name="T3" fmla="*/ 184 h 199"/>
                  <a:gd name="T4" fmla="*/ 23 w 40"/>
                  <a:gd name="T5" fmla="*/ 198 h 199"/>
                  <a:gd name="T6" fmla="*/ 3 w 40"/>
                  <a:gd name="T7" fmla="*/ 181 h 199"/>
                  <a:gd name="T8" fmla="*/ 0 w 40"/>
                  <a:gd name="T9" fmla="*/ 0 h 199"/>
                  <a:gd name="T10" fmla="*/ 34 w 40"/>
                  <a:gd name="T11" fmla="*/ 1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99"/>
                  <a:gd name="T20" fmla="*/ 40 w 40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99">
                    <a:moveTo>
                      <a:pt x="34" y="10"/>
                    </a:move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4"/>
                      <a:pt x="35" y="198"/>
                      <a:pt x="23" y="198"/>
                    </a:cubicBezTo>
                    <a:cubicBezTo>
                      <a:pt x="6" y="199"/>
                      <a:pt x="3" y="181"/>
                      <a:pt x="3" y="18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4" name="Freeform 8"/>
              <p:cNvSpPr>
                <a:spLocks noChangeArrowheads="1"/>
              </p:cNvSpPr>
              <p:nvPr/>
            </p:nvSpPr>
            <p:spPr bwMode="auto">
              <a:xfrm>
                <a:off x="776287" y="3636962"/>
                <a:ext cx="557213" cy="200025"/>
              </a:xfrm>
              <a:custGeom>
                <a:avLst/>
                <a:gdLst>
                  <a:gd name="T0" fmla="*/ 71 w 130"/>
                  <a:gd name="T1" fmla="*/ 0 h 47"/>
                  <a:gd name="T2" fmla="*/ 109 w 130"/>
                  <a:gd name="T3" fmla="*/ 15 h 47"/>
                  <a:gd name="T4" fmla="*/ 113 w 130"/>
                  <a:gd name="T5" fmla="*/ 44 h 47"/>
                  <a:gd name="T6" fmla="*/ 3 w 130"/>
                  <a:gd name="T7" fmla="*/ 39 h 47"/>
                  <a:gd name="T8" fmla="*/ 9 w 130"/>
                  <a:gd name="T9" fmla="*/ 10 h 47"/>
                  <a:gd name="T10" fmla="*/ 71 w 130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47"/>
                  <a:gd name="T20" fmla="*/ 130 w 13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47">
                    <a:moveTo>
                      <a:pt x="71" y="0"/>
                    </a:moveTo>
                    <a:cubicBezTo>
                      <a:pt x="71" y="0"/>
                      <a:pt x="88" y="11"/>
                      <a:pt x="109" y="15"/>
                    </a:cubicBezTo>
                    <a:cubicBezTo>
                      <a:pt x="130" y="18"/>
                      <a:pt x="126" y="41"/>
                      <a:pt x="113" y="44"/>
                    </a:cubicBezTo>
                    <a:cubicBezTo>
                      <a:pt x="100" y="47"/>
                      <a:pt x="7" y="47"/>
                      <a:pt x="3" y="39"/>
                    </a:cubicBezTo>
                    <a:cubicBezTo>
                      <a:pt x="0" y="31"/>
                      <a:pt x="9" y="10"/>
                      <a:pt x="9" y="1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5" name="Freeform 9"/>
              <p:cNvSpPr>
                <a:spLocks noChangeArrowheads="1"/>
              </p:cNvSpPr>
              <p:nvPr/>
            </p:nvSpPr>
            <p:spPr bwMode="auto">
              <a:xfrm>
                <a:off x="98425" y="3636962"/>
                <a:ext cx="536575" cy="192087"/>
              </a:xfrm>
              <a:custGeom>
                <a:avLst/>
                <a:gdLst>
                  <a:gd name="T0" fmla="*/ 57 w 125"/>
                  <a:gd name="T1" fmla="*/ 0 h 45"/>
                  <a:gd name="T2" fmla="*/ 20 w 125"/>
                  <a:gd name="T3" fmla="*/ 14 h 45"/>
                  <a:gd name="T4" fmla="*/ 17 w 125"/>
                  <a:gd name="T5" fmla="*/ 42 h 45"/>
                  <a:gd name="T6" fmla="*/ 122 w 125"/>
                  <a:gd name="T7" fmla="*/ 37 h 45"/>
                  <a:gd name="T8" fmla="*/ 117 w 125"/>
                  <a:gd name="T9" fmla="*/ 10 h 45"/>
                  <a:gd name="T10" fmla="*/ 57 w 125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45"/>
                  <a:gd name="T20" fmla="*/ 125 w 12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45">
                    <a:moveTo>
                      <a:pt x="57" y="0"/>
                    </a:moveTo>
                    <a:cubicBezTo>
                      <a:pt x="57" y="0"/>
                      <a:pt x="41" y="11"/>
                      <a:pt x="20" y="14"/>
                    </a:cubicBezTo>
                    <a:cubicBezTo>
                      <a:pt x="0" y="17"/>
                      <a:pt x="5" y="39"/>
                      <a:pt x="17" y="42"/>
                    </a:cubicBezTo>
                    <a:cubicBezTo>
                      <a:pt x="30" y="45"/>
                      <a:pt x="118" y="45"/>
                      <a:pt x="122" y="37"/>
                    </a:cubicBezTo>
                    <a:cubicBezTo>
                      <a:pt x="125" y="29"/>
                      <a:pt x="117" y="10"/>
                      <a:pt x="117" y="1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6" name="Freeform 10"/>
              <p:cNvSpPr>
                <a:spLocks noChangeArrowheads="1"/>
              </p:cNvSpPr>
              <p:nvPr/>
            </p:nvSpPr>
            <p:spPr bwMode="auto">
              <a:xfrm>
                <a:off x="342900" y="2341562"/>
                <a:ext cx="750888" cy="1350962"/>
              </a:xfrm>
              <a:custGeom>
                <a:avLst/>
                <a:gdLst>
                  <a:gd name="T0" fmla="*/ 30 w 473"/>
                  <a:gd name="T1" fmla="*/ 6 h 851"/>
                  <a:gd name="T2" fmla="*/ 0 w 473"/>
                  <a:gd name="T3" fmla="*/ 816 h 851"/>
                  <a:gd name="T4" fmla="*/ 165 w 473"/>
                  <a:gd name="T5" fmla="*/ 851 h 851"/>
                  <a:gd name="T6" fmla="*/ 203 w 473"/>
                  <a:gd name="T7" fmla="*/ 178 h 851"/>
                  <a:gd name="T8" fmla="*/ 232 w 473"/>
                  <a:gd name="T9" fmla="*/ 178 h 851"/>
                  <a:gd name="T10" fmla="*/ 292 w 473"/>
                  <a:gd name="T11" fmla="*/ 851 h 851"/>
                  <a:gd name="T12" fmla="*/ 473 w 473"/>
                  <a:gd name="T13" fmla="*/ 822 h 851"/>
                  <a:gd name="T14" fmla="*/ 419 w 473"/>
                  <a:gd name="T15" fmla="*/ 0 h 851"/>
                  <a:gd name="T16" fmla="*/ 30 w 473"/>
                  <a:gd name="T17" fmla="*/ 6 h 8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3"/>
                  <a:gd name="T28" fmla="*/ 0 h 851"/>
                  <a:gd name="T29" fmla="*/ 473 w 473"/>
                  <a:gd name="T30" fmla="*/ 851 h 8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3" h="851">
                    <a:moveTo>
                      <a:pt x="30" y="6"/>
                    </a:moveTo>
                    <a:lnTo>
                      <a:pt x="0" y="816"/>
                    </a:lnTo>
                    <a:lnTo>
                      <a:pt x="165" y="851"/>
                    </a:lnTo>
                    <a:lnTo>
                      <a:pt x="203" y="178"/>
                    </a:lnTo>
                    <a:lnTo>
                      <a:pt x="232" y="178"/>
                    </a:lnTo>
                    <a:lnTo>
                      <a:pt x="292" y="851"/>
                    </a:lnTo>
                    <a:lnTo>
                      <a:pt x="473" y="822"/>
                    </a:lnTo>
                    <a:lnTo>
                      <a:pt x="419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7" name="Freeform 11"/>
              <p:cNvSpPr>
                <a:spLocks noChangeArrowheads="1"/>
              </p:cNvSpPr>
              <p:nvPr/>
            </p:nvSpPr>
            <p:spPr bwMode="auto">
              <a:xfrm>
                <a:off x="592137" y="2597149"/>
                <a:ext cx="192088" cy="26987"/>
              </a:xfrm>
              <a:custGeom>
                <a:avLst/>
                <a:gdLst>
                  <a:gd name="T0" fmla="*/ 27 w 45"/>
                  <a:gd name="T1" fmla="*/ 6 h 6"/>
                  <a:gd name="T2" fmla="*/ 23 w 45"/>
                  <a:gd name="T3" fmla="*/ 6 h 6"/>
                  <a:gd name="T4" fmla="*/ 19 w 45"/>
                  <a:gd name="T5" fmla="*/ 6 h 6"/>
                  <a:gd name="T6" fmla="*/ 1 w 45"/>
                  <a:gd name="T7" fmla="*/ 4 h 6"/>
                  <a:gd name="T8" fmla="*/ 0 w 45"/>
                  <a:gd name="T9" fmla="*/ 1 h 6"/>
                  <a:gd name="T10" fmla="*/ 3 w 45"/>
                  <a:gd name="T11" fmla="*/ 0 h 6"/>
                  <a:gd name="T12" fmla="*/ 19 w 45"/>
                  <a:gd name="T13" fmla="*/ 2 h 6"/>
                  <a:gd name="T14" fmla="*/ 23 w 45"/>
                  <a:gd name="T15" fmla="*/ 2 h 6"/>
                  <a:gd name="T16" fmla="*/ 41 w 45"/>
                  <a:gd name="T17" fmla="*/ 0 h 6"/>
                  <a:gd name="T18" fmla="*/ 44 w 45"/>
                  <a:gd name="T19" fmla="*/ 1 h 6"/>
                  <a:gd name="T20" fmla="*/ 43 w 45"/>
                  <a:gd name="T21" fmla="*/ 4 h 6"/>
                  <a:gd name="T22" fmla="*/ 27 w 45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6"/>
                  <a:gd name="T38" fmla="*/ 45 w 4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6">
                    <a:moveTo>
                      <a:pt x="27" y="6"/>
                    </a:moveTo>
                    <a:cubicBezTo>
                      <a:pt x="26" y="6"/>
                      <a:pt x="24" y="6"/>
                      <a:pt x="2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9" y="6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9" y="2"/>
                      <a:pt x="19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1" y="2"/>
                      <a:pt x="38" y="2"/>
                      <a:pt x="41" y="0"/>
                    </a:cubicBezTo>
                    <a:cubicBezTo>
                      <a:pt x="42" y="0"/>
                      <a:pt x="44" y="0"/>
                      <a:pt x="44" y="1"/>
                    </a:cubicBezTo>
                    <a:cubicBezTo>
                      <a:pt x="45" y="2"/>
                      <a:pt x="44" y="3"/>
                      <a:pt x="43" y="4"/>
                    </a:cubicBezTo>
                    <a:cubicBezTo>
                      <a:pt x="39" y="6"/>
                      <a:pt x="34" y="6"/>
                      <a:pt x="27" y="6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8" name="Freeform 12"/>
              <p:cNvSpPr>
                <a:spLocks noChangeArrowheads="1"/>
              </p:cNvSpPr>
              <p:nvPr/>
            </p:nvSpPr>
            <p:spPr bwMode="auto">
              <a:xfrm>
                <a:off x="196850" y="1323974"/>
                <a:ext cx="947738" cy="1052512"/>
              </a:xfrm>
              <a:custGeom>
                <a:avLst/>
                <a:gdLst>
                  <a:gd name="T0" fmla="*/ 34 w 221"/>
                  <a:gd name="T1" fmla="*/ 16 h 247"/>
                  <a:gd name="T2" fmla="*/ 107 w 221"/>
                  <a:gd name="T3" fmla="*/ 2 h 247"/>
                  <a:gd name="T4" fmla="*/ 194 w 221"/>
                  <a:gd name="T5" fmla="*/ 16 h 247"/>
                  <a:gd name="T6" fmla="*/ 217 w 221"/>
                  <a:gd name="T7" fmla="*/ 60 h 247"/>
                  <a:gd name="T8" fmla="*/ 221 w 221"/>
                  <a:gd name="T9" fmla="*/ 113 h 247"/>
                  <a:gd name="T10" fmla="*/ 183 w 221"/>
                  <a:gd name="T11" fmla="*/ 117 h 247"/>
                  <a:gd name="T12" fmla="*/ 190 w 221"/>
                  <a:gd name="T13" fmla="*/ 247 h 247"/>
                  <a:gd name="T14" fmla="*/ 45 w 221"/>
                  <a:gd name="T15" fmla="*/ 247 h 247"/>
                  <a:gd name="T16" fmla="*/ 46 w 221"/>
                  <a:gd name="T17" fmla="*/ 120 h 247"/>
                  <a:gd name="T18" fmla="*/ 5 w 221"/>
                  <a:gd name="T19" fmla="*/ 117 h 247"/>
                  <a:gd name="T20" fmla="*/ 34 w 221"/>
                  <a:gd name="T21" fmla="*/ 16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1"/>
                  <a:gd name="T34" fmla="*/ 0 h 247"/>
                  <a:gd name="T35" fmla="*/ 221 w 221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1" h="247">
                    <a:moveTo>
                      <a:pt x="34" y="16"/>
                    </a:moveTo>
                    <a:cubicBezTo>
                      <a:pt x="34" y="16"/>
                      <a:pt x="81" y="4"/>
                      <a:pt x="107" y="2"/>
                    </a:cubicBezTo>
                    <a:cubicBezTo>
                      <a:pt x="133" y="0"/>
                      <a:pt x="194" y="16"/>
                      <a:pt x="194" y="16"/>
                    </a:cubicBezTo>
                    <a:cubicBezTo>
                      <a:pt x="194" y="16"/>
                      <a:pt x="213" y="20"/>
                      <a:pt x="217" y="60"/>
                    </a:cubicBezTo>
                    <a:cubicBezTo>
                      <a:pt x="221" y="113"/>
                      <a:pt x="221" y="113"/>
                      <a:pt x="221" y="113"/>
                    </a:cubicBezTo>
                    <a:cubicBezTo>
                      <a:pt x="221" y="113"/>
                      <a:pt x="202" y="118"/>
                      <a:pt x="183" y="117"/>
                    </a:cubicBezTo>
                    <a:cubicBezTo>
                      <a:pt x="190" y="247"/>
                      <a:pt x="190" y="247"/>
                      <a:pt x="190" y="247"/>
                    </a:cubicBezTo>
                    <a:cubicBezTo>
                      <a:pt x="45" y="247"/>
                      <a:pt x="45" y="247"/>
                      <a:pt x="45" y="247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24"/>
                      <a:pt x="34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89" name="Freeform 13"/>
              <p:cNvSpPr>
                <a:spLocks noChangeArrowheads="1"/>
              </p:cNvSpPr>
              <p:nvPr/>
            </p:nvSpPr>
            <p:spPr bwMode="auto">
              <a:xfrm>
                <a:off x="536575" y="1333499"/>
                <a:ext cx="239713" cy="114300"/>
              </a:xfrm>
              <a:custGeom>
                <a:avLst/>
                <a:gdLst>
                  <a:gd name="T0" fmla="*/ 26 w 56"/>
                  <a:gd name="T1" fmla="*/ 27 h 27"/>
                  <a:gd name="T2" fmla="*/ 53 w 56"/>
                  <a:gd name="T3" fmla="*/ 18 h 27"/>
                  <a:gd name="T4" fmla="*/ 56 w 56"/>
                  <a:gd name="T5" fmla="*/ 2 h 27"/>
                  <a:gd name="T6" fmla="*/ 28 w 56"/>
                  <a:gd name="T7" fmla="*/ 0 h 27"/>
                  <a:gd name="T8" fmla="*/ 0 w 56"/>
                  <a:gd name="T9" fmla="*/ 4 h 27"/>
                  <a:gd name="T10" fmla="*/ 26 w 56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7"/>
                  <a:gd name="T20" fmla="*/ 56 w 5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7">
                    <a:moveTo>
                      <a:pt x="26" y="27"/>
                    </a:moveTo>
                    <a:cubicBezTo>
                      <a:pt x="35" y="26"/>
                      <a:pt x="48" y="27"/>
                      <a:pt x="53" y="18"/>
                    </a:cubicBezTo>
                    <a:cubicBezTo>
                      <a:pt x="56" y="13"/>
                      <a:pt x="56" y="8"/>
                      <a:pt x="56" y="2"/>
                    </a:cubicBezTo>
                    <a:cubicBezTo>
                      <a:pt x="45" y="1"/>
                      <a:pt x="35" y="0"/>
                      <a:pt x="28" y="0"/>
                    </a:cubicBezTo>
                    <a:cubicBezTo>
                      <a:pt x="20" y="1"/>
                      <a:pt x="10" y="2"/>
                      <a:pt x="0" y="4"/>
                    </a:cubicBezTo>
                    <a:cubicBezTo>
                      <a:pt x="3" y="17"/>
                      <a:pt x="12" y="27"/>
                      <a:pt x="26" y="27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990" name="Freeform 16"/>
              <p:cNvSpPr>
                <a:spLocks noChangeArrowheads="1"/>
              </p:cNvSpPr>
              <p:nvPr/>
            </p:nvSpPr>
            <p:spPr bwMode="auto">
              <a:xfrm>
                <a:off x="454025" y="1609724"/>
                <a:ext cx="455613" cy="430212"/>
              </a:xfrm>
              <a:custGeom>
                <a:avLst/>
                <a:gdLst>
                  <a:gd name="T0" fmla="*/ 144 w 287"/>
                  <a:gd name="T1" fmla="*/ 0 h 271"/>
                  <a:gd name="T2" fmla="*/ 187 w 287"/>
                  <a:gd name="T3" fmla="*/ 91 h 271"/>
                  <a:gd name="T4" fmla="*/ 287 w 287"/>
                  <a:gd name="T5" fmla="*/ 105 h 271"/>
                  <a:gd name="T6" fmla="*/ 214 w 287"/>
                  <a:gd name="T7" fmla="*/ 174 h 271"/>
                  <a:gd name="T8" fmla="*/ 233 w 287"/>
                  <a:gd name="T9" fmla="*/ 271 h 271"/>
                  <a:gd name="T10" fmla="*/ 144 w 287"/>
                  <a:gd name="T11" fmla="*/ 225 h 271"/>
                  <a:gd name="T12" fmla="*/ 54 w 287"/>
                  <a:gd name="T13" fmla="*/ 271 h 271"/>
                  <a:gd name="T14" fmla="*/ 71 w 287"/>
                  <a:gd name="T15" fmla="*/ 174 h 271"/>
                  <a:gd name="T16" fmla="*/ 0 w 287"/>
                  <a:gd name="T17" fmla="*/ 105 h 271"/>
                  <a:gd name="T18" fmla="*/ 100 w 287"/>
                  <a:gd name="T19" fmla="*/ 91 h 271"/>
                  <a:gd name="T20" fmla="*/ 144 w 287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7"/>
                  <a:gd name="T34" fmla="*/ 0 h 271"/>
                  <a:gd name="T35" fmla="*/ 287 w 287"/>
                  <a:gd name="T36" fmla="*/ 271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7" h="271">
                    <a:moveTo>
                      <a:pt x="144" y="0"/>
                    </a:moveTo>
                    <a:lnTo>
                      <a:pt x="187" y="91"/>
                    </a:lnTo>
                    <a:lnTo>
                      <a:pt x="287" y="105"/>
                    </a:lnTo>
                    <a:lnTo>
                      <a:pt x="214" y="174"/>
                    </a:lnTo>
                    <a:lnTo>
                      <a:pt x="233" y="271"/>
                    </a:lnTo>
                    <a:lnTo>
                      <a:pt x="144" y="225"/>
                    </a:lnTo>
                    <a:lnTo>
                      <a:pt x="54" y="271"/>
                    </a:lnTo>
                    <a:lnTo>
                      <a:pt x="71" y="174"/>
                    </a:lnTo>
                    <a:lnTo>
                      <a:pt x="0" y="105"/>
                    </a:lnTo>
                    <a:lnTo>
                      <a:pt x="100" y="9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81991" name="组合 98"/>
              <p:cNvGrpSpPr/>
              <p:nvPr/>
            </p:nvGrpSpPr>
            <p:grpSpPr bwMode="auto">
              <a:xfrm>
                <a:off x="0" y="0"/>
                <a:ext cx="1260475" cy="1409699"/>
                <a:chOff x="0" y="0"/>
                <a:chExt cx="1260475" cy="1409699"/>
              </a:xfrm>
            </p:grpSpPr>
            <p:sp>
              <p:nvSpPr>
                <p:cNvPr id="81992" name="Freeform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60475" cy="1119187"/>
                </a:xfrm>
                <a:custGeom>
                  <a:avLst/>
                  <a:gdLst>
                    <a:gd name="T0" fmla="*/ 95 w 294"/>
                    <a:gd name="T1" fmla="*/ 263 h 263"/>
                    <a:gd name="T2" fmla="*/ 42 w 294"/>
                    <a:gd name="T3" fmla="*/ 225 h 263"/>
                    <a:gd name="T4" fmla="*/ 29 w 294"/>
                    <a:gd name="T5" fmla="*/ 176 h 263"/>
                    <a:gd name="T6" fmla="*/ 13 w 294"/>
                    <a:gd name="T7" fmla="*/ 184 h 263"/>
                    <a:gd name="T8" fmla="*/ 32 w 294"/>
                    <a:gd name="T9" fmla="*/ 154 h 263"/>
                    <a:gd name="T10" fmla="*/ 13 w 294"/>
                    <a:gd name="T11" fmla="*/ 155 h 263"/>
                    <a:gd name="T12" fmla="*/ 26 w 294"/>
                    <a:gd name="T13" fmla="*/ 140 h 263"/>
                    <a:gd name="T14" fmla="*/ 0 w 294"/>
                    <a:gd name="T15" fmla="*/ 138 h 263"/>
                    <a:gd name="T16" fmla="*/ 28 w 294"/>
                    <a:gd name="T17" fmla="*/ 115 h 263"/>
                    <a:gd name="T18" fmla="*/ 3 w 294"/>
                    <a:gd name="T19" fmla="*/ 103 h 263"/>
                    <a:gd name="T20" fmla="*/ 28 w 294"/>
                    <a:gd name="T21" fmla="*/ 100 h 263"/>
                    <a:gd name="T22" fmla="*/ 10 w 294"/>
                    <a:gd name="T23" fmla="*/ 88 h 263"/>
                    <a:gd name="T24" fmla="*/ 32 w 294"/>
                    <a:gd name="T25" fmla="*/ 80 h 263"/>
                    <a:gd name="T26" fmla="*/ 54 w 294"/>
                    <a:gd name="T27" fmla="*/ 46 h 263"/>
                    <a:gd name="T28" fmla="*/ 71 w 294"/>
                    <a:gd name="T29" fmla="*/ 51 h 263"/>
                    <a:gd name="T30" fmla="*/ 115 w 294"/>
                    <a:gd name="T31" fmla="*/ 9 h 263"/>
                    <a:gd name="T32" fmla="*/ 243 w 294"/>
                    <a:gd name="T33" fmla="*/ 52 h 263"/>
                    <a:gd name="T34" fmla="*/ 223 w 294"/>
                    <a:gd name="T35" fmla="*/ 251 h 263"/>
                    <a:gd name="T36" fmla="*/ 95 w 294"/>
                    <a:gd name="T37" fmla="*/ 263 h 2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4"/>
                    <a:gd name="T58" fmla="*/ 0 h 263"/>
                    <a:gd name="T59" fmla="*/ 294 w 294"/>
                    <a:gd name="T60" fmla="*/ 263 h 2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4" h="263">
                      <a:moveTo>
                        <a:pt x="95" y="263"/>
                      </a:moveTo>
                      <a:cubicBezTo>
                        <a:pt x="95" y="263"/>
                        <a:pt x="57" y="252"/>
                        <a:pt x="42" y="225"/>
                      </a:cubicBezTo>
                      <a:cubicBezTo>
                        <a:pt x="27" y="197"/>
                        <a:pt x="29" y="176"/>
                        <a:pt x="29" y="176"/>
                      </a:cubicBezTo>
                      <a:cubicBezTo>
                        <a:pt x="13" y="184"/>
                        <a:pt x="13" y="184"/>
                        <a:pt x="13" y="184"/>
                      </a:cubicBezTo>
                      <a:cubicBezTo>
                        <a:pt x="13" y="184"/>
                        <a:pt x="19" y="166"/>
                        <a:pt x="32" y="154"/>
                      </a:cubicBezTo>
                      <a:cubicBezTo>
                        <a:pt x="32" y="154"/>
                        <a:pt x="16" y="154"/>
                        <a:pt x="13" y="15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38"/>
                        <a:pt x="26" y="129"/>
                        <a:pt x="28" y="115"/>
                      </a:cubicBezTo>
                      <a:cubicBezTo>
                        <a:pt x="28" y="115"/>
                        <a:pt x="18" y="118"/>
                        <a:pt x="3" y="103"/>
                      </a:cubicBezTo>
                      <a:cubicBezTo>
                        <a:pt x="3" y="103"/>
                        <a:pt x="20" y="105"/>
                        <a:pt x="28" y="100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0" y="88"/>
                        <a:pt x="25" y="89"/>
                        <a:pt x="32" y="80"/>
                      </a:cubicBezTo>
                      <a:cubicBezTo>
                        <a:pt x="40" y="70"/>
                        <a:pt x="43" y="48"/>
                        <a:pt x="54" y="46"/>
                      </a:cubicBezTo>
                      <a:cubicBezTo>
                        <a:pt x="64" y="44"/>
                        <a:pt x="71" y="51"/>
                        <a:pt x="71" y="51"/>
                      </a:cubicBezTo>
                      <a:cubicBezTo>
                        <a:pt x="71" y="51"/>
                        <a:pt x="78" y="19"/>
                        <a:pt x="115" y="9"/>
                      </a:cubicBezTo>
                      <a:cubicBezTo>
                        <a:pt x="153" y="0"/>
                        <a:pt x="212" y="4"/>
                        <a:pt x="243" y="52"/>
                      </a:cubicBezTo>
                      <a:cubicBezTo>
                        <a:pt x="275" y="100"/>
                        <a:pt x="294" y="186"/>
                        <a:pt x="223" y="251"/>
                      </a:cubicBezTo>
                      <a:lnTo>
                        <a:pt x="95" y="263"/>
                      </a:lnTo>
                      <a:close/>
                    </a:path>
                  </a:pathLst>
                </a:custGeom>
                <a:solidFill>
                  <a:srgbClr val="4C39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3" name="Freeform 14"/>
                <p:cNvSpPr>
                  <a:spLocks noChangeArrowheads="1"/>
                </p:cNvSpPr>
                <p:nvPr/>
              </p:nvSpPr>
              <p:spPr bwMode="auto">
                <a:xfrm>
                  <a:off x="574675" y="1144587"/>
                  <a:ext cx="158750" cy="265112"/>
                </a:xfrm>
                <a:custGeom>
                  <a:avLst/>
                  <a:gdLst>
                    <a:gd name="T0" fmla="*/ 0 w 37"/>
                    <a:gd name="T1" fmla="*/ 0 h 62"/>
                    <a:gd name="T2" fmla="*/ 0 w 37"/>
                    <a:gd name="T3" fmla="*/ 50 h 62"/>
                    <a:gd name="T4" fmla="*/ 19 w 37"/>
                    <a:gd name="T5" fmla="*/ 62 h 62"/>
                    <a:gd name="T6" fmla="*/ 37 w 37"/>
                    <a:gd name="T7" fmla="*/ 50 h 62"/>
                    <a:gd name="T8" fmla="*/ 37 w 37"/>
                    <a:gd name="T9" fmla="*/ 0 h 62"/>
                    <a:gd name="T10" fmla="*/ 0 w 37"/>
                    <a:gd name="T11" fmla="*/ 0 h 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62"/>
                    <a:gd name="T20" fmla="*/ 37 w 37"/>
                    <a:gd name="T21" fmla="*/ 62 h 6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62">
                      <a:moveTo>
                        <a:pt x="0" y="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3" y="61"/>
                        <a:pt x="19" y="62"/>
                      </a:cubicBezTo>
                      <a:cubicBezTo>
                        <a:pt x="36" y="62"/>
                        <a:pt x="37" y="50"/>
                        <a:pt x="37" y="50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4" name="Freeform 15"/>
                <p:cNvSpPr>
                  <a:spLocks noChangeArrowheads="1"/>
                </p:cNvSpPr>
                <p:nvPr/>
              </p:nvSpPr>
              <p:spPr bwMode="auto">
                <a:xfrm>
                  <a:off x="574675" y="1144587"/>
                  <a:ext cx="158750" cy="90487"/>
                </a:xfrm>
                <a:custGeom>
                  <a:avLst/>
                  <a:gdLst>
                    <a:gd name="T0" fmla="*/ 24 w 37"/>
                    <a:gd name="T1" fmla="*/ 21 h 21"/>
                    <a:gd name="T2" fmla="*/ 37 w 37"/>
                    <a:gd name="T3" fmla="*/ 19 h 21"/>
                    <a:gd name="T4" fmla="*/ 37 w 37"/>
                    <a:gd name="T5" fmla="*/ 0 h 21"/>
                    <a:gd name="T6" fmla="*/ 0 w 37"/>
                    <a:gd name="T7" fmla="*/ 0 h 21"/>
                    <a:gd name="T8" fmla="*/ 0 w 37"/>
                    <a:gd name="T9" fmla="*/ 19 h 21"/>
                    <a:gd name="T10" fmla="*/ 24 w 37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21"/>
                    <a:gd name="T20" fmla="*/ 37 w 37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21">
                      <a:moveTo>
                        <a:pt x="24" y="21"/>
                      </a:moveTo>
                      <a:cubicBezTo>
                        <a:pt x="28" y="20"/>
                        <a:pt x="32" y="20"/>
                        <a:pt x="37" y="19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8" y="19"/>
                        <a:pt x="16" y="21"/>
                        <a:pt x="24" y="21"/>
                      </a:cubicBezTo>
                      <a:close/>
                    </a:path>
                  </a:pathLst>
                </a:custGeom>
                <a:solidFill>
                  <a:srgbClr val="F2BF8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5" name="Freeform 17"/>
                <p:cNvSpPr>
                  <a:spLocks noChangeArrowheads="1"/>
                </p:cNvSpPr>
                <p:nvPr/>
              </p:nvSpPr>
              <p:spPr bwMode="auto">
                <a:xfrm>
                  <a:off x="257175" y="463549"/>
                  <a:ext cx="768350" cy="762000"/>
                </a:xfrm>
                <a:custGeom>
                  <a:avLst/>
                  <a:gdLst>
                    <a:gd name="T0" fmla="*/ 6 w 179"/>
                    <a:gd name="T1" fmla="*/ 61 h 179"/>
                    <a:gd name="T2" fmla="*/ 8 w 179"/>
                    <a:gd name="T3" fmla="*/ 124 h 179"/>
                    <a:gd name="T4" fmla="*/ 95 w 179"/>
                    <a:gd name="T5" fmla="*/ 178 h 179"/>
                    <a:gd name="T6" fmla="*/ 174 w 179"/>
                    <a:gd name="T7" fmla="*/ 122 h 179"/>
                    <a:gd name="T8" fmla="*/ 179 w 179"/>
                    <a:gd name="T9" fmla="*/ 62 h 179"/>
                    <a:gd name="T10" fmla="*/ 157 w 179"/>
                    <a:gd name="T11" fmla="*/ 46 h 179"/>
                    <a:gd name="T12" fmla="*/ 155 w 179"/>
                    <a:gd name="T13" fmla="*/ 71 h 179"/>
                    <a:gd name="T14" fmla="*/ 122 w 179"/>
                    <a:gd name="T15" fmla="*/ 33 h 179"/>
                    <a:gd name="T16" fmla="*/ 126 w 179"/>
                    <a:gd name="T17" fmla="*/ 69 h 179"/>
                    <a:gd name="T18" fmla="*/ 67 w 179"/>
                    <a:gd name="T19" fmla="*/ 0 h 179"/>
                    <a:gd name="T20" fmla="*/ 57 w 179"/>
                    <a:gd name="T21" fmla="*/ 20 h 179"/>
                    <a:gd name="T22" fmla="*/ 45 w 179"/>
                    <a:gd name="T23" fmla="*/ 5 h 179"/>
                    <a:gd name="T24" fmla="*/ 6 w 179"/>
                    <a:gd name="T25" fmla="*/ 61 h 1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9"/>
                    <a:gd name="T40" fmla="*/ 0 h 179"/>
                    <a:gd name="T41" fmla="*/ 179 w 179"/>
                    <a:gd name="T42" fmla="*/ 179 h 1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9" h="179">
                      <a:moveTo>
                        <a:pt x="6" y="61"/>
                      </a:moveTo>
                      <a:cubicBezTo>
                        <a:pt x="6" y="61"/>
                        <a:pt x="0" y="102"/>
                        <a:pt x="8" y="124"/>
                      </a:cubicBezTo>
                      <a:cubicBezTo>
                        <a:pt x="17" y="147"/>
                        <a:pt x="36" y="179"/>
                        <a:pt x="95" y="178"/>
                      </a:cubicBezTo>
                      <a:cubicBezTo>
                        <a:pt x="153" y="176"/>
                        <a:pt x="169" y="145"/>
                        <a:pt x="174" y="122"/>
                      </a:cubicBezTo>
                      <a:cubicBezTo>
                        <a:pt x="179" y="98"/>
                        <a:pt x="179" y="62"/>
                        <a:pt x="179" y="62"/>
                      </a:cubicBezTo>
                      <a:cubicBezTo>
                        <a:pt x="157" y="46"/>
                        <a:pt x="157" y="46"/>
                        <a:pt x="157" y="46"/>
                      </a:cubicBezTo>
                      <a:cubicBezTo>
                        <a:pt x="157" y="46"/>
                        <a:pt x="160" y="65"/>
                        <a:pt x="155" y="71"/>
                      </a:cubicBezTo>
                      <a:cubicBezTo>
                        <a:pt x="155" y="71"/>
                        <a:pt x="138" y="37"/>
                        <a:pt x="122" y="33"/>
                      </a:cubicBezTo>
                      <a:cubicBezTo>
                        <a:pt x="122" y="33"/>
                        <a:pt x="129" y="62"/>
                        <a:pt x="126" y="69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5"/>
                        <a:pt x="21" y="60"/>
                        <a:pt x="6" y="61"/>
                      </a:cubicBezTo>
                      <a:close/>
                    </a:path>
                  </a:pathLst>
                </a:cu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6" name="Oval 18"/>
                <p:cNvSpPr>
                  <a:spLocks noChangeArrowheads="1"/>
                </p:cNvSpPr>
                <p:nvPr/>
              </p:nvSpPr>
              <p:spPr bwMode="auto">
                <a:xfrm>
                  <a:off x="955675" y="723899"/>
                  <a:ext cx="128588" cy="127000"/>
                </a:xfrm>
                <a:prstGeom prst="ellipse">
                  <a:avLst/>
                </a:pr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7" name="Oval 19"/>
                <p:cNvSpPr>
                  <a:spLocks noChangeArrowheads="1"/>
                </p:cNvSpPr>
                <p:nvPr/>
              </p:nvSpPr>
              <p:spPr bwMode="auto">
                <a:xfrm>
                  <a:off x="214312" y="723899"/>
                  <a:ext cx="125413" cy="127000"/>
                </a:xfrm>
                <a:prstGeom prst="ellipse">
                  <a:avLst/>
                </a:pr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8" name="Oval 20"/>
                <p:cNvSpPr>
                  <a:spLocks noChangeArrowheads="1"/>
                </p:cNvSpPr>
                <p:nvPr/>
              </p:nvSpPr>
              <p:spPr bwMode="auto">
                <a:xfrm>
                  <a:off x="360362" y="701674"/>
                  <a:ext cx="115888" cy="120650"/>
                </a:xfrm>
                <a:prstGeom prst="ellipse">
                  <a:avLst/>
                </a:prstGeom>
                <a:solidFill>
                  <a:srgbClr val="3331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1999" name="Freeform 21"/>
                <p:cNvSpPr>
                  <a:spLocks noChangeArrowheads="1"/>
                </p:cNvSpPr>
                <p:nvPr/>
              </p:nvSpPr>
              <p:spPr bwMode="auto">
                <a:xfrm>
                  <a:off x="579437" y="792162"/>
                  <a:ext cx="141288" cy="119062"/>
                </a:xfrm>
                <a:custGeom>
                  <a:avLst/>
                  <a:gdLst>
                    <a:gd name="T0" fmla="*/ 19 w 89"/>
                    <a:gd name="T1" fmla="*/ 0 h 75"/>
                    <a:gd name="T2" fmla="*/ 70 w 89"/>
                    <a:gd name="T3" fmla="*/ 0 h 75"/>
                    <a:gd name="T4" fmla="*/ 89 w 89"/>
                    <a:gd name="T5" fmla="*/ 75 h 75"/>
                    <a:gd name="T6" fmla="*/ 0 w 89"/>
                    <a:gd name="T7" fmla="*/ 75 h 75"/>
                    <a:gd name="T8" fmla="*/ 19 w 89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75"/>
                    <a:gd name="T17" fmla="*/ 89 w 89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75">
                      <a:moveTo>
                        <a:pt x="19" y="0"/>
                      </a:moveTo>
                      <a:lnTo>
                        <a:pt x="70" y="0"/>
                      </a:lnTo>
                      <a:lnTo>
                        <a:pt x="89" y="75"/>
                      </a:lnTo>
                      <a:lnTo>
                        <a:pt x="0" y="7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BF8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2000" name="Freeform 22"/>
                <p:cNvSpPr>
                  <a:spLocks noChangeArrowheads="1"/>
                </p:cNvSpPr>
                <p:nvPr/>
              </p:nvSpPr>
              <p:spPr bwMode="auto">
                <a:xfrm>
                  <a:off x="339725" y="647699"/>
                  <a:ext cx="123825" cy="41275"/>
                </a:xfrm>
                <a:custGeom>
                  <a:avLst/>
                  <a:gdLst>
                    <a:gd name="T0" fmla="*/ 2 w 29"/>
                    <a:gd name="T1" fmla="*/ 9 h 10"/>
                    <a:gd name="T2" fmla="*/ 0 w 29"/>
                    <a:gd name="T3" fmla="*/ 8 h 10"/>
                    <a:gd name="T4" fmla="*/ 2 w 29"/>
                    <a:gd name="T5" fmla="*/ 6 h 10"/>
                    <a:gd name="T6" fmla="*/ 26 w 29"/>
                    <a:gd name="T7" fmla="*/ 0 h 10"/>
                    <a:gd name="T8" fmla="*/ 28 w 29"/>
                    <a:gd name="T9" fmla="*/ 2 h 10"/>
                    <a:gd name="T10" fmla="*/ 27 w 29"/>
                    <a:gd name="T11" fmla="*/ 4 h 10"/>
                    <a:gd name="T12" fmla="*/ 2 w 29"/>
                    <a:gd name="T13" fmla="*/ 9 h 10"/>
                    <a:gd name="T14" fmla="*/ 2 w 29"/>
                    <a:gd name="T15" fmla="*/ 9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"/>
                    <a:gd name="T25" fmla="*/ 0 h 10"/>
                    <a:gd name="T26" fmla="*/ 29 w 2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" h="10">
                      <a:moveTo>
                        <a:pt x="2" y="9"/>
                      </a:moveTo>
                      <a:cubicBezTo>
                        <a:pt x="1" y="9"/>
                        <a:pt x="0" y="9"/>
                        <a:pt x="0" y="8"/>
                      </a:cubicBezTo>
                      <a:cubicBezTo>
                        <a:pt x="0" y="7"/>
                        <a:pt x="1" y="6"/>
                        <a:pt x="2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8" y="1"/>
                        <a:pt x="28" y="2"/>
                      </a:cubicBezTo>
                      <a:cubicBezTo>
                        <a:pt x="29" y="3"/>
                        <a:pt x="28" y="4"/>
                        <a:pt x="27" y="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9"/>
                      </a:cubicBezTo>
                      <a:close/>
                    </a:path>
                  </a:pathLst>
                </a:custGeom>
                <a:solidFill>
                  <a:srgbClr val="3331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2001" name="Freeform 23"/>
                <p:cNvSpPr>
                  <a:spLocks noChangeArrowheads="1"/>
                </p:cNvSpPr>
                <p:nvPr/>
              </p:nvSpPr>
              <p:spPr bwMode="auto">
                <a:xfrm>
                  <a:off x="823912" y="701674"/>
                  <a:ext cx="115888" cy="120650"/>
                </a:xfrm>
                <a:custGeom>
                  <a:avLst/>
                  <a:gdLst>
                    <a:gd name="T0" fmla="*/ 26 w 27"/>
                    <a:gd name="T1" fmla="*/ 8 h 28"/>
                    <a:gd name="T2" fmla="*/ 23 w 27"/>
                    <a:gd name="T3" fmla="*/ 15 h 28"/>
                    <a:gd name="T4" fmla="*/ 15 w 27"/>
                    <a:gd name="T5" fmla="*/ 0 h 28"/>
                    <a:gd name="T6" fmla="*/ 14 w 27"/>
                    <a:gd name="T7" fmla="*/ 0 h 28"/>
                    <a:gd name="T8" fmla="*/ 0 w 27"/>
                    <a:gd name="T9" fmla="*/ 14 h 28"/>
                    <a:gd name="T10" fmla="*/ 14 w 27"/>
                    <a:gd name="T11" fmla="*/ 28 h 28"/>
                    <a:gd name="T12" fmla="*/ 27 w 27"/>
                    <a:gd name="T13" fmla="*/ 14 h 28"/>
                    <a:gd name="T14" fmla="*/ 26 w 27"/>
                    <a:gd name="T15" fmla="*/ 8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28"/>
                    <a:gd name="T26" fmla="*/ 27 w 27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28">
                      <a:moveTo>
                        <a:pt x="26" y="8"/>
                      </a:moveTo>
                      <a:cubicBezTo>
                        <a:pt x="25" y="11"/>
                        <a:pt x="25" y="13"/>
                        <a:pt x="23" y="15"/>
                      </a:cubicBezTo>
                      <a:cubicBezTo>
                        <a:pt x="23" y="15"/>
                        <a:pt x="20" y="8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2"/>
                        <a:pt x="27" y="14"/>
                      </a:cubicBezTo>
                      <a:cubicBezTo>
                        <a:pt x="27" y="12"/>
                        <a:pt x="27" y="9"/>
                        <a:pt x="26" y="8"/>
                      </a:cubicBezTo>
                      <a:close/>
                    </a:path>
                  </a:pathLst>
                </a:custGeom>
                <a:solidFill>
                  <a:srgbClr val="3331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2002" name="Freeform 24"/>
                <p:cNvSpPr>
                  <a:spLocks noChangeArrowheads="1"/>
                </p:cNvSpPr>
                <p:nvPr/>
              </p:nvSpPr>
              <p:spPr bwMode="auto">
                <a:xfrm>
                  <a:off x="488950" y="1047749"/>
                  <a:ext cx="317500" cy="114300"/>
                </a:xfrm>
                <a:custGeom>
                  <a:avLst/>
                  <a:gdLst>
                    <a:gd name="T0" fmla="*/ 37 w 74"/>
                    <a:gd name="T1" fmla="*/ 17 h 27"/>
                    <a:gd name="T2" fmla="*/ 1 w 74"/>
                    <a:gd name="T3" fmla="*/ 4 h 27"/>
                    <a:gd name="T4" fmla="*/ 1 w 74"/>
                    <a:gd name="T5" fmla="*/ 1 h 27"/>
                    <a:gd name="T6" fmla="*/ 3 w 74"/>
                    <a:gd name="T7" fmla="*/ 1 h 27"/>
                    <a:gd name="T8" fmla="*/ 70 w 74"/>
                    <a:gd name="T9" fmla="*/ 1 h 27"/>
                    <a:gd name="T10" fmla="*/ 73 w 74"/>
                    <a:gd name="T11" fmla="*/ 1 h 27"/>
                    <a:gd name="T12" fmla="*/ 73 w 74"/>
                    <a:gd name="T13" fmla="*/ 4 h 27"/>
                    <a:gd name="T14" fmla="*/ 37 w 74"/>
                    <a:gd name="T15" fmla="*/ 17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7"/>
                    <a:gd name="T26" fmla="*/ 74 w 74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7">
                      <a:moveTo>
                        <a:pt x="37" y="17"/>
                      </a:moveTo>
                      <a:cubicBezTo>
                        <a:pt x="16" y="17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2"/>
                        <a:pt x="36" y="27"/>
                        <a:pt x="70" y="1"/>
                      </a:cubicBezTo>
                      <a:cubicBezTo>
                        <a:pt x="71" y="0"/>
                        <a:pt x="73" y="0"/>
                        <a:pt x="73" y="1"/>
                      </a:cubicBezTo>
                      <a:cubicBezTo>
                        <a:pt x="74" y="2"/>
                        <a:pt x="74" y="4"/>
                        <a:pt x="73" y="4"/>
                      </a:cubicBezTo>
                      <a:cubicBezTo>
                        <a:pt x="60" y="14"/>
                        <a:pt x="48" y="17"/>
                        <a:pt x="37" y="17"/>
                      </a:cubicBezTo>
                      <a:close/>
                    </a:path>
                  </a:pathLst>
                </a:custGeom>
                <a:solidFill>
                  <a:srgbClr val="6B28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82003" name="文本框 16"/>
            <p:cNvSpPr>
              <a:spLocks noChangeArrowheads="1"/>
            </p:cNvSpPr>
            <p:nvPr/>
          </p:nvSpPr>
          <p:spPr bwMode="auto">
            <a:xfrm>
              <a:off x="6151" y="225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优</a:t>
              </a:r>
            </a:p>
          </p:txBody>
        </p:sp>
      </p:grpSp>
      <p:grpSp>
        <p:nvGrpSpPr>
          <p:cNvPr id="82004" name="Group 84"/>
          <p:cNvGrpSpPr/>
          <p:nvPr/>
        </p:nvGrpSpPr>
        <p:grpSpPr bwMode="auto">
          <a:xfrm>
            <a:off x="8326438" y="315913"/>
            <a:ext cx="2427287" cy="996950"/>
            <a:chOff x="723" y="389"/>
            <a:chExt cx="1529" cy="628"/>
          </a:xfrm>
        </p:grpSpPr>
        <p:pic>
          <p:nvPicPr>
            <p:cNvPr id="82005" name="图片 2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459723">
              <a:off x="723" y="389"/>
              <a:ext cx="1529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6" name="TextBox 37"/>
            <p:cNvSpPr>
              <a:spLocks noChangeArrowheads="1"/>
            </p:cNvSpPr>
            <p:nvPr/>
          </p:nvSpPr>
          <p:spPr bwMode="auto">
            <a:xfrm>
              <a:off x="783" y="504"/>
              <a:ext cx="14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正确解答 </a:t>
              </a:r>
              <a:endParaRPr lang="zh-CN" altLang="en-US" sz="2400"/>
            </a:p>
          </p:txBody>
        </p:sp>
      </p:grpSp>
      <p:sp>
        <p:nvSpPr>
          <p:cNvPr id="82014" name="Rectangle 94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黑板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8488" y="1762125"/>
            <a:ext cx="7513637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2" name="TextBox 78"/>
          <p:cNvSpPr>
            <a:spLocks noChangeArrowheads="1"/>
          </p:cNvSpPr>
          <p:nvPr/>
        </p:nvSpPr>
        <p:spPr bwMode="auto">
          <a:xfrm flipH="1">
            <a:off x="3776663" y="2185988"/>
            <a:ext cx="6342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下列投影不是中心投影的是（         ）</a:t>
            </a:r>
            <a:endParaRPr lang="en-US" altLang="zh-CN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3973" name="Picture 5" descr="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27463" y="2943225"/>
            <a:ext cx="2643187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8825" y="2879725"/>
            <a:ext cx="2617788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1125" y="4500563"/>
            <a:ext cx="264795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81850" y="4449763"/>
            <a:ext cx="257492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7" name="TextBox 78"/>
          <p:cNvSpPr>
            <a:spLocks noChangeArrowheads="1"/>
          </p:cNvSpPr>
          <p:nvPr/>
        </p:nvSpPr>
        <p:spPr bwMode="auto">
          <a:xfrm flipH="1">
            <a:off x="4737100" y="3813175"/>
            <a:ext cx="747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</a:p>
        </p:txBody>
      </p:sp>
      <p:sp>
        <p:nvSpPr>
          <p:cNvPr id="83978" name="TextBox 78"/>
          <p:cNvSpPr>
            <a:spLocks noChangeArrowheads="1"/>
          </p:cNvSpPr>
          <p:nvPr/>
        </p:nvSpPr>
        <p:spPr bwMode="auto">
          <a:xfrm flipH="1">
            <a:off x="8185150" y="3743325"/>
            <a:ext cx="747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</a:p>
        </p:txBody>
      </p:sp>
      <p:sp>
        <p:nvSpPr>
          <p:cNvPr id="83979" name="TextBox 78"/>
          <p:cNvSpPr>
            <a:spLocks noChangeArrowheads="1"/>
          </p:cNvSpPr>
          <p:nvPr/>
        </p:nvSpPr>
        <p:spPr bwMode="auto">
          <a:xfrm flipH="1">
            <a:off x="4787900" y="5400675"/>
            <a:ext cx="747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83980" name="TextBox 78"/>
          <p:cNvSpPr>
            <a:spLocks noChangeArrowheads="1"/>
          </p:cNvSpPr>
          <p:nvPr/>
        </p:nvSpPr>
        <p:spPr bwMode="auto">
          <a:xfrm flipH="1">
            <a:off x="8235950" y="5330825"/>
            <a:ext cx="747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83981" name="TextBox 78"/>
          <p:cNvSpPr>
            <a:spLocks noChangeArrowheads="1"/>
          </p:cNvSpPr>
          <p:nvPr/>
        </p:nvSpPr>
        <p:spPr bwMode="auto">
          <a:xfrm flipH="1">
            <a:off x="7877175" y="2117725"/>
            <a:ext cx="747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zh-CN" altLang="en-US"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83982" name="Group 14"/>
          <p:cNvGrpSpPr/>
          <p:nvPr/>
        </p:nvGrpSpPr>
        <p:grpSpPr bwMode="auto">
          <a:xfrm>
            <a:off x="484188" y="1273175"/>
            <a:ext cx="1825625" cy="5260975"/>
            <a:chOff x="5719" y="792"/>
            <a:chExt cx="1150" cy="3314"/>
          </a:xfrm>
        </p:grpSpPr>
        <p:grpSp>
          <p:nvGrpSpPr>
            <p:cNvPr id="83983" name="组合 88"/>
            <p:cNvGrpSpPr/>
            <p:nvPr/>
          </p:nvGrpSpPr>
          <p:grpSpPr bwMode="auto">
            <a:xfrm>
              <a:off x="5719" y="792"/>
              <a:ext cx="1150" cy="3314"/>
              <a:chOff x="0" y="0"/>
              <a:chExt cx="1333500" cy="3836987"/>
            </a:xfrm>
          </p:grpSpPr>
          <p:sp>
            <p:nvSpPr>
              <p:cNvPr id="83984" name="Freeform 6"/>
              <p:cNvSpPr>
                <a:spLocks noChangeArrowheads="1"/>
              </p:cNvSpPr>
              <p:nvPr/>
            </p:nvSpPr>
            <p:spPr bwMode="auto">
              <a:xfrm>
                <a:off x="227012" y="1751012"/>
                <a:ext cx="171450" cy="846137"/>
              </a:xfrm>
              <a:custGeom>
                <a:avLst/>
                <a:gdLst>
                  <a:gd name="T0" fmla="*/ 6 w 40"/>
                  <a:gd name="T1" fmla="*/ 10 h 199"/>
                  <a:gd name="T2" fmla="*/ 0 w 40"/>
                  <a:gd name="T3" fmla="*/ 184 h 199"/>
                  <a:gd name="T4" fmla="*/ 17 w 40"/>
                  <a:gd name="T5" fmla="*/ 198 h 199"/>
                  <a:gd name="T6" fmla="*/ 37 w 40"/>
                  <a:gd name="T7" fmla="*/ 181 h 199"/>
                  <a:gd name="T8" fmla="*/ 40 w 40"/>
                  <a:gd name="T9" fmla="*/ 0 h 199"/>
                  <a:gd name="T10" fmla="*/ 6 w 40"/>
                  <a:gd name="T11" fmla="*/ 1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99"/>
                  <a:gd name="T20" fmla="*/ 40 w 40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99">
                    <a:moveTo>
                      <a:pt x="6" y="10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4"/>
                      <a:pt x="5" y="198"/>
                      <a:pt x="17" y="198"/>
                    </a:cubicBezTo>
                    <a:cubicBezTo>
                      <a:pt x="34" y="199"/>
                      <a:pt x="37" y="181"/>
                      <a:pt x="37" y="181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85" name="Freeform 7"/>
              <p:cNvSpPr>
                <a:spLocks noChangeArrowheads="1"/>
              </p:cNvSpPr>
              <p:nvPr/>
            </p:nvSpPr>
            <p:spPr bwMode="auto">
              <a:xfrm>
                <a:off x="973137" y="1751012"/>
                <a:ext cx="171450" cy="846137"/>
              </a:xfrm>
              <a:custGeom>
                <a:avLst/>
                <a:gdLst>
                  <a:gd name="T0" fmla="*/ 34 w 40"/>
                  <a:gd name="T1" fmla="*/ 10 h 199"/>
                  <a:gd name="T2" fmla="*/ 40 w 40"/>
                  <a:gd name="T3" fmla="*/ 184 h 199"/>
                  <a:gd name="T4" fmla="*/ 23 w 40"/>
                  <a:gd name="T5" fmla="*/ 198 h 199"/>
                  <a:gd name="T6" fmla="*/ 3 w 40"/>
                  <a:gd name="T7" fmla="*/ 181 h 199"/>
                  <a:gd name="T8" fmla="*/ 0 w 40"/>
                  <a:gd name="T9" fmla="*/ 0 h 199"/>
                  <a:gd name="T10" fmla="*/ 34 w 40"/>
                  <a:gd name="T11" fmla="*/ 1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99"/>
                  <a:gd name="T20" fmla="*/ 40 w 40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99">
                    <a:moveTo>
                      <a:pt x="34" y="10"/>
                    </a:move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4"/>
                      <a:pt x="35" y="198"/>
                      <a:pt x="23" y="198"/>
                    </a:cubicBezTo>
                    <a:cubicBezTo>
                      <a:pt x="6" y="199"/>
                      <a:pt x="3" y="181"/>
                      <a:pt x="3" y="18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86" name="Freeform 8"/>
              <p:cNvSpPr>
                <a:spLocks noChangeArrowheads="1"/>
              </p:cNvSpPr>
              <p:nvPr/>
            </p:nvSpPr>
            <p:spPr bwMode="auto">
              <a:xfrm>
                <a:off x="776287" y="3636962"/>
                <a:ext cx="557213" cy="200025"/>
              </a:xfrm>
              <a:custGeom>
                <a:avLst/>
                <a:gdLst>
                  <a:gd name="T0" fmla="*/ 71 w 130"/>
                  <a:gd name="T1" fmla="*/ 0 h 47"/>
                  <a:gd name="T2" fmla="*/ 109 w 130"/>
                  <a:gd name="T3" fmla="*/ 15 h 47"/>
                  <a:gd name="T4" fmla="*/ 113 w 130"/>
                  <a:gd name="T5" fmla="*/ 44 h 47"/>
                  <a:gd name="T6" fmla="*/ 3 w 130"/>
                  <a:gd name="T7" fmla="*/ 39 h 47"/>
                  <a:gd name="T8" fmla="*/ 9 w 130"/>
                  <a:gd name="T9" fmla="*/ 10 h 47"/>
                  <a:gd name="T10" fmla="*/ 71 w 130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47"/>
                  <a:gd name="T20" fmla="*/ 130 w 13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47">
                    <a:moveTo>
                      <a:pt x="71" y="0"/>
                    </a:moveTo>
                    <a:cubicBezTo>
                      <a:pt x="71" y="0"/>
                      <a:pt x="88" y="11"/>
                      <a:pt x="109" y="15"/>
                    </a:cubicBezTo>
                    <a:cubicBezTo>
                      <a:pt x="130" y="18"/>
                      <a:pt x="126" y="41"/>
                      <a:pt x="113" y="44"/>
                    </a:cubicBezTo>
                    <a:cubicBezTo>
                      <a:pt x="100" y="47"/>
                      <a:pt x="7" y="47"/>
                      <a:pt x="3" y="39"/>
                    </a:cubicBezTo>
                    <a:cubicBezTo>
                      <a:pt x="0" y="31"/>
                      <a:pt x="9" y="10"/>
                      <a:pt x="9" y="1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87" name="Freeform 9"/>
              <p:cNvSpPr>
                <a:spLocks noChangeArrowheads="1"/>
              </p:cNvSpPr>
              <p:nvPr/>
            </p:nvSpPr>
            <p:spPr bwMode="auto">
              <a:xfrm>
                <a:off x="98425" y="3636962"/>
                <a:ext cx="536575" cy="192087"/>
              </a:xfrm>
              <a:custGeom>
                <a:avLst/>
                <a:gdLst>
                  <a:gd name="T0" fmla="*/ 57 w 125"/>
                  <a:gd name="T1" fmla="*/ 0 h 45"/>
                  <a:gd name="T2" fmla="*/ 20 w 125"/>
                  <a:gd name="T3" fmla="*/ 14 h 45"/>
                  <a:gd name="T4" fmla="*/ 17 w 125"/>
                  <a:gd name="T5" fmla="*/ 42 h 45"/>
                  <a:gd name="T6" fmla="*/ 122 w 125"/>
                  <a:gd name="T7" fmla="*/ 37 h 45"/>
                  <a:gd name="T8" fmla="*/ 117 w 125"/>
                  <a:gd name="T9" fmla="*/ 10 h 45"/>
                  <a:gd name="T10" fmla="*/ 57 w 125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45"/>
                  <a:gd name="T20" fmla="*/ 125 w 12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45">
                    <a:moveTo>
                      <a:pt x="57" y="0"/>
                    </a:moveTo>
                    <a:cubicBezTo>
                      <a:pt x="57" y="0"/>
                      <a:pt x="41" y="11"/>
                      <a:pt x="20" y="14"/>
                    </a:cubicBezTo>
                    <a:cubicBezTo>
                      <a:pt x="0" y="17"/>
                      <a:pt x="5" y="39"/>
                      <a:pt x="17" y="42"/>
                    </a:cubicBezTo>
                    <a:cubicBezTo>
                      <a:pt x="30" y="45"/>
                      <a:pt x="118" y="45"/>
                      <a:pt x="122" y="37"/>
                    </a:cubicBezTo>
                    <a:cubicBezTo>
                      <a:pt x="125" y="29"/>
                      <a:pt x="117" y="10"/>
                      <a:pt x="117" y="1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88" name="Freeform 10"/>
              <p:cNvSpPr>
                <a:spLocks noChangeArrowheads="1"/>
              </p:cNvSpPr>
              <p:nvPr/>
            </p:nvSpPr>
            <p:spPr bwMode="auto">
              <a:xfrm>
                <a:off x="342900" y="2341562"/>
                <a:ext cx="750888" cy="1350962"/>
              </a:xfrm>
              <a:custGeom>
                <a:avLst/>
                <a:gdLst>
                  <a:gd name="T0" fmla="*/ 30 w 473"/>
                  <a:gd name="T1" fmla="*/ 6 h 851"/>
                  <a:gd name="T2" fmla="*/ 0 w 473"/>
                  <a:gd name="T3" fmla="*/ 816 h 851"/>
                  <a:gd name="T4" fmla="*/ 165 w 473"/>
                  <a:gd name="T5" fmla="*/ 851 h 851"/>
                  <a:gd name="T6" fmla="*/ 203 w 473"/>
                  <a:gd name="T7" fmla="*/ 178 h 851"/>
                  <a:gd name="T8" fmla="*/ 232 w 473"/>
                  <a:gd name="T9" fmla="*/ 178 h 851"/>
                  <a:gd name="T10" fmla="*/ 292 w 473"/>
                  <a:gd name="T11" fmla="*/ 851 h 851"/>
                  <a:gd name="T12" fmla="*/ 473 w 473"/>
                  <a:gd name="T13" fmla="*/ 822 h 851"/>
                  <a:gd name="T14" fmla="*/ 419 w 473"/>
                  <a:gd name="T15" fmla="*/ 0 h 851"/>
                  <a:gd name="T16" fmla="*/ 30 w 473"/>
                  <a:gd name="T17" fmla="*/ 6 h 8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3"/>
                  <a:gd name="T28" fmla="*/ 0 h 851"/>
                  <a:gd name="T29" fmla="*/ 473 w 473"/>
                  <a:gd name="T30" fmla="*/ 851 h 8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3" h="851">
                    <a:moveTo>
                      <a:pt x="30" y="6"/>
                    </a:moveTo>
                    <a:lnTo>
                      <a:pt x="0" y="816"/>
                    </a:lnTo>
                    <a:lnTo>
                      <a:pt x="165" y="851"/>
                    </a:lnTo>
                    <a:lnTo>
                      <a:pt x="203" y="178"/>
                    </a:lnTo>
                    <a:lnTo>
                      <a:pt x="232" y="178"/>
                    </a:lnTo>
                    <a:lnTo>
                      <a:pt x="292" y="851"/>
                    </a:lnTo>
                    <a:lnTo>
                      <a:pt x="473" y="822"/>
                    </a:lnTo>
                    <a:lnTo>
                      <a:pt x="419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89" name="Freeform 11"/>
              <p:cNvSpPr>
                <a:spLocks noChangeArrowheads="1"/>
              </p:cNvSpPr>
              <p:nvPr/>
            </p:nvSpPr>
            <p:spPr bwMode="auto">
              <a:xfrm>
                <a:off x="592137" y="2597149"/>
                <a:ext cx="192088" cy="26987"/>
              </a:xfrm>
              <a:custGeom>
                <a:avLst/>
                <a:gdLst>
                  <a:gd name="T0" fmla="*/ 27 w 45"/>
                  <a:gd name="T1" fmla="*/ 6 h 6"/>
                  <a:gd name="T2" fmla="*/ 23 w 45"/>
                  <a:gd name="T3" fmla="*/ 6 h 6"/>
                  <a:gd name="T4" fmla="*/ 19 w 45"/>
                  <a:gd name="T5" fmla="*/ 6 h 6"/>
                  <a:gd name="T6" fmla="*/ 1 w 45"/>
                  <a:gd name="T7" fmla="*/ 4 h 6"/>
                  <a:gd name="T8" fmla="*/ 0 w 45"/>
                  <a:gd name="T9" fmla="*/ 1 h 6"/>
                  <a:gd name="T10" fmla="*/ 3 w 45"/>
                  <a:gd name="T11" fmla="*/ 0 h 6"/>
                  <a:gd name="T12" fmla="*/ 19 w 45"/>
                  <a:gd name="T13" fmla="*/ 2 h 6"/>
                  <a:gd name="T14" fmla="*/ 23 w 45"/>
                  <a:gd name="T15" fmla="*/ 2 h 6"/>
                  <a:gd name="T16" fmla="*/ 41 w 45"/>
                  <a:gd name="T17" fmla="*/ 0 h 6"/>
                  <a:gd name="T18" fmla="*/ 44 w 45"/>
                  <a:gd name="T19" fmla="*/ 1 h 6"/>
                  <a:gd name="T20" fmla="*/ 43 w 45"/>
                  <a:gd name="T21" fmla="*/ 4 h 6"/>
                  <a:gd name="T22" fmla="*/ 27 w 45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6"/>
                  <a:gd name="T38" fmla="*/ 45 w 4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6">
                    <a:moveTo>
                      <a:pt x="27" y="6"/>
                    </a:moveTo>
                    <a:cubicBezTo>
                      <a:pt x="26" y="6"/>
                      <a:pt x="24" y="6"/>
                      <a:pt x="2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9" y="6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9" y="2"/>
                      <a:pt x="19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1" y="2"/>
                      <a:pt x="38" y="2"/>
                      <a:pt x="41" y="0"/>
                    </a:cubicBezTo>
                    <a:cubicBezTo>
                      <a:pt x="42" y="0"/>
                      <a:pt x="44" y="0"/>
                      <a:pt x="44" y="1"/>
                    </a:cubicBezTo>
                    <a:cubicBezTo>
                      <a:pt x="45" y="2"/>
                      <a:pt x="44" y="3"/>
                      <a:pt x="43" y="4"/>
                    </a:cubicBezTo>
                    <a:cubicBezTo>
                      <a:pt x="39" y="6"/>
                      <a:pt x="34" y="6"/>
                      <a:pt x="27" y="6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90" name="Freeform 12"/>
              <p:cNvSpPr>
                <a:spLocks noChangeArrowheads="1"/>
              </p:cNvSpPr>
              <p:nvPr/>
            </p:nvSpPr>
            <p:spPr bwMode="auto">
              <a:xfrm>
                <a:off x="196850" y="1323974"/>
                <a:ext cx="947738" cy="1052512"/>
              </a:xfrm>
              <a:custGeom>
                <a:avLst/>
                <a:gdLst>
                  <a:gd name="T0" fmla="*/ 34 w 221"/>
                  <a:gd name="T1" fmla="*/ 16 h 247"/>
                  <a:gd name="T2" fmla="*/ 107 w 221"/>
                  <a:gd name="T3" fmla="*/ 2 h 247"/>
                  <a:gd name="T4" fmla="*/ 194 w 221"/>
                  <a:gd name="T5" fmla="*/ 16 h 247"/>
                  <a:gd name="T6" fmla="*/ 217 w 221"/>
                  <a:gd name="T7" fmla="*/ 60 h 247"/>
                  <a:gd name="T8" fmla="*/ 221 w 221"/>
                  <a:gd name="T9" fmla="*/ 113 h 247"/>
                  <a:gd name="T10" fmla="*/ 183 w 221"/>
                  <a:gd name="T11" fmla="*/ 117 h 247"/>
                  <a:gd name="T12" fmla="*/ 190 w 221"/>
                  <a:gd name="T13" fmla="*/ 247 h 247"/>
                  <a:gd name="T14" fmla="*/ 45 w 221"/>
                  <a:gd name="T15" fmla="*/ 247 h 247"/>
                  <a:gd name="T16" fmla="*/ 46 w 221"/>
                  <a:gd name="T17" fmla="*/ 120 h 247"/>
                  <a:gd name="T18" fmla="*/ 5 w 221"/>
                  <a:gd name="T19" fmla="*/ 117 h 247"/>
                  <a:gd name="T20" fmla="*/ 34 w 221"/>
                  <a:gd name="T21" fmla="*/ 16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1"/>
                  <a:gd name="T34" fmla="*/ 0 h 247"/>
                  <a:gd name="T35" fmla="*/ 221 w 221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1" h="247">
                    <a:moveTo>
                      <a:pt x="34" y="16"/>
                    </a:moveTo>
                    <a:cubicBezTo>
                      <a:pt x="34" y="16"/>
                      <a:pt x="81" y="4"/>
                      <a:pt x="107" y="2"/>
                    </a:cubicBezTo>
                    <a:cubicBezTo>
                      <a:pt x="133" y="0"/>
                      <a:pt x="194" y="16"/>
                      <a:pt x="194" y="16"/>
                    </a:cubicBezTo>
                    <a:cubicBezTo>
                      <a:pt x="194" y="16"/>
                      <a:pt x="213" y="20"/>
                      <a:pt x="217" y="60"/>
                    </a:cubicBezTo>
                    <a:cubicBezTo>
                      <a:pt x="221" y="113"/>
                      <a:pt x="221" y="113"/>
                      <a:pt x="221" y="113"/>
                    </a:cubicBezTo>
                    <a:cubicBezTo>
                      <a:pt x="221" y="113"/>
                      <a:pt x="202" y="118"/>
                      <a:pt x="183" y="117"/>
                    </a:cubicBezTo>
                    <a:cubicBezTo>
                      <a:pt x="190" y="247"/>
                      <a:pt x="190" y="247"/>
                      <a:pt x="190" y="247"/>
                    </a:cubicBezTo>
                    <a:cubicBezTo>
                      <a:pt x="45" y="247"/>
                      <a:pt x="45" y="247"/>
                      <a:pt x="45" y="247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24"/>
                      <a:pt x="34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91" name="Freeform 13"/>
              <p:cNvSpPr>
                <a:spLocks noChangeArrowheads="1"/>
              </p:cNvSpPr>
              <p:nvPr/>
            </p:nvSpPr>
            <p:spPr bwMode="auto">
              <a:xfrm>
                <a:off x="536575" y="1333499"/>
                <a:ext cx="239713" cy="114300"/>
              </a:xfrm>
              <a:custGeom>
                <a:avLst/>
                <a:gdLst>
                  <a:gd name="T0" fmla="*/ 26 w 56"/>
                  <a:gd name="T1" fmla="*/ 27 h 27"/>
                  <a:gd name="T2" fmla="*/ 53 w 56"/>
                  <a:gd name="T3" fmla="*/ 18 h 27"/>
                  <a:gd name="T4" fmla="*/ 56 w 56"/>
                  <a:gd name="T5" fmla="*/ 2 h 27"/>
                  <a:gd name="T6" fmla="*/ 28 w 56"/>
                  <a:gd name="T7" fmla="*/ 0 h 27"/>
                  <a:gd name="T8" fmla="*/ 0 w 56"/>
                  <a:gd name="T9" fmla="*/ 4 h 27"/>
                  <a:gd name="T10" fmla="*/ 26 w 56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7"/>
                  <a:gd name="T20" fmla="*/ 56 w 5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7">
                    <a:moveTo>
                      <a:pt x="26" y="27"/>
                    </a:moveTo>
                    <a:cubicBezTo>
                      <a:pt x="35" y="26"/>
                      <a:pt x="48" y="27"/>
                      <a:pt x="53" y="18"/>
                    </a:cubicBezTo>
                    <a:cubicBezTo>
                      <a:pt x="56" y="13"/>
                      <a:pt x="56" y="8"/>
                      <a:pt x="56" y="2"/>
                    </a:cubicBezTo>
                    <a:cubicBezTo>
                      <a:pt x="45" y="1"/>
                      <a:pt x="35" y="0"/>
                      <a:pt x="28" y="0"/>
                    </a:cubicBezTo>
                    <a:cubicBezTo>
                      <a:pt x="20" y="1"/>
                      <a:pt x="10" y="2"/>
                      <a:pt x="0" y="4"/>
                    </a:cubicBezTo>
                    <a:cubicBezTo>
                      <a:pt x="3" y="17"/>
                      <a:pt x="12" y="27"/>
                      <a:pt x="26" y="27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92" name="Freeform 16"/>
              <p:cNvSpPr>
                <a:spLocks noChangeArrowheads="1"/>
              </p:cNvSpPr>
              <p:nvPr/>
            </p:nvSpPr>
            <p:spPr bwMode="auto">
              <a:xfrm>
                <a:off x="454025" y="1609724"/>
                <a:ext cx="455613" cy="430212"/>
              </a:xfrm>
              <a:custGeom>
                <a:avLst/>
                <a:gdLst>
                  <a:gd name="T0" fmla="*/ 144 w 287"/>
                  <a:gd name="T1" fmla="*/ 0 h 271"/>
                  <a:gd name="T2" fmla="*/ 187 w 287"/>
                  <a:gd name="T3" fmla="*/ 91 h 271"/>
                  <a:gd name="T4" fmla="*/ 287 w 287"/>
                  <a:gd name="T5" fmla="*/ 105 h 271"/>
                  <a:gd name="T6" fmla="*/ 214 w 287"/>
                  <a:gd name="T7" fmla="*/ 174 h 271"/>
                  <a:gd name="T8" fmla="*/ 233 w 287"/>
                  <a:gd name="T9" fmla="*/ 271 h 271"/>
                  <a:gd name="T10" fmla="*/ 144 w 287"/>
                  <a:gd name="T11" fmla="*/ 225 h 271"/>
                  <a:gd name="T12" fmla="*/ 54 w 287"/>
                  <a:gd name="T13" fmla="*/ 271 h 271"/>
                  <a:gd name="T14" fmla="*/ 71 w 287"/>
                  <a:gd name="T15" fmla="*/ 174 h 271"/>
                  <a:gd name="T16" fmla="*/ 0 w 287"/>
                  <a:gd name="T17" fmla="*/ 105 h 271"/>
                  <a:gd name="T18" fmla="*/ 100 w 287"/>
                  <a:gd name="T19" fmla="*/ 91 h 271"/>
                  <a:gd name="T20" fmla="*/ 144 w 287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7"/>
                  <a:gd name="T34" fmla="*/ 0 h 271"/>
                  <a:gd name="T35" fmla="*/ 287 w 287"/>
                  <a:gd name="T36" fmla="*/ 271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7" h="271">
                    <a:moveTo>
                      <a:pt x="144" y="0"/>
                    </a:moveTo>
                    <a:lnTo>
                      <a:pt x="187" y="91"/>
                    </a:lnTo>
                    <a:lnTo>
                      <a:pt x="287" y="105"/>
                    </a:lnTo>
                    <a:lnTo>
                      <a:pt x="214" y="174"/>
                    </a:lnTo>
                    <a:lnTo>
                      <a:pt x="233" y="271"/>
                    </a:lnTo>
                    <a:lnTo>
                      <a:pt x="144" y="225"/>
                    </a:lnTo>
                    <a:lnTo>
                      <a:pt x="54" y="271"/>
                    </a:lnTo>
                    <a:lnTo>
                      <a:pt x="71" y="174"/>
                    </a:lnTo>
                    <a:lnTo>
                      <a:pt x="0" y="105"/>
                    </a:lnTo>
                    <a:lnTo>
                      <a:pt x="100" y="9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83993" name="组合 98"/>
              <p:cNvGrpSpPr/>
              <p:nvPr/>
            </p:nvGrpSpPr>
            <p:grpSpPr bwMode="auto">
              <a:xfrm>
                <a:off x="0" y="0"/>
                <a:ext cx="1260475" cy="1409699"/>
                <a:chOff x="0" y="0"/>
                <a:chExt cx="1260475" cy="1409699"/>
              </a:xfrm>
            </p:grpSpPr>
            <p:sp>
              <p:nvSpPr>
                <p:cNvPr id="83994" name="Freeform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60475" cy="1119187"/>
                </a:xfrm>
                <a:custGeom>
                  <a:avLst/>
                  <a:gdLst>
                    <a:gd name="T0" fmla="*/ 95 w 294"/>
                    <a:gd name="T1" fmla="*/ 263 h 263"/>
                    <a:gd name="T2" fmla="*/ 42 w 294"/>
                    <a:gd name="T3" fmla="*/ 225 h 263"/>
                    <a:gd name="T4" fmla="*/ 29 w 294"/>
                    <a:gd name="T5" fmla="*/ 176 h 263"/>
                    <a:gd name="T6" fmla="*/ 13 w 294"/>
                    <a:gd name="T7" fmla="*/ 184 h 263"/>
                    <a:gd name="T8" fmla="*/ 32 w 294"/>
                    <a:gd name="T9" fmla="*/ 154 h 263"/>
                    <a:gd name="T10" fmla="*/ 13 w 294"/>
                    <a:gd name="T11" fmla="*/ 155 h 263"/>
                    <a:gd name="T12" fmla="*/ 26 w 294"/>
                    <a:gd name="T13" fmla="*/ 140 h 263"/>
                    <a:gd name="T14" fmla="*/ 0 w 294"/>
                    <a:gd name="T15" fmla="*/ 138 h 263"/>
                    <a:gd name="T16" fmla="*/ 28 w 294"/>
                    <a:gd name="T17" fmla="*/ 115 h 263"/>
                    <a:gd name="T18" fmla="*/ 3 w 294"/>
                    <a:gd name="T19" fmla="*/ 103 h 263"/>
                    <a:gd name="T20" fmla="*/ 28 w 294"/>
                    <a:gd name="T21" fmla="*/ 100 h 263"/>
                    <a:gd name="T22" fmla="*/ 10 w 294"/>
                    <a:gd name="T23" fmla="*/ 88 h 263"/>
                    <a:gd name="T24" fmla="*/ 32 w 294"/>
                    <a:gd name="T25" fmla="*/ 80 h 263"/>
                    <a:gd name="T26" fmla="*/ 54 w 294"/>
                    <a:gd name="T27" fmla="*/ 46 h 263"/>
                    <a:gd name="T28" fmla="*/ 71 w 294"/>
                    <a:gd name="T29" fmla="*/ 51 h 263"/>
                    <a:gd name="T30" fmla="*/ 115 w 294"/>
                    <a:gd name="T31" fmla="*/ 9 h 263"/>
                    <a:gd name="T32" fmla="*/ 243 w 294"/>
                    <a:gd name="T33" fmla="*/ 52 h 263"/>
                    <a:gd name="T34" fmla="*/ 223 w 294"/>
                    <a:gd name="T35" fmla="*/ 251 h 263"/>
                    <a:gd name="T36" fmla="*/ 95 w 294"/>
                    <a:gd name="T37" fmla="*/ 263 h 2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4"/>
                    <a:gd name="T58" fmla="*/ 0 h 263"/>
                    <a:gd name="T59" fmla="*/ 294 w 294"/>
                    <a:gd name="T60" fmla="*/ 263 h 2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4" h="263">
                      <a:moveTo>
                        <a:pt x="95" y="263"/>
                      </a:moveTo>
                      <a:cubicBezTo>
                        <a:pt x="95" y="263"/>
                        <a:pt x="57" y="252"/>
                        <a:pt x="42" y="225"/>
                      </a:cubicBezTo>
                      <a:cubicBezTo>
                        <a:pt x="27" y="197"/>
                        <a:pt x="29" y="176"/>
                        <a:pt x="29" y="176"/>
                      </a:cubicBezTo>
                      <a:cubicBezTo>
                        <a:pt x="13" y="184"/>
                        <a:pt x="13" y="184"/>
                        <a:pt x="13" y="184"/>
                      </a:cubicBezTo>
                      <a:cubicBezTo>
                        <a:pt x="13" y="184"/>
                        <a:pt x="19" y="166"/>
                        <a:pt x="32" y="154"/>
                      </a:cubicBezTo>
                      <a:cubicBezTo>
                        <a:pt x="32" y="154"/>
                        <a:pt x="16" y="154"/>
                        <a:pt x="13" y="15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38"/>
                        <a:pt x="26" y="129"/>
                        <a:pt x="28" y="115"/>
                      </a:cubicBezTo>
                      <a:cubicBezTo>
                        <a:pt x="28" y="115"/>
                        <a:pt x="18" y="118"/>
                        <a:pt x="3" y="103"/>
                      </a:cubicBezTo>
                      <a:cubicBezTo>
                        <a:pt x="3" y="103"/>
                        <a:pt x="20" y="105"/>
                        <a:pt x="28" y="100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0" y="88"/>
                        <a:pt x="25" y="89"/>
                        <a:pt x="32" y="80"/>
                      </a:cubicBezTo>
                      <a:cubicBezTo>
                        <a:pt x="40" y="70"/>
                        <a:pt x="43" y="48"/>
                        <a:pt x="54" y="46"/>
                      </a:cubicBezTo>
                      <a:cubicBezTo>
                        <a:pt x="64" y="44"/>
                        <a:pt x="71" y="51"/>
                        <a:pt x="71" y="51"/>
                      </a:cubicBezTo>
                      <a:cubicBezTo>
                        <a:pt x="71" y="51"/>
                        <a:pt x="78" y="19"/>
                        <a:pt x="115" y="9"/>
                      </a:cubicBezTo>
                      <a:cubicBezTo>
                        <a:pt x="153" y="0"/>
                        <a:pt x="212" y="4"/>
                        <a:pt x="243" y="52"/>
                      </a:cubicBezTo>
                      <a:cubicBezTo>
                        <a:pt x="275" y="100"/>
                        <a:pt x="294" y="186"/>
                        <a:pt x="223" y="251"/>
                      </a:cubicBezTo>
                      <a:lnTo>
                        <a:pt x="95" y="263"/>
                      </a:lnTo>
                      <a:close/>
                    </a:path>
                  </a:pathLst>
                </a:custGeom>
                <a:solidFill>
                  <a:srgbClr val="4C39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3995" name="Freeform 14"/>
                <p:cNvSpPr>
                  <a:spLocks noChangeArrowheads="1"/>
                </p:cNvSpPr>
                <p:nvPr/>
              </p:nvSpPr>
              <p:spPr bwMode="auto">
                <a:xfrm>
                  <a:off x="574675" y="1144587"/>
                  <a:ext cx="158750" cy="265112"/>
                </a:xfrm>
                <a:custGeom>
                  <a:avLst/>
                  <a:gdLst>
                    <a:gd name="T0" fmla="*/ 0 w 37"/>
                    <a:gd name="T1" fmla="*/ 0 h 62"/>
                    <a:gd name="T2" fmla="*/ 0 w 37"/>
                    <a:gd name="T3" fmla="*/ 50 h 62"/>
                    <a:gd name="T4" fmla="*/ 19 w 37"/>
                    <a:gd name="T5" fmla="*/ 62 h 62"/>
                    <a:gd name="T6" fmla="*/ 37 w 37"/>
                    <a:gd name="T7" fmla="*/ 50 h 62"/>
                    <a:gd name="T8" fmla="*/ 37 w 37"/>
                    <a:gd name="T9" fmla="*/ 0 h 62"/>
                    <a:gd name="T10" fmla="*/ 0 w 37"/>
                    <a:gd name="T11" fmla="*/ 0 h 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62"/>
                    <a:gd name="T20" fmla="*/ 37 w 37"/>
                    <a:gd name="T21" fmla="*/ 62 h 6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62">
                      <a:moveTo>
                        <a:pt x="0" y="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3" y="61"/>
                        <a:pt x="19" y="62"/>
                      </a:cubicBezTo>
                      <a:cubicBezTo>
                        <a:pt x="36" y="62"/>
                        <a:pt x="37" y="50"/>
                        <a:pt x="37" y="50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3996" name="Freeform 15"/>
                <p:cNvSpPr>
                  <a:spLocks noChangeArrowheads="1"/>
                </p:cNvSpPr>
                <p:nvPr/>
              </p:nvSpPr>
              <p:spPr bwMode="auto">
                <a:xfrm>
                  <a:off x="574675" y="1144587"/>
                  <a:ext cx="158750" cy="90487"/>
                </a:xfrm>
                <a:custGeom>
                  <a:avLst/>
                  <a:gdLst>
                    <a:gd name="T0" fmla="*/ 24 w 37"/>
                    <a:gd name="T1" fmla="*/ 21 h 21"/>
                    <a:gd name="T2" fmla="*/ 37 w 37"/>
                    <a:gd name="T3" fmla="*/ 19 h 21"/>
                    <a:gd name="T4" fmla="*/ 37 w 37"/>
                    <a:gd name="T5" fmla="*/ 0 h 21"/>
                    <a:gd name="T6" fmla="*/ 0 w 37"/>
                    <a:gd name="T7" fmla="*/ 0 h 21"/>
                    <a:gd name="T8" fmla="*/ 0 w 37"/>
                    <a:gd name="T9" fmla="*/ 19 h 21"/>
                    <a:gd name="T10" fmla="*/ 24 w 37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21"/>
                    <a:gd name="T20" fmla="*/ 37 w 37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21">
                      <a:moveTo>
                        <a:pt x="24" y="21"/>
                      </a:moveTo>
                      <a:cubicBezTo>
                        <a:pt x="28" y="20"/>
                        <a:pt x="32" y="20"/>
                        <a:pt x="37" y="19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8" y="19"/>
                        <a:pt x="16" y="21"/>
                        <a:pt x="24" y="21"/>
                      </a:cubicBezTo>
                      <a:close/>
                    </a:path>
                  </a:pathLst>
                </a:custGeom>
                <a:solidFill>
                  <a:srgbClr val="F2BF8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3997" name="Freeform 17"/>
                <p:cNvSpPr>
                  <a:spLocks noChangeArrowheads="1"/>
                </p:cNvSpPr>
                <p:nvPr/>
              </p:nvSpPr>
              <p:spPr bwMode="auto">
                <a:xfrm>
                  <a:off x="257175" y="463549"/>
                  <a:ext cx="768350" cy="762000"/>
                </a:xfrm>
                <a:custGeom>
                  <a:avLst/>
                  <a:gdLst>
                    <a:gd name="T0" fmla="*/ 6 w 179"/>
                    <a:gd name="T1" fmla="*/ 61 h 179"/>
                    <a:gd name="T2" fmla="*/ 8 w 179"/>
                    <a:gd name="T3" fmla="*/ 124 h 179"/>
                    <a:gd name="T4" fmla="*/ 95 w 179"/>
                    <a:gd name="T5" fmla="*/ 178 h 179"/>
                    <a:gd name="T6" fmla="*/ 174 w 179"/>
                    <a:gd name="T7" fmla="*/ 122 h 179"/>
                    <a:gd name="T8" fmla="*/ 179 w 179"/>
                    <a:gd name="T9" fmla="*/ 62 h 179"/>
                    <a:gd name="T10" fmla="*/ 157 w 179"/>
                    <a:gd name="T11" fmla="*/ 46 h 179"/>
                    <a:gd name="T12" fmla="*/ 155 w 179"/>
                    <a:gd name="T13" fmla="*/ 71 h 179"/>
                    <a:gd name="T14" fmla="*/ 122 w 179"/>
                    <a:gd name="T15" fmla="*/ 33 h 179"/>
                    <a:gd name="T16" fmla="*/ 126 w 179"/>
                    <a:gd name="T17" fmla="*/ 69 h 179"/>
                    <a:gd name="T18" fmla="*/ 67 w 179"/>
                    <a:gd name="T19" fmla="*/ 0 h 179"/>
                    <a:gd name="T20" fmla="*/ 57 w 179"/>
                    <a:gd name="T21" fmla="*/ 20 h 179"/>
                    <a:gd name="T22" fmla="*/ 45 w 179"/>
                    <a:gd name="T23" fmla="*/ 5 h 179"/>
                    <a:gd name="T24" fmla="*/ 6 w 179"/>
                    <a:gd name="T25" fmla="*/ 61 h 1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9"/>
                    <a:gd name="T40" fmla="*/ 0 h 179"/>
                    <a:gd name="T41" fmla="*/ 179 w 179"/>
                    <a:gd name="T42" fmla="*/ 179 h 1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9" h="179">
                      <a:moveTo>
                        <a:pt x="6" y="61"/>
                      </a:moveTo>
                      <a:cubicBezTo>
                        <a:pt x="6" y="61"/>
                        <a:pt x="0" y="102"/>
                        <a:pt x="8" y="124"/>
                      </a:cubicBezTo>
                      <a:cubicBezTo>
                        <a:pt x="17" y="147"/>
                        <a:pt x="36" y="179"/>
                        <a:pt x="95" y="178"/>
                      </a:cubicBezTo>
                      <a:cubicBezTo>
                        <a:pt x="153" y="176"/>
                        <a:pt x="169" y="145"/>
                        <a:pt x="174" y="122"/>
                      </a:cubicBezTo>
                      <a:cubicBezTo>
                        <a:pt x="179" y="98"/>
                        <a:pt x="179" y="62"/>
                        <a:pt x="179" y="62"/>
                      </a:cubicBezTo>
                      <a:cubicBezTo>
                        <a:pt x="157" y="46"/>
                        <a:pt x="157" y="46"/>
                        <a:pt x="157" y="46"/>
                      </a:cubicBezTo>
                      <a:cubicBezTo>
                        <a:pt x="157" y="46"/>
                        <a:pt x="160" y="65"/>
                        <a:pt x="155" y="71"/>
                      </a:cubicBezTo>
                      <a:cubicBezTo>
                        <a:pt x="155" y="71"/>
                        <a:pt x="138" y="37"/>
                        <a:pt x="122" y="33"/>
                      </a:cubicBezTo>
                      <a:cubicBezTo>
                        <a:pt x="122" y="33"/>
                        <a:pt x="129" y="62"/>
                        <a:pt x="126" y="69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5"/>
                        <a:pt x="21" y="60"/>
                        <a:pt x="6" y="61"/>
                      </a:cubicBezTo>
                      <a:close/>
                    </a:path>
                  </a:pathLst>
                </a:cu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3998" name="Oval 18"/>
                <p:cNvSpPr>
                  <a:spLocks noChangeArrowheads="1"/>
                </p:cNvSpPr>
                <p:nvPr/>
              </p:nvSpPr>
              <p:spPr bwMode="auto">
                <a:xfrm>
                  <a:off x="955675" y="723899"/>
                  <a:ext cx="128588" cy="127000"/>
                </a:xfrm>
                <a:prstGeom prst="ellipse">
                  <a:avLst/>
                </a:pr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3999" name="Oval 19"/>
                <p:cNvSpPr>
                  <a:spLocks noChangeArrowheads="1"/>
                </p:cNvSpPr>
                <p:nvPr/>
              </p:nvSpPr>
              <p:spPr bwMode="auto">
                <a:xfrm>
                  <a:off x="214312" y="723899"/>
                  <a:ext cx="125413" cy="127000"/>
                </a:xfrm>
                <a:prstGeom prst="ellipse">
                  <a:avLst/>
                </a:prstGeom>
                <a:solidFill>
                  <a:srgbClr val="FBCA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4000" name="Oval 20"/>
                <p:cNvSpPr>
                  <a:spLocks noChangeArrowheads="1"/>
                </p:cNvSpPr>
                <p:nvPr/>
              </p:nvSpPr>
              <p:spPr bwMode="auto">
                <a:xfrm>
                  <a:off x="360362" y="701674"/>
                  <a:ext cx="115888" cy="120650"/>
                </a:xfrm>
                <a:prstGeom prst="ellipse">
                  <a:avLst/>
                </a:prstGeom>
                <a:solidFill>
                  <a:srgbClr val="3331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4001" name="Freeform 21"/>
                <p:cNvSpPr>
                  <a:spLocks noChangeArrowheads="1"/>
                </p:cNvSpPr>
                <p:nvPr/>
              </p:nvSpPr>
              <p:spPr bwMode="auto">
                <a:xfrm>
                  <a:off x="579437" y="792162"/>
                  <a:ext cx="141288" cy="119062"/>
                </a:xfrm>
                <a:custGeom>
                  <a:avLst/>
                  <a:gdLst>
                    <a:gd name="T0" fmla="*/ 19 w 89"/>
                    <a:gd name="T1" fmla="*/ 0 h 75"/>
                    <a:gd name="T2" fmla="*/ 70 w 89"/>
                    <a:gd name="T3" fmla="*/ 0 h 75"/>
                    <a:gd name="T4" fmla="*/ 89 w 89"/>
                    <a:gd name="T5" fmla="*/ 75 h 75"/>
                    <a:gd name="T6" fmla="*/ 0 w 89"/>
                    <a:gd name="T7" fmla="*/ 75 h 75"/>
                    <a:gd name="T8" fmla="*/ 19 w 89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75"/>
                    <a:gd name="T17" fmla="*/ 89 w 89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75">
                      <a:moveTo>
                        <a:pt x="19" y="0"/>
                      </a:moveTo>
                      <a:lnTo>
                        <a:pt x="70" y="0"/>
                      </a:lnTo>
                      <a:lnTo>
                        <a:pt x="89" y="75"/>
                      </a:lnTo>
                      <a:lnTo>
                        <a:pt x="0" y="7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BF8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4002" name="Freeform 22"/>
                <p:cNvSpPr>
                  <a:spLocks noChangeArrowheads="1"/>
                </p:cNvSpPr>
                <p:nvPr/>
              </p:nvSpPr>
              <p:spPr bwMode="auto">
                <a:xfrm>
                  <a:off x="339725" y="647699"/>
                  <a:ext cx="123825" cy="41275"/>
                </a:xfrm>
                <a:custGeom>
                  <a:avLst/>
                  <a:gdLst>
                    <a:gd name="T0" fmla="*/ 2 w 29"/>
                    <a:gd name="T1" fmla="*/ 9 h 10"/>
                    <a:gd name="T2" fmla="*/ 0 w 29"/>
                    <a:gd name="T3" fmla="*/ 8 h 10"/>
                    <a:gd name="T4" fmla="*/ 2 w 29"/>
                    <a:gd name="T5" fmla="*/ 6 h 10"/>
                    <a:gd name="T6" fmla="*/ 26 w 29"/>
                    <a:gd name="T7" fmla="*/ 0 h 10"/>
                    <a:gd name="T8" fmla="*/ 28 w 29"/>
                    <a:gd name="T9" fmla="*/ 2 h 10"/>
                    <a:gd name="T10" fmla="*/ 27 w 29"/>
                    <a:gd name="T11" fmla="*/ 4 h 10"/>
                    <a:gd name="T12" fmla="*/ 2 w 29"/>
                    <a:gd name="T13" fmla="*/ 9 h 10"/>
                    <a:gd name="T14" fmla="*/ 2 w 29"/>
                    <a:gd name="T15" fmla="*/ 9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"/>
                    <a:gd name="T25" fmla="*/ 0 h 10"/>
                    <a:gd name="T26" fmla="*/ 29 w 2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" h="10">
                      <a:moveTo>
                        <a:pt x="2" y="9"/>
                      </a:moveTo>
                      <a:cubicBezTo>
                        <a:pt x="1" y="9"/>
                        <a:pt x="0" y="9"/>
                        <a:pt x="0" y="8"/>
                      </a:cubicBezTo>
                      <a:cubicBezTo>
                        <a:pt x="0" y="7"/>
                        <a:pt x="1" y="6"/>
                        <a:pt x="2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8" y="1"/>
                        <a:pt x="28" y="2"/>
                      </a:cubicBezTo>
                      <a:cubicBezTo>
                        <a:pt x="29" y="3"/>
                        <a:pt x="28" y="4"/>
                        <a:pt x="27" y="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9"/>
                      </a:cubicBezTo>
                      <a:close/>
                    </a:path>
                  </a:pathLst>
                </a:custGeom>
                <a:solidFill>
                  <a:srgbClr val="3331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4003" name="Freeform 23"/>
                <p:cNvSpPr>
                  <a:spLocks noChangeArrowheads="1"/>
                </p:cNvSpPr>
                <p:nvPr/>
              </p:nvSpPr>
              <p:spPr bwMode="auto">
                <a:xfrm>
                  <a:off x="823912" y="701674"/>
                  <a:ext cx="115888" cy="120650"/>
                </a:xfrm>
                <a:custGeom>
                  <a:avLst/>
                  <a:gdLst>
                    <a:gd name="T0" fmla="*/ 26 w 27"/>
                    <a:gd name="T1" fmla="*/ 8 h 28"/>
                    <a:gd name="T2" fmla="*/ 23 w 27"/>
                    <a:gd name="T3" fmla="*/ 15 h 28"/>
                    <a:gd name="T4" fmla="*/ 15 w 27"/>
                    <a:gd name="T5" fmla="*/ 0 h 28"/>
                    <a:gd name="T6" fmla="*/ 14 w 27"/>
                    <a:gd name="T7" fmla="*/ 0 h 28"/>
                    <a:gd name="T8" fmla="*/ 0 w 27"/>
                    <a:gd name="T9" fmla="*/ 14 h 28"/>
                    <a:gd name="T10" fmla="*/ 14 w 27"/>
                    <a:gd name="T11" fmla="*/ 28 h 28"/>
                    <a:gd name="T12" fmla="*/ 27 w 27"/>
                    <a:gd name="T13" fmla="*/ 14 h 28"/>
                    <a:gd name="T14" fmla="*/ 26 w 27"/>
                    <a:gd name="T15" fmla="*/ 8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28"/>
                    <a:gd name="T26" fmla="*/ 27 w 27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28">
                      <a:moveTo>
                        <a:pt x="26" y="8"/>
                      </a:moveTo>
                      <a:cubicBezTo>
                        <a:pt x="25" y="11"/>
                        <a:pt x="25" y="13"/>
                        <a:pt x="23" y="15"/>
                      </a:cubicBezTo>
                      <a:cubicBezTo>
                        <a:pt x="23" y="15"/>
                        <a:pt x="20" y="8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2"/>
                        <a:pt x="27" y="14"/>
                      </a:cubicBezTo>
                      <a:cubicBezTo>
                        <a:pt x="27" y="12"/>
                        <a:pt x="27" y="9"/>
                        <a:pt x="26" y="8"/>
                      </a:cubicBezTo>
                      <a:close/>
                    </a:path>
                  </a:pathLst>
                </a:custGeom>
                <a:solidFill>
                  <a:srgbClr val="3331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4004" name="Freeform 24"/>
                <p:cNvSpPr>
                  <a:spLocks noChangeArrowheads="1"/>
                </p:cNvSpPr>
                <p:nvPr/>
              </p:nvSpPr>
              <p:spPr bwMode="auto">
                <a:xfrm>
                  <a:off x="488950" y="1047749"/>
                  <a:ext cx="317500" cy="114300"/>
                </a:xfrm>
                <a:custGeom>
                  <a:avLst/>
                  <a:gdLst>
                    <a:gd name="T0" fmla="*/ 37 w 74"/>
                    <a:gd name="T1" fmla="*/ 17 h 27"/>
                    <a:gd name="T2" fmla="*/ 1 w 74"/>
                    <a:gd name="T3" fmla="*/ 4 h 27"/>
                    <a:gd name="T4" fmla="*/ 1 w 74"/>
                    <a:gd name="T5" fmla="*/ 1 h 27"/>
                    <a:gd name="T6" fmla="*/ 3 w 74"/>
                    <a:gd name="T7" fmla="*/ 1 h 27"/>
                    <a:gd name="T8" fmla="*/ 70 w 74"/>
                    <a:gd name="T9" fmla="*/ 1 h 27"/>
                    <a:gd name="T10" fmla="*/ 73 w 74"/>
                    <a:gd name="T11" fmla="*/ 1 h 27"/>
                    <a:gd name="T12" fmla="*/ 73 w 74"/>
                    <a:gd name="T13" fmla="*/ 4 h 27"/>
                    <a:gd name="T14" fmla="*/ 37 w 74"/>
                    <a:gd name="T15" fmla="*/ 17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7"/>
                    <a:gd name="T26" fmla="*/ 74 w 74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7">
                      <a:moveTo>
                        <a:pt x="37" y="17"/>
                      </a:moveTo>
                      <a:cubicBezTo>
                        <a:pt x="16" y="17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2"/>
                        <a:pt x="36" y="27"/>
                        <a:pt x="70" y="1"/>
                      </a:cubicBezTo>
                      <a:cubicBezTo>
                        <a:pt x="71" y="0"/>
                        <a:pt x="73" y="0"/>
                        <a:pt x="73" y="1"/>
                      </a:cubicBezTo>
                      <a:cubicBezTo>
                        <a:pt x="74" y="2"/>
                        <a:pt x="74" y="4"/>
                        <a:pt x="73" y="4"/>
                      </a:cubicBezTo>
                      <a:cubicBezTo>
                        <a:pt x="60" y="14"/>
                        <a:pt x="48" y="17"/>
                        <a:pt x="37" y="17"/>
                      </a:cubicBezTo>
                      <a:close/>
                    </a:path>
                  </a:pathLst>
                </a:custGeom>
                <a:solidFill>
                  <a:srgbClr val="6B28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8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84005" name="文本框 16"/>
            <p:cNvSpPr>
              <a:spLocks noChangeArrowheads="1"/>
            </p:cNvSpPr>
            <p:nvPr/>
          </p:nvSpPr>
          <p:spPr bwMode="auto">
            <a:xfrm>
              <a:off x="6151" y="225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优</a:t>
              </a:r>
            </a:p>
          </p:txBody>
        </p:sp>
      </p:grpSp>
      <p:grpSp>
        <p:nvGrpSpPr>
          <p:cNvPr id="84009" name="Group 41"/>
          <p:cNvGrpSpPr/>
          <p:nvPr/>
        </p:nvGrpSpPr>
        <p:grpSpPr bwMode="auto">
          <a:xfrm>
            <a:off x="3890963" y="336550"/>
            <a:ext cx="5683250" cy="1193800"/>
            <a:chOff x="1771" y="12"/>
            <a:chExt cx="3580" cy="752"/>
          </a:xfrm>
        </p:grpSpPr>
        <p:pic>
          <p:nvPicPr>
            <p:cNvPr id="84010" name="图片 1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771" y="12"/>
              <a:ext cx="358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11" name="TextBox 19"/>
            <p:cNvSpPr>
              <a:spLocks noChangeArrowheads="1"/>
            </p:cNvSpPr>
            <p:nvPr/>
          </p:nvSpPr>
          <p:spPr bwMode="auto">
            <a:xfrm>
              <a:off x="1880" y="76"/>
              <a:ext cx="62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800" b="1">
                  <a:solidFill>
                    <a:srgbClr val="FFFFFF"/>
                  </a:solidFill>
                  <a:latin typeface="Arial Rounded MT Bold" panose="020F0704030504030204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提示</a:t>
              </a:r>
            </a:p>
          </p:txBody>
        </p:sp>
      </p:grpSp>
      <p:sp>
        <p:nvSpPr>
          <p:cNvPr id="84012" name="TextBox 23"/>
          <p:cNvSpPr>
            <a:spLocks noChangeArrowheads="1"/>
          </p:cNvSpPr>
          <p:nvPr/>
        </p:nvSpPr>
        <p:spPr bwMode="auto">
          <a:xfrm>
            <a:off x="5537200" y="679450"/>
            <a:ext cx="3840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画出投影线，只要投影线相交于一点，则一定是中心投影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4013" name="Rectangle 45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黑板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2438" y="1643063"/>
            <a:ext cx="7735887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458" name="Group 66"/>
          <p:cNvGrpSpPr/>
          <p:nvPr/>
        </p:nvGrpSpPr>
        <p:grpSpPr bwMode="auto">
          <a:xfrm>
            <a:off x="900113" y="1776413"/>
            <a:ext cx="2384425" cy="4730750"/>
            <a:chOff x="0" y="0"/>
            <a:chExt cx="4239" cy="8404"/>
          </a:xfrm>
        </p:grpSpPr>
        <p:sp>
          <p:nvSpPr>
            <p:cNvPr id="59459" name="Freeform 190"/>
            <p:cNvSpPr>
              <a:spLocks noChangeArrowheads="1"/>
            </p:cNvSpPr>
            <p:nvPr/>
          </p:nvSpPr>
          <p:spPr bwMode="auto">
            <a:xfrm flipH="1">
              <a:off x="783" y="7874"/>
              <a:ext cx="1750" cy="531"/>
            </a:xfrm>
            <a:custGeom>
              <a:avLst/>
              <a:gdLst>
                <a:gd name="T0" fmla="*/ 43 w 254"/>
                <a:gd name="T1" fmla="*/ 45 h 77"/>
                <a:gd name="T2" fmla="*/ 43 w 254"/>
                <a:gd name="T3" fmla="*/ 45 h 77"/>
                <a:gd name="T4" fmla="*/ 57 w 254"/>
                <a:gd name="T5" fmla="*/ 33 h 77"/>
                <a:gd name="T6" fmla="*/ 64 w 254"/>
                <a:gd name="T7" fmla="*/ 33 h 77"/>
                <a:gd name="T8" fmla="*/ 64 w 254"/>
                <a:gd name="T9" fmla="*/ 0 h 77"/>
                <a:gd name="T10" fmla="*/ 134 w 254"/>
                <a:gd name="T11" fmla="*/ 0 h 77"/>
                <a:gd name="T12" fmla="*/ 134 w 254"/>
                <a:gd name="T13" fmla="*/ 33 h 77"/>
                <a:gd name="T14" fmla="*/ 134 w 254"/>
                <a:gd name="T15" fmla="*/ 33 h 77"/>
                <a:gd name="T16" fmla="*/ 134 w 254"/>
                <a:gd name="T17" fmla="*/ 44 h 77"/>
                <a:gd name="T18" fmla="*/ 134 w 254"/>
                <a:gd name="T19" fmla="*/ 57 h 77"/>
                <a:gd name="T20" fmla="*/ 164 w 254"/>
                <a:gd name="T21" fmla="*/ 45 h 77"/>
                <a:gd name="T22" fmla="*/ 164 w 254"/>
                <a:gd name="T23" fmla="*/ 45 h 77"/>
                <a:gd name="T24" fmla="*/ 178 w 254"/>
                <a:gd name="T25" fmla="*/ 33 h 77"/>
                <a:gd name="T26" fmla="*/ 185 w 254"/>
                <a:gd name="T27" fmla="*/ 33 h 77"/>
                <a:gd name="T28" fmla="*/ 185 w 254"/>
                <a:gd name="T29" fmla="*/ 0 h 77"/>
                <a:gd name="T30" fmla="*/ 254 w 254"/>
                <a:gd name="T31" fmla="*/ 0 h 77"/>
                <a:gd name="T32" fmla="*/ 254 w 254"/>
                <a:gd name="T33" fmla="*/ 33 h 77"/>
                <a:gd name="T34" fmla="*/ 254 w 254"/>
                <a:gd name="T35" fmla="*/ 33 h 77"/>
                <a:gd name="T36" fmla="*/ 254 w 254"/>
                <a:gd name="T37" fmla="*/ 44 h 77"/>
                <a:gd name="T38" fmla="*/ 254 w 254"/>
                <a:gd name="T39" fmla="*/ 61 h 77"/>
                <a:gd name="T40" fmla="*/ 254 w 254"/>
                <a:gd name="T41" fmla="*/ 77 h 77"/>
                <a:gd name="T42" fmla="*/ 134 w 254"/>
                <a:gd name="T43" fmla="*/ 77 h 77"/>
                <a:gd name="T44" fmla="*/ 120 w 254"/>
                <a:gd name="T45" fmla="*/ 77 h 77"/>
                <a:gd name="T46" fmla="*/ 0 w 254"/>
                <a:gd name="T47" fmla="*/ 77 h 77"/>
                <a:gd name="T48" fmla="*/ 43 w 254"/>
                <a:gd name="T49" fmla="*/ 45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77"/>
                <a:gd name="T77" fmla="*/ 254 w 254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77">
                  <a:moveTo>
                    <a:pt x="43" y="45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3" y="34"/>
                    <a:pt x="57" y="33"/>
                    <a:pt x="57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40" y="51"/>
                    <a:pt x="150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3" y="34"/>
                    <a:pt x="178" y="33"/>
                    <a:pt x="178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7" y="49"/>
                    <a:pt x="43" y="45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0" name="Rectangle 191"/>
            <p:cNvSpPr>
              <a:spLocks noChangeArrowheads="1"/>
            </p:cNvSpPr>
            <p:nvPr/>
          </p:nvSpPr>
          <p:spPr bwMode="auto">
            <a:xfrm flipH="1">
              <a:off x="728" y="3931"/>
              <a:ext cx="578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1" name="Rectangle 192"/>
            <p:cNvSpPr>
              <a:spLocks noChangeArrowheads="1"/>
            </p:cNvSpPr>
            <p:nvPr/>
          </p:nvSpPr>
          <p:spPr bwMode="auto">
            <a:xfrm flipH="1">
              <a:off x="1024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2" name="Rectangle 193"/>
            <p:cNvSpPr>
              <a:spLocks noChangeArrowheads="1"/>
            </p:cNvSpPr>
            <p:nvPr/>
          </p:nvSpPr>
          <p:spPr bwMode="auto">
            <a:xfrm flipH="1">
              <a:off x="1577" y="3931"/>
              <a:ext cx="586" cy="4074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3" name="Rectangle 194"/>
            <p:cNvSpPr>
              <a:spLocks noChangeArrowheads="1"/>
            </p:cNvSpPr>
            <p:nvPr/>
          </p:nvSpPr>
          <p:spPr bwMode="auto">
            <a:xfrm flipH="1">
              <a:off x="1577" y="3931"/>
              <a:ext cx="282" cy="4074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4" name="Rectangle 195"/>
            <p:cNvSpPr>
              <a:spLocks noChangeArrowheads="1"/>
            </p:cNvSpPr>
            <p:nvPr/>
          </p:nvSpPr>
          <p:spPr bwMode="auto">
            <a:xfrm flipH="1">
              <a:off x="1142" y="4121"/>
              <a:ext cx="648" cy="938"/>
            </a:xfrm>
            <a:prstGeom prst="rect">
              <a:avLst/>
            </a:prstGeom>
            <a:solidFill>
              <a:srgbClr val="72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5" name="Freeform 196"/>
            <p:cNvSpPr>
              <a:spLocks noChangeArrowheads="1"/>
            </p:cNvSpPr>
            <p:nvPr/>
          </p:nvSpPr>
          <p:spPr bwMode="auto">
            <a:xfrm flipH="1">
              <a:off x="0" y="1570"/>
              <a:ext cx="2430" cy="3730"/>
            </a:xfrm>
            <a:custGeom>
              <a:avLst/>
              <a:gdLst>
                <a:gd name="T0" fmla="*/ 5 w 353"/>
                <a:gd name="T1" fmla="*/ 41 h 541"/>
                <a:gd name="T2" fmla="*/ 106 w 353"/>
                <a:gd name="T3" fmla="*/ 0 h 541"/>
                <a:gd name="T4" fmla="*/ 142 w 353"/>
                <a:gd name="T5" fmla="*/ 2 h 541"/>
                <a:gd name="T6" fmla="*/ 177 w 353"/>
                <a:gd name="T7" fmla="*/ 0 h 541"/>
                <a:gd name="T8" fmla="*/ 278 w 353"/>
                <a:gd name="T9" fmla="*/ 41 h 541"/>
                <a:gd name="T10" fmla="*/ 295 w 353"/>
                <a:gd name="T11" fmla="*/ 48 h 541"/>
                <a:gd name="T12" fmla="*/ 353 w 353"/>
                <a:gd name="T13" fmla="*/ 253 h 541"/>
                <a:gd name="T14" fmla="*/ 296 w 353"/>
                <a:gd name="T15" fmla="*/ 269 h 541"/>
                <a:gd name="T16" fmla="*/ 261 w 353"/>
                <a:gd name="T17" fmla="*/ 147 h 541"/>
                <a:gd name="T18" fmla="*/ 283 w 353"/>
                <a:gd name="T19" fmla="*/ 445 h 541"/>
                <a:gd name="T20" fmla="*/ 142 w 353"/>
                <a:gd name="T21" fmla="*/ 403 h 541"/>
                <a:gd name="T22" fmla="*/ 0 w 353"/>
                <a:gd name="T23" fmla="*/ 445 h 541"/>
                <a:gd name="T24" fmla="*/ 5 w 353"/>
                <a:gd name="T25" fmla="*/ 4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541"/>
                <a:gd name="T41" fmla="*/ 353 w 35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541">
                  <a:moveTo>
                    <a:pt x="5" y="41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296" y="269"/>
                    <a:pt x="296" y="269"/>
                    <a:pt x="296" y="269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52" y="231"/>
                    <a:pt x="249" y="348"/>
                    <a:pt x="283" y="445"/>
                  </a:cubicBezTo>
                  <a:cubicBezTo>
                    <a:pt x="167" y="541"/>
                    <a:pt x="145" y="450"/>
                    <a:pt x="142" y="403"/>
                  </a:cubicBezTo>
                  <a:cubicBezTo>
                    <a:pt x="138" y="450"/>
                    <a:pt x="117" y="541"/>
                    <a:pt x="0" y="445"/>
                  </a:cubicBezTo>
                  <a:cubicBezTo>
                    <a:pt x="61" y="241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6" name="Freeform 197"/>
            <p:cNvSpPr>
              <a:spLocks noChangeArrowheads="1"/>
            </p:cNvSpPr>
            <p:nvPr/>
          </p:nvSpPr>
          <p:spPr bwMode="auto">
            <a:xfrm flipH="1">
              <a:off x="992" y="1577"/>
              <a:ext cx="874" cy="1816"/>
            </a:xfrm>
            <a:custGeom>
              <a:avLst/>
              <a:gdLst>
                <a:gd name="T0" fmla="*/ 101 w 127"/>
                <a:gd name="T1" fmla="*/ 7 h 263"/>
                <a:gd name="T2" fmla="*/ 97 w 127"/>
                <a:gd name="T3" fmla="*/ 0 h 263"/>
                <a:gd name="T4" fmla="*/ 48 w 127"/>
                <a:gd name="T5" fmla="*/ 2 h 263"/>
                <a:gd name="T6" fmla="*/ 22 w 127"/>
                <a:gd name="T7" fmla="*/ 2 h 263"/>
                <a:gd name="T8" fmla="*/ 20 w 127"/>
                <a:gd name="T9" fmla="*/ 3 h 263"/>
                <a:gd name="T10" fmla="*/ 0 w 127"/>
                <a:gd name="T11" fmla="*/ 33 h 263"/>
                <a:gd name="T12" fmla="*/ 21 w 127"/>
                <a:gd name="T13" fmla="*/ 137 h 263"/>
                <a:gd name="T14" fmla="*/ 57 w 127"/>
                <a:gd name="T15" fmla="*/ 257 h 263"/>
                <a:gd name="T16" fmla="*/ 59 w 127"/>
                <a:gd name="T17" fmla="*/ 260 h 263"/>
                <a:gd name="T18" fmla="*/ 62 w 127"/>
                <a:gd name="T19" fmla="*/ 258 h 263"/>
                <a:gd name="T20" fmla="*/ 83 w 127"/>
                <a:gd name="T21" fmla="*/ 209 h 263"/>
                <a:gd name="T22" fmla="*/ 101 w 127"/>
                <a:gd name="T23" fmla="*/ 175 h 263"/>
                <a:gd name="T24" fmla="*/ 127 w 127"/>
                <a:gd name="T25" fmla="*/ 67 h 263"/>
                <a:gd name="T26" fmla="*/ 111 w 127"/>
                <a:gd name="T27" fmla="*/ 32 h 263"/>
                <a:gd name="T28" fmla="*/ 101 w 127"/>
                <a:gd name="T29" fmla="*/ 7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263"/>
                <a:gd name="T47" fmla="*/ 127 w 127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263">
                  <a:moveTo>
                    <a:pt x="101" y="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57" y="257"/>
                    <a:pt x="57" y="257"/>
                    <a:pt x="57" y="257"/>
                  </a:cubicBezTo>
                  <a:cubicBezTo>
                    <a:pt x="59" y="260"/>
                    <a:pt x="59" y="260"/>
                    <a:pt x="59" y="260"/>
                  </a:cubicBezTo>
                  <a:cubicBezTo>
                    <a:pt x="59" y="260"/>
                    <a:pt x="60" y="263"/>
                    <a:pt x="62" y="258"/>
                  </a:cubicBezTo>
                  <a:cubicBezTo>
                    <a:pt x="65" y="250"/>
                    <a:pt x="83" y="209"/>
                    <a:pt x="83" y="209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11" y="32"/>
                    <a:pt x="111" y="32"/>
                    <a:pt x="111" y="32"/>
                  </a:cubicBezTo>
                  <a:lnTo>
                    <a:pt x="10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7" name="Freeform 198"/>
            <p:cNvSpPr>
              <a:spLocks noChangeArrowheads="1"/>
            </p:cNvSpPr>
            <p:nvPr/>
          </p:nvSpPr>
          <p:spPr bwMode="auto">
            <a:xfrm flipH="1">
              <a:off x="1375" y="1585"/>
              <a:ext cx="157" cy="212"/>
            </a:xfrm>
            <a:custGeom>
              <a:avLst/>
              <a:gdLst>
                <a:gd name="T0" fmla="*/ 0 w 43"/>
                <a:gd name="T1" fmla="*/ 0 h 58"/>
                <a:gd name="T2" fmla="*/ 43 w 43"/>
                <a:gd name="T3" fmla="*/ 0 h 58"/>
                <a:gd name="T4" fmla="*/ 37 w 43"/>
                <a:gd name="T5" fmla="*/ 58 h 58"/>
                <a:gd name="T6" fmla="*/ 7 w 43"/>
                <a:gd name="T7" fmla="*/ 58 h 58"/>
                <a:gd name="T8" fmla="*/ 0 w 4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8"/>
                <a:gd name="T17" fmla="*/ 43 w 4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8">
                  <a:moveTo>
                    <a:pt x="0" y="0"/>
                  </a:moveTo>
                  <a:lnTo>
                    <a:pt x="43" y="0"/>
                  </a:lnTo>
                  <a:lnTo>
                    <a:pt x="37" y="58"/>
                  </a:lnTo>
                  <a:lnTo>
                    <a:pt x="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8" name="Freeform 199"/>
            <p:cNvSpPr>
              <a:spLocks noChangeArrowheads="1"/>
            </p:cNvSpPr>
            <p:nvPr/>
          </p:nvSpPr>
          <p:spPr bwMode="auto">
            <a:xfrm flipH="1">
              <a:off x="1298" y="1779"/>
              <a:ext cx="319" cy="1599"/>
            </a:xfrm>
            <a:custGeom>
              <a:avLst/>
              <a:gdLst>
                <a:gd name="T0" fmla="*/ 0 w 87"/>
                <a:gd name="T1" fmla="*/ 339 h 437"/>
                <a:gd name="T2" fmla="*/ 34 w 87"/>
                <a:gd name="T3" fmla="*/ 0 h 437"/>
                <a:gd name="T4" fmla="*/ 55 w 87"/>
                <a:gd name="T5" fmla="*/ 2 h 437"/>
                <a:gd name="T6" fmla="*/ 87 w 87"/>
                <a:gd name="T7" fmla="*/ 339 h 437"/>
                <a:gd name="T8" fmla="*/ 60 w 87"/>
                <a:gd name="T9" fmla="*/ 403 h 437"/>
                <a:gd name="T10" fmla="*/ 49 w 87"/>
                <a:gd name="T11" fmla="*/ 429 h 437"/>
                <a:gd name="T12" fmla="*/ 45 w 87"/>
                <a:gd name="T13" fmla="*/ 437 h 437"/>
                <a:gd name="T14" fmla="*/ 41 w 87"/>
                <a:gd name="T15" fmla="*/ 431 h 437"/>
                <a:gd name="T16" fmla="*/ 26 w 87"/>
                <a:gd name="T17" fmla="*/ 403 h 437"/>
                <a:gd name="T18" fmla="*/ 0 w 87"/>
                <a:gd name="T19" fmla="*/ 339 h 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7"/>
                <a:gd name="T32" fmla="*/ 87 w 87"/>
                <a:gd name="T33" fmla="*/ 437 h 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7">
                  <a:moveTo>
                    <a:pt x="0" y="339"/>
                  </a:moveTo>
                  <a:lnTo>
                    <a:pt x="34" y="0"/>
                  </a:lnTo>
                  <a:lnTo>
                    <a:pt x="55" y="2"/>
                  </a:lnTo>
                  <a:lnTo>
                    <a:pt x="87" y="339"/>
                  </a:lnTo>
                  <a:lnTo>
                    <a:pt x="60" y="403"/>
                  </a:lnTo>
                  <a:lnTo>
                    <a:pt x="49" y="429"/>
                  </a:lnTo>
                  <a:lnTo>
                    <a:pt x="45" y="437"/>
                  </a:lnTo>
                  <a:lnTo>
                    <a:pt x="41" y="431"/>
                  </a:lnTo>
                  <a:lnTo>
                    <a:pt x="26" y="403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69" name="Freeform 200"/>
            <p:cNvSpPr>
              <a:spLocks noChangeArrowheads="1"/>
            </p:cNvSpPr>
            <p:nvPr/>
          </p:nvSpPr>
          <p:spPr bwMode="auto">
            <a:xfrm flipH="1">
              <a:off x="874" y="1585"/>
              <a:ext cx="586" cy="1801"/>
            </a:xfrm>
            <a:custGeom>
              <a:avLst/>
              <a:gdLst>
                <a:gd name="T0" fmla="*/ 40 w 85"/>
                <a:gd name="T1" fmla="*/ 0 h 261"/>
                <a:gd name="T2" fmla="*/ 0 w 85"/>
                <a:gd name="T3" fmla="*/ 261 h 261"/>
                <a:gd name="T4" fmla="*/ 85 w 85"/>
                <a:gd name="T5" fmla="*/ 68 h 261"/>
                <a:gd name="T6" fmla="*/ 68 w 85"/>
                <a:gd name="T7" fmla="*/ 57 h 261"/>
                <a:gd name="T8" fmla="*/ 79 w 85"/>
                <a:gd name="T9" fmla="*/ 37 h 261"/>
                <a:gd name="T10" fmla="*/ 40 w 85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61"/>
                <a:gd name="T20" fmla="*/ 85 w 85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61">
                  <a:moveTo>
                    <a:pt x="40" y="0"/>
                  </a:moveTo>
                  <a:cubicBezTo>
                    <a:pt x="40" y="0"/>
                    <a:pt x="41" y="139"/>
                    <a:pt x="0" y="261"/>
                  </a:cubicBezTo>
                  <a:cubicBezTo>
                    <a:pt x="29" y="225"/>
                    <a:pt x="85" y="68"/>
                    <a:pt x="85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0" name="Rectangle 201"/>
            <p:cNvSpPr>
              <a:spLocks noChangeArrowheads="1"/>
            </p:cNvSpPr>
            <p:nvPr/>
          </p:nvSpPr>
          <p:spPr bwMode="auto">
            <a:xfrm flipH="1">
              <a:off x="1181" y="1453"/>
              <a:ext cx="545" cy="132"/>
            </a:xfrm>
            <a:prstGeom prst="rect">
              <a:avLst/>
            </a:prstGeom>
            <a:solidFill>
              <a:srgbClr val="DDD4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1" name="Freeform 202"/>
            <p:cNvSpPr>
              <a:spLocks noChangeArrowheads="1"/>
            </p:cNvSpPr>
            <p:nvPr/>
          </p:nvSpPr>
          <p:spPr bwMode="auto">
            <a:xfrm flipH="1">
              <a:off x="1182" y="1563"/>
              <a:ext cx="278" cy="201"/>
            </a:xfrm>
            <a:custGeom>
              <a:avLst/>
              <a:gdLst>
                <a:gd name="T0" fmla="*/ 0 w 76"/>
                <a:gd name="T1" fmla="*/ 6 h 55"/>
                <a:gd name="T2" fmla="*/ 30 w 76"/>
                <a:gd name="T3" fmla="*/ 55 h 55"/>
                <a:gd name="T4" fmla="*/ 76 w 76"/>
                <a:gd name="T5" fmla="*/ 10 h 55"/>
                <a:gd name="T6" fmla="*/ 76 w 76"/>
                <a:gd name="T7" fmla="*/ 0 h 55"/>
                <a:gd name="T8" fmla="*/ 0 w 76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6"/>
                  </a:moveTo>
                  <a:lnTo>
                    <a:pt x="30" y="55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2" name="Freeform 203"/>
            <p:cNvSpPr>
              <a:spLocks noChangeArrowheads="1"/>
            </p:cNvSpPr>
            <p:nvPr/>
          </p:nvSpPr>
          <p:spPr bwMode="auto">
            <a:xfrm flipH="1">
              <a:off x="1453" y="1563"/>
              <a:ext cx="274" cy="201"/>
            </a:xfrm>
            <a:custGeom>
              <a:avLst/>
              <a:gdLst>
                <a:gd name="T0" fmla="*/ 75 w 75"/>
                <a:gd name="T1" fmla="*/ 6 h 55"/>
                <a:gd name="T2" fmla="*/ 45 w 75"/>
                <a:gd name="T3" fmla="*/ 55 h 55"/>
                <a:gd name="T4" fmla="*/ 0 w 75"/>
                <a:gd name="T5" fmla="*/ 10 h 55"/>
                <a:gd name="T6" fmla="*/ 0 w 75"/>
                <a:gd name="T7" fmla="*/ 0 h 55"/>
                <a:gd name="T8" fmla="*/ 75 w 75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5"/>
                <a:gd name="T17" fmla="*/ 75 w 7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5">
                  <a:moveTo>
                    <a:pt x="75" y="6"/>
                  </a:moveTo>
                  <a:lnTo>
                    <a:pt x="45" y="5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3" name="Freeform 204"/>
            <p:cNvSpPr>
              <a:spLocks noChangeArrowheads="1"/>
            </p:cNvSpPr>
            <p:nvPr/>
          </p:nvSpPr>
          <p:spPr bwMode="auto">
            <a:xfrm flipH="1">
              <a:off x="1453" y="1585"/>
              <a:ext cx="578" cy="1801"/>
            </a:xfrm>
            <a:custGeom>
              <a:avLst/>
              <a:gdLst>
                <a:gd name="T0" fmla="*/ 44 w 84"/>
                <a:gd name="T1" fmla="*/ 0 h 261"/>
                <a:gd name="T2" fmla="*/ 84 w 84"/>
                <a:gd name="T3" fmla="*/ 261 h 261"/>
                <a:gd name="T4" fmla="*/ 0 w 84"/>
                <a:gd name="T5" fmla="*/ 68 h 261"/>
                <a:gd name="T6" fmla="*/ 16 w 84"/>
                <a:gd name="T7" fmla="*/ 57 h 261"/>
                <a:gd name="T8" fmla="*/ 6 w 84"/>
                <a:gd name="T9" fmla="*/ 37 h 261"/>
                <a:gd name="T10" fmla="*/ 44 w 84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61"/>
                <a:gd name="T20" fmla="*/ 84 w 84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61">
                  <a:moveTo>
                    <a:pt x="44" y="0"/>
                  </a:moveTo>
                  <a:cubicBezTo>
                    <a:pt x="44" y="0"/>
                    <a:pt x="43" y="139"/>
                    <a:pt x="84" y="261"/>
                  </a:cubicBezTo>
                  <a:cubicBezTo>
                    <a:pt x="55" y="225"/>
                    <a:pt x="0" y="68"/>
                    <a:pt x="0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4" name="Rectangle 205"/>
            <p:cNvSpPr>
              <a:spLocks noChangeArrowheads="1"/>
            </p:cNvSpPr>
            <p:nvPr/>
          </p:nvSpPr>
          <p:spPr bwMode="auto">
            <a:xfrm flipH="1">
              <a:off x="789" y="3067"/>
              <a:ext cx="297" cy="95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5" name="Freeform 206"/>
            <p:cNvSpPr>
              <a:spLocks noChangeArrowheads="1"/>
            </p:cNvSpPr>
            <p:nvPr/>
          </p:nvSpPr>
          <p:spPr bwMode="auto">
            <a:xfrm flipH="1">
              <a:off x="1500" y="205"/>
              <a:ext cx="560" cy="435"/>
            </a:xfrm>
            <a:custGeom>
              <a:avLst/>
              <a:gdLst>
                <a:gd name="T0" fmla="*/ 0 w 81"/>
                <a:gd name="T1" fmla="*/ 32 h 63"/>
                <a:gd name="T2" fmla="*/ 32 w 81"/>
                <a:gd name="T3" fmla="*/ 0 h 63"/>
                <a:gd name="T4" fmla="*/ 49 w 81"/>
                <a:gd name="T5" fmla="*/ 0 h 63"/>
                <a:gd name="T6" fmla="*/ 81 w 81"/>
                <a:gd name="T7" fmla="*/ 32 h 63"/>
                <a:gd name="T8" fmla="*/ 49 w 81"/>
                <a:gd name="T9" fmla="*/ 63 h 63"/>
                <a:gd name="T10" fmla="*/ 32 w 81"/>
                <a:gd name="T11" fmla="*/ 63 h 63"/>
                <a:gd name="T12" fmla="*/ 0 w 81"/>
                <a:gd name="T13" fmla="*/ 3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3"/>
                <a:gd name="T23" fmla="*/ 81 w 8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3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6" y="0"/>
                    <a:pt x="81" y="14"/>
                    <a:pt x="81" y="32"/>
                  </a:cubicBezTo>
                  <a:cubicBezTo>
                    <a:pt x="81" y="49"/>
                    <a:pt x="66" y="63"/>
                    <a:pt x="49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6" name="Freeform 207"/>
            <p:cNvSpPr>
              <a:spLocks noChangeArrowheads="1"/>
            </p:cNvSpPr>
            <p:nvPr/>
          </p:nvSpPr>
          <p:spPr bwMode="auto">
            <a:xfrm flipH="1">
              <a:off x="991" y="248"/>
              <a:ext cx="915" cy="1311"/>
            </a:xfrm>
            <a:custGeom>
              <a:avLst/>
              <a:gdLst>
                <a:gd name="T0" fmla="*/ 0 w 133"/>
                <a:gd name="T1" fmla="*/ 60 h 190"/>
                <a:gd name="T2" fmla="*/ 67 w 133"/>
                <a:gd name="T3" fmla="*/ 0 h 190"/>
                <a:gd name="T4" fmla="*/ 133 w 133"/>
                <a:gd name="T5" fmla="*/ 60 h 190"/>
                <a:gd name="T6" fmla="*/ 133 w 133"/>
                <a:gd name="T7" fmla="*/ 108 h 190"/>
                <a:gd name="T8" fmla="*/ 133 w 133"/>
                <a:gd name="T9" fmla="*/ 130 h 190"/>
                <a:gd name="T10" fmla="*/ 67 w 133"/>
                <a:gd name="T11" fmla="*/ 190 h 190"/>
                <a:gd name="T12" fmla="*/ 0 w 133"/>
                <a:gd name="T13" fmla="*/ 130 h 190"/>
                <a:gd name="T14" fmla="*/ 0 w 133"/>
                <a:gd name="T15" fmla="*/ 6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90"/>
                <a:gd name="T26" fmla="*/ 133 w 133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90">
                  <a:moveTo>
                    <a:pt x="0" y="60"/>
                  </a:moveTo>
                  <a:cubicBezTo>
                    <a:pt x="0" y="27"/>
                    <a:pt x="30" y="0"/>
                    <a:pt x="67" y="0"/>
                  </a:cubicBezTo>
                  <a:cubicBezTo>
                    <a:pt x="104" y="0"/>
                    <a:pt x="133" y="27"/>
                    <a:pt x="133" y="60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3" y="163"/>
                    <a:pt x="104" y="190"/>
                    <a:pt x="67" y="190"/>
                  </a:cubicBezTo>
                  <a:cubicBezTo>
                    <a:pt x="30" y="190"/>
                    <a:pt x="0" y="163"/>
                    <a:pt x="0" y="13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7" name="Freeform 208"/>
            <p:cNvSpPr>
              <a:spLocks noEditPoints="1" noChangeArrowheads="1"/>
            </p:cNvSpPr>
            <p:nvPr/>
          </p:nvSpPr>
          <p:spPr bwMode="auto">
            <a:xfrm flipH="1">
              <a:off x="1170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7 w 96"/>
                <a:gd name="T11" fmla="*/ 39 h 53"/>
                <a:gd name="T12" fmla="*/ 78 w 96"/>
                <a:gd name="T13" fmla="*/ 39 h 53"/>
                <a:gd name="T14" fmla="*/ 78 w 96"/>
                <a:gd name="T15" fmla="*/ 13 h 53"/>
                <a:gd name="T16" fmla="*/ 17 w 96"/>
                <a:gd name="T17" fmla="*/ 13 h 53"/>
                <a:gd name="T18" fmla="*/ 17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7" y="39"/>
                  </a:moveTo>
                  <a:lnTo>
                    <a:pt x="78" y="39"/>
                  </a:lnTo>
                  <a:lnTo>
                    <a:pt x="78" y="13"/>
                  </a:lnTo>
                  <a:lnTo>
                    <a:pt x="17" y="13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8" name="Freeform 209"/>
            <p:cNvSpPr>
              <a:spLocks noEditPoints="1" noChangeArrowheads="1"/>
            </p:cNvSpPr>
            <p:nvPr/>
          </p:nvSpPr>
          <p:spPr bwMode="auto">
            <a:xfrm flipH="1">
              <a:off x="1617" y="710"/>
              <a:ext cx="351" cy="194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53 h 53"/>
                <a:gd name="T4" fmla="*/ 0 w 96"/>
                <a:gd name="T5" fmla="*/ 53 h 53"/>
                <a:gd name="T6" fmla="*/ 0 w 96"/>
                <a:gd name="T7" fmla="*/ 0 h 53"/>
                <a:gd name="T8" fmla="*/ 96 w 96"/>
                <a:gd name="T9" fmla="*/ 0 h 53"/>
                <a:gd name="T10" fmla="*/ 19 w 96"/>
                <a:gd name="T11" fmla="*/ 39 h 53"/>
                <a:gd name="T12" fmla="*/ 79 w 96"/>
                <a:gd name="T13" fmla="*/ 39 h 53"/>
                <a:gd name="T14" fmla="*/ 79 w 96"/>
                <a:gd name="T15" fmla="*/ 13 h 53"/>
                <a:gd name="T16" fmla="*/ 19 w 96"/>
                <a:gd name="T17" fmla="*/ 13 h 53"/>
                <a:gd name="T18" fmla="*/ 19 w 96"/>
                <a:gd name="T19" fmla="*/ 39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3"/>
                <a:gd name="T32" fmla="*/ 96 w 9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3">
                  <a:moveTo>
                    <a:pt x="96" y="0"/>
                  </a:moveTo>
                  <a:lnTo>
                    <a:pt x="9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96" y="0"/>
                  </a:lnTo>
                  <a:close/>
                  <a:moveTo>
                    <a:pt x="19" y="39"/>
                  </a:moveTo>
                  <a:lnTo>
                    <a:pt x="79" y="39"/>
                  </a:lnTo>
                  <a:lnTo>
                    <a:pt x="79" y="13"/>
                  </a:lnTo>
                  <a:lnTo>
                    <a:pt x="19" y="13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79" name="Rectangle 210"/>
            <p:cNvSpPr>
              <a:spLocks noChangeArrowheads="1"/>
            </p:cNvSpPr>
            <p:nvPr/>
          </p:nvSpPr>
          <p:spPr bwMode="auto">
            <a:xfrm flipH="1">
              <a:off x="1478" y="765"/>
              <a:ext cx="154" cy="55"/>
            </a:xfrm>
            <a:prstGeom prst="rect">
              <a:avLst/>
            </a:prstGeom>
            <a:solidFill>
              <a:srgbClr val="0E4A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0" name="Rectangle 211"/>
            <p:cNvSpPr>
              <a:spLocks noChangeArrowheads="1"/>
            </p:cNvSpPr>
            <p:nvPr/>
          </p:nvSpPr>
          <p:spPr bwMode="auto">
            <a:xfrm flipH="1">
              <a:off x="1423" y="1295"/>
              <a:ext cx="263" cy="55"/>
            </a:xfrm>
            <a:prstGeom prst="rect">
              <a:avLst/>
            </a:prstGeom>
            <a:solidFill>
              <a:srgbClr val="EA58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1" name="Freeform 212"/>
            <p:cNvSpPr>
              <a:spLocks noChangeArrowheads="1"/>
            </p:cNvSpPr>
            <p:nvPr/>
          </p:nvSpPr>
          <p:spPr bwMode="auto">
            <a:xfrm flipH="1">
              <a:off x="1376" y="0"/>
              <a:ext cx="560" cy="439"/>
            </a:xfrm>
            <a:custGeom>
              <a:avLst/>
              <a:gdLst>
                <a:gd name="T0" fmla="*/ 0 w 81"/>
                <a:gd name="T1" fmla="*/ 32 h 64"/>
                <a:gd name="T2" fmla="*/ 32 w 81"/>
                <a:gd name="T3" fmla="*/ 0 h 64"/>
                <a:gd name="T4" fmla="*/ 49 w 81"/>
                <a:gd name="T5" fmla="*/ 0 h 64"/>
                <a:gd name="T6" fmla="*/ 81 w 81"/>
                <a:gd name="T7" fmla="*/ 32 h 64"/>
                <a:gd name="T8" fmla="*/ 49 w 81"/>
                <a:gd name="T9" fmla="*/ 64 h 64"/>
                <a:gd name="T10" fmla="*/ 32 w 81"/>
                <a:gd name="T11" fmla="*/ 64 h 64"/>
                <a:gd name="T12" fmla="*/ 0 w 81"/>
                <a:gd name="T13" fmla="*/ 3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4"/>
                <a:gd name="T23" fmla="*/ 81 w 8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4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81" y="15"/>
                    <a:pt x="81" y="32"/>
                  </a:cubicBezTo>
                  <a:cubicBezTo>
                    <a:pt x="81" y="50"/>
                    <a:pt x="67" y="64"/>
                    <a:pt x="49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2" name="Freeform 213"/>
            <p:cNvSpPr>
              <a:spLocks noChangeArrowheads="1"/>
            </p:cNvSpPr>
            <p:nvPr/>
          </p:nvSpPr>
          <p:spPr bwMode="auto">
            <a:xfrm flipH="1">
              <a:off x="837" y="212"/>
              <a:ext cx="395" cy="373"/>
            </a:xfrm>
            <a:custGeom>
              <a:avLst/>
              <a:gdLst>
                <a:gd name="T0" fmla="*/ 0 w 57"/>
                <a:gd name="T1" fmla="*/ 27 h 54"/>
                <a:gd name="T2" fmla="*/ 22 w 57"/>
                <a:gd name="T3" fmla="*/ 0 h 54"/>
                <a:gd name="T4" fmla="*/ 34 w 57"/>
                <a:gd name="T5" fmla="*/ 0 h 54"/>
                <a:gd name="T6" fmla="*/ 57 w 57"/>
                <a:gd name="T7" fmla="*/ 27 h 54"/>
                <a:gd name="T8" fmla="*/ 34 w 57"/>
                <a:gd name="T9" fmla="*/ 54 h 54"/>
                <a:gd name="T10" fmla="*/ 22 w 57"/>
                <a:gd name="T11" fmla="*/ 54 h 54"/>
                <a:gd name="T12" fmla="*/ 0 w 57"/>
                <a:gd name="T13" fmla="*/ 2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4"/>
                <a:gd name="T23" fmla="*/ 57 w 5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4">
                  <a:moveTo>
                    <a:pt x="0" y="27"/>
                  </a:moveTo>
                  <a:cubicBezTo>
                    <a:pt x="0" y="12"/>
                    <a:pt x="10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7"/>
                  </a:cubicBezTo>
                  <a:cubicBezTo>
                    <a:pt x="57" y="42"/>
                    <a:pt x="47" y="54"/>
                    <a:pt x="3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3" name="Freeform 214"/>
            <p:cNvSpPr>
              <a:spLocks noChangeArrowheads="1"/>
            </p:cNvSpPr>
            <p:nvPr/>
          </p:nvSpPr>
          <p:spPr bwMode="auto">
            <a:xfrm flipH="1">
              <a:off x="1079" y="87"/>
              <a:ext cx="498" cy="352"/>
            </a:xfrm>
            <a:custGeom>
              <a:avLst/>
              <a:gdLst>
                <a:gd name="T0" fmla="*/ 72 w 72"/>
                <a:gd name="T1" fmla="*/ 51 h 51"/>
                <a:gd name="T2" fmla="*/ 0 w 72"/>
                <a:gd name="T3" fmla="*/ 51 h 51"/>
                <a:gd name="T4" fmla="*/ 0 w 72"/>
                <a:gd name="T5" fmla="*/ 0 h 51"/>
                <a:gd name="T6" fmla="*/ 50 w 72"/>
                <a:gd name="T7" fmla="*/ 0 h 51"/>
                <a:gd name="T8" fmla="*/ 72 w 72"/>
                <a:gd name="T9" fmla="*/ 19 h 51"/>
                <a:gd name="T10" fmla="*/ 72 w 72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1"/>
                <a:gd name="T20" fmla="*/ 72 w 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1">
                  <a:moveTo>
                    <a:pt x="72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0"/>
                    <a:pt x="50" y="0"/>
                  </a:cubicBezTo>
                  <a:cubicBezTo>
                    <a:pt x="65" y="0"/>
                    <a:pt x="72" y="6"/>
                    <a:pt x="72" y="19"/>
                  </a:cubicBezTo>
                  <a:cubicBezTo>
                    <a:pt x="72" y="32"/>
                    <a:pt x="72" y="51"/>
                    <a:pt x="72" y="51"/>
                  </a:cubicBez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4" name="Freeform 215"/>
            <p:cNvSpPr>
              <a:spLocks noChangeArrowheads="1"/>
            </p:cNvSpPr>
            <p:nvPr/>
          </p:nvSpPr>
          <p:spPr bwMode="auto">
            <a:xfrm flipH="1">
              <a:off x="969" y="475"/>
              <a:ext cx="117" cy="447"/>
            </a:xfrm>
            <a:custGeom>
              <a:avLst/>
              <a:gdLst>
                <a:gd name="T0" fmla="*/ 17 w 17"/>
                <a:gd name="T1" fmla="*/ 60 h 65"/>
                <a:gd name="T2" fmla="*/ 9 w 17"/>
                <a:gd name="T3" fmla="*/ 65 h 65"/>
                <a:gd name="T4" fmla="*/ 0 w 17"/>
                <a:gd name="T5" fmla="*/ 60 h 65"/>
                <a:gd name="T6" fmla="*/ 0 w 17"/>
                <a:gd name="T7" fmla="*/ 5 h 65"/>
                <a:gd name="T8" fmla="*/ 9 w 17"/>
                <a:gd name="T9" fmla="*/ 0 h 65"/>
                <a:gd name="T10" fmla="*/ 17 w 17"/>
                <a:gd name="T11" fmla="*/ 5 h 65"/>
                <a:gd name="T12" fmla="*/ 17 w 17"/>
                <a:gd name="T13" fmla="*/ 6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5"/>
                <a:gd name="T23" fmla="*/ 17 w 1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5">
                  <a:moveTo>
                    <a:pt x="17" y="60"/>
                  </a:moveTo>
                  <a:cubicBezTo>
                    <a:pt x="17" y="63"/>
                    <a:pt x="13" y="65"/>
                    <a:pt x="9" y="65"/>
                  </a:cubicBezTo>
                  <a:cubicBezTo>
                    <a:pt x="4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5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rgbClr val="5A6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5" name="Freeform 216"/>
            <p:cNvSpPr>
              <a:spLocks noChangeArrowheads="1"/>
            </p:cNvSpPr>
            <p:nvPr/>
          </p:nvSpPr>
          <p:spPr bwMode="auto">
            <a:xfrm flipH="1">
              <a:off x="2163" y="1855"/>
              <a:ext cx="1398" cy="1135"/>
            </a:xfrm>
            <a:custGeom>
              <a:avLst/>
              <a:gdLst>
                <a:gd name="T0" fmla="*/ 382 w 382"/>
                <a:gd name="T1" fmla="*/ 150 h 310"/>
                <a:gd name="T2" fmla="*/ 320 w 382"/>
                <a:gd name="T3" fmla="*/ 0 h 310"/>
                <a:gd name="T4" fmla="*/ 0 w 382"/>
                <a:gd name="T5" fmla="*/ 211 h 310"/>
                <a:gd name="T6" fmla="*/ 64 w 382"/>
                <a:gd name="T7" fmla="*/ 310 h 310"/>
                <a:gd name="T8" fmla="*/ 382 w 382"/>
                <a:gd name="T9" fmla="*/ 15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310"/>
                <a:gd name="T17" fmla="*/ 382 w 38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310">
                  <a:moveTo>
                    <a:pt x="382" y="150"/>
                  </a:moveTo>
                  <a:lnTo>
                    <a:pt x="320" y="0"/>
                  </a:lnTo>
                  <a:lnTo>
                    <a:pt x="0" y="211"/>
                  </a:lnTo>
                  <a:lnTo>
                    <a:pt x="64" y="310"/>
                  </a:lnTo>
                  <a:lnTo>
                    <a:pt x="382" y="15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6" name="Freeform 217"/>
            <p:cNvSpPr>
              <a:spLocks noChangeArrowheads="1"/>
            </p:cNvSpPr>
            <p:nvPr/>
          </p:nvSpPr>
          <p:spPr bwMode="auto">
            <a:xfrm flipH="1">
              <a:off x="1211" y="3693"/>
              <a:ext cx="220" cy="84"/>
            </a:xfrm>
            <a:custGeom>
              <a:avLst/>
              <a:gdLst>
                <a:gd name="T0" fmla="*/ 60 w 60"/>
                <a:gd name="T1" fmla="*/ 0 h 23"/>
                <a:gd name="T2" fmla="*/ 0 w 60"/>
                <a:gd name="T3" fmla="*/ 2 h 23"/>
                <a:gd name="T4" fmla="*/ 0 w 60"/>
                <a:gd name="T5" fmla="*/ 23 h 23"/>
                <a:gd name="T6" fmla="*/ 60 w 60"/>
                <a:gd name="T7" fmla="*/ 23 h 23"/>
                <a:gd name="T8" fmla="*/ 60 w 6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3"/>
                <a:gd name="T17" fmla="*/ 60 w 6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3">
                  <a:moveTo>
                    <a:pt x="60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60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59487" name="Picture 2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175" y="3660"/>
              <a:ext cx="1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488" name="Freeform 219"/>
            <p:cNvSpPr>
              <a:spLocks noChangeArrowheads="1"/>
            </p:cNvSpPr>
            <p:nvPr/>
          </p:nvSpPr>
          <p:spPr bwMode="auto">
            <a:xfrm flipH="1">
              <a:off x="969" y="2880"/>
              <a:ext cx="1599" cy="1864"/>
            </a:xfrm>
            <a:custGeom>
              <a:avLst/>
              <a:gdLst>
                <a:gd name="T0" fmla="*/ 0 w 437"/>
                <a:gd name="T1" fmla="*/ 125 h 509"/>
                <a:gd name="T2" fmla="*/ 213 w 437"/>
                <a:gd name="T3" fmla="*/ 0 h 509"/>
                <a:gd name="T4" fmla="*/ 437 w 437"/>
                <a:gd name="T5" fmla="*/ 385 h 509"/>
                <a:gd name="T6" fmla="*/ 224 w 437"/>
                <a:gd name="T7" fmla="*/ 509 h 509"/>
                <a:gd name="T8" fmla="*/ 0 w 437"/>
                <a:gd name="T9" fmla="*/ 125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509"/>
                <a:gd name="T17" fmla="*/ 437 w 437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509">
                  <a:moveTo>
                    <a:pt x="0" y="125"/>
                  </a:moveTo>
                  <a:lnTo>
                    <a:pt x="213" y="0"/>
                  </a:lnTo>
                  <a:lnTo>
                    <a:pt x="437" y="385"/>
                  </a:lnTo>
                  <a:lnTo>
                    <a:pt x="224" y="50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5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89" name="Freeform 220"/>
            <p:cNvSpPr>
              <a:spLocks noChangeArrowheads="1"/>
            </p:cNvSpPr>
            <p:nvPr/>
          </p:nvSpPr>
          <p:spPr bwMode="auto">
            <a:xfrm flipH="1">
              <a:off x="921" y="3653"/>
              <a:ext cx="289" cy="318"/>
            </a:xfrm>
            <a:custGeom>
              <a:avLst/>
              <a:gdLst>
                <a:gd name="T0" fmla="*/ 41 w 79"/>
                <a:gd name="T1" fmla="*/ 87 h 87"/>
                <a:gd name="T2" fmla="*/ 79 w 79"/>
                <a:gd name="T3" fmla="*/ 64 h 87"/>
                <a:gd name="T4" fmla="*/ 38 w 79"/>
                <a:gd name="T5" fmla="*/ 0 h 87"/>
                <a:gd name="T6" fmla="*/ 0 w 79"/>
                <a:gd name="T7" fmla="*/ 23 h 87"/>
                <a:gd name="T8" fmla="*/ 41 w 79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7"/>
                <a:gd name="T17" fmla="*/ 79 w 7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7">
                  <a:moveTo>
                    <a:pt x="41" y="87"/>
                  </a:moveTo>
                  <a:lnTo>
                    <a:pt x="79" y="64"/>
                  </a:lnTo>
                  <a:lnTo>
                    <a:pt x="38" y="0"/>
                  </a:lnTo>
                  <a:lnTo>
                    <a:pt x="0" y="23"/>
                  </a:lnTo>
                  <a:lnTo>
                    <a:pt x="41" y="8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59490" name="Picture 2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987" y="3679"/>
              <a:ext cx="23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1" name="Picture 2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03" y="3635"/>
              <a:ext cx="249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492" name="Freeform 223"/>
            <p:cNvSpPr>
              <a:spLocks noChangeArrowheads="1"/>
            </p:cNvSpPr>
            <p:nvPr/>
          </p:nvSpPr>
          <p:spPr bwMode="auto">
            <a:xfrm flipH="1">
              <a:off x="874" y="3598"/>
              <a:ext cx="242" cy="318"/>
            </a:xfrm>
            <a:custGeom>
              <a:avLst/>
              <a:gdLst>
                <a:gd name="T0" fmla="*/ 29 w 35"/>
                <a:gd name="T1" fmla="*/ 44 h 46"/>
                <a:gd name="T2" fmla="*/ 35 w 35"/>
                <a:gd name="T3" fmla="*/ 40 h 46"/>
                <a:gd name="T4" fmla="*/ 10 w 35"/>
                <a:gd name="T5" fmla="*/ 0 h 46"/>
                <a:gd name="T6" fmla="*/ 3 w 35"/>
                <a:gd name="T7" fmla="*/ 4 h 46"/>
                <a:gd name="T8" fmla="*/ 1 w 35"/>
                <a:gd name="T9" fmla="*/ 8 h 46"/>
                <a:gd name="T10" fmla="*/ 25 w 35"/>
                <a:gd name="T11" fmla="*/ 44 h 46"/>
                <a:gd name="T12" fmla="*/ 29 w 35"/>
                <a:gd name="T13" fmla="*/ 4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6"/>
                <a:gd name="T23" fmla="*/ 35 w 3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6">
                  <a:moveTo>
                    <a:pt x="29" y="44"/>
                  </a:moveTo>
                  <a:cubicBezTo>
                    <a:pt x="32" y="42"/>
                    <a:pt x="35" y="40"/>
                    <a:pt x="35" y="4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5" y="3"/>
                    <a:pt x="3" y="4"/>
                  </a:cubicBezTo>
                  <a:cubicBezTo>
                    <a:pt x="2" y="5"/>
                    <a:pt x="0" y="6"/>
                    <a:pt x="1" y="8"/>
                  </a:cubicBezTo>
                  <a:cubicBezTo>
                    <a:pt x="2" y="9"/>
                    <a:pt x="24" y="42"/>
                    <a:pt x="25" y="44"/>
                  </a:cubicBezTo>
                  <a:cubicBezTo>
                    <a:pt x="25" y="45"/>
                    <a:pt x="26" y="46"/>
                    <a:pt x="2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3" name="Freeform 224"/>
            <p:cNvSpPr>
              <a:spLocks noChangeArrowheads="1"/>
            </p:cNvSpPr>
            <p:nvPr/>
          </p:nvSpPr>
          <p:spPr bwMode="auto">
            <a:xfrm flipH="1">
              <a:off x="921" y="3847"/>
              <a:ext cx="33" cy="26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5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4" name="Freeform 225"/>
            <p:cNvSpPr>
              <a:spLocks noChangeArrowheads="1"/>
            </p:cNvSpPr>
            <p:nvPr/>
          </p:nvSpPr>
          <p:spPr bwMode="auto">
            <a:xfrm flipH="1">
              <a:off x="1010" y="3693"/>
              <a:ext cx="318" cy="396"/>
            </a:xfrm>
            <a:custGeom>
              <a:avLst/>
              <a:gdLst>
                <a:gd name="T0" fmla="*/ 29 w 46"/>
                <a:gd name="T1" fmla="*/ 57 h 57"/>
                <a:gd name="T2" fmla="*/ 41 w 46"/>
                <a:gd name="T3" fmla="*/ 49 h 57"/>
                <a:gd name="T4" fmla="*/ 44 w 46"/>
                <a:gd name="T5" fmla="*/ 42 h 57"/>
                <a:gd name="T6" fmla="*/ 18 w 46"/>
                <a:gd name="T7" fmla="*/ 1 h 57"/>
                <a:gd name="T8" fmla="*/ 15 w 46"/>
                <a:gd name="T9" fmla="*/ 1 h 57"/>
                <a:gd name="T10" fmla="*/ 0 w 46"/>
                <a:gd name="T11" fmla="*/ 11 h 57"/>
                <a:gd name="T12" fmla="*/ 29 w 46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7"/>
                <a:gd name="T23" fmla="*/ 46 w 4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7">
                  <a:moveTo>
                    <a:pt x="29" y="57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6" y="46"/>
                    <a:pt x="44" y="42"/>
                  </a:cubicBezTo>
                  <a:cubicBezTo>
                    <a:pt x="42" y="38"/>
                    <a:pt x="22" y="7"/>
                    <a:pt x="18" y="1"/>
                  </a:cubicBezTo>
                  <a:cubicBezTo>
                    <a:pt x="17" y="0"/>
                    <a:pt x="15" y="1"/>
                    <a:pt x="15" y="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5" name="Freeform 226"/>
            <p:cNvSpPr>
              <a:spLocks noChangeArrowheads="1"/>
            </p:cNvSpPr>
            <p:nvPr/>
          </p:nvSpPr>
          <p:spPr bwMode="auto">
            <a:xfrm flipH="1">
              <a:off x="1053" y="3986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6" name="Freeform 227"/>
            <p:cNvSpPr>
              <a:spLocks noChangeArrowheads="1"/>
            </p:cNvSpPr>
            <p:nvPr/>
          </p:nvSpPr>
          <p:spPr bwMode="auto">
            <a:xfrm flipH="1">
              <a:off x="1141" y="3916"/>
              <a:ext cx="241" cy="187"/>
            </a:xfrm>
            <a:custGeom>
              <a:avLst/>
              <a:gdLst>
                <a:gd name="T0" fmla="*/ 30 w 35"/>
                <a:gd name="T1" fmla="*/ 0 h 27"/>
                <a:gd name="T2" fmla="*/ 3 w 35"/>
                <a:gd name="T3" fmla="*/ 17 h 27"/>
                <a:gd name="T4" fmla="*/ 2 w 35"/>
                <a:gd name="T5" fmla="*/ 24 h 27"/>
                <a:gd name="T6" fmla="*/ 8 w 35"/>
                <a:gd name="T7" fmla="*/ 25 h 27"/>
                <a:gd name="T8" fmla="*/ 35 w 35"/>
                <a:gd name="T9" fmla="*/ 8 h 27"/>
                <a:gd name="T10" fmla="*/ 30 w 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7"/>
                <a:gd name="T20" fmla="*/ 35 w 3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7">
                  <a:moveTo>
                    <a:pt x="30" y="0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9"/>
                    <a:pt x="0" y="22"/>
                    <a:pt x="2" y="24"/>
                  </a:cubicBezTo>
                  <a:cubicBezTo>
                    <a:pt x="3" y="26"/>
                    <a:pt x="6" y="27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7" name="Freeform 228"/>
            <p:cNvSpPr>
              <a:spLocks noChangeArrowheads="1"/>
            </p:cNvSpPr>
            <p:nvPr/>
          </p:nvSpPr>
          <p:spPr bwMode="auto">
            <a:xfrm flipH="1">
              <a:off x="1258" y="3752"/>
              <a:ext cx="241" cy="179"/>
            </a:xfrm>
            <a:custGeom>
              <a:avLst/>
              <a:gdLst>
                <a:gd name="T0" fmla="*/ 29 w 35"/>
                <a:gd name="T1" fmla="*/ 0 h 26"/>
                <a:gd name="T2" fmla="*/ 2 w 35"/>
                <a:gd name="T3" fmla="*/ 17 h 26"/>
                <a:gd name="T4" fmla="*/ 1 w 35"/>
                <a:gd name="T5" fmla="*/ 23 h 26"/>
                <a:gd name="T6" fmla="*/ 8 w 35"/>
                <a:gd name="T7" fmla="*/ 25 h 26"/>
                <a:gd name="T8" fmla="*/ 35 w 35"/>
                <a:gd name="T9" fmla="*/ 8 h 26"/>
                <a:gd name="T10" fmla="*/ 29 w 3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29" y="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21"/>
                    <a:pt x="1" y="23"/>
                  </a:cubicBezTo>
                  <a:cubicBezTo>
                    <a:pt x="3" y="26"/>
                    <a:pt x="6" y="26"/>
                    <a:pt x="8" y="25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8" name="Freeform 229"/>
            <p:cNvSpPr>
              <a:spLocks noChangeArrowheads="1"/>
            </p:cNvSpPr>
            <p:nvPr/>
          </p:nvSpPr>
          <p:spPr bwMode="auto">
            <a:xfrm flipH="1">
              <a:off x="1225" y="3840"/>
              <a:ext cx="241" cy="194"/>
            </a:xfrm>
            <a:custGeom>
              <a:avLst/>
              <a:gdLst>
                <a:gd name="T0" fmla="*/ 29 w 35"/>
                <a:gd name="T1" fmla="*/ 0 h 28"/>
                <a:gd name="T2" fmla="*/ 2 w 35"/>
                <a:gd name="T3" fmla="*/ 18 h 28"/>
                <a:gd name="T4" fmla="*/ 2 w 35"/>
                <a:gd name="T5" fmla="*/ 25 h 28"/>
                <a:gd name="T6" fmla="*/ 8 w 35"/>
                <a:gd name="T7" fmla="*/ 27 h 28"/>
                <a:gd name="T8" fmla="*/ 35 w 35"/>
                <a:gd name="T9" fmla="*/ 10 h 28"/>
                <a:gd name="T10" fmla="*/ 29 w 3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29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6" y="28"/>
                    <a:pt x="8" y="27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CE7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499" name="Freeform 230"/>
            <p:cNvSpPr>
              <a:spLocks noChangeArrowheads="1"/>
            </p:cNvSpPr>
            <p:nvPr/>
          </p:nvSpPr>
          <p:spPr bwMode="auto">
            <a:xfrm flipH="1">
              <a:off x="0" y="3020"/>
              <a:ext cx="1072" cy="875"/>
            </a:xfrm>
            <a:custGeom>
              <a:avLst/>
              <a:gdLst>
                <a:gd name="T0" fmla="*/ 52 w 293"/>
                <a:gd name="T1" fmla="*/ 239 h 239"/>
                <a:gd name="T2" fmla="*/ 0 w 293"/>
                <a:gd name="T3" fmla="*/ 158 h 239"/>
                <a:gd name="T4" fmla="*/ 241 w 293"/>
                <a:gd name="T5" fmla="*/ 0 h 239"/>
                <a:gd name="T6" fmla="*/ 293 w 293"/>
                <a:gd name="T7" fmla="*/ 81 h 239"/>
                <a:gd name="T8" fmla="*/ 52 w 293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239"/>
                <a:gd name="T17" fmla="*/ 293 w 293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239">
                  <a:moveTo>
                    <a:pt x="52" y="239"/>
                  </a:moveTo>
                  <a:lnTo>
                    <a:pt x="0" y="158"/>
                  </a:lnTo>
                  <a:lnTo>
                    <a:pt x="241" y="0"/>
                  </a:lnTo>
                  <a:lnTo>
                    <a:pt x="293" y="81"/>
                  </a:lnTo>
                  <a:lnTo>
                    <a:pt x="52" y="239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0" name="Freeform 231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1" name="Freeform 232"/>
            <p:cNvSpPr>
              <a:spLocks noChangeArrowheads="1"/>
            </p:cNvSpPr>
            <p:nvPr/>
          </p:nvSpPr>
          <p:spPr bwMode="auto">
            <a:xfrm flipH="1">
              <a:off x="3546" y="1654"/>
              <a:ext cx="457" cy="553"/>
            </a:xfrm>
            <a:custGeom>
              <a:avLst/>
              <a:gdLst>
                <a:gd name="T0" fmla="*/ 78 w 125"/>
                <a:gd name="T1" fmla="*/ 0 h 151"/>
                <a:gd name="T2" fmla="*/ 0 w 125"/>
                <a:gd name="T3" fmla="*/ 32 h 151"/>
                <a:gd name="T4" fmla="*/ 49 w 125"/>
                <a:gd name="T5" fmla="*/ 151 h 151"/>
                <a:gd name="T6" fmla="*/ 125 w 125"/>
                <a:gd name="T7" fmla="*/ 119 h 151"/>
                <a:gd name="T8" fmla="*/ 78 w 12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51"/>
                <a:gd name="T17" fmla="*/ 125 w 12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51">
                  <a:moveTo>
                    <a:pt x="78" y="0"/>
                  </a:moveTo>
                  <a:lnTo>
                    <a:pt x="0" y="32"/>
                  </a:lnTo>
                  <a:lnTo>
                    <a:pt x="49" y="151"/>
                  </a:lnTo>
                  <a:lnTo>
                    <a:pt x="125" y="119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2" name="Freeform 233"/>
            <p:cNvSpPr>
              <a:spLocks noChangeArrowheads="1"/>
            </p:cNvSpPr>
            <p:nvPr/>
          </p:nvSpPr>
          <p:spPr bwMode="auto">
            <a:xfrm flipH="1">
              <a:off x="3561" y="1321"/>
              <a:ext cx="678" cy="652"/>
            </a:xfrm>
            <a:custGeom>
              <a:avLst/>
              <a:gdLst>
                <a:gd name="T0" fmla="*/ 0 w 98"/>
                <a:gd name="T1" fmla="*/ 31 h 94"/>
                <a:gd name="T2" fmla="*/ 3 w 98"/>
                <a:gd name="T3" fmla="*/ 42 h 94"/>
                <a:gd name="T4" fmla="*/ 10 w 98"/>
                <a:gd name="T5" fmla="*/ 59 h 94"/>
                <a:gd name="T6" fmla="*/ 66 w 98"/>
                <a:gd name="T7" fmla="*/ 85 h 94"/>
                <a:gd name="T8" fmla="*/ 88 w 98"/>
                <a:gd name="T9" fmla="*/ 27 h 94"/>
                <a:gd name="T10" fmla="*/ 81 w 98"/>
                <a:gd name="T11" fmla="*/ 9 h 94"/>
                <a:gd name="T12" fmla="*/ 77 w 98"/>
                <a:gd name="T13" fmla="*/ 0 h 94"/>
                <a:gd name="T14" fmla="*/ 0 w 98"/>
                <a:gd name="T15" fmla="*/ 31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94"/>
                <a:gd name="T26" fmla="*/ 98 w 98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94">
                  <a:moveTo>
                    <a:pt x="0" y="31"/>
                  </a:moveTo>
                  <a:cubicBezTo>
                    <a:pt x="0" y="35"/>
                    <a:pt x="1" y="38"/>
                    <a:pt x="3" y="42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9" y="82"/>
                    <a:pt x="45" y="94"/>
                    <a:pt x="66" y="85"/>
                  </a:cubicBezTo>
                  <a:cubicBezTo>
                    <a:pt x="88" y="76"/>
                    <a:pt x="98" y="50"/>
                    <a:pt x="88" y="2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6"/>
                    <a:pt x="78" y="3"/>
                    <a:pt x="77" y="0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3" name="Freeform 234"/>
            <p:cNvSpPr>
              <a:spLocks noChangeArrowheads="1"/>
            </p:cNvSpPr>
            <p:nvPr/>
          </p:nvSpPr>
          <p:spPr bwMode="auto">
            <a:xfrm flipH="1">
              <a:off x="3686" y="959"/>
              <a:ext cx="304" cy="479"/>
            </a:xfrm>
            <a:custGeom>
              <a:avLst/>
              <a:gdLst>
                <a:gd name="T0" fmla="*/ 23 w 44"/>
                <a:gd name="T1" fmla="*/ 8 h 70"/>
                <a:gd name="T2" fmla="*/ 8 w 44"/>
                <a:gd name="T3" fmla="*/ 2 h 70"/>
                <a:gd name="T4" fmla="*/ 2 w 44"/>
                <a:gd name="T5" fmla="*/ 17 h 70"/>
                <a:gd name="T6" fmla="*/ 21 w 44"/>
                <a:gd name="T7" fmla="*/ 62 h 70"/>
                <a:gd name="T8" fmla="*/ 35 w 44"/>
                <a:gd name="T9" fmla="*/ 68 h 70"/>
                <a:gd name="T10" fmla="*/ 41 w 44"/>
                <a:gd name="T11" fmla="*/ 53 h 70"/>
                <a:gd name="T12" fmla="*/ 23 w 44"/>
                <a:gd name="T13" fmla="*/ 8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0"/>
                <a:gd name="T23" fmla="*/ 44 w 44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0">
                  <a:moveTo>
                    <a:pt x="23" y="8"/>
                  </a:moveTo>
                  <a:cubicBezTo>
                    <a:pt x="21" y="3"/>
                    <a:pt x="14" y="0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3" y="68"/>
                    <a:pt x="29" y="70"/>
                    <a:pt x="35" y="68"/>
                  </a:cubicBezTo>
                  <a:cubicBezTo>
                    <a:pt x="41" y="66"/>
                    <a:pt x="44" y="59"/>
                    <a:pt x="41" y="53"/>
                  </a:cubicBezTo>
                  <a:cubicBezTo>
                    <a:pt x="23" y="8"/>
                    <a:pt x="23" y="8"/>
                    <a:pt x="23" y="8"/>
                  </a:cubicBezTo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4" name="Freeform 235"/>
            <p:cNvSpPr>
              <a:spLocks noChangeArrowheads="1"/>
            </p:cNvSpPr>
            <p:nvPr/>
          </p:nvSpPr>
          <p:spPr bwMode="auto">
            <a:xfrm flipH="1">
              <a:off x="3418" y="1288"/>
              <a:ext cx="377" cy="447"/>
            </a:xfrm>
            <a:custGeom>
              <a:avLst/>
              <a:gdLst>
                <a:gd name="T0" fmla="*/ 49 w 55"/>
                <a:gd name="T1" fmla="*/ 4 h 65"/>
                <a:gd name="T2" fmla="*/ 32 w 55"/>
                <a:gd name="T3" fmla="*/ 7 h 65"/>
                <a:gd name="T4" fmla="*/ 4 w 55"/>
                <a:gd name="T5" fmla="*/ 44 h 65"/>
                <a:gd name="T6" fmla="*/ 6 w 55"/>
                <a:gd name="T7" fmla="*/ 61 h 65"/>
                <a:gd name="T8" fmla="*/ 23 w 55"/>
                <a:gd name="T9" fmla="*/ 59 h 65"/>
                <a:gd name="T10" fmla="*/ 51 w 55"/>
                <a:gd name="T11" fmla="*/ 21 h 65"/>
                <a:gd name="T12" fmla="*/ 49 w 55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49" y="4"/>
                  </a:moveTo>
                  <a:cubicBezTo>
                    <a:pt x="43" y="0"/>
                    <a:pt x="36" y="1"/>
                    <a:pt x="32" y="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9"/>
                    <a:pt x="1" y="57"/>
                    <a:pt x="6" y="61"/>
                  </a:cubicBezTo>
                  <a:cubicBezTo>
                    <a:pt x="11" y="65"/>
                    <a:pt x="19" y="64"/>
                    <a:pt x="23" y="5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16"/>
                    <a:pt x="54" y="8"/>
                    <a:pt x="49" y="4"/>
                  </a:cubicBezTo>
                  <a:close/>
                </a:path>
              </a:pathLst>
            </a:custGeom>
            <a:solidFill>
              <a:srgbClr val="F4E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59505" name="Picture 2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586" y="1877"/>
              <a:ext cx="33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506" name="Freeform 240"/>
            <p:cNvSpPr>
              <a:spLocks noChangeArrowheads="1"/>
            </p:cNvSpPr>
            <p:nvPr/>
          </p:nvSpPr>
          <p:spPr bwMode="auto">
            <a:xfrm flipH="1">
              <a:off x="3582" y="1881"/>
              <a:ext cx="337" cy="187"/>
            </a:xfrm>
            <a:custGeom>
              <a:avLst/>
              <a:gdLst>
                <a:gd name="T0" fmla="*/ 1 w 49"/>
                <a:gd name="T1" fmla="*/ 20 h 27"/>
                <a:gd name="T2" fmla="*/ 4 w 49"/>
                <a:gd name="T3" fmla="*/ 27 h 27"/>
                <a:gd name="T4" fmla="*/ 49 w 49"/>
                <a:gd name="T5" fmla="*/ 11 h 27"/>
                <a:gd name="T6" fmla="*/ 46 w 49"/>
                <a:gd name="T7" fmla="*/ 4 h 27"/>
                <a:gd name="T8" fmla="*/ 43 w 49"/>
                <a:gd name="T9" fmla="*/ 1 h 27"/>
                <a:gd name="T10" fmla="*/ 3 w 49"/>
                <a:gd name="T11" fmla="*/ 16 h 27"/>
                <a:gd name="T12" fmla="*/ 1 w 49"/>
                <a:gd name="T13" fmla="*/ 2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7"/>
                <a:gd name="T23" fmla="*/ 49 w 4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7">
                  <a:moveTo>
                    <a:pt x="1" y="20"/>
                  </a:moveTo>
                  <a:cubicBezTo>
                    <a:pt x="3" y="23"/>
                    <a:pt x="4" y="27"/>
                    <a:pt x="4" y="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7" y="5"/>
                    <a:pt x="46" y="4"/>
                  </a:cubicBezTo>
                  <a:cubicBezTo>
                    <a:pt x="46" y="2"/>
                    <a:pt x="45" y="0"/>
                    <a:pt x="43" y="1"/>
                  </a:cubicBezTo>
                  <a:cubicBezTo>
                    <a:pt x="41" y="2"/>
                    <a:pt x="4" y="15"/>
                    <a:pt x="3" y="16"/>
                  </a:cubicBezTo>
                  <a:cubicBezTo>
                    <a:pt x="1" y="17"/>
                    <a:pt x="0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7" name="Freeform 242"/>
            <p:cNvSpPr>
              <a:spLocks noChangeArrowheads="1"/>
            </p:cNvSpPr>
            <p:nvPr/>
          </p:nvSpPr>
          <p:spPr bwMode="auto">
            <a:xfrm flipH="1">
              <a:off x="3161" y="1929"/>
              <a:ext cx="773" cy="1160"/>
            </a:xfrm>
            <a:custGeom>
              <a:avLst/>
              <a:gdLst>
                <a:gd name="T0" fmla="*/ 102 w 211"/>
                <a:gd name="T1" fmla="*/ 0 h 317"/>
                <a:gd name="T2" fmla="*/ 0 w 211"/>
                <a:gd name="T3" fmla="*/ 36 h 317"/>
                <a:gd name="T4" fmla="*/ 113 w 211"/>
                <a:gd name="T5" fmla="*/ 317 h 317"/>
                <a:gd name="T6" fmla="*/ 211 w 211"/>
                <a:gd name="T7" fmla="*/ 268 h 317"/>
                <a:gd name="T8" fmla="*/ 102 w 211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317"/>
                <a:gd name="T17" fmla="*/ 211 w 21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317">
                  <a:moveTo>
                    <a:pt x="102" y="0"/>
                  </a:moveTo>
                  <a:lnTo>
                    <a:pt x="0" y="36"/>
                  </a:lnTo>
                  <a:lnTo>
                    <a:pt x="113" y="317"/>
                  </a:lnTo>
                  <a:lnTo>
                    <a:pt x="211" y="26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508" name="Freeform 496"/>
            <p:cNvSpPr>
              <a:spLocks noChangeArrowheads="1"/>
            </p:cNvSpPr>
            <p:nvPr/>
          </p:nvSpPr>
          <p:spPr bwMode="auto">
            <a:xfrm flipH="1">
              <a:off x="3708" y="1273"/>
              <a:ext cx="150" cy="125"/>
            </a:xfrm>
            <a:custGeom>
              <a:avLst/>
              <a:gdLst>
                <a:gd name="T0" fmla="*/ 19 w 22"/>
                <a:gd name="T1" fmla="*/ 0 h 18"/>
                <a:gd name="T2" fmla="*/ 0 w 22"/>
                <a:gd name="T3" fmla="*/ 11 h 18"/>
                <a:gd name="T4" fmla="*/ 2 w 22"/>
                <a:gd name="T5" fmla="*/ 16 h 18"/>
                <a:gd name="T6" fmla="*/ 3 w 22"/>
                <a:gd name="T7" fmla="*/ 18 h 18"/>
                <a:gd name="T8" fmla="*/ 22 w 22"/>
                <a:gd name="T9" fmla="*/ 7 h 18"/>
                <a:gd name="T10" fmla="*/ 22 w 22"/>
                <a:gd name="T11" fmla="*/ 7 h 18"/>
                <a:gd name="T12" fmla="*/ 19 w 2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10" y="15"/>
                    <a:pt x="16" y="12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9F5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9452" name="TextBox 78"/>
          <p:cNvSpPr>
            <a:spLocks noChangeArrowheads="1"/>
          </p:cNvSpPr>
          <p:nvPr/>
        </p:nvSpPr>
        <p:spPr bwMode="auto">
          <a:xfrm flipH="1">
            <a:off x="3513138" y="2651125"/>
            <a:ext cx="66627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错解误认为中心投影一定在异侧，其实中心投影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可能在相同方向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，也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可能在不同方向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59513" name="Rectangle 121" descr="对角砖形"/>
          <p:cNvSpPr>
            <a:spLocks noChangeArrowheads="1"/>
          </p:cNvSpPr>
          <p:nvPr/>
        </p:nvSpPr>
        <p:spPr bwMode="auto">
          <a:xfrm>
            <a:off x="0" y="6507163"/>
            <a:ext cx="12192000" cy="350837"/>
          </a:xfrm>
          <a:prstGeom prst="rect">
            <a:avLst/>
          </a:prstGeom>
          <a:pattFill prst="diagBrick">
            <a:fgClr>
              <a:schemeClr val="accent1">
                <a:alpha val="63000"/>
              </a:schemeClr>
            </a:fgClr>
            <a:bgClr>
              <a:schemeClr val="bg1">
                <a:alpha val="63000"/>
              </a:schemeClr>
            </a:bgClr>
          </a:pattFill>
          <a:ln w="38100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515" name="Group 123"/>
          <p:cNvGrpSpPr/>
          <p:nvPr/>
        </p:nvGrpSpPr>
        <p:grpSpPr bwMode="auto">
          <a:xfrm>
            <a:off x="3211513" y="307975"/>
            <a:ext cx="7200900" cy="1108075"/>
            <a:chOff x="1983" y="194"/>
            <a:chExt cx="4536" cy="698"/>
          </a:xfrm>
        </p:grpSpPr>
        <p:pic>
          <p:nvPicPr>
            <p:cNvPr id="59455" name="图片 1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983" y="194"/>
              <a:ext cx="453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14" name="Text Box 122"/>
            <p:cNvSpPr txBox="1">
              <a:spLocks noChangeArrowheads="1"/>
            </p:cNvSpPr>
            <p:nvPr/>
          </p:nvSpPr>
          <p:spPr bwMode="auto">
            <a:xfrm>
              <a:off x="3329" y="337"/>
              <a:ext cx="1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回顾反思</a:t>
              </a: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2" grpId="0"/>
    </p:bldLst>
  </p:timing>
</p:sld>
</file>

<file path=ppt/theme/theme1.xml><?xml version="1.0" encoding="utf-8"?>
<a:theme xmlns:a="http://schemas.openxmlformats.org/drawingml/2006/main" name="WWW.2PPT.COM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  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宽屏</PresentationFormat>
  <Paragraphs>56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Calibri</vt:lpstr>
      <vt:lpstr>Arial Rounded MT Bold</vt:lpstr>
      <vt:lpstr>宋体</vt:lpstr>
      <vt:lpstr>微软雅黑</vt:lpstr>
      <vt:lpstr>Arial</vt:lpstr>
      <vt:lpstr>Times New Roman</vt:lpstr>
      <vt:lpstr>WWW.2PPT.COM</vt:lpstr>
      <vt:lpstr>WWW.2PPT.COM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2015-08-28T10:39:00Z</dcterms:created>
  <dcterms:modified xsi:type="dcterms:W3CDTF">2023-01-17T00:47:44Z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2590838B674F4F849CD0856D55C35C8B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