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95" r:id="rId2"/>
    <p:sldId id="294" r:id="rId3"/>
    <p:sldId id="259" r:id="rId4"/>
    <p:sldId id="257" r:id="rId5"/>
    <p:sldId id="284" r:id="rId6"/>
    <p:sldId id="285" r:id="rId7"/>
    <p:sldId id="286" r:id="rId8"/>
    <p:sldId id="260" r:id="rId9"/>
    <p:sldId id="261" r:id="rId10"/>
    <p:sldId id="262" r:id="rId11"/>
    <p:sldId id="287" r:id="rId12"/>
    <p:sldId id="288" r:id="rId13"/>
    <p:sldId id="289" r:id="rId14"/>
    <p:sldId id="268" r:id="rId15"/>
    <p:sldId id="269" r:id="rId16"/>
    <p:sldId id="270" r:id="rId17"/>
    <p:sldId id="296" r:id="rId18"/>
    <p:sldId id="290" r:id="rId19"/>
    <p:sldId id="293" r:id="rId20"/>
    <p:sldId id="291" r:id="rId21"/>
    <p:sldId id="292" r:id="rId22"/>
    <p:sldId id="273" r:id="rId23"/>
    <p:sldId id="272" r:id="rId24"/>
    <p:sldId id="298" r:id="rId25"/>
    <p:sldId id="297" r:id="rId26"/>
    <p:sldId id="299" r:id="rId27"/>
    <p:sldId id="304" r:id="rId28"/>
    <p:sldId id="302" r:id="rId29"/>
    <p:sldId id="303" r:id="rId30"/>
    <p:sldId id="274" r:id="rId31"/>
    <p:sldId id="276" r:id="rId32"/>
    <p:sldId id="275" r:id="rId33"/>
    <p:sldId id="277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 autoAdjust="0"/>
  </p:normalViewPr>
  <p:slideViewPr>
    <p:cSldViewPr>
      <p:cViewPr>
        <p:scale>
          <a:sx n="100" d="100"/>
          <a:sy n="100" d="100"/>
        </p:scale>
        <p:origin x="-24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5BBF-6439-40DB-91E5-33CD1111DF9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D0DB-396C-4E80-9A98-1BF9DCA434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D0DB-396C-4E80-9A98-1BF9DCA434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10831-20F8-4B07-B7C7-8AC02B55E3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61F7-2459-48E9-9EA7-A8C5C0BB5D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50154-A2B7-49D6-B631-4D4E2D2C26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21DF-4C0D-4612-9241-6382A9BAA0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EFD32-0855-47EF-8011-AB2096BE34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60DD-B1E0-4DA3-8309-4784A1365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5FA43-07BD-4FB3-93F7-EB68E1643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4757-37F0-45CA-8DCC-B4F89FD81C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E51BF-613C-4177-93A2-A1DCFD7C4D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9B70-113C-4EF5-9CD3-87358DD990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2E109-178E-47A8-B355-DDD1EB83C4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FECE-AD51-46B8-A9C5-2A0939A121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1C38B-FEFE-4862-83FD-01E83FFE77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EA561-91FA-4BB8-9E77-46A601686F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6E14316-FA9A-44D3-BD56-F52C385BAB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33521;&#35821;&#23398;&#20064;\2A%20&#33521;&#35821;&#35838;&#20214;&#21644;&#25945;&#26696;\2A%20&#35838;&#20214;\2A%20M2%20U1\Hi,%20i'm%20Supergirl.mp3" TargetMode="External"/><Relationship Id="rId1" Type="http://schemas.microsoft.com/office/2007/relationships/media" Target="file:///D:\&#33521;&#35821;&#23398;&#20064;\2A%20&#33521;&#35821;&#35838;&#20214;&#21644;&#25945;&#26696;\2A%20&#35838;&#20214;\2A%20M2%20U1\Hi,%20i'm%20Supergirl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4320;&#35838;&#26032;\1.mp3" TargetMode="External"/><Relationship Id="rId1" Type="http://schemas.microsoft.com/office/2007/relationships/media" Target="file:///D:\&#24320;&#35838;&#26032;\1.mp3" TargetMode="Externa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24320;&#35838;&#26032;\1.mp3" TargetMode="External"/><Relationship Id="rId1" Type="http://schemas.microsoft.com/office/2007/relationships/media" Target="file:///H:\&#24320;&#35838;&#26032;\1.mp3" TargetMode="Externa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G:\&#24320;&#35838;&#26032;\duck2.mp3" TargetMode="External"/><Relationship Id="rId1" Type="http://schemas.microsoft.com/office/2007/relationships/media" Target="file:///G:\&#24320;&#35838;&#26032;\duck2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2.jpeg"/><Relationship Id="rId2" Type="http://schemas.openxmlformats.org/officeDocument/2006/relationships/audio" Target="file:///D:\&#24320;&#35838;&#26032;\richardclayderman()-.mp3" TargetMode="External"/><Relationship Id="rId1" Type="http://schemas.microsoft.com/office/2007/relationships/media" Target="file:///D:\&#24320;&#35838;&#26032;\richardclayderman()-.mp3" TargetMode="Externa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808"/>
            <a:ext cx="9144000" cy="1728788"/>
          </a:xfrm>
        </p:spPr>
        <p:txBody>
          <a:bodyPr/>
          <a:lstStyle/>
          <a:p>
            <a:r>
              <a:rPr lang="en-US" altLang="zh-CN" sz="9600" i="1" dirty="0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Can you swim?</a:t>
            </a:r>
          </a:p>
        </p:txBody>
      </p:sp>
      <p:sp>
        <p:nvSpPr>
          <p:cNvPr id="10" name="矩形 9"/>
          <p:cNvSpPr/>
          <p:nvPr/>
        </p:nvSpPr>
        <p:spPr>
          <a:xfrm>
            <a:off x="2931808" y="551616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8195" descr="011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924175"/>
            <a:ext cx="21558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圆角矩形标注 8196"/>
          <p:cNvSpPr>
            <a:spLocks noChangeArrowheads="1"/>
          </p:cNvSpPr>
          <p:nvPr/>
        </p:nvSpPr>
        <p:spPr bwMode="auto">
          <a:xfrm>
            <a:off x="2916238" y="908050"/>
            <a:ext cx="5040312" cy="1657350"/>
          </a:xfrm>
          <a:prstGeom prst="wedgeRoundRectCallout">
            <a:avLst>
              <a:gd name="adj1" fmla="val -42190"/>
              <a:gd name="adj2" fmla="val 1016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4000" b="1">
                <a:latin typeface="Comic Sans MS" panose="030F0702030302020204" pitchFamily="66" charset="0"/>
              </a:rPr>
              <a:t> I can run fast.</a:t>
            </a:r>
          </a:p>
          <a:p>
            <a:pPr algn="ctr"/>
            <a:r>
              <a:rPr lang="en-US" altLang="zh-CN" sz="4000" b="1">
                <a:latin typeface="Comic Sans MS" panose="030F0702030302020204" pitchFamily="66" charset="0"/>
              </a:rPr>
              <a:t>I’m super.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4817" descr="011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692150"/>
            <a:ext cx="410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34818"/>
          <p:cNvSpPr txBox="1">
            <a:spLocks noChangeArrowheads="1"/>
          </p:cNvSpPr>
          <p:nvPr/>
        </p:nvSpPr>
        <p:spPr bwMode="auto">
          <a:xfrm>
            <a:off x="3419475" y="3716338"/>
            <a:ext cx="2665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fl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34820" name="文本框 34819"/>
          <p:cNvSpPr txBox="1">
            <a:spLocks noChangeArrowheads="1"/>
          </p:cNvSpPr>
          <p:nvPr/>
        </p:nvSpPr>
        <p:spPr bwMode="auto">
          <a:xfrm>
            <a:off x="2195513" y="4797425"/>
            <a:ext cx="55451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A _____ can fly.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5841" descr="011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141663"/>
            <a:ext cx="309721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标注 35842"/>
          <p:cNvSpPr>
            <a:spLocks noChangeArrowheads="1"/>
          </p:cNvSpPr>
          <p:nvPr/>
        </p:nvSpPr>
        <p:spPr bwMode="auto">
          <a:xfrm>
            <a:off x="2124075" y="1268413"/>
            <a:ext cx="6192838" cy="1223962"/>
          </a:xfrm>
          <a:prstGeom prst="wedgeRectCallout">
            <a:avLst>
              <a:gd name="adj1" fmla="val -37412"/>
              <a:gd name="adj2" fmla="val 9396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4800" b="1">
                <a:latin typeface="Comic Sans MS" panose="030F0702030302020204" pitchFamily="66" charset="0"/>
              </a:rPr>
              <a:t>I can fly very high.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36865"/>
          <p:cNvSpPr txBox="1">
            <a:spLocks noChangeArrowheads="1"/>
          </p:cNvSpPr>
          <p:nvPr/>
        </p:nvSpPr>
        <p:spPr bwMode="auto">
          <a:xfrm>
            <a:off x="1908175" y="2276475"/>
            <a:ext cx="60499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I can fly . I can fly.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Fly very high.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I can fly. I can fly.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Fly in the sky.</a:t>
            </a:r>
          </a:p>
        </p:txBody>
      </p:sp>
      <p:sp>
        <p:nvSpPr>
          <p:cNvPr id="24578" name="矩形 36866"/>
          <p:cNvSpPr>
            <a:spLocks noChangeArrowheads="1" noChangeShapeType="1" noTextEdit="1"/>
          </p:cNvSpPr>
          <p:nvPr/>
        </p:nvSpPr>
        <p:spPr bwMode="auto">
          <a:xfrm rot="-647399">
            <a:off x="755650" y="692150"/>
            <a:ext cx="3097213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Let's sing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4339" descr="0110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349500"/>
            <a:ext cx="1746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圆角矩形标注 14340"/>
          <p:cNvSpPr>
            <a:spLocks noChangeArrowheads="1"/>
          </p:cNvSpPr>
          <p:nvPr/>
        </p:nvSpPr>
        <p:spPr bwMode="auto">
          <a:xfrm>
            <a:off x="2987675" y="765175"/>
            <a:ext cx="5184775" cy="2087563"/>
          </a:xfrm>
          <a:prstGeom prst="wedgeRoundRectCallout">
            <a:avLst>
              <a:gd name="adj1" fmla="val -58667"/>
              <a:gd name="adj2" fmla="val 921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 I can _____,too.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5651500" y="836613"/>
            <a:ext cx="180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swim run</a:t>
            </a:r>
          </a:p>
        </p:txBody>
      </p:sp>
      <p:sp>
        <p:nvSpPr>
          <p:cNvPr id="14344" name="矩形 14343"/>
          <p:cNvSpPr>
            <a:spLocks noChangeArrowheads="1"/>
          </p:cNvSpPr>
          <p:nvPr/>
        </p:nvSpPr>
        <p:spPr bwMode="auto">
          <a:xfrm>
            <a:off x="5364163" y="19891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5363" descr="0110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13652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15364"/>
          <p:cNvSpPr txBox="1">
            <a:spLocks noChangeArrowheads="1"/>
          </p:cNvSpPr>
          <p:nvPr/>
        </p:nvSpPr>
        <p:spPr bwMode="auto">
          <a:xfrm>
            <a:off x="1763713" y="1989138"/>
            <a:ext cx="64087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what can you do?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 can run. I can run. I can run fast.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what can you do?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 can swim. I can swim. Swim like a fish.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Supergirl</a:t>
            </a:r>
            <a:r>
              <a:rPr lang="en-US" altLang="zh-CN" sz="2400" b="1" dirty="0">
                <a:latin typeface="Comic Sans MS" panose="030F0702030302020204" pitchFamily="66" charset="0"/>
              </a:rPr>
              <a:t>, what can you do?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 can fly, I can fly. Fly very high.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组合 16391"/>
          <p:cNvGrpSpPr/>
          <p:nvPr/>
        </p:nvGrpSpPr>
        <p:grpSpPr bwMode="auto">
          <a:xfrm>
            <a:off x="2484438" y="1268413"/>
            <a:ext cx="3887787" cy="1433512"/>
            <a:chOff x="1565" y="799"/>
            <a:chExt cx="2449" cy="903"/>
          </a:xfrm>
        </p:grpSpPr>
        <p:sp>
          <p:nvSpPr>
            <p:cNvPr id="27650" name="文本框 16387"/>
            <p:cNvSpPr txBox="1">
              <a:spLocks noChangeArrowheads="1"/>
            </p:cNvSpPr>
            <p:nvPr/>
          </p:nvSpPr>
          <p:spPr bwMode="auto">
            <a:xfrm>
              <a:off x="1565" y="799"/>
              <a:ext cx="244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5400" b="1">
                  <a:latin typeface="Comic Sans MS" panose="030F0702030302020204" pitchFamily="66" charset="0"/>
                </a:rPr>
                <a:t>I </a:t>
              </a:r>
              <a:r>
                <a:rPr lang="en-US" altLang="zh-CN" sz="54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can’</a:t>
              </a:r>
              <a:r>
                <a:rPr lang="en-US" altLang="zh-CN" sz="5400" b="1">
                  <a:solidFill>
                    <a:srgbClr val="FF0000"/>
                  </a:solidFill>
                </a:rPr>
                <a:t>t</a:t>
              </a:r>
              <a:r>
                <a:rPr lang="en-US" altLang="zh-CN" sz="5400" b="1">
                  <a:latin typeface="Comic Sans MS" panose="030F0702030302020204" pitchFamily="66" charset="0"/>
                </a:rPr>
                <a:t> fly.</a:t>
              </a:r>
            </a:p>
          </p:txBody>
        </p:sp>
        <p:sp>
          <p:nvSpPr>
            <p:cNvPr id="27651" name="文本框 16388"/>
            <p:cNvSpPr txBox="1">
              <a:spLocks noChangeArrowheads="1"/>
            </p:cNvSpPr>
            <p:nvPr/>
          </p:nvSpPr>
          <p:spPr bwMode="auto">
            <a:xfrm>
              <a:off x="2154" y="1298"/>
              <a:ext cx="8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</a:rPr>
                <a:t>不能</a:t>
              </a:r>
            </a:p>
          </p:txBody>
        </p:sp>
      </p:grpSp>
      <p:sp>
        <p:nvSpPr>
          <p:cNvPr id="16391" name="文本框 16390"/>
          <p:cNvSpPr txBox="1">
            <a:spLocks noChangeArrowheads="1"/>
          </p:cNvSpPr>
          <p:nvPr/>
        </p:nvSpPr>
        <p:spPr bwMode="auto">
          <a:xfrm>
            <a:off x="2484438" y="1268413"/>
            <a:ext cx="4824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I 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can’</a:t>
            </a:r>
            <a:r>
              <a:rPr lang="en-US" altLang="zh-CN" sz="5400" b="1">
                <a:solidFill>
                  <a:srgbClr val="FF0000"/>
                </a:solidFill>
              </a:rPr>
              <a:t>t</a:t>
            </a:r>
            <a:r>
              <a:rPr lang="en-US" altLang="zh-CN" sz="5400" b="1">
                <a:latin typeface="Comic Sans MS" panose="030F0702030302020204" pitchFamily="66" charset="0"/>
              </a:rPr>
              <a:t> ____.</a:t>
            </a:r>
          </a:p>
        </p:txBody>
      </p:sp>
      <p:sp>
        <p:nvSpPr>
          <p:cNvPr id="16396" name="文本框 16395"/>
          <p:cNvSpPr txBox="1">
            <a:spLocks noChangeArrowheads="1"/>
          </p:cNvSpPr>
          <p:nvPr/>
        </p:nvSpPr>
        <p:spPr bwMode="auto">
          <a:xfrm>
            <a:off x="1908175" y="3500438"/>
            <a:ext cx="58324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A ___  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can’t</a:t>
            </a:r>
            <a:r>
              <a:rPr lang="en-US" altLang="zh-CN" sz="4800" b="1">
                <a:latin typeface="Comic Sans MS" panose="030F0702030302020204" pitchFamily="66" charset="0"/>
              </a:rPr>
              <a:t> fly.</a:t>
            </a:r>
          </a:p>
        </p:txBody>
      </p:sp>
      <p:pic>
        <p:nvPicPr>
          <p:cNvPr id="16397" name="图片 16396" descr="5e7d2c3e4865672470cf6c9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221163"/>
            <a:ext cx="14208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6" grpId="0"/>
      <p:bldP spid="1639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45061" descr="psb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765175"/>
            <a:ext cx="3419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矩形 45063"/>
          <p:cNvSpPr>
            <a:spLocks noChangeArrowheads="1"/>
          </p:cNvSpPr>
          <p:nvPr/>
        </p:nvSpPr>
        <p:spPr bwMode="auto">
          <a:xfrm>
            <a:off x="3563938" y="4292600"/>
            <a:ext cx="1592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dr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aw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37891" descr="Snap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1F4F0"/>
              </a:clrFrom>
              <a:clrTo>
                <a:srgbClr val="E1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00438"/>
            <a:ext cx="16764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37892" descr="Snap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1F4F0"/>
              </a:clrFrom>
              <a:clrTo>
                <a:srgbClr val="E1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549275"/>
            <a:ext cx="24479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37893" descr="Snap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1F4F0"/>
              </a:clrFrom>
              <a:clrTo>
                <a:srgbClr val="E1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692150"/>
            <a:ext cx="20875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圆角矩形标注 37894"/>
          <p:cNvSpPr>
            <a:spLocks noChangeArrowheads="1"/>
          </p:cNvSpPr>
          <p:nvPr/>
        </p:nvSpPr>
        <p:spPr bwMode="auto">
          <a:xfrm>
            <a:off x="3059113" y="2636838"/>
            <a:ext cx="5400675" cy="1873250"/>
          </a:xfrm>
          <a:prstGeom prst="wedgeRoundRectCallout">
            <a:avLst>
              <a:gd name="adj1" fmla="val -62051"/>
              <a:gd name="adj2" fmla="val 3627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sing. </a:t>
            </a:r>
          </a:p>
          <a:p>
            <a:pPr algn="ctr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Bu</a:t>
            </a:r>
            <a:r>
              <a:rPr lang="en-US" altLang="zh-CN" sz="3600" b="1">
                <a:solidFill>
                  <a:srgbClr val="FF0000"/>
                </a:solidFill>
              </a:rPr>
              <a:t>t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latin typeface="Comic Sans MS" panose="030F0702030302020204" pitchFamily="66" charset="0"/>
              </a:rPr>
              <a:t>I can’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draw.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但是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圆角矩形标注 41988"/>
          <p:cNvSpPr>
            <a:spLocks noChangeArrowheads="1"/>
          </p:cNvSpPr>
          <p:nvPr/>
        </p:nvSpPr>
        <p:spPr bwMode="auto">
          <a:xfrm>
            <a:off x="3059113" y="2636838"/>
            <a:ext cx="5400675" cy="1873250"/>
          </a:xfrm>
          <a:prstGeom prst="wedgeRoundRectCallout">
            <a:avLst>
              <a:gd name="adj1" fmla="val -62051"/>
              <a:gd name="adj2" fmla="val 3627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____. </a:t>
            </a:r>
          </a:p>
          <a:p>
            <a:pPr algn="ctr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Bu</a:t>
            </a:r>
            <a:r>
              <a:rPr lang="en-US" altLang="zh-CN" sz="3600" b="1">
                <a:solidFill>
                  <a:srgbClr val="FF0000"/>
                </a:solidFill>
              </a:rPr>
              <a:t>t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latin typeface="Comic Sans MS" panose="030F0702030302020204" pitchFamily="66" charset="0"/>
              </a:rPr>
              <a:t>I can’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____.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但是</a:t>
            </a:r>
          </a:p>
        </p:txBody>
      </p:sp>
      <p:pic>
        <p:nvPicPr>
          <p:cNvPr id="41990" name="图片 41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522788"/>
            <a:ext cx="280828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43011"/>
          <p:cNvSpPr txBox="1">
            <a:spLocks noChangeArrowheads="1"/>
          </p:cNvSpPr>
          <p:nvPr/>
        </p:nvSpPr>
        <p:spPr bwMode="auto">
          <a:xfrm>
            <a:off x="539750" y="1484313"/>
            <a:ext cx="8316913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What can you do ? What can you do?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can sing . I can dance.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What can you sing?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I can sing “</a:t>
            </a:r>
            <a:r>
              <a:rPr lang="en-US" altLang="zh-CN" sz="2800" b="1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la,la,la</a:t>
            </a: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, la, la, la …”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What can you do? What can you do?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I can run. I can jump.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What can you do? What can you do?</a:t>
            </a:r>
          </a:p>
        </p:txBody>
      </p:sp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Let's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8913" descr="0110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349500"/>
            <a:ext cx="1746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圆角矩形标注 38914"/>
          <p:cNvSpPr>
            <a:spLocks noChangeArrowheads="1"/>
          </p:cNvSpPr>
          <p:nvPr/>
        </p:nvSpPr>
        <p:spPr bwMode="auto">
          <a:xfrm>
            <a:off x="2987675" y="765175"/>
            <a:ext cx="5184775" cy="2808288"/>
          </a:xfrm>
          <a:prstGeom prst="wedgeRoundRectCallout">
            <a:avLst>
              <a:gd name="adj1" fmla="val -58667"/>
              <a:gd name="adj2" fmla="val 556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 I can 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Bu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I can’t ____.</a:t>
            </a:r>
          </a:p>
        </p:txBody>
      </p:sp>
      <p:sp>
        <p:nvSpPr>
          <p:cNvPr id="31747" name="矩形 38915"/>
          <p:cNvSpPr>
            <a:spLocks noChangeArrowheads="1"/>
          </p:cNvSpPr>
          <p:nvPr/>
        </p:nvSpPr>
        <p:spPr bwMode="auto">
          <a:xfrm>
            <a:off x="5795963" y="19891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fly</a:t>
            </a:r>
          </a:p>
        </p:txBody>
      </p:sp>
      <p:sp>
        <p:nvSpPr>
          <p:cNvPr id="31748" name="文本框 38917"/>
          <p:cNvSpPr txBox="1">
            <a:spLocks noChangeArrowheads="1"/>
          </p:cNvSpPr>
          <p:nvPr/>
        </p:nvSpPr>
        <p:spPr bwMode="auto">
          <a:xfrm>
            <a:off x="5651500" y="836613"/>
            <a:ext cx="180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swim run</a:t>
            </a:r>
          </a:p>
        </p:txBody>
      </p:sp>
      <p:pic>
        <p:nvPicPr>
          <p:cNvPr id="31749" name="图片 38918" descr="psbCA6KJ4CO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92600"/>
            <a:ext cx="367982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9939" descr="Snap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765175"/>
            <a:ext cx="3743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文本框 39940"/>
          <p:cNvSpPr txBox="1">
            <a:spLocks noChangeArrowheads="1"/>
          </p:cNvSpPr>
          <p:nvPr/>
        </p:nvSpPr>
        <p:spPr bwMode="auto">
          <a:xfrm>
            <a:off x="2987675" y="4652963"/>
            <a:ext cx="417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wr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5400" b="1"/>
              <a:t>t</a:t>
            </a:r>
            <a:r>
              <a:rPr lang="en-US" altLang="zh-CN" sz="5400" b="1">
                <a:solidFill>
                  <a:srgbClr val="009900"/>
                </a:solidFill>
                <a:latin typeface="Comic Sans MS" panose="030F0702030302020204" pitchFamily="66" charset="0"/>
              </a:rPr>
              <a:t>e</a:t>
            </a:r>
            <a:endParaRPr lang="en-US" altLang="zh-CN" sz="54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9459"/>
          <p:cNvSpPr txBox="1">
            <a:spLocks noChangeArrowheads="1"/>
          </p:cNvSpPr>
          <p:nvPr/>
        </p:nvSpPr>
        <p:spPr bwMode="auto">
          <a:xfrm>
            <a:off x="1619250" y="1916113"/>
            <a:ext cx="68405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can write. I can write.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can write my name.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can write. I can write 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can write my name.</a:t>
            </a:r>
          </a:p>
        </p:txBody>
      </p:sp>
      <p:sp>
        <p:nvSpPr>
          <p:cNvPr id="33794" name="矩形 19460"/>
          <p:cNvSpPr>
            <a:spLocks noChangeArrowheads="1" noChangeShapeType="1" noTextEdit="1"/>
          </p:cNvSpPr>
          <p:nvPr/>
        </p:nvSpPr>
        <p:spPr bwMode="auto">
          <a:xfrm rot="-647399">
            <a:off x="755650" y="692150"/>
            <a:ext cx="3097213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Let's sing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8433" descr="0110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349500"/>
            <a:ext cx="1746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圆角矩形标注 18434"/>
          <p:cNvSpPr>
            <a:spLocks noChangeArrowheads="1"/>
          </p:cNvSpPr>
          <p:nvPr/>
        </p:nvSpPr>
        <p:spPr bwMode="auto">
          <a:xfrm>
            <a:off x="2987675" y="765175"/>
            <a:ext cx="5184775" cy="2808288"/>
          </a:xfrm>
          <a:prstGeom prst="wedgeRoundRectCallout">
            <a:avLst>
              <a:gd name="adj1" fmla="val -58667"/>
              <a:gd name="adj2" fmla="val 556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I can 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 I can _____.</a:t>
            </a:r>
          </a:p>
          <a:p>
            <a:pPr algn="ctr"/>
            <a:r>
              <a:rPr lang="en-US" altLang="zh-CN" sz="3600" b="1">
                <a:latin typeface="Comic Sans MS" panose="030F0702030302020204" pitchFamily="66" charset="0"/>
              </a:rPr>
              <a:t>Bu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I can’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____.</a:t>
            </a:r>
          </a:p>
        </p:txBody>
      </p:sp>
      <p:sp>
        <p:nvSpPr>
          <p:cNvPr id="34819" name="矩形 18436"/>
          <p:cNvSpPr>
            <a:spLocks noChangeArrowheads="1"/>
          </p:cNvSpPr>
          <p:nvPr/>
        </p:nvSpPr>
        <p:spPr bwMode="auto">
          <a:xfrm>
            <a:off x="5795963" y="19891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fly</a:t>
            </a:r>
          </a:p>
        </p:txBody>
      </p:sp>
      <p:sp>
        <p:nvSpPr>
          <p:cNvPr id="18438" name="文本框 18437"/>
          <p:cNvSpPr txBox="1">
            <a:spLocks noChangeArrowheads="1"/>
          </p:cNvSpPr>
          <p:nvPr/>
        </p:nvSpPr>
        <p:spPr bwMode="auto">
          <a:xfrm>
            <a:off x="6156325" y="2492375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34821" name="文本框 18438"/>
          <p:cNvSpPr txBox="1">
            <a:spLocks noChangeArrowheads="1"/>
          </p:cNvSpPr>
          <p:nvPr/>
        </p:nvSpPr>
        <p:spPr bwMode="auto">
          <a:xfrm>
            <a:off x="5651500" y="836613"/>
            <a:ext cx="180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swim run</a:t>
            </a:r>
          </a:p>
        </p:txBody>
      </p:sp>
      <p:pic>
        <p:nvPicPr>
          <p:cNvPr id="34822" name="图片 18440" descr="图片1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813175"/>
            <a:ext cx="40179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4710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7108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775" y="620713"/>
            <a:ext cx="2157413" cy="3600450"/>
          </a:xfrm>
        </p:spPr>
      </p:pic>
      <p:sp>
        <p:nvSpPr>
          <p:cNvPr id="47111" name="文本框 47110"/>
          <p:cNvSpPr txBox="1">
            <a:spLocks noChangeArrowheads="1"/>
          </p:cNvSpPr>
          <p:nvPr/>
        </p:nvSpPr>
        <p:spPr bwMode="auto">
          <a:xfrm>
            <a:off x="3492500" y="4365625"/>
            <a:ext cx="417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s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460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608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549275"/>
            <a:ext cx="3257550" cy="3529013"/>
          </a:xfrm>
        </p:spPr>
      </p:pic>
      <p:sp>
        <p:nvSpPr>
          <p:cNvPr id="46085" name="文本框 46084"/>
          <p:cNvSpPr txBox="1">
            <a:spLocks noChangeArrowheads="1"/>
          </p:cNvSpPr>
          <p:nvPr/>
        </p:nvSpPr>
        <p:spPr bwMode="auto">
          <a:xfrm>
            <a:off x="3348038" y="4221163"/>
            <a:ext cx="41767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d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 b="1">
                <a:latin typeface="Comic Sans MS" panose="030F0702030302020204" pitchFamily="66" charset="0"/>
              </a:rPr>
              <a:t>nc</a:t>
            </a:r>
            <a:r>
              <a:rPr lang="en-US" altLang="zh-CN" sz="5400" b="1">
                <a:solidFill>
                  <a:srgbClr val="009900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481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8133" name="文本占位符 48132" descr="psbCAUUWMEG_副本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620713"/>
            <a:ext cx="2560638" cy="3733800"/>
          </a:xfrm>
        </p:spPr>
      </p:pic>
      <p:sp>
        <p:nvSpPr>
          <p:cNvPr id="48134" name="文本框 48133"/>
          <p:cNvSpPr txBox="1">
            <a:spLocks noChangeArrowheads="1"/>
          </p:cNvSpPr>
          <p:nvPr/>
        </p:nvSpPr>
        <p:spPr bwMode="auto">
          <a:xfrm>
            <a:off x="3419475" y="4652963"/>
            <a:ext cx="417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j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5400" b="1">
                <a:latin typeface="Comic Sans MS" panose="030F0702030302020204" pitchFamily="66" charset="0"/>
              </a:rPr>
              <a:t>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532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8914" name="图片 53254" descr="jumping-skateboarder-cartoon-pixmac-clipart-83884395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620713"/>
            <a:ext cx="32813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文本框 53256"/>
          <p:cNvSpPr txBox="1">
            <a:spLocks noChangeArrowheads="1"/>
          </p:cNvSpPr>
          <p:nvPr/>
        </p:nvSpPr>
        <p:spPr bwMode="auto">
          <a:xfrm>
            <a:off x="3419475" y="4652963"/>
            <a:ext cx="417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sk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 b="1">
                <a:latin typeface="Comic Sans MS" panose="030F0702030302020204" pitchFamily="66" charset="0"/>
              </a:rPr>
              <a:t>t</a:t>
            </a:r>
            <a:r>
              <a:rPr lang="en-US" altLang="zh-CN" sz="5400" b="1">
                <a:solidFill>
                  <a:srgbClr val="009900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51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2275" y="692150"/>
            <a:ext cx="8721725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文本框 51202"/>
          <p:cNvSpPr txBox="1">
            <a:spLocks noChangeArrowheads="1"/>
          </p:cNvSpPr>
          <p:nvPr/>
        </p:nvSpPr>
        <p:spPr bwMode="auto">
          <a:xfrm>
            <a:off x="1187450" y="549275"/>
            <a:ext cx="1114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51204" name="文本框 51203"/>
          <p:cNvSpPr txBox="1">
            <a:spLocks noChangeArrowheads="1"/>
          </p:cNvSpPr>
          <p:nvPr/>
        </p:nvSpPr>
        <p:spPr bwMode="auto">
          <a:xfrm>
            <a:off x="4932363" y="260350"/>
            <a:ext cx="16875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51205" name="文本框 51204"/>
          <p:cNvSpPr txBox="1">
            <a:spLocks noChangeArrowheads="1"/>
          </p:cNvSpPr>
          <p:nvPr/>
        </p:nvSpPr>
        <p:spPr bwMode="auto">
          <a:xfrm>
            <a:off x="1258888" y="5734050"/>
            <a:ext cx="1546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jump</a:t>
            </a:r>
          </a:p>
        </p:txBody>
      </p:sp>
      <p:sp>
        <p:nvSpPr>
          <p:cNvPr id="51206" name="文本框 51205"/>
          <p:cNvSpPr txBox="1">
            <a:spLocks noChangeArrowheads="1"/>
          </p:cNvSpPr>
          <p:nvPr/>
        </p:nvSpPr>
        <p:spPr bwMode="auto">
          <a:xfrm>
            <a:off x="6156325" y="5734050"/>
            <a:ext cx="977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fly</a:t>
            </a:r>
          </a:p>
        </p:txBody>
      </p:sp>
      <p:pic>
        <p:nvPicPr>
          <p:cNvPr id="39942" name="图片 51206" descr="psbCAUUWMEG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860800"/>
            <a:ext cx="15732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522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2275" y="692150"/>
            <a:ext cx="8721725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本框 52226"/>
          <p:cNvSpPr txBox="1">
            <a:spLocks noChangeArrowheads="1"/>
          </p:cNvSpPr>
          <p:nvPr/>
        </p:nvSpPr>
        <p:spPr bwMode="auto">
          <a:xfrm>
            <a:off x="900113" y="333375"/>
            <a:ext cx="1566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52228" name="文本框 52227"/>
          <p:cNvSpPr txBox="1">
            <a:spLocks noChangeArrowheads="1"/>
          </p:cNvSpPr>
          <p:nvPr/>
        </p:nvSpPr>
        <p:spPr bwMode="auto">
          <a:xfrm>
            <a:off x="4932363" y="260350"/>
            <a:ext cx="1820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dance</a:t>
            </a:r>
          </a:p>
        </p:txBody>
      </p:sp>
      <p:sp>
        <p:nvSpPr>
          <p:cNvPr id="52229" name="文本框 52228"/>
          <p:cNvSpPr txBox="1">
            <a:spLocks noChangeArrowheads="1"/>
          </p:cNvSpPr>
          <p:nvPr/>
        </p:nvSpPr>
        <p:spPr bwMode="auto">
          <a:xfrm>
            <a:off x="1258888" y="5734050"/>
            <a:ext cx="15430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swim</a:t>
            </a:r>
          </a:p>
        </p:txBody>
      </p:sp>
      <p:sp>
        <p:nvSpPr>
          <p:cNvPr id="52230" name="文本框 52229"/>
          <p:cNvSpPr txBox="1">
            <a:spLocks noChangeArrowheads="1"/>
          </p:cNvSpPr>
          <p:nvPr/>
        </p:nvSpPr>
        <p:spPr bwMode="auto">
          <a:xfrm>
            <a:off x="6156325" y="5734050"/>
            <a:ext cx="1743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skate</a:t>
            </a:r>
          </a:p>
        </p:txBody>
      </p:sp>
      <p:pic>
        <p:nvPicPr>
          <p:cNvPr id="40966" name="图片 52230" descr="psb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125538"/>
            <a:ext cx="1800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105251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52232" descr="jumping-skateboarder-cartoon-pixmac-clipart-83884395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3933825"/>
            <a:ext cx="1873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  <p:bldP spid="52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5123"/>
          <p:cNvSpPr txBox="1">
            <a:spLocks noChangeArrowheads="1"/>
          </p:cNvSpPr>
          <p:nvPr/>
        </p:nvSpPr>
        <p:spPr bwMode="auto">
          <a:xfrm>
            <a:off x="2411413" y="2133600"/>
            <a:ext cx="43195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/>
              <a:t>s</a:t>
            </a:r>
            <a:r>
              <a:rPr lang="en-US" altLang="zh-CN" sz="4800" b="1">
                <a:solidFill>
                  <a:srgbClr val="FF0000"/>
                </a:solidFill>
              </a:rPr>
              <a:t>u</a:t>
            </a:r>
            <a:r>
              <a:rPr lang="en-US" altLang="zh-CN" sz="4800" b="1"/>
              <a:t>p</a:t>
            </a:r>
            <a:r>
              <a:rPr lang="en-US" altLang="zh-CN" sz="4800" b="1">
                <a:solidFill>
                  <a:srgbClr val="FF0000"/>
                </a:solidFill>
              </a:rPr>
              <a:t>er</a:t>
            </a:r>
            <a:r>
              <a:rPr lang="en-US" altLang="zh-CN" sz="4800" b="1"/>
              <a:t>  !</a:t>
            </a:r>
          </a:p>
          <a:p>
            <a:pPr>
              <a:spcBef>
                <a:spcPct val="50000"/>
              </a:spcBef>
            </a:pPr>
            <a:r>
              <a:rPr lang="zh-CN" altLang="en-US" sz="3600" b="1"/>
              <a:t>超棒的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0483" descr="扫描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6948488" y="13414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i n g</a:t>
            </a:r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4500563" y="32131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r i t e</a:t>
            </a:r>
          </a:p>
        </p:txBody>
      </p:sp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7092950" y="29241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2000">
                <a:solidFill>
                  <a:srgbClr val="FF0000"/>
                </a:solidFill>
              </a:rPr>
              <a:t> n c e </a:t>
            </a: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4859338" y="45815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r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CN" sz="24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490" name="文本框 20489"/>
          <p:cNvSpPr txBox="1">
            <a:spLocks noChangeArrowheads="1"/>
          </p:cNvSpPr>
          <p:nvPr/>
        </p:nvSpPr>
        <p:spPr bwMode="auto">
          <a:xfrm>
            <a:off x="7885113" y="43656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20491" name="文本框 20490"/>
          <p:cNvSpPr txBox="1">
            <a:spLocks noChangeArrowheads="1"/>
          </p:cNvSpPr>
          <p:nvPr/>
        </p:nvSpPr>
        <p:spPr bwMode="auto">
          <a:xfrm>
            <a:off x="4643438" y="594995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w i m</a:t>
            </a:r>
          </a:p>
        </p:txBody>
      </p:sp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7235825" y="56610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l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20490" grpId="0"/>
      <p:bldP spid="20491" grpId="0"/>
      <p:bldP spid="204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2531" descr="s4162"/>
          <p:cNvPicPr>
            <a:picLocks noChangeAspect="1" noChangeArrowheads="1"/>
          </p:cNvPicPr>
          <p:nvPr/>
        </p:nvPicPr>
        <p:blipFill>
          <a:blip r:embed="rId2" cstate="email"/>
          <a:srcRect l="7964" t="2266" r="7964" b="5988"/>
          <a:stretch>
            <a:fillRect/>
          </a:stretch>
        </p:blipFill>
        <p:spPr bwMode="auto">
          <a:xfrm>
            <a:off x="2843213" y="692150"/>
            <a:ext cx="3228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文本框 22532"/>
          <p:cNvSpPr txBox="1">
            <a:spLocks noChangeArrowheads="1"/>
          </p:cNvSpPr>
          <p:nvPr/>
        </p:nvSpPr>
        <p:spPr bwMode="auto">
          <a:xfrm>
            <a:off x="3132138" y="4868863"/>
            <a:ext cx="35290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Conan </a:t>
            </a:r>
            <a:r>
              <a:rPr lang="zh-CN" altLang="en-US" sz="4800" b="1">
                <a:latin typeface="Comic Sans MS" panose="030F0702030302020204" pitchFamily="66" charset="0"/>
              </a:rPr>
              <a:t>柯南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21507"/>
          <p:cNvSpPr txBox="1">
            <a:spLocks noChangeArrowheads="1"/>
          </p:cNvSpPr>
          <p:nvPr/>
        </p:nvSpPr>
        <p:spPr bwMode="auto">
          <a:xfrm>
            <a:off x="382634" y="1415256"/>
            <a:ext cx="4032250" cy="43672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Hello, I’m Conan.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I’m a boy.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I’m seven.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 can read and wri</a:t>
            </a:r>
            <a:r>
              <a:rPr lang="en-US" altLang="zh-CN" sz="2800" b="1" dirty="0"/>
              <a:t>t</a:t>
            </a:r>
            <a:r>
              <a:rPr lang="en-US" altLang="zh-CN" sz="2800" b="1" dirty="0">
                <a:latin typeface="Comic Sans MS" panose="030F0702030302020204" pitchFamily="66" charset="0"/>
              </a:rPr>
              <a:t>e.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 can run fas</a:t>
            </a:r>
            <a:r>
              <a:rPr lang="en-US" altLang="zh-CN" sz="2800" b="1" dirty="0"/>
              <a:t>t</a:t>
            </a:r>
            <a:r>
              <a:rPr lang="en-US" altLang="zh-CN" sz="28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 can play foo</a:t>
            </a:r>
            <a:r>
              <a:rPr lang="en-US" altLang="zh-CN" sz="2800" b="1" dirty="0"/>
              <a:t>t</a:t>
            </a:r>
            <a:r>
              <a:rPr lang="en-US" altLang="zh-CN" sz="2800" b="1" dirty="0">
                <a:latin typeface="Comic Sans MS" panose="030F0702030302020204" pitchFamily="66" charset="0"/>
              </a:rPr>
              <a:t>ball.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Bu</a:t>
            </a:r>
            <a:r>
              <a:rPr lang="en-US" altLang="zh-CN" sz="2800" b="1" dirty="0"/>
              <a:t>t</a:t>
            </a:r>
            <a:r>
              <a:rPr lang="en-US" altLang="zh-CN" sz="2800" b="1" dirty="0">
                <a:latin typeface="Comic Sans MS" panose="030F0702030302020204" pitchFamily="66" charset="0"/>
              </a:rPr>
              <a:t> I can’</a:t>
            </a:r>
            <a:r>
              <a:rPr lang="en-US" altLang="zh-CN" sz="2800" b="1" dirty="0"/>
              <a:t>t</a:t>
            </a:r>
            <a:r>
              <a:rPr lang="en-US" altLang="zh-CN" sz="2800" b="1" dirty="0">
                <a:latin typeface="Comic Sans MS" panose="030F0702030302020204" pitchFamily="66" charset="0"/>
              </a:rPr>
              <a:t> sing.</a:t>
            </a:r>
          </a:p>
        </p:txBody>
      </p:sp>
      <p:pic>
        <p:nvPicPr>
          <p:cNvPr id="44034" name="图片 21508" descr="s416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4" t="2266" r="7964" b="5988"/>
          <a:stretch>
            <a:fillRect/>
          </a:stretch>
        </p:blipFill>
        <p:spPr bwMode="auto">
          <a:xfrm>
            <a:off x="3708400" y="620713"/>
            <a:ext cx="9794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4572000" y="2060575"/>
            <a:ext cx="396081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(   ) 1.Conan is a boy.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(   )2. Conan is eigh</a:t>
            </a:r>
            <a:r>
              <a:rPr lang="en-US" altLang="zh-CN" sz="2400"/>
              <a:t>t</a:t>
            </a:r>
            <a:r>
              <a:rPr lang="en-US" altLang="zh-CN" sz="240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(   )3. Conan can write.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(   )4. Conan can’t play 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         foo</a:t>
            </a:r>
            <a:r>
              <a:rPr lang="en-US" altLang="zh-CN" sz="2400"/>
              <a:t>t</a:t>
            </a:r>
            <a:r>
              <a:rPr lang="en-US" altLang="zh-CN" sz="2400">
                <a:latin typeface="Comic Sans MS" panose="030F0702030302020204" pitchFamily="66" charset="0"/>
              </a:rPr>
              <a:t>ball.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(    )5. Conan can sing well.</a:t>
            </a:r>
          </a:p>
        </p:txBody>
      </p:sp>
      <p:sp>
        <p:nvSpPr>
          <p:cNvPr id="21511" name="矩形 21510"/>
          <p:cNvSpPr>
            <a:spLocks noChangeArrowheads="1"/>
          </p:cNvSpPr>
          <p:nvPr/>
        </p:nvSpPr>
        <p:spPr bwMode="auto">
          <a:xfrm>
            <a:off x="4643438" y="2060575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512" name="矩形 21511"/>
          <p:cNvSpPr>
            <a:spLocks noChangeArrowheads="1"/>
          </p:cNvSpPr>
          <p:nvPr/>
        </p:nvSpPr>
        <p:spPr bwMode="auto">
          <a:xfrm>
            <a:off x="4643438" y="25654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514" name="矩形 21513"/>
          <p:cNvSpPr>
            <a:spLocks noChangeArrowheads="1"/>
          </p:cNvSpPr>
          <p:nvPr/>
        </p:nvSpPr>
        <p:spPr bwMode="auto">
          <a:xfrm>
            <a:off x="4643438" y="3141663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516" name="矩形 21515"/>
          <p:cNvSpPr>
            <a:spLocks noChangeArrowheads="1"/>
          </p:cNvSpPr>
          <p:nvPr/>
        </p:nvSpPr>
        <p:spPr bwMode="auto">
          <a:xfrm>
            <a:off x="4643438" y="3716338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517" name="矩形 21516"/>
          <p:cNvSpPr>
            <a:spLocks noChangeArrowheads="1"/>
          </p:cNvSpPr>
          <p:nvPr/>
        </p:nvSpPr>
        <p:spPr bwMode="auto">
          <a:xfrm>
            <a:off x="4716463" y="4797425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4" grpId="0"/>
      <p:bldP spid="21516" grpId="0"/>
      <p:bldP spid="215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23553"/>
          <p:cNvSpPr txBox="1">
            <a:spLocks noChangeArrowheads="1"/>
          </p:cNvSpPr>
          <p:nvPr/>
        </p:nvSpPr>
        <p:spPr bwMode="auto">
          <a:xfrm>
            <a:off x="2268538" y="1196975"/>
            <a:ext cx="56880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Hello, I am _____.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am a ____.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am _____.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I can _____.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But I can’</a:t>
            </a:r>
            <a:r>
              <a:rPr lang="en-US" altLang="zh-CN" sz="3600" b="1"/>
              <a:t>t</a:t>
            </a:r>
            <a:r>
              <a:rPr lang="en-US" altLang="zh-CN" sz="3600" b="1">
                <a:latin typeface="Comic Sans MS" panose="030F0702030302020204" pitchFamily="66" charset="0"/>
              </a:rPr>
              <a:t> ____.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54273" descr="QQ截图201302221428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0088" y="228600"/>
            <a:ext cx="51339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文本框 54274"/>
          <p:cNvSpPr txBox="1">
            <a:spLocks noChangeArrowheads="1"/>
          </p:cNvSpPr>
          <p:nvPr/>
        </p:nvSpPr>
        <p:spPr bwMode="auto">
          <a:xfrm>
            <a:off x="1603375" y="4710113"/>
            <a:ext cx="49831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can_____.</a:t>
            </a:r>
          </a:p>
        </p:txBody>
      </p:sp>
      <p:sp>
        <p:nvSpPr>
          <p:cNvPr id="54276" name="文本框 54275"/>
          <p:cNvSpPr txBox="1">
            <a:spLocks noChangeArrowheads="1"/>
          </p:cNvSpPr>
          <p:nvPr/>
        </p:nvSpPr>
        <p:spPr bwMode="auto">
          <a:xfrm>
            <a:off x="3376613" y="5334000"/>
            <a:ext cx="95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55297" descr="QQ截图201302221428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9938" y="381000"/>
            <a:ext cx="485298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本框 55298"/>
          <p:cNvSpPr txBox="1">
            <a:spLocks noChangeArrowheads="1"/>
          </p:cNvSpPr>
          <p:nvPr/>
        </p:nvSpPr>
        <p:spPr bwMode="auto">
          <a:xfrm>
            <a:off x="3798888" y="51054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47107" name="文本框 55299"/>
          <p:cNvSpPr txBox="1">
            <a:spLocks noChangeArrowheads="1"/>
          </p:cNvSpPr>
          <p:nvPr/>
        </p:nvSpPr>
        <p:spPr bwMode="auto">
          <a:xfrm>
            <a:off x="2181225" y="4343400"/>
            <a:ext cx="49831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56321" descr="QQ截图201302221429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8950" y="228600"/>
            <a:ext cx="471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文本框 56322"/>
          <p:cNvSpPr txBox="1">
            <a:spLocks noChangeArrowheads="1"/>
          </p:cNvSpPr>
          <p:nvPr/>
        </p:nvSpPr>
        <p:spPr bwMode="auto">
          <a:xfrm>
            <a:off x="3516313" y="4953000"/>
            <a:ext cx="1319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swim</a:t>
            </a:r>
          </a:p>
        </p:txBody>
      </p:sp>
      <p:sp>
        <p:nvSpPr>
          <p:cNvPr id="48131" name="文本框 56323"/>
          <p:cNvSpPr txBox="1">
            <a:spLocks noChangeArrowheads="1"/>
          </p:cNvSpPr>
          <p:nvPr/>
        </p:nvSpPr>
        <p:spPr bwMode="auto">
          <a:xfrm>
            <a:off x="1687513" y="4191000"/>
            <a:ext cx="4984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57345" descr="QQ截图201302221429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8950" y="228600"/>
            <a:ext cx="52038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文本框 57346"/>
          <p:cNvSpPr txBox="1">
            <a:spLocks noChangeArrowheads="1"/>
          </p:cNvSpPr>
          <p:nvPr/>
        </p:nvSpPr>
        <p:spPr bwMode="auto">
          <a:xfrm>
            <a:off x="4010025" y="5181600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fly</a:t>
            </a:r>
          </a:p>
        </p:txBody>
      </p:sp>
      <p:sp>
        <p:nvSpPr>
          <p:cNvPr id="49155" name="文本框 57347"/>
          <p:cNvSpPr txBox="1">
            <a:spLocks noChangeArrowheads="1"/>
          </p:cNvSpPr>
          <p:nvPr/>
        </p:nvSpPr>
        <p:spPr bwMode="auto">
          <a:xfrm>
            <a:off x="2039938" y="4495800"/>
            <a:ext cx="49831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58369"/>
          <p:cNvSpPr txBox="1">
            <a:spLocks noChangeArrowheads="1"/>
          </p:cNvSpPr>
          <p:nvPr/>
        </p:nvSpPr>
        <p:spPr bwMode="auto">
          <a:xfrm>
            <a:off x="2039938" y="4495800"/>
            <a:ext cx="5543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can___________.</a:t>
            </a:r>
          </a:p>
        </p:txBody>
      </p:sp>
      <p:sp>
        <p:nvSpPr>
          <p:cNvPr id="58371" name="文本框 58370"/>
          <p:cNvSpPr txBox="1">
            <a:spLocks noChangeArrowheads="1"/>
          </p:cNvSpPr>
          <p:nvPr/>
        </p:nvSpPr>
        <p:spPr bwMode="auto">
          <a:xfrm>
            <a:off x="3516313" y="5181600"/>
            <a:ext cx="3811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ride a bicycle </a:t>
            </a:r>
          </a:p>
        </p:txBody>
      </p:sp>
      <p:pic>
        <p:nvPicPr>
          <p:cNvPr id="50179" name="图片 58371" descr="get?name=T1rsxQBshs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5175" y="381000"/>
            <a:ext cx="2236788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59393"/>
          <p:cNvSpPr txBox="1">
            <a:spLocks noChangeArrowheads="1"/>
          </p:cNvSpPr>
          <p:nvPr/>
        </p:nvSpPr>
        <p:spPr bwMode="auto">
          <a:xfrm>
            <a:off x="2039938" y="4495800"/>
            <a:ext cx="49831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 ____.</a:t>
            </a:r>
          </a:p>
        </p:txBody>
      </p:sp>
      <p:sp>
        <p:nvSpPr>
          <p:cNvPr id="59395" name="文本框 59394"/>
          <p:cNvSpPr txBox="1">
            <a:spLocks noChangeArrowheads="1"/>
          </p:cNvSpPr>
          <p:nvPr/>
        </p:nvSpPr>
        <p:spPr bwMode="auto">
          <a:xfrm>
            <a:off x="3727450" y="510540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sing </a:t>
            </a:r>
          </a:p>
        </p:txBody>
      </p:sp>
      <p:pic>
        <p:nvPicPr>
          <p:cNvPr id="51203" name="图片 59395" descr="get?name=T1jYVFBj_X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6313" y="762000"/>
            <a:ext cx="2236787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075" descr="0110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196975"/>
            <a:ext cx="2159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圆角矩形标注 3077"/>
          <p:cNvSpPr>
            <a:spLocks noChangeArrowheads="1"/>
          </p:cNvSpPr>
          <p:nvPr/>
        </p:nvSpPr>
        <p:spPr bwMode="auto">
          <a:xfrm>
            <a:off x="3203575" y="836613"/>
            <a:ext cx="5040313" cy="720725"/>
          </a:xfrm>
          <a:prstGeom prst="wedgeRoundRectCallout">
            <a:avLst>
              <a:gd name="adj1" fmla="val -55042"/>
              <a:gd name="adj2" fmla="val 249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Comic Sans MS" panose="030F0702030302020204" pitchFamily="66" charset="0"/>
              </a:rPr>
              <a:t>Hi, I’m </a:t>
            </a:r>
            <a:r>
              <a:rPr lang="en-US" altLang="zh-CN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Supergirl</a:t>
            </a:r>
            <a:r>
              <a:rPr lang="en-US" altLang="zh-CN" sz="36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80" name="Hi, i'm Supergir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57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60417"/>
          <p:cNvSpPr txBox="1">
            <a:spLocks noChangeArrowheads="1"/>
          </p:cNvSpPr>
          <p:nvPr/>
        </p:nvSpPr>
        <p:spPr bwMode="auto">
          <a:xfrm>
            <a:off x="2039938" y="4495800"/>
            <a:ext cx="5543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can___________.</a:t>
            </a:r>
          </a:p>
        </p:txBody>
      </p:sp>
      <p:sp>
        <p:nvSpPr>
          <p:cNvPr id="60419" name="文本框 60418"/>
          <p:cNvSpPr txBox="1">
            <a:spLocks noChangeArrowheads="1"/>
          </p:cNvSpPr>
          <p:nvPr/>
        </p:nvSpPr>
        <p:spPr bwMode="auto">
          <a:xfrm>
            <a:off x="3868738" y="5181600"/>
            <a:ext cx="3162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skip a rope </a:t>
            </a:r>
          </a:p>
        </p:txBody>
      </p:sp>
      <p:pic>
        <p:nvPicPr>
          <p:cNvPr id="52227" name="图片 60419" descr="get?name=T19yhUB7_v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5175" y="381000"/>
            <a:ext cx="2111375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61441" descr="get?name=T1aaEUB5Cs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0775" y="457200"/>
            <a:ext cx="3492500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文本框 61442"/>
          <p:cNvSpPr txBox="1">
            <a:spLocks noChangeArrowheads="1"/>
          </p:cNvSpPr>
          <p:nvPr/>
        </p:nvSpPr>
        <p:spPr bwMode="auto">
          <a:xfrm>
            <a:off x="2039938" y="4495800"/>
            <a:ext cx="49831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What can you do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I can _____.</a:t>
            </a:r>
          </a:p>
        </p:txBody>
      </p:sp>
      <p:sp>
        <p:nvSpPr>
          <p:cNvPr id="61444" name="文本框 61443"/>
          <p:cNvSpPr txBox="1">
            <a:spLocks noChangeArrowheads="1"/>
          </p:cNvSpPr>
          <p:nvPr/>
        </p:nvSpPr>
        <p:spPr bwMode="auto">
          <a:xfrm>
            <a:off x="3868738" y="5181600"/>
            <a:ext cx="1585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draw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62465" descr="QQ截图201302211919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63489" descr="QQ截图201302211921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64513" descr="QQ截图201302211921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65537" descr="QQ截图201302211921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66561" descr="QQ截图201302211922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67585" descr="QQ截图201302221428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0088" y="228600"/>
            <a:ext cx="51339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文本框 67586"/>
          <p:cNvSpPr txBox="1">
            <a:spLocks noChangeArrowheads="1"/>
          </p:cNvSpPr>
          <p:nvPr/>
        </p:nvSpPr>
        <p:spPr bwMode="auto">
          <a:xfrm>
            <a:off x="1603375" y="4710113"/>
            <a:ext cx="6470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Can you _______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Yes, I can. / No, I can’t.</a:t>
            </a:r>
          </a:p>
        </p:txBody>
      </p:sp>
      <p:sp>
        <p:nvSpPr>
          <p:cNvPr id="67588" name="文本框 67587"/>
          <p:cNvSpPr txBox="1">
            <a:spLocks noChangeArrowheads="1"/>
          </p:cNvSpPr>
          <p:nvPr/>
        </p:nvSpPr>
        <p:spPr bwMode="auto">
          <a:xfrm>
            <a:off x="4291013" y="4495800"/>
            <a:ext cx="95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68609" descr="QQ截图201302221428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9938" y="381000"/>
            <a:ext cx="485298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文本框 68610"/>
          <p:cNvSpPr txBox="1">
            <a:spLocks noChangeArrowheads="1"/>
          </p:cNvSpPr>
          <p:nvPr/>
        </p:nvSpPr>
        <p:spPr bwMode="auto">
          <a:xfrm>
            <a:off x="1603375" y="4710113"/>
            <a:ext cx="6470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Can you _______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Yes, I can. / No, I can’t.</a:t>
            </a:r>
          </a:p>
        </p:txBody>
      </p:sp>
      <p:sp>
        <p:nvSpPr>
          <p:cNvPr id="68612" name="文本框 68611"/>
          <p:cNvSpPr txBox="1">
            <a:spLocks noChangeArrowheads="1"/>
          </p:cNvSpPr>
          <p:nvPr/>
        </p:nvSpPr>
        <p:spPr bwMode="auto">
          <a:xfrm>
            <a:off x="4291013" y="44958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69633" descr="QQ截图201302221429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8950" y="228600"/>
            <a:ext cx="471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文本框 69634"/>
          <p:cNvSpPr txBox="1">
            <a:spLocks noChangeArrowheads="1"/>
          </p:cNvSpPr>
          <p:nvPr/>
        </p:nvSpPr>
        <p:spPr bwMode="auto">
          <a:xfrm>
            <a:off x="1603375" y="4710113"/>
            <a:ext cx="6470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Can you _______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Yes, I can. / No, I can’t.</a:t>
            </a:r>
          </a:p>
        </p:txBody>
      </p:sp>
      <p:sp>
        <p:nvSpPr>
          <p:cNvPr id="69636" name="文本框 69635"/>
          <p:cNvSpPr txBox="1">
            <a:spLocks noChangeArrowheads="1"/>
          </p:cNvSpPr>
          <p:nvPr/>
        </p:nvSpPr>
        <p:spPr bwMode="auto">
          <a:xfrm>
            <a:off x="4291013" y="4495800"/>
            <a:ext cx="1319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1745" descr="011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196975"/>
            <a:ext cx="52562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31746"/>
          <p:cNvSpPr txBox="1">
            <a:spLocks noChangeArrowheads="1"/>
          </p:cNvSpPr>
          <p:nvPr/>
        </p:nvSpPr>
        <p:spPr bwMode="auto">
          <a:xfrm>
            <a:off x="3059113" y="4508500"/>
            <a:ext cx="3384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sw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800" b="1">
                <a:latin typeface="Comic Sans MS" panose="030F0702030302020204" pitchFamily="66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70657" descr="QQ截图201302221429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8950" y="228600"/>
            <a:ext cx="52038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文本框 70658"/>
          <p:cNvSpPr txBox="1">
            <a:spLocks noChangeArrowheads="1"/>
          </p:cNvSpPr>
          <p:nvPr/>
        </p:nvSpPr>
        <p:spPr bwMode="auto">
          <a:xfrm>
            <a:off x="1603375" y="4710113"/>
            <a:ext cx="6470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Comic Sans MS" panose="030F0702030302020204" pitchFamily="66" charset="0"/>
              </a:rPr>
              <a:t>Can you _______ ?</a:t>
            </a:r>
          </a:p>
          <a:p>
            <a:r>
              <a:rPr lang="en-US" altLang="zh-CN" sz="4800">
                <a:latin typeface="Comic Sans MS" panose="030F0702030302020204" pitchFamily="66" charset="0"/>
              </a:rPr>
              <a:t>Yes, I can. / No, I can’t.</a:t>
            </a:r>
          </a:p>
        </p:txBody>
      </p:sp>
      <p:sp>
        <p:nvSpPr>
          <p:cNvPr id="70660" name="文本框 70659"/>
          <p:cNvSpPr txBox="1">
            <a:spLocks noChangeArrowheads="1"/>
          </p:cNvSpPr>
          <p:nvPr/>
        </p:nvSpPr>
        <p:spPr bwMode="auto">
          <a:xfrm>
            <a:off x="4291013" y="4495800"/>
            <a:ext cx="858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>
                <a:solidFill>
                  <a:srgbClr val="FF3300"/>
                </a:solidFill>
                <a:latin typeface="Comic Sans MS" panose="030F0702030302020204" pitchFamily="66" charset="0"/>
              </a:rPr>
              <a:t>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19250" y="908050"/>
            <a:ext cx="1595438" cy="2447925"/>
          </a:xfrm>
        </p:spPr>
      </p:pic>
      <p:sp>
        <p:nvSpPr>
          <p:cNvPr id="74755" name="文本框 74754"/>
          <p:cNvSpPr txBox="1">
            <a:spLocks noChangeArrowheads="1"/>
          </p:cNvSpPr>
          <p:nvPr/>
        </p:nvSpPr>
        <p:spPr bwMode="auto">
          <a:xfrm>
            <a:off x="3635375" y="1412875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Can you sing? </a:t>
            </a:r>
          </a:p>
        </p:txBody>
      </p:sp>
      <p:sp>
        <p:nvSpPr>
          <p:cNvPr id="74756" name="文本框 74755"/>
          <p:cNvSpPr txBox="1">
            <a:spLocks noChangeArrowheads="1"/>
          </p:cNvSpPr>
          <p:nvPr/>
        </p:nvSpPr>
        <p:spPr bwMode="auto">
          <a:xfrm>
            <a:off x="3708400" y="2276475"/>
            <a:ext cx="2449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Yes, I can. </a:t>
            </a:r>
          </a:p>
        </p:txBody>
      </p:sp>
      <p:pic>
        <p:nvPicPr>
          <p:cNvPr id="74757" name="内容占位符 74756" descr="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BDDBA5"/>
              </a:clrFrom>
              <a:clrTo>
                <a:srgbClr val="BDDBA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2275" y="3500438"/>
            <a:ext cx="2376488" cy="2200275"/>
          </a:xfrm>
        </p:spPr>
      </p:pic>
      <p:sp>
        <p:nvSpPr>
          <p:cNvPr id="74758" name="文本框 74757"/>
          <p:cNvSpPr txBox="1">
            <a:spLocks noChangeArrowheads="1"/>
          </p:cNvSpPr>
          <p:nvPr/>
        </p:nvSpPr>
        <p:spPr bwMode="auto">
          <a:xfrm>
            <a:off x="4211638" y="3933825"/>
            <a:ext cx="3313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Can you       ? </a:t>
            </a:r>
          </a:p>
        </p:txBody>
      </p:sp>
      <p:sp>
        <p:nvSpPr>
          <p:cNvPr id="74759" name="文本框 74758"/>
          <p:cNvSpPr txBox="1">
            <a:spLocks noChangeArrowheads="1"/>
          </p:cNvSpPr>
          <p:nvPr/>
        </p:nvSpPr>
        <p:spPr bwMode="auto">
          <a:xfrm>
            <a:off x="6084888" y="3933825"/>
            <a:ext cx="935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run</a:t>
            </a:r>
            <a:endParaRPr lang="en-US" altLang="zh-CN" sz="3600" b="1"/>
          </a:p>
        </p:txBody>
      </p:sp>
      <p:sp>
        <p:nvSpPr>
          <p:cNvPr id="74760" name="文本框 74759"/>
          <p:cNvSpPr txBox="1">
            <a:spLocks noChangeArrowheads="1"/>
          </p:cNvSpPr>
          <p:nvPr/>
        </p:nvSpPr>
        <p:spPr bwMode="auto">
          <a:xfrm>
            <a:off x="4211638" y="4797425"/>
            <a:ext cx="2449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Yes, I can.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8" grpId="0"/>
      <p:bldP spid="74759" grpId="0"/>
      <p:bldP spid="747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内容占位符 75777" descr="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58888" y="1268413"/>
            <a:ext cx="2303462" cy="3097212"/>
          </a:xfrm>
        </p:spPr>
      </p:pic>
      <p:sp>
        <p:nvSpPr>
          <p:cNvPr id="75779" name="文本框 75778"/>
          <p:cNvSpPr txBox="1">
            <a:spLocks noChangeArrowheads="1"/>
          </p:cNvSpPr>
          <p:nvPr/>
        </p:nvSpPr>
        <p:spPr bwMode="auto">
          <a:xfrm>
            <a:off x="3492500" y="1916113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/>
              <a:t>Can you _______?</a:t>
            </a:r>
          </a:p>
        </p:txBody>
      </p:sp>
      <p:sp>
        <p:nvSpPr>
          <p:cNvPr id="75780" name="文本框 75779"/>
          <p:cNvSpPr txBox="1">
            <a:spLocks noChangeArrowheads="1"/>
          </p:cNvSpPr>
          <p:nvPr/>
        </p:nvSpPr>
        <p:spPr bwMode="auto">
          <a:xfrm>
            <a:off x="1619250" y="4724400"/>
            <a:ext cx="18732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write</a:t>
            </a:r>
          </a:p>
        </p:txBody>
      </p:sp>
      <p:sp>
        <p:nvSpPr>
          <p:cNvPr id="75781" name="文本框 75780"/>
          <p:cNvSpPr txBox="1">
            <a:spLocks noChangeArrowheads="1"/>
          </p:cNvSpPr>
          <p:nvPr/>
        </p:nvSpPr>
        <p:spPr bwMode="auto">
          <a:xfrm>
            <a:off x="3635375" y="3357563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/>
              <a:t>Yes, ________.</a:t>
            </a:r>
          </a:p>
        </p:txBody>
      </p:sp>
      <p:sp>
        <p:nvSpPr>
          <p:cNvPr id="75782" name="文本框 75781"/>
          <p:cNvSpPr txBox="1">
            <a:spLocks noChangeArrowheads="1"/>
          </p:cNvSpPr>
          <p:nvPr/>
        </p:nvSpPr>
        <p:spPr bwMode="auto">
          <a:xfrm>
            <a:off x="5291138" y="3325813"/>
            <a:ext cx="18732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I 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1781 L 0.47257 -0.416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allAtOnce"/>
      <p:bldP spid="75780" grpId="0"/>
      <p:bldP spid="75780" grpId="1"/>
      <p:bldP spid="75781" grpId="0"/>
      <p:bldP spid="757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76801"/>
          <p:cNvSpPr>
            <a:spLocks noChangeArrowheads="1" noChangeShapeType="1" noTextEdit="1"/>
          </p:cNvSpPr>
          <p:nvPr/>
        </p:nvSpPr>
        <p:spPr bwMode="auto">
          <a:xfrm>
            <a:off x="3059113" y="908050"/>
            <a:ext cx="261937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chant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38" name="文本框 76802"/>
          <p:cNvSpPr txBox="1">
            <a:spLocks noChangeArrowheads="1"/>
          </p:cNvSpPr>
          <p:nvPr/>
        </p:nvSpPr>
        <p:spPr bwMode="auto">
          <a:xfrm>
            <a:off x="1331913" y="2492375"/>
            <a:ext cx="68405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/>
              <a:t>Run, run, run. I can run.</a:t>
            </a:r>
          </a:p>
          <a:p>
            <a:pPr>
              <a:spcBef>
                <a:spcPct val="50000"/>
              </a:spcBef>
            </a:pPr>
            <a:r>
              <a:rPr lang="en-US" altLang="zh-CN" sz="4000" dirty="0"/>
              <a:t>Can you run? Yes, I can.</a:t>
            </a:r>
          </a:p>
          <a:p>
            <a:pPr>
              <a:spcBef>
                <a:spcPct val="50000"/>
              </a:spcBef>
            </a:pPr>
            <a:r>
              <a:rPr lang="en-US" altLang="zh-CN" sz="4000" dirty="0"/>
              <a:t>Write, write, write. I can write.</a:t>
            </a:r>
          </a:p>
          <a:p>
            <a:pPr>
              <a:spcBef>
                <a:spcPct val="50000"/>
              </a:spcBef>
            </a:pPr>
            <a:r>
              <a:rPr lang="en-US" altLang="zh-CN" sz="4000" dirty="0"/>
              <a:t>Can you write? Yes, I can.</a:t>
            </a:r>
          </a:p>
        </p:txBody>
      </p:sp>
      <p:pic>
        <p:nvPicPr>
          <p:cNvPr id="76804" name="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77825"/>
          <p:cNvSpPr txBox="1">
            <a:spLocks noChangeArrowheads="1"/>
          </p:cNvSpPr>
          <p:nvPr/>
        </p:nvSpPr>
        <p:spPr bwMode="auto">
          <a:xfrm>
            <a:off x="3924300" y="1628775"/>
            <a:ext cx="424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/>
              <a:t>She can ____.</a:t>
            </a:r>
          </a:p>
        </p:txBody>
      </p:sp>
      <p:sp>
        <p:nvSpPr>
          <p:cNvPr id="77827" name="文本框 77826"/>
          <p:cNvSpPr txBox="1">
            <a:spLocks noChangeArrowheads="1"/>
          </p:cNvSpPr>
          <p:nvPr/>
        </p:nvSpPr>
        <p:spPr bwMode="auto">
          <a:xfrm>
            <a:off x="6516688" y="1628775"/>
            <a:ext cx="12239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fly</a:t>
            </a:r>
          </a:p>
        </p:txBody>
      </p:sp>
      <p:sp>
        <p:nvSpPr>
          <p:cNvPr id="77828" name="文本框 77827"/>
          <p:cNvSpPr txBox="1">
            <a:spLocks noChangeArrowheads="1"/>
          </p:cNvSpPr>
          <p:nvPr/>
        </p:nvSpPr>
        <p:spPr bwMode="auto">
          <a:xfrm>
            <a:off x="2627313" y="3159125"/>
            <a:ext cx="3529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/>
              <a:t>Can you fly?</a:t>
            </a:r>
          </a:p>
        </p:txBody>
      </p:sp>
      <p:sp>
        <p:nvSpPr>
          <p:cNvPr id="77829" name="文本框 77828"/>
          <p:cNvSpPr txBox="1">
            <a:spLocks noChangeArrowheads="1"/>
          </p:cNvSpPr>
          <p:nvPr/>
        </p:nvSpPr>
        <p:spPr bwMode="auto">
          <a:xfrm>
            <a:off x="2700338" y="4095750"/>
            <a:ext cx="2951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No, I can’t.</a:t>
            </a:r>
          </a:p>
        </p:txBody>
      </p:sp>
      <p:pic>
        <p:nvPicPr>
          <p:cNvPr id="66565" name="内容占位符 77829" descr="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981075"/>
            <a:ext cx="2232025" cy="1693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 build="allAtOnce"/>
      <p:bldP spid="77829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78849"/>
          <p:cNvSpPr txBox="1">
            <a:spLocks noChangeArrowheads="1"/>
          </p:cNvSpPr>
          <p:nvPr/>
        </p:nvSpPr>
        <p:spPr bwMode="auto">
          <a:xfrm>
            <a:off x="1476375" y="4508500"/>
            <a:ext cx="172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swim</a:t>
            </a:r>
          </a:p>
        </p:txBody>
      </p:sp>
      <p:sp>
        <p:nvSpPr>
          <p:cNvPr id="78851" name="文本框 78850"/>
          <p:cNvSpPr txBox="1">
            <a:spLocks noChangeArrowheads="1"/>
          </p:cNvSpPr>
          <p:nvPr/>
        </p:nvSpPr>
        <p:spPr bwMode="auto">
          <a:xfrm>
            <a:off x="3492500" y="2492375"/>
            <a:ext cx="48244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/>
              <a:t>Can you ______?</a:t>
            </a:r>
          </a:p>
          <a:p>
            <a:pPr>
              <a:spcBef>
                <a:spcPct val="50000"/>
              </a:spcBef>
            </a:pPr>
            <a:r>
              <a:rPr lang="en-US" altLang="zh-CN" sz="4400" b="1"/>
              <a:t>Yes, _______.</a:t>
            </a:r>
          </a:p>
          <a:p>
            <a:pPr>
              <a:spcBef>
                <a:spcPct val="50000"/>
              </a:spcBef>
            </a:pPr>
            <a:r>
              <a:rPr lang="en-US" altLang="zh-CN" sz="4400" b="1"/>
              <a:t>No, _________.</a:t>
            </a:r>
          </a:p>
        </p:txBody>
      </p:sp>
      <p:sp>
        <p:nvSpPr>
          <p:cNvPr id="67587" name="矩形 78851"/>
          <p:cNvSpPr>
            <a:spLocks noChangeArrowheads="1" noChangeShapeType="1" noTextEdit="1"/>
          </p:cNvSpPr>
          <p:nvPr/>
        </p:nvSpPr>
        <p:spPr bwMode="auto">
          <a:xfrm>
            <a:off x="2987675" y="1123950"/>
            <a:ext cx="3527425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Look and say</a:t>
            </a:r>
            <a:endParaRPr lang="zh-CN" altLang="en-US" sz="360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7588" name="内容占位符 78852" descr="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1550" y="2133600"/>
            <a:ext cx="2447925" cy="2247900"/>
          </a:xfrm>
        </p:spPr>
      </p:pic>
      <p:sp>
        <p:nvSpPr>
          <p:cNvPr id="78854" name="文本框 78853"/>
          <p:cNvSpPr txBox="1">
            <a:spLocks noChangeArrowheads="1"/>
          </p:cNvSpPr>
          <p:nvPr/>
        </p:nvSpPr>
        <p:spPr bwMode="auto">
          <a:xfrm>
            <a:off x="5076825" y="3500438"/>
            <a:ext cx="18732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I can</a:t>
            </a:r>
          </a:p>
        </p:txBody>
      </p:sp>
      <p:sp>
        <p:nvSpPr>
          <p:cNvPr id="78855" name="文本框 78854"/>
          <p:cNvSpPr txBox="1">
            <a:spLocks noChangeArrowheads="1"/>
          </p:cNvSpPr>
          <p:nvPr/>
        </p:nvSpPr>
        <p:spPr bwMode="auto">
          <a:xfrm>
            <a:off x="5076825" y="4508500"/>
            <a:ext cx="2160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I can’t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9191E-6 L 0.504 -0.290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0" grpId="1"/>
      <p:bldP spid="78851" grpId="0"/>
      <p:bldP spid="78854" grpId="0"/>
      <p:bldP spid="788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矩形 79873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261937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chant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610" name="文本框 79874"/>
          <p:cNvSpPr txBox="1">
            <a:spLocks noChangeArrowheads="1"/>
          </p:cNvSpPr>
          <p:nvPr/>
        </p:nvSpPr>
        <p:spPr bwMode="auto">
          <a:xfrm>
            <a:off x="971550" y="2060575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/>
              <a:t>Fly, fly, fly. Can you fly?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No, I can’t. No, I can’t.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Swim, swim, swim. Can you swim?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Yes, I can. Yes, I can.</a:t>
            </a:r>
          </a:p>
          <a:p>
            <a:pPr>
              <a:spcBef>
                <a:spcPct val="50000"/>
              </a:spcBef>
            </a:pPr>
            <a:r>
              <a:rPr lang="en-US" altLang="zh-CN" sz="3600" dirty="0"/>
              <a:t>I can swim. I can’t fly.</a:t>
            </a:r>
          </a:p>
        </p:txBody>
      </p:sp>
      <p:pic>
        <p:nvPicPr>
          <p:cNvPr id="79876" name="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" fill="hold"/>
                                        <p:tgtEl>
                                          <p:spTgt spid="79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6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80897"/>
          <p:cNvSpPr txBox="1">
            <a:spLocks noChangeArrowheads="1"/>
          </p:cNvSpPr>
          <p:nvPr/>
        </p:nvSpPr>
        <p:spPr bwMode="auto">
          <a:xfrm>
            <a:off x="2844800" y="2205038"/>
            <a:ext cx="42481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/>
              <a:t>Can you …? </a:t>
            </a:r>
          </a:p>
          <a:p>
            <a:pPr>
              <a:spcBef>
                <a:spcPct val="50000"/>
              </a:spcBef>
            </a:pPr>
            <a:r>
              <a:rPr lang="en-US" altLang="zh-CN" sz="3600"/>
              <a:t>Yes, I can.</a:t>
            </a:r>
          </a:p>
          <a:p>
            <a:pPr>
              <a:spcBef>
                <a:spcPct val="50000"/>
              </a:spcBef>
            </a:pPr>
            <a:r>
              <a:rPr lang="en-US" altLang="zh-CN" sz="3600"/>
              <a:t>No, I can’t. I can…</a:t>
            </a:r>
          </a:p>
        </p:txBody>
      </p:sp>
      <p:sp>
        <p:nvSpPr>
          <p:cNvPr id="69634" name="矩形 80898"/>
          <p:cNvSpPr>
            <a:spLocks noChangeArrowheads="1" noChangeShapeType="1" noTextEdit="1"/>
          </p:cNvSpPr>
          <p:nvPr/>
        </p:nvSpPr>
        <p:spPr bwMode="auto">
          <a:xfrm rot="245137">
            <a:off x="3203575" y="0"/>
            <a:ext cx="2952750" cy="887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54863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 work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54863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924175"/>
            <a:ext cx="12303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613" y="4581525"/>
            <a:ext cx="11874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292600"/>
            <a:ext cx="12239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276475"/>
            <a:ext cx="939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125538"/>
            <a:ext cx="1035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图片 80904" descr="未命名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D6E7E7"/>
              </a:clrFrom>
              <a:clrTo>
                <a:srgbClr val="D6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908050"/>
            <a:ext cx="12334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内容占位符 80905" descr="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clrChange>
              <a:clrFrom>
                <a:srgbClr val="BDDBA5"/>
              </a:clrFrom>
              <a:clrTo>
                <a:srgbClr val="BDDBA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5963" y="981075"/>
            <a:ext cx="1223962" cy="1223963"/>
          </a:xfrm>
        </p:spPr>
      </p:pic>
      <p:pic>
        <p:nvPicPr>
          <p:cNvPr id="69642" name="内容占位符 80906" descr="未命名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/>
          <a:srcRect l="14505" t="19025" r="19496" b="19130"/>
          <a:stretch>
            <a:fillRect/>
          </a:stretch>
        </p:blipFill>
        <p:spPr>
          <a:xfrm>
            <a:off x="2051050" y="4797425"/>
            <a:ext cx="1511300" cy="10620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组合 81921"/>
          <p:cNvGrpSpPr/>
          <p:nvPr/>
        </p:nvGrpSpPr>
        <p:grpSpPr bwMode="auto">
          <a:xfrm>
            <a:off x="827088" y="692150"/>
            <a:ext cx="7416800" cy="3114675"/>
            <a:chOff x="521" y="436"/>
            <a:chExt cx="4672" cy="1962"/>
          </a:xfrm>
        </p:grpSpPr>
        <p:sp>
          <p:nvSpPr>
            <p:cNvPr id="70658" name="文本框 81922"/>
            <p:cNvSpPr txBox="1">
              <a:spLocks noChangeArrowheads="1"/>
            </p:cNvSpPr>
            <p:nvPr/>
          </p:nvSpPr>
          <p:spPr bwMode="auto">
            <a:xfrm>
              <a:off x="521" y="436"/>
              <a:ext cx="2949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CN" sz="6600">
                  <a:solidFill>
                    <a:srgbClr val="660066"/>
                  </a:solidFill>
                  <a:latin typeface="Comic Sans MS" panose="030F0702030302020204" pitchFamily="66" charset="0"/>
                </a:rPr>
                <a:t>Story Time</a:t>
              </a:r>
            </a:p>
          </p:txBody>
        </p:sp>
        <p:sp>
          <p:nvSpPr>
            <p:cNvPr id="70659" name="文本框 81923"/>
            <p:cNvSpPr txBox="1">
              <a:spLocks noChangeArrowheads="1"/>
            </p:cNvSpPr>
            <p:nvPr/>
          </p:nvSpPr>
          <p:spPr bwMode="auto">
            <a:xfrm>
              <a:off x="1382" y="1706"/>
              <a:ext cx="381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CN" sz="6600">
                  <a:solidFill>
                    <a:srgbClr val="0000FF"/>
                  </a:solidFill>
                  <a:latin typeface="Comic Sans MS" panose="030F0702030302020204" pitchFamily="66" charset="0"/>
                </a:rPr>
                <a:t>Can you swim?</a:t>
              </a:r>
            </a:p>
          </p:txBody>
        </p:sp>
      </p:grpSp>
      <p:pic>
        <p:nvPicPr>
          <p:cNvPr id="81925" name="内容占位符 81924" descr="200831022350135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088" y="2532063"/>
            <a:ext cx="1722437" cy="2552700"/>
          </a:xfrm>
        </p:spPr>
      </p:pic>
      <p:pic>
        <p:nvPicPr>
          <p:cNvPr id="81926" name="duck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5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内容占位符 82945" descr="200831022350135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1484313"/>
            <a:ext cx="1165225" cy="1728787"/>
          </a:xfrm>
        </p:spPr>
      </p:pic>
      <p:grpSp>
        <p:nvGrpSpPr>
          <p:cNvPr id="82947" name="组合 82946"/>
          <p:cNvGrpSpPr/>
          <p:nvPr/>
        </p:nvGrpSpPr>
        <p:grpSpPr bwMode="auto">
          <a:xfrm>
            <a:off x="2193925" y="2997200"/>
            <a:ext cx="3673475" cy="1584325"/>
            <a:chOff x="1382" y="1888"/>
            <a:chExt cx="2314" cy="998"/>
          </a:xfrm>
        </p:grpSpPr>
        <p:sp>
          <p:nvSpPr>
            <p:cNvPr id="71683" name="圆角矩形标注 82947"/>
            <p:cNvSpPr>
              <a:spLocks noChangeArrowheads="1"/>
            </p:cNvSpPr>
            <p:nvPr/>
          </p:nvSpPr>
          <p:spPr bwMode="auto">
            <a:xfrm>
              <a:off x="1382" y="1888"/>
              <a:ext cx="2314" cy="998"/>
            </a:xfrm>
            <a:prstGeom prst="wedgeRoundRectCallout">
              <a:avLst>
                <a:gd name="adj1" fmla="val -52032"/>
                <a:gd name="adj2" fmla="val -82764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1684" name="文本框 82948"/>
            <p:cNvSpPr txBox="1">
              <a:spLocks noChangeArrowheads="1"/>
            </p:cNvSpPr>
            <p:nvPr/>
          </p:nvSpPr>
          <p:spPr bwMode="auto">
            <a:xfrm>
              <a:off x="1428" y="1934"/>
              <a:ext cx="226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Bird, bird,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can you swim?</a:t>
              </a:r>
            </a:p>
          </p:txBody>
        </p:sp>
      </p:grpSp>
      <p:pic>
        <p:nvPicPr>
          <p:cNvPr id="82950" name="内容占位符 82949" descr="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09075" y="188913"/>
            <a:ext cx="1008063" cy="808037"/>
          </a:xfrm>
        </p:spPr>
      </p:pic>
      <p:grpSp>
        <p:nvGrpSpPr>
          <p:cNvPr id="82951" name="组合 82950"/>
          <p:cNvGrpSpPr/>
          <p:nvPr/>
        </p:nvGrpSpPr>
        <p:grpSpPr bwMode="auto">
          <a:xfrm>
            <a:off x="2843213" y="1628775"/>
            <a:ext cx="5113337" cy="936625"/>
            <a:chOff x="2154" y="890"/>
            <a:chExt cx="3221" cy="590"/>
          </a:xfrm>
        </p:grpSpPr>
        <p:sp>
          <p:nvSpPr>
            <p:cNvPr id="71687" name="圆角矩形标注 82951"/>
            <p:cNvSpPr>
              <a:spLocks noChangeArrowheads="1"/>
            </p:cNvSpPr>
            <p:nvPr/>
          </p:nvSpPr>
          <p:spPr bwMode="auto">
            <a:xfrm>
              <a:off x="2154" y="890"/>
              <a:ext cx="3221" cy="590"/>
            </a:xfrm>
            <a:prstGeom prst="wedgeRoundRectCallout">
              <a:avLst>
                <a:gd name="adj1" fmla="val 43417"/>
                <a:gd name="adj2" fmla="val -92713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1688" name="文本框 82952"/>
            <p:cNvSpPr txBox="1">
              <a:spLocks noChangeArrowheads="1"/>
            </p:cNvSpPr>
            <p:nvPr/>
          </p:nvSpPr>
          <p:spPr bwMode="auto">
            <a:xfrm>
              <a:off x="2199" y="981"/>
              <a:ext cx="31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No, I can’t. I can ____. </a:t>
              </a:r>
            </a:p>
          </p:txBody>
        </p:sp>
      </p:grpSp>
      <p:sp>
        <p:nvSpPr>
          <p:cNvPr id="82954" name="文本框 82953"/>
          <p:cNvSpPr txBox="1">
            <a:spLocks noChangeArrowheads="1"/>
          </p:cNvSpPr>
          <p:nvPr/>
        </p:nvSpPr>
        <p:spPr bwMode="auto">
          <a:xfrm>
            <a:off x="6732588" y="1730375"/>
            <a:ext cx="865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</a:rPr>
              <a:t>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03769 C -0.05921 -0.03214 -0.07119 -0.02636 -0.0757 -0.01873 C -0.08021 -0.0111 -0.07483 0.00185 -0.07414 0.00879 C -0.07344 0.01573 -0.06893 0.02012 -0.07101 0.02359 C -0.07309 0.02705 -0.08178 0.0289 -0.08681 0.03006 C -0.09184 0.03122 -0.09532 0.03006 -0.10105 0.03006 C -0.10678 0.03006 -0.1158 0.03214 -0.12171 0.03006 C -0.12761 0.02798 -0.13195 0.0185 -0.13612 0.01734 C -0.14028 0.01619 -0.1441 0.02104 -0.14723 0.02359 C -0.15035 0.02613 -0.15209 0.0296 -0.15504 0.03214 C -0.15799 0.03468 -0.16025 0.03353 -0.16459 0.03838 C -0.16893 0.04324 -0.17553 0.0585 -0.18056 0.06174 C -0.18559 0.06497 -0.19028 0.06081 -0.1948 0.05758 C -0.19931 0.05434 -0.20643 0.04255 -0.20747 0.04278 C -0.20851 0.04301 -0.20296 0.05827 -0.20105 0.05966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769"/>
          <p:cNvSpPr txBox="1">
            <a:spLocks noChangeArrowheads="1"/>
          </p:cNvSpPr>
          <p:nvPr/>
        </p:nvSpPr>
        <p:spPr bwMode="auto">
          <a:xfrm>
            <a:off x="1116013" y="3716338"/>
            <a:ext cx="71294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I can swim like a fish.</a:t>
            </a:r>
          </a:p>
        </p:txBody>
      </p:sp>
      <p:pic>
        <p:nvPicPr>
          <p:cNvPr id="17410" name="图片 32770" descr="011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765175"/>
            <a:ext cx="29511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32771"/>
          <p:cNvSpPr txBox="1">
            <a:spLocks noChangeArrowheads="1"/>
          </p:cNvSpPr>
          <p:nvPr/>
        </p:nvSpPr>
        <p:spPr bwMode="auto">
          <a:xfrm>
            <a:off x="4787900" y="46529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像</a:t>
            </a:r>
            <a:r>
              <a:rPr lang="en-US" altLang="zh-CN" sz="3200" b="1"/>
              <a:t>…</a:t>
            </a:r>
            <a:r>
              <a:rPr lang="zh-CN" altLang="en-US" sz="3200" b="1"/>
              <a:t>一样</a:t>
            </a:r>
          </a:p>
        </p:txBody>
      </p:sp>
      <p:sp>
        <p:nvSpPr>
          <p:cNvPr id="32773" name="文本框 32772"/>
          <p:cNvSpPr txBox="1">
            <a:spLocks noChangeArrowheads="1"/>
          </p:cNvSpPr>
          <p:nvPr/>
        </p:nvSpPr>
        <p:spPr bwMode="auto">
          <a:xfrm>
            <a:off x="1331913" y="981075"/>
            <a:ext cx="44656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Comic Sans MS" panose="030F0702030302020204" pitchFamily="66" charset="0"/>
              </a:rPr>
              <a:t>Swim</a:t>
            </a:r>
            <a:r>
              <a:rPr lang="zh-CN" altLang="en-US" sz="4800" b="1" dirty="0">
                <a:latin typeface="Comic Sans MS" panose="030F0702030302020204" pitchFamily="66" charset="0"/>
              </a:rPr>
              <a:t>，</a:t>
            </a:r>
            <a:r>
              <a:rPr lang="en-US" altLang="zh-CN" sz="4800" b="1" dirty="0">
                <a:latin typeface="Comic Sans MS" panose="030F0702030302020204" pitchFamily="66" charset="0"/>
              </a:rPr>
              <a:t>swim.</a:t>
            </a:r>
          </a:p>
        </p:txBody>
      </p:sp>
      <p:sp>
        <p:nvSpPr>
          <p:cNvPr id="32774" name="矩形 32773"/>
          <p:cNvSpPr>
            <a:spLocks noChangeArrowheads="1"/>
          </p:cNvSpPr>
          <p:nvPr/>
        </p:nvSpPr>
        <p:spPr bwMode="auto">
          <a:xfrm>
            <a:off x="1403350" y="2492375"/>
            <a:ext cx="34401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I</a:t>
            </a:r>
            <a:r>
              <a:rPr lang="en-US" altLang="zh-CN" b="1"/>
              <a:t> </a:t>
            </a:r>
            <a:r>
              <a:rPr lang="en-US" altLang="zh-CN" sz="4800" b="1">
                <a:latin typeface="Comic Sans MS" panose="030F0702030302020204" pitchFamily="66" charset="0"/>
              </a:rPr>
              <a:t>can swim.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内容占位符 83969" descr="200831022350135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4438" y="2709863"/>
            <a:ext cx="1263650" cy="1871662"/>
          </a:xfrm>
        </p:spPr>
      </p:pic>
      <p:pic>
        <p:nvPicPr>
          <p:cNvPr id="83971" name="内容占位符 83970" descr="母鸡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882063" y="1989138"/>
            <a:ext cx="1235075" cy="885825"/>
          </a:xfrm>
        </p:spPr>
      </p:pic>
      <p:grpSp>
        <p:nvGrpSpPr>
          <p:cNvPr id="83972" name="组合 83971"/>
          <p:cNvGrpSpPr/>
          <p:nvPr/>
        </p:nvGrpSpPr>
        <p:grpSpPr bwMode="auto">
          <a:xfrm>
            <a:off x="3276600" y="1243013"/>
            <a:ext cx="3887788" cy="1466850"/>
            <a:chOff x="2245" y="783"/>
            <a:chExt cx="2449" cy="924"/>
          </a:xfrm>
        </p:grpSpPr>
        <p:sp>
          <p:nvSpPr>
            <p:cNvPr id="72708" name="圆角矩形标注 83972"/>
            <p:cNvSpPr>
              <a:spLocks noChangeArrowheads="1"/>
            </p:cNvSpPr>
            <p:nvPr/>
          </p:nvSpPr>
          <p:spPr bwMode="auto">
            <a:xfrm>
              <a:off x="2245" y="799"/>
              <a:ext cx="2449" cy="908"/>
            </a:xfrm>
            <a:prstGeom prst="wedgeRoundRectCallout">
              <a:avLst>
                <a:gd name="adj1" fmla="val -40282"/>
                <a:gd name="adj2" fmla="val 90639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2709" name="文本框 83973"/>
            <p:cNvSpPr txBox="1">
              <a:spLocks noChangeArrowheads="1"/>
            </p:cNvSpPr>
            <p:nvPr/>
          </p:nvSpPr>
          <p:spPr bwMode="auto">
            <a:xfrm>
              <a:off x="2427" y="783"/>
              <a:ext cx="2131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Hen, hen,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can you ____?</a:t>
              </a:r>
            </a:p>
          </p:txBody>
        </p:sp>
      </p:grpSp>
      <p:grpSp>
        <p:nvGrpSpPr>
          <p:cNvPr id="83975" name="组合 83974"/>
          <p:cNvGrpSpPr/>
          <p:nvPr/>
        </p:nvGrpSpPr>
        <p:grpSpPr bwMode="auto">
          <a:xfrm>
            <a:off x="2268538" y="4724400"/>
            <a:ext cx="5113337" cy="863600"/>
            <a:chOff x="1610" y="3113"/>
            <a:chExt cx="3221" cy="544"/>
          </a:xfrm>
        </p:grpSpPr>
        <p:sp>
          <p:nvSpPr>
            <p:cNvPr id="72711" name="圆角矩形标注 83975"/>
            <p:cNvSpPr>
              <a:spLocks noChangeArrowheads="1"/>
            </p:cNvSpPr>
            <p:nvPr/>
          </p:nvSpPr>
          <p:spPr bwMode="auto">
            <a:xfrm>
              <a:off x="1610" y="3113"/>
              <a:ext cx="3221" cy="544"/>
            </a:xfrm>
            <a:prstGeom prst="wedgeRoundRectCallout">
              <a:avLst>
                <a:gd name="adj1" fmla="val 39444"/>
                <a:gd name="adj2" fmla="val -148528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2712" name="文本框 83976"/>
            <p:cNvSpPr txBox="1">
              <a:spLocks noChangeArrowheads="1"/>
            </p:cNvSpPr>
            <p:nvPr/>
          </p:nvSpPr>
          <p:spPr bwMode="auto">
            <a:xfrm>
              <a:off x="1701" y="3162"/>
              <a:ext cx="31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No, I can’t. I can ____.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-0.04624 C -0.11007 -0.03838 -0.16163 -0.03052 -0.18542 -0.00832 C -0.2092 0.01387 -0.18976 0.0615 -0.20139 0.08694 C -0.21302 0.11237 -0.24618 0.12809 -0.25538 0.14405 C -0.26458 0.16 -0.25677 0.17572 -0.25695 0.181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内容占位符 84993" descr="200831022350135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35150" y="2676525"/>
            <a:ext cx="1333500" cy="1976438"/>
          </a:xfrm>
        </p:spPr>
      </p:pic>
      <p:pic>
        <p:nvPicPr>
          <p:cNvPr id="84995" name="内容占位符 84994" descr="b_12460616257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67625" y="4365625"/>
            <a:ext cx="1138238" cy="1473200"/>
          </a:xfrm>
        </p:spPr>
      </p:pic>
      <p:grpSp>
        <p:nvGrpSpPr>
          <p:cNvPr id="84996" name="组合 84995"/>
          <p:cNvGrpSpPr/>
          <p:nvPr/>
        </p:nvGrpSpPr>
        <p:grpSpPr bwMode="auto">
          <a:xfrm>
            <a:off x="3128963" y="1052513"/>
            <a:ext cx="3819525" cy="1439862"/>
            <a:chOff x="2336" y="572"/>
            <a:chExt cx="2406" cy="907"/>
          </a:xfrm>
        </p:grpSpPr>
        <p:sp>
          <p:nvSpPr>
            <p:cNvPr id="73732" name="圆角矩形标注 84996"/>
            <p:cNvSpPr>
              <a:spLocks noChangeArrowheads="1"/>
            </p:cNvSpPr>
            <p:nvPr/>
          </p:nvSpPr>
          <p:spPr bwMode="auto">
            <a:xfrm>
              <a:off x="2336" y="572"/>
              <a:ext cx="2406" cy="907"/>
            </a:xfrm>
            <a:prstGeom prst="wedgeRoundRectCallout">
              <a:avLst>
                <a:gd name="adj1" fmla="val -50667"/>
                <a:gd name="adj2" fmla="val 88921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3733" name="文本框 84997"/>
            <p:cNvSpPr txBox="1">
              <a:spLocks noChangeArrowheads="1"/>
            </p:cNvSpPr>
            <p:nvPr/>
          </p:nvSpPr>
          <p:spPr bwMode="auto">
            <a:xfrm>
              <a:off x="2381" y="618"/>
              <a:ext cx="235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Frog, frog, _____________?</a:t>
              </a:r>
            </a:p>
          </p:txBody>
        </p:sp>
      </p:grpSp>
      <p:grpSp>
        <p:nvGrpSpPr>
          <p:cNvPr id="84999" name="组合 84998"/>
          <p:cNvGrpSpPr/>
          <p:nvPr/>
        </p:nvGrpSpPr>
        <p:grpSpPr bwMode="auto">
          <a:xfrm>
            <a:off x="5653088" y="3357563"/>
            <a:ext cx="2519362" cy="792162"/>
            <a:chOff x="3470" y="2296"/>
            <a:chExt cx="1587" cy="499"/>
          </a:xfrm>
        </p:grpSpPr>
        <p:sp>
          <p:nvSpPr>
            <p:cNvPr id="73735" name="圆角矩形标注 84999"/>
            <p:cNvSpPr>
              <a:spLocks noChangeArrowheads="1"/>
            </p:cNvSpPr>
            <p:nvPr/>
          </p:nvSpPr>
          <p:spPr bwMode="auto">
            <a:xfrm>
              <a:off x="3470" y="2296"/>
              <a:ext cx="1587" cy="499"/>
            </a:xfrm>
            <a:prstGeom prst="wedgeRoundRectCallout">
              <a:avLst>
                <a:gd name="adj1" fmla="val 41681"/>
                <a:gd name="adj2" fmla="val 96894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3736" name="文本框 85000"/>
            <p:cNvSpPr txBox="1">
              <a:spLocks noChangeArrowheads="1"/>
            </p:cNvSpPr>
            <p:nvPr/>
          </p:nvSpPr>
          <p:spPr bwMode="auto">
            <a:xfrm>
              <a:off x="3470" y="2342"/>
              <a:ext cx="14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Yes, I can. </a:t>
              </a:r>
            </a:p>
          </p:txBody>
        </p:sp>
      </p:grpSp>
      <p:grpSp>
        <p:nvGrpSpPr>
          <p:cNvPr id="85002" name="组合 85001"/>
          <p:cNvGrpSpPr/>
          <p:nvPr/>
        </p:nvGrpSpPr>
        <p:grpSpPr bwMode="auto">
          <a:xfrm>
            <a:off x="2987675" y="4005263"/>
            <a:ext cx="2447925" cy="719137"/>
            <a:chOff x="1882" y="2523"/>
            <a:chExt cx="1542" cy="453"/>
          </a:xfrm>
        </p:grpSpPr>
        <p:sp>
          <p:nvSpPr>
            <p:cNvPr id="73738" name="圆角矩形标注 85002"/>
            <p:cNvSpPr>
              <a:spLocks noChangeArrowheads="1"/>
            </p:cNvSpPr>
            <p:nvPr/>
          </p:nvSpPr>
          <p:spPr bwMode="auto">
            <a:xfrm>
              <a:off x="1882" y="2523"/>
              <a:ext cx="1542" cy="453"/>
            </a:xfrm>
            <a:prstGeom prst="wedgeRoundRectCallout">
              <a:avLst>
                <a:gd name="adj1" fmla="val -47343"/>
                <a:gd name="adj2" fmla="val -116889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3739" name="文本框 85003"/>
            <p:cNvSpPr txBox="1">
              <a:spLocks noChangeArrowheads="1"/>
            </p:cNvSpPr>
            <p:nvPr/>
          </p:nvSpPr>
          <p:spPr bwMode="auto">
            <a:xfrm>
              <a:off x="1973" y="2568"/>
              <a:ext cx="14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Let’s go!</a:t>
              </a:r>
            </a:p>
          </p:txBody>
        </p:sp>
      </p:grpSp>
      <p:grpSp>
        <p:nvGrpSpPr>
          <p:cNvPr id="85005" name="组合 85004"/>
          <p:cNvGrpSpPr/>
          <p:nvPr/>
        </p:nvGrpSpPr>
        <p:grpSpPr bwMode="auto">
          <a:xfrm>
            <a:off x="6156325" y="5157788"/>
            <a:ext cx="1223963" cy="647700"/>
            <a:chOff x="2925" y="3521"/>
            <a:chExt cx="771" cy="408"/>
          </a:xfrm>
        </p:grpSpPr>
        <p:sp>
          <p:nvSpPr>
            <p:cNvPr id="73741" name="圆角矩形标注 85005"/>
            <p:cNvSpPr>
              <a:spLocks noChangeArrowheads="1"/>
            </p:cNvSpPr>
            <p:nvPr/>
          </p:nvSpPr>
          <p:spPr bwMode="auto">
            <a:xfrm>
              <a:off x="2925" y="3521"/>
              <a:ext cx="771" cy="408"/>
            </a:xfrm>
            <a:prstGeom prst="wedgeRoundRectCallout">
              <a:avLst>
                <a:gd name="adj1" fmla="val 80741"/>
                <a:gd name="adj2" fmla="val -55884"/>
                <a:gd name="adj3" fmla="val 16667"/>
              </a:avLst>
            </a:prstGeom>
            <a:solidFill>
              <a:srgbClr val="FDFD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4000"/>
            </a:p>
          </p:txBody>
        </p:sp>
        <p:sp>
          <p:nvSpPr>
            <p:cNvPr id="73742" name="文本框 85006"/>
            <p:cNvSpPr txBox="1">
              <a:spLocks noChangeArrowheads="1"/>
            </p:cNvSpPr>
            <p:nvPr/>
          </p:nvSpPr>
          <p:spPr bwMode="auto">
            <a:xfrm>
              <a:off x="2971" y="3525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CC"/>
                  </a:solidFill>
                </a:rPr>
                <a:t>OK.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31 0.22197 C 0.07292 0.18867 0.05069 0.15538 0.0349 0.11838 C 0.0191 0.08139 0.00955 0.04069 4.44444E-6 6.93642E-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图片 86017" descr="b_124606162573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187825"/>
            <a:ext cx="7493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内容占位符 86018" descr="200831022350135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875" y="187325"/>
            <a:ext cx="485775" cy="720725"/>
          </a:xfrm>
        </p:spPr>
      </p:pic>
      <p:pic>
        <p:nvPicPr>
          <p:cNvPr id="74755" name="内容占位符 86019" descr="200831022350135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875" y="1771650"/>
            <a:ext cx="485775" cy="720725"/>
          </a:xfrm>
        </p:spPr>
      </p:pic>
      <p:pic>
        <p:nvPicPr>
          <p:cNvPr id="74756" name="内容占位符 86020" descr="200831022350135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4438" y="3468688"/>
            <a:ext cx="508000" cy="752475"/>
          </a:xfrm>
        </p:spPr>
      </p:pic>
      <p:sp>
        <p:nvSpPr>
          <p:cNvPr id="74757" name="文本框 86021"/>
          <p:cNvSpPr txBox="1">
            <a:spLocks noChangeArrowheads="1"/>
          </p:cNvSpPr>
          <p:nvPr/>
        </p:nvSpPr>
        <p:spPr bwMode="auto">
          <a:xfrm>
            <a:off x="3276600" y="188913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Can you swim? </a:t>
            </a:r>
          </a:p>
        </p:txBody>
      </p:sp>
      <p:sp>
        <p:nvSpPr>
          <p:cNvPr id="74758" name="文本框 86022"/>
          <p:cNvSpPr txBox="1">
            <a:spLocks noChangeArrowheads="1"/>
          </p:cNvSpPr>
          <p:nvPr/>
        </p:nvSpPr>
        <p:spPr bwMode="auto">
          <a:xfrm>
            <a:off x="3276600" y="998538"/>
            <a:ext cx="4681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</a:rPr>
              <a:t>No, I can’t. I can fly. </a:t>
            </a:r>
          </a:p>
        </p:txBody>
      </p:sp>
      <p:sp>
        <p:nvSpPr>
          <p:cNvPr id="74759" name="文本框 86023"/>
          <p:cNvSpPr txBox="1">
            <a:spLocks noChangeArrowheads="1"/>
          </p:cNvSpPr>
          <p:nvPr/>
        </p:nvSpPr>
        <p:spPr bwMode="auto">
          <a:xfrm>
            <a:off x="3276600" y="183832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Can you swim? </a:t>
            </a:r>
          </a:p>
        </p:txBody>
      </p:sp>
      <p:sp>
        <p:nvSpPr>
          <p:cNvPr id="74760" name="文本框 86024"/>
          <p:cNvSpPr txBox="1">
            <a:spLocks noChangeArrowheads="1"/>
          </p:cNvSpPr>
          <p:nvPr/>
        </p:nvSpPr>
        <p:spPr bwMode="auto">
          <a:xfrm>
            <a:off x="3276600" y="2655888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</a:rPr>
              <a:t>No, I can’t. I can run. </a:t>
            </a:r>
          </a:p>
        </p:txBody>
      </p:sp>
      <p:sp>
        <p:nvSpPr>
          <p:cNvPr id="74761" name="文本框 86025"/>
          <p:cNvSpPr txBox="1">
            <a:spLocks noChangeArrowheads="1"/>
          </p:cNvSpPr>
          <p:nvPr/>
        </p:nvSpPr>
        <p:spPr bwMode="auto">
          <a:xfrm>
            <a:off x="3276600" y="3519488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Can you swim? </a:t>
            </a:r>
          </a:p>
        </p:txBody>
      </p:sp>
      <p:sp>
        <p:nvSpPr>
          <p:cNvPr id="74762" name="文本框 86026"/>
          <p:cNvSpPr txBox="1">
            <a:spLocks noChangeArrowheads="1"/>
          </p:cNvSpPr>
          <p:nvPr/>
        </p:nvSpPr>
        <p:spPr bwMode="auto">
          <a:xfrm>
            <a:off x="3348038" y="4383088"/>
            <a:ext cx="251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</a:rPr>
              <a:t>Yes, I can. </a:t>
            </a:r>
          </a:p>
        </p:txBody>
      </p:sp>
      <p:sp>
        <p:nvSpPr>
          <p:cNvPr id="74763" name="矩形 86027"/>
          <p:cNvSpPr>
            <a:spLocks noChangeArrowheads="1" noChangeShapeType="1" noTextEdit="1"/>
          </p:cNvSpPr>
          <p:nvPr/>
        </p:nvSpPr>
        <p:spPr bwMode="auto">
          <a:xfrm rot="-975515">
            <a:off x="179388" y="533400"/>
            <a:ext cx="2160587" cy="960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1551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Look and act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315515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4" name="文本框 86028"/>
          <p:cNvSpPr txBox="1">
            <a:spLocks noChangeArrowheads="1"/>
          </p:cNvSpPr>
          <p:nvPr/>
        </p:nvSpPr>
        <p:spPr bwMode="auto">
          <a:xfrm>
            <a:off x="3419475" y="6040438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</a:rPr>
              <a:t>OK</a:t>
            </a:r>
            <a:r>
              <a:rPr lang="en-US" altLang="zh-CN" sz="4000" dirty="0" smtClean="0">
                <a:solidFill>
                  <a:srgbClr val="0000FF"/>
                </a:solidFill>
              </a:rPr>
              <a:t>.  </a:t>
            </a:r>
            <a:endParaRPr lang="en-US" altLang="zh-CN" sz="4000" dirty="0">
              <a:solidFill>
                <a:srgbClr val="0000FF"/>
              </a:solidFill>
            </a:endParaRPr>
          </a:p>
        </p:txBody>
      </p:sp>
      <p:sp>
        <p:nvSpPr>
          <p:cNvPr id="74765" name="文本框 86029"/>
          <p:cNvSpPr txBox="1">
            <a:spLocks noChangeArrowheads="1"/>
          </p:cNvSpPr>
          <p:nvPr/>
        </p:nvSpPr>
        <p:spPr bwMode="auto">
          <a:xfrm>
            <a:off x="3419475" y="5248275"/>
            <a:ext cx="2519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Let’s go! </a:t>
            </a:r>
          </a:p>
        </p:txBody>
      </p:sp>
      <p:pic>
        <p:nvPicPr>
          <p:cNvPr id="74766" name="图片 86030" descr="04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93964">
            <a:off x="2484438" y="10382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7" name="图片 86031" descr="200831022350135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124450"/>
            <a:ext cx="508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8" name="图片 86032" descr="b_124606162573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832475"/>
            <a:ext cx="7572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richardclayderman()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0" name="内容占位符 86034" descr="母鸡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11413" y="2638425"/>
            <a:ext cx="688975" cy="719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圆角矩形标注 33793"/>
          <p:cNvSpPr>
            <a:spLocks noChangeArrowheads="1"/>
          </p:cNvSpPr>
          <p:nvPr/>
        </p:nvSpPr>
        <p:spPr bwMode="auto">
          <a:xfrm>
            <a:off x="1476375" y="908050"/>
            <a:ext cx="7056438" cy="1368425"/>
          </a:xfrm>
          <a:prstGeom prst="wedgeRoundRectCallout">
            <a:avLst>
              <a:gd name="adj1" fmla="val -35532"/>
              <a:gd name="adj2" fmla="val 13144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4000" b="1">
                <a:latin typeface="Comic Sans MS" panose="030F0702030302020204" pitchFamily="66" charset="0"/>
              </a:rPr>
              <a:t> I can swim like a fish.</a:t>
            </a:r>
          </a:p>
          <a:p>
            <a:pPr algn="ctr"/>
            <a:r>
              <a:rPr lang="en-US" altLang="zh-CN" sz="4000" b="1">
                <a:latin typeface="Comic Sans MS" panose="030F0702030302020204" pitchFamily="66" charset="0"/>
              </a:rPr>
              <a:t>I’m super.</a:t>
            </a:r>
          </a:p>
        </p:txBody>
      </p:sp>
      <p:pic>
        <p:nvPicPr>
          <p:cNvPr id="18434" name="图片 33794" descr="0110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00438"/>
            <a:ext cx="28797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6147" descr="011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836613"/>
            <a:ext cx="332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3635375" y="4652963"/>
            <a:ext cx="1295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/>
              <a:t>r</a:t>
            </a:r>
            <a:r>
              <a:rPr lang="en-US" altLang="zh-CN" sz="4800" b="1">
                <a:solidFill>
                  <a:srgbClr val="FF0000"/>
                </a:solidFill>
              </a:rPr>
              <a:t>u</a:t>
            </a:r>
            <a:r>
              <a:rPr lang="en-US" altLang="zh-CN" sz="4800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7171"/>
          <p:cNvSpPr txBox="1">
            <a:spLocks noChangeArrowheads="1"/>
          </p:cNvSpPr>
          <p:nvPr/>
        </p:nvSpPr>
        <p:spPr bwMode="auto">
          <a:xfrm>
            <a:off x="1547813" y="692150"/>
            <a:ext cx="540067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Run, run, run. </a:t>
            </a:r>
          </a:p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I can run.</a:t>
            </a:r>
          </a:p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I can run 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fas</a:t>
            </a:r>
            <a:r>
              <a:rPr lang="en-US" altLang="zh-CN" sz="4800" b="1">
                <a:solidFill>
                  <a:srgbClr val="FF0000"/>
                </a:solidFill>
              </a:rPr>
              <a:t>t</a:t>
            </a:r>
            <a:r>
              <a:rPr lang="en-US" altLang="zh-CN" sz="4800" b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482" name="图片 7172" descr="011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620713"/>
            <a:ext cx="16621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1619250" y="4508500"/>
            <a:ext cx="56165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A ______ can run fast. </a:t>
            </a:r>
          </a:p>
        </p:txBody>
      </p:sp>
      <p:pic>
        <p:nvPicPr>
          <p:cNvPr id="7175" name="图片 7174" descr="未标题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4076700"/>
            <a:ext cx="1622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全屏显示(4:3)</PresentationFormat>
  <Paragraphs>213</Paragraphs>
  <Slides>62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0" baseType="lpstr">
      <vt:lpstr>宋体</vt:lpstr>
      <vt:lpstr>微软雅黑</vt:lpstr>
      <vt:lpstr>Arial</vt:lpstr>
      <vt:lpstr>Arial Black</vt:lpstr>
      <vt:lpstr>Broadway</vt:lpstr>
      <vt:lpstr>Calibri</vt:lpstr>
      <vt:lpstr>Comic Sans MS</vt:lpstr>
      <vt:lpstr>WWW.2PPT.COM
</vt:lpstr>
      <vt:lpstr>Can you swim?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2010-10-11T11:05:00Z</dcterms:created>
  <dcterms:modified xsi:type="dcterms:W3CDTF">2023-01-17T00:47:51Z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FF04E9A1CD5D4BECB90390A64A566EB8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