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317" r:id="rId3"/>
    <p:sldId id="318" r:id="rId4"/>
    <p:sldId id="319" r:id="rId5"/>
    <p:sldId id="306" r:id="rId6"/>
    <p:sldId id="320" r:id="rId7"/>
    <p:sldId id="321" r:id="rId8"/>
    <p:sldId id="322" r:id="rId9"/>
    <p:sldId id="323" r:id="rId10"/>
    <p:sldId id="324" r:id="rId11"/>
    <p:sldId id="325" r:id="rId12"/>
    <p:sldId id="326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24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第四课时　</a:t>
            </a:r>
            <a:r>
              <a:rPr lang="en-US" altLang="zh-CN"/>
              <a:t>Integrated skills &amp; Study skills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 world</a:t>
            </a:r>
            <a:endParaRPr lang="zh-CN" altLang="zh-C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193112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dirty="0"/>
              <a:t>Unit 8</a:t>
            </a:r>
            <a:endParaRPr lang="zh-CN" altLang="en-US" sz="4400" dirty="0"/>
          </a:p>
        </p:txBody>
      </p:sp>
      <p:sp>
        <p:nvSpPr>
          <p:cNvPr id="6" name="矩形 5"/>
          <p:cNvSpPr/>
          <p:nvPr/>
        </p:nvSpPr>
        <p:spPr>
          <a:xfrm>
            <a:off x="0" y="4702430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6007659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2105026"/>
            <a:ext cx="8128000" cy="29019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 like living in a quiet place.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B.What are you going to do in the summer holiday?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C.Why do you want to live in the countryside?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D.Have a good time in the countryside!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E.Because animals give us joy and can help us do some useful things.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F.Take it easy!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G.It is the most important thing to remember.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39479" y="946189"/>
            <a:ext cx="11313041" cy="578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environment nowadays is bad.There are many kinds of pollution around us,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 pollution,soil pollution,noise pollution and light pollution.They are bad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health in many ways.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Burning gas,oil and coal creates air pollution.It can cause sore eyes and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the increase of pollution and the development of industry,litter is everywhere.It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environment dirty.People produce lots of rubbish.Farmers use too many chemicals in the fields.They destroy the soil.So soil pollution has become serious.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Noise pollution can make people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.For example,people may lose their hearing if they work in a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 for a long time.Too much noise can cause high blood pressure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for a long time in strong,changeable light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 some kinds of illnesses.It makes people feel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is especially bad for eyes.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pollution,our planet will become greener and our health will be better.Let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be greener people.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628"/>
            <a:ext cx="91161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)1.A.such as	B.for example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C.such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	D.as well as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)2.A.of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C.for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D.at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)3.A.listening	B.hearing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C.watching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D.breathing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)4.A.goes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B.makes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C.notices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D.plays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)5.A.blind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B.lame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C.black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D.deaf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)6.A.noise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B.noisy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C.noisily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D.noises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)7.A.as well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B.neither	 	C.either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D.also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)8.A.must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B.should 		C.may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D.need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)9.A.terrible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B.comfortable	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C.terribly	D.comfortably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)10.A.little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B.a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little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C.less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D.fewer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63234" y="1632440"/>
            <a:ext cx="374723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15309" y="202916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15309" y="244715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315309" y="284387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315309" y="3240602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2315309" y="3637326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315309" y="403405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2315309" y="443077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2315309" y="482749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2315309" y="522422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7360"/>
            <a:ext cx="8128000" cy="41172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 sleep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little  ) than eight hours every 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 result of the survey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 shown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show  ) in class next Monday.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3.They are doing a survey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get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get  ) some information about students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hobbies.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4.There are some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spelling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spell  ) mistakes in your composition.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5.He often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smokes.He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thinks it 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harmless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,but I think 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harmful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his health.(  harm  )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15121" y="1983645"/>
            <a:ext cx="71892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215121" y="2269584"/>
            <a:ext cx="7189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5160878" y="2377049"/>
            <a:ext cx="173965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5160878" y="2662988"/>
            <a:ext cx="17396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160878" y="3256738"/>
            <a:ext cx="93512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5160878" y="3542677"/>
            <a:ext cx="9351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203948" y="4025095"/>
            <a:ext cx="109106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203948" y="4311034"/>
            <a:ext cx="10910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6000849" y="4843802"/>
            <a:ext cx="121865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6000850" y="5129741"/>
            <a:ext cx="12186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2031999" y="5229354"/>
            <a:ext cx="110460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2032000" y="5515293"/>
            <a:ext cx="11046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479107" y="1236609"/>
            <a:ext cx="10237972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虽然你很年轻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但也能做一些事情来减少污染。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 you are very young,you can do something to help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pollution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当不用电脑时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关掉电源。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computer is not used.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我们的环境正在变得越来越糟糕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所以该是我们行动起来保护环境的时候了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environment 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worse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,so 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green!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什么时间开始取决于天气情况。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to start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on/upon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weather conditions.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当你去购物时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不要用塑料袋。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plastic bags when you go shopping.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393175" y="2132501"/>
            <a:ext cx="263278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8393176" y="2418440"/>
            <a:ext cx="26327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641502" y="2978726"/>
            <a:ext cx="433399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1641502" y="3300942"/>
            <a:ext cx="4333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916868" y="3791180"/>
            <a:ext cx="468487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916869" y="4077119"/>
            <a:ext cx="46848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9771881" y="3729723"/>
            <a:ext cx="169876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9933252" y="4015662"/>
            <a:ext cx="16987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446061" y="4184583"/>
            <a:ext cx="136093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1446061" y="4470522"/>
            <a:ext cx="13609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3300180" y="4993281"/>
            <a:ext cx="267531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3300181" y="5279220"/>
            <a:ext cx="26753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1641502" y="5757803"/>
            <a:ext cx="217558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1641502" y="6043742"/>
            <a:ext cx="21755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901893"/>
            <a:ext cx="8128000" cy="3308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clean,nature,correct,renew,miss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1.Underline the mistake and make 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 will run out one 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 room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cleaned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me every 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4.Have you found 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 yet?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5.Some resources are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renewable,but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some are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non-renewable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468682" y="2791719"/>
            <a:ext cx="141004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6468683" y="3077658"/>
            <a:ext cx="14100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449575" y="3181942"/>
            <a:ext cx="111233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449576" y="3467881"/>
            <a:ext cx="11123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561906" y="3617992"/>
            <a:ext cx="135033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561906" y="3903931"/>
            <a:ext cx="13503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716800" y="4039759"/>
            <a:ext cx="106731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716801" y="4325698"/>
            <a:ext cx="10673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7385731" y="4418500"/>
            <a:ext cx="181143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7385732" y="4704439"/>
            <a:ext cx="18114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141412"/>
            <a:ext cx="8128000" cy="53395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)1.—The weather is awful.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Yes.There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too much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dust.Air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pollution is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A.harms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B.harm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C.harmful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D.harmful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)2.There are many trees on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sides of the road.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A.both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B.any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C.either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D.all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)3.Our government has made a new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law.People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 many trees.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A.stop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cut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B.be stopped to cut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C.be stopped from cutting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D.stop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cutting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56881" y="1637404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56881" y="3264186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56881" y="4061628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698761"/>
            <a:ext cx="8128000" cy="37144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)4.—Is Jin Yong still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one of the greatest and oldest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writers in China.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A.living;alive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B.living;live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C.alive;living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D.lively;living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)5.No one likes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.You should respect(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尊重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others.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A.playing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trick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B.being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played a trick on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 play a trick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D.being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played a trick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74277" y="1786259"/>
            <a:ext cx="401258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63847" y="3447782"/>
            <a:ext cx="401258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162677"/>
            <a:ext cx="8128000" cy="53395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)6.—Do you know how much money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show yesterday?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—Yes.More than 100 thousand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 money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 Hope Primary School next week.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A.was raised;will donate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B.was raised;will be donated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C.raised;will donate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D.raised;will be donated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)7.—Mr Smith must give up drinking.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—Yes.Because of his drinking,both his health and his family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A.have harmed	B.are harmed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C.has harmed	D.is harmed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06174" y="1297161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88779" y="4444409"/>
            <a:ext cx="282893" cy="463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292496"/>
            <a:ext cx="8128000" cy="45270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)8.This kind of ice cream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delicious.I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sure it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A.is tasted;is sold	B.tastes;is sold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C.is tasted;sells	D.tastes;sells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)9.These signs are usually used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schools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students.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A.to;to help	B.for;helping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C.in;to help	D.with;helping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better to teach a man fishing than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 fish.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A.finding	B.giving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 find	D.to give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27662" y="1392855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88779" y="3040901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88779" y="4603887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917014"/>
            <a:ext cx="8128000" cy="57458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A:Hi,Zhou Weilun!It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 nice day,isn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it?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B:Yes,it is.1.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going to stay with my grandparents for a month in the countryside.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B:Really?2.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A:Because there is too much noise in the city.3.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more,there are many green plants in the countryside.I like plants.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 also like plants,but I like animals better.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A:Why do you think so?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B:4.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are our friends.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A:I think I should also make an animal friend this time.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B:5.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A:Thank you.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714851" y="1813523"/>
            <a:ext cx="3908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714851" y="2099462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3714851" y="3025635"/>
            <a:ext cx="3908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3714851" y="3311574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7638264" y="3429000"/>
            <a:ext cx="3908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7638264" y="3714939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2736655" y="5035189"/>
            <a:ext cx="3908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1" name="直接连接符 10"/>
          <p:cNvCxnSpPr/>
          <p:nvPr/>
        </p:nvCxnSpPr>
        <p:spPr>
          <a:xfrm>
            <a:off x="2736655" y="5321128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736655" y="5843264"/>
            <a:ext cx="3908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736655" y="6129203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237</Words>
  <Application>Microsoft Office PowerPoint</Application>
  <PresentationFormat>宽屏</PresentationFormat>
  <Paragraphs>105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A green world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2017-12-06T06:50:00Z</dcterms:created>
  <dcterms:modified xsi:type="dcterms:W3CDTF">2023-01-17T00:47:58Z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4E7E3797B22746C5889875CD96E5F988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