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12" r:id="rId2"/>
    <p:sldId id="777" r:id="rId3"/>
    <p:sldId id="778" r:id="rId4"/>
    <p:sldId id="779" r:id="rId5"/>
    <p:sldId id="780" r:id="rId6"/>
    <p:sldId id="781" r:id="rId7"/>
    <p:sldId id="782" r:id="rId8"/>
    <p:sldId id="783" r:id="rId9"/>
    <p:sldId id="784" r:id="rId10"/>
    <p:sldId id="803" r:id="rId11"/>
    <p:sldId id="804" r:id="rId12"/>
    <p:sldId id="811" r:id="rId13"/>
    <p:sldId id="805" r:id="rId14"/>
    <p:sldId id="806" r:id="rId15"/>
    <p:sldId id="807" r:id="rId16"/>
    <p:sldId id="808" r:id="rId17"/>
    <p:sldId id="809" r:id="rId18"/>
    <p:sldId id="810" r:id="rId19"/>
    <p:sldId id="54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6" autoAdjust="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A2B7B2-6A01-4137-ACC3-1F01FC6A2E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E7CAD8-B240-413F-8633-16D30C8796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51F5D5-0810-4150-81C2-E763DF5140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F2CE3-A55A-45BC-B9FC-0B6FE1FEA2B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E1A713-BE55-4E88-A57B-9319093EE661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1D97C1-91A3-486B-8C04-300BBB2BBD01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353373D-13F0-4A21-A3FE-1253B8AC6F3D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2EDB13A-8F81-43C8-8919-ED8D3682B9F9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48D5F45-2904-4A65-B6F7-9F1113277C29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F2EBD4-6D85-4B44-9B38-27587999492F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E670977-F4A2-43D3-8A89-16ED137A130A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4704C9-0986-4CAC-9512-3FD8EDCEA9A7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C1DF8D8-D8C5-4FB0-A6FD-C3FCB9AB998B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2CC769-36DC-4E33-8C93-C6BAA6907B7D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F610517-80BA-4D70-AB4E-9A158E74CF00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E55A28-625F-4937-9F36-97D8E21E351D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8A865D-5911-44A6-9F9C-4B65D5E3D345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041ADB-E8B8-4E20-AAF2-536C54641614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7667DC-450C-4785-B678-77A291B11215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76439C-7771-4F21-86E8-E50C94B59167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1976615-E4F7-4530-9A1B-D6ADC22FE12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A530DA-37B3-4BAA-B6EE-4096C0D258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064BFB-A62F-408B-A1EB-B89A8887382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481CE63B-09D3-4A63-A9F8-B13B057F7653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467544" y="4213912"/>
            <a:ext cx="8428435" cy="6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Ⅶ</a:t>
            </a:r>
            <a:r>
              <a:rPr lang="zh-CN" altLang="zh-CN" sz="2400" b="1" dirty="0">
                <a:latin typeface="Cambria" panose="02040503050406030204" pitchFamily="18" charset="0"/>
              </a:rPr>
              <a:t>　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for Writing</a:t>
            </a:r>
            <a:r>
              <a:rPr lang="en-US" altLang="zh-CN" sz="2400" b="1" dirty="0">
                <a:latin typeface="宋 Math"/>
                <a:cs typeface="Times New Roman" panose="02020603050405020304" pitchFamily="18" charset="0"/>
              </a:rPr>
              <a:t>——</a:t>
            </a:r>
            <a:r>
              <a:rPr lang="zh-CN" altLang="zh-CN" sz="2400" b="1" dirty="0">
                <a:latin typeface="Cambria" panose="02040503050406030204" pitchFamily="18" charset="0"/>
              </a:rPr>
              <a:t>有关英语学习的建议信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20608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59569" y="1268413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更重要的是，我们还可以做一些听力练习。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(do exercises)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问自己一些关于我们听到的短文的问题，这样我们就能更好地理解短文，并从短文中获得更多的信息。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祈使句＋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句型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3" y="1724026"/>
            <a:ext cx="81843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What’s more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also do some listening exercises.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073" y="3379788"/>
            <a:ext cx="818435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Ask ourselves some questions about the passage we hear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 we can get a better understanding of the passage and get more information from the passage.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Draft the article by using the following words.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first of all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for example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in this way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what’s more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194" y="2060575"/>
            <a:ext cx="8430816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Dear Peter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I’m glad to read your blog asking for my advice on how to improve English listening skills.</a:t>
            </a:r>
          </a:p>
          <a:p>
            <a:pPr indent="62992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Here are a few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suggestions.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First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of all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think we should memorize as many words as possible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especially their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pronunciation.Only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then can we realize what exactly the word is when we listen to the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audio.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we should do practice as much as we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can.</a:t>
            </a:r>
            <a:r>
              <a:rPr lang="en-US" altLang="zh-CN" sz="2400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For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80976" y="981076"/>
            <a:ext cx="8776097" cy="44418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example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could listen to the English videos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songs as well as watching English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movies.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this way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practice our listening skills and improve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What’s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more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can also do some listening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exercises.Ask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ourselves some questions about the passage we hear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 we can get a better understanding of the passage and get more information from the passage.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hope you will find these suggestions helpful.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Yours sincerely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Hua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Exchange your passage with your partner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pay attention to the following points.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223838" y="2028825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1.Does the writer give a clear description of the problem?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2.Is the advice clearly explained?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3.Does each sentence relate to the main idea?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4.Does the writer use pronouns to refer to things or people correctly?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5.Does the writer use correct spelling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punctuation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capitalisation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6.Are there any grammar mistakes?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篇章结构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Beginning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purpose of writing the letter.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Body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Your suggestions.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suggestions are listed by the words 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First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Besides...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ending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Your hope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197644" y="620714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亮点表达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01241" y="1196976"/>
            <a:ext cx="8428434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1.We are supposed to learn English well because having a good command of English means more opportunities in the future.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我们理应学好英语，因为精通英语意味着在将来有更多的机会。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2.Grammar must be learned through language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and not language through grammar.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必须从语言中学习语法，而不是从语法中学习语言。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3.Don’t worry if you have any trouble in studying Chinese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and just take your time.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学汉语有困难时不要着急，慢慢来。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4.I like English very much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so I often have fun learning English.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我很喜欢英语，因此我经常感觉学英语很有趣。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 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454819" y="1196975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5.Keeping a diary is an effective way to improve writing.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记日记是提高写作水平的一个有效方法。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6.The way to learn a language is to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practise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speaking it as often as possible.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学习一门语言的方法就是要尽可能经常地练习说。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7.My hard work pays off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and I am quite proud of what I have achieved/the progress I have made in English.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69875" indent="-457200" algn="just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	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我的努力没有白费，我为自己在英语方面所取得的进步感到骄傲。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13147" y="1341438"/>
            <a:ext cx="842843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8.It is important to take an English course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as you will be able to learn from the teachers and practice speaking English with your fellow students.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参加英语课程很重要，因为你能向老师学习并和你的同学一起练习说英语。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9.By learning English we can broaden our horizons and increase our knowledge in various fields.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通过学英语我们能够开阔视野，增加我们各领域的知识。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写作技巧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段落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合理分段，层次清晰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80" name="矩形 2"/>
          <p:cNvSpPr>
            <a:spLocks noChangeArrowheads="1"/>
          </p:cNvSpPr>
          <p:nvPr/>
        </p:nvSpPr>
        <p:spPr bwMode="auto">
          <a:xfrm>
            <a:off x="440531" y="2060576"/>
            <a:ext cx="82629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8650" algn="just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书面表达是主观题。阅卷时率先进入老师眼帘的是卷面、文章结构，因此我们既要重视卷面整洁，又要重视段落写作，即按时间、空间或其他逻辑顺序把相关联的内容安排在相应的段落内，从而做到主题突出、结构合理、层次清晰。这样定会给阅卷老师留下良好的第一印象</a:t>
            </a:r>
            <a:r>
              <a:rPr lang="zh-CN" altLang="zh-CN" sz="24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72654" y="1446034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本单元的写作任务是读关于英语学习的博客内容后，写一篇有关英语学习的建议信。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251222" y="2646363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Reading the blog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2654" y="3811588"/>
            <a:ext cx="85986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am glad to receive your letter asking for my advice on how to study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English.Here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are a few suggestions.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09575" y="1484313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First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think it is important to recite English words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which is very good for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you.Then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reading English newspapers and magazines is very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useful.Besides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it should be a good idea to watch English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movies.As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to your situation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suggest you take more and more English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exercises.In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addition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you can learn  English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grammar.If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you can study hard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am sure you can improve your English in a short time.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 am looking forward to your English level having a big change.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92894" y="1484313"/>
            <a:ext cx="842843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习语，成语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发音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语法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练习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.&amp;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标准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灿烂的，辉煌的；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口语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极好的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8010" y="1471613"/>
            <a:ext cx="28682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idiom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056" y="1965326"/>
            <a:ext cx="28682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pronunciation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6085" y="2516188"/>
            <a:ext cx="28682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grammar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8225" y="3068638"/>
            <a:ext cx="28682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practice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8460" y="3679826"/>
            <a:ext cx="28682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standard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6560" y="4160838"/>
            <a:ext cx="28682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splendid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992189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精通，掌握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查字典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掌握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集中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注意力，精力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于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⑪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扩大词汇量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⑫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听从某人劝告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⑬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与某人交流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ea typeface="MS Mincho"/>
                <a:cs typeface="MS Mincho"/>
              </a:rPr>
              <a:t>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___________________________________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养成阅读习惯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0625" y="981076"/>
            <a:ext cx="28682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master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9935" y="1484313"/>
            <a:ext cx="286821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refer to/consult a dictionary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3938" y="2036763"/>
            <a:ext cx="381833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a grasp of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 a command of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5825" y="2590801"/>
            <a:ext cx="419933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focus one’s attention on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concentrate 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4216" y="3130551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enlarge/expand one’s vocabulary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4488" y="3705226"/>
            <a:ext cx="41993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follow take one’s advice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9257" y="4267201"/>
            <a:ext cx="419933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communicate with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sb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56160" y="4773613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form the habit of reading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268413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Write a letter about how to improve listening skills after you read the following blog.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64214" y="3284984"/>
            <a:ext cx="8428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Hi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I’ve been studying English since primary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school.I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used to get high marks in English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now I’m having a lot of trouble with my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listening.When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listen to native English speakers talking in a video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can catch only a few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words.I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can never quite get the main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idea.Any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advice?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11969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3315" name="Picture 4" descr="+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497" y="2060576"/>
            <a:ext cx="65484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List the words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phrases and sentences.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257175" y="1268413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4" y="1857376"/>
            <a:ext cx="6102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记住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一段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发音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听力技巧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征求意见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英语影像资料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看英语电影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更好地了解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2291" y="1833563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memorize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7541" y="2347913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passage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3697" y="2887663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pronunciation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6079" y="3429000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listening skills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9885" y="4016376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ask for advice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5122" y="4533901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English videos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0094" y="5073651"/>
            <a:ext cx="4200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watch English movies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6522" y="5649913"/>
            <a:ext cx="41993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get a better understanding 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404664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158875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我很高兴读了你向我征求关于如何提高英语听力技巧的建议的博客。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疑问词＋不定式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首先，我认为我们应该记住尽可能多的单词，尤其是它们的发音。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(first of all)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____________________________________________________________________________________________________________</a:t>
            </a:r>
            <a:r>
              <a:rPr lang="en-US" altLang="zh-CN" sz="2400" kern="100" dirty="0" smtClean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只有到那时，我们听录音时才能意识到这个词的确切含义。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(only then)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073" y="2179638"/>
            <a:ext cx="8184356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I’m glad to read your blog asking for my advice on how to improve English listening skills.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381" y="4435564"/>
            <a:ext cx="81843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First of all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think we should memorize as many words as possible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especially their pronunciation.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4483" y="6144855"/>
            <a:ext cx="81843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Only then can we realize what exactly the word is when we listen to the audio.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全屏显示(4:3)</PresentationFormat>
  <Paragraphs>135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MS Mincho</vt:lpstr>
      <vt:lpstr>黑体</vt:lpstr>
      <vt:lpstr>华文中宋</vt:lpstr>
      <vt:lpstr>楷体_GB2312</vt:lpstr>
      <vt:lpstr>宋 Math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C5B44B551FC5447B9484D1C779D790B7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