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notesMasterIdLst>
    <p:notesMasterId r:id="rId18"/>
  </p:notesMasterIdLst>
  <p:sldIdLst>
    <p:sldId id="256" r:id="rId2"/>
    <p:sldId id="323" r:id="rId3"/>
    <p:sldId id="324" r:id="rId4"/>
    <p:sldId id="325" r:id="rId5"/>
    <p:sldId id="327" r:id="rId6"/>
    <p:sldId id="328" r:id="rId7"/>
    <p:sldId id="332" r:id="rId8"/>
    <p:sldId id="329" r:id="rId9"/>
    <p:sldId id="333" r:id="rId10"/>
    <p:sldId id="330" r:id="rId11"/>
    <p:sldId id="334" r:id="rId12"/>
    <p:sldId id="331" r:id="rId13"/>
    <p:sldId id="321" r:id="rId14"/>
    <p:sldId id="322" r:id="rId15"/>
    <p:sldId id="320" r:id="rId16"/>
    <p:sldId id="308" r:id="rId17"/>
  </p:sldIdLst>
  <p:sldSz cx="9144000" cy="5143500" type="screen16x9"/>
  <p:notesSz cx="6858000" cy="9144000"/>
  <p:defaultTextStyle>
    <a:defPPr>
      <a:defRPr lang="zh-CN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4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CCFF"/>
    <a:srgbClr val="FF0000"/>
    <a:srgbClr val="FF00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0"/>
    <p:restoredTop sz="94660"/>
  </p:normalViewPr>
  <p:slideViewPr>
    <p:cSldViewPr>
      <p:cViewPr>
        <p:scale>
          <a:sx n="100" d="100"/>
          <a:sy n="100" d="100"/>
        </p:scale>
        <p:origin x="-294" y="-804"/>
      </p:cViewPr>
      <p:guideLst>
        <p:guide orient="horz" pos="1620"/>
        <p:guide pos="2841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68" d="100"/>
        <a:sy n="168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t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1508" name="Rectangle 4"/>
          <p:cNvSpPr>
            <a:spLocks noGrp="1" noRot="1" noChangeAspect="1" noChangeArrowheads="1"/>
          </p:cNvSpPr>
          <p:nvPr>
            <p:ph type="sldImg" idx="2"/>
          </p:nvPr>
        </p:nvSpPr>
        <p:spPr bwMode="auto">
          <a:xfrm>
            <a:off x="381000" y="685800"/>
            <a:ext cx="6096000" cy="3429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sp>
      <p:sp>
        <p:nvSpPr>
          <p:cNvPr id="2053" name="Rectangle 5"/>
          <p:cNvSpPr>
            <a:spLocks noGrp="1" noRot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noProof="0" smtClean="0"/>
              <a:t>单击此处编辑母版文本样式</a:t>
            </a:r>
          </a:p>
          <a:p>
            <a:pPr lvl="1"/>
            <a:r>
              <a:rPr lang="zh-CN" noProof="0" smtClean="0"/>
              <a:t>第二级</a:t>
            </a:r>
          </a:p>
          <a:p>
            <a:pPr lvl="2"/>
            <a:r>
              <a:rPr lang="zh-CN" noProof="0" smtClean="0"/>
              <a:t>第三级</a:t>
            </a:r>
          </a:p>
          <a:p>
            <a:pPr lvl="3"/>
            <a:r>
              <a:rPr lang="zh-CN" noProof="0" smtClean="0"/>
              <a:t>第四级</a:t>
            </a:r>
          </a:p>
          <a:p>
            <a:pPr lvl="4"/>
            <a:r>
              <a:rPr lang="zh-CN" noProof="0" smtClean="0"/>
              <a:t>第五级</a:t>
            </a:r>
          </a:p>
        </p:txBody>
      </p:sp>
      <p:sp>
        <p:nvSpPr>
          <p:cNvPr id="205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endParaRPr lang="zh-CN" altLang="zh-CN"/>
          </a:p>
        </p:txBody>
      </p:sp>
      <p:sp>
        <p:nvSpPr>
          <p:cNvPr id="205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</a:ln>
          <a:effectLst/>
        </p:spPr>
        <p:txBody>
          <a:bodyPr vert="horz" wrap="square" lIns="91440" tIns="45720" rIns="91440" bIns="45720" numCol="1" anchor="b" anchorCtr="0" compatLnSpc="1"/>
          <a:lstStyle>
            <a:lvl1pPr algn="r">
              <a:defRPr sz="1200">
                <a:latin typeface="Arial" panose="020B0604020202020204" pitchFamily="34" charset="0"/>
                <a:ea typeface="宋体" panose="02010600030101010101" pitchFamily="2" charset="-122"/>
              </a:defRPr>
            </a:lvl1pPr>
          </a:lstStyle>
          <a:p>
            <a:pPr>
              <a:defRPr/>
            </a:pPr>
            <a:fld id="{50AF456C-B7C2-4C38-99B0-00C720FF9CC2}" type="slidenum">
              <a:rPr lang="zh-CN" altLang="zh-CN"/>
              <a:t>‹#›</a:t>
            </a:fld>
            <a:endParaRPr lang="zh-CN" altLang="zh-CN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panose="020B0604020202020204" pitchFamily="34" charset="0"/>
        <a:ea typeface="宋体" panose="02010600030101010101" pitchFamily="2" charset="-122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幻灯片图像占位符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备注占位符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CN" altLang="en-US" dirty="0"/>
          </a:p>
        </p:txBody>
      </p:sp>
      <p:sp>
        <p:nvSpPr>
          <p:cNvPr id="4" name="灯片编号占位符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50AF456C-B7C2-4C38-99B0-00C720FF9CC2}" type="slidenum">
              <a:rPr lang="zh-CN" altLang="zh-CN" smtClean="0"/>
              <a:t>3</a:t>
            </a:fld>
            <a:endParaRPr lang="zh-CN" altLang="zh-CN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标题幻灯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副标题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/>
            </a:lvl1pPr>
            <a:lvl2pPr marL="457200" indent="0" algn="ctr">
              <a:buNone/>
              <a:defRPr/>
            </a:lvl2pPr>
            <a:lvl3pPr marL="914400" indent="0" algn="ctr">
              <a:buNone/>
              <a:defRPr/>
            </a:lvl3pPr>
            <a:lvl4pPr marL="1371600" indent="0" algn="ctr">
              <a:buNone/>
              <a:defRPr/>
            </a:lvl4pPr>
            <a:lvl5pPr marL="1828800" indent="0" algn="ctr">
              <a:buNone/>
              <a:defRPr/>
            </a:lvl5pPr>
            <a:lvl6pPr marL="2286000" indent="0" algn="ctr">
              <a:buNone/>
              <a:defRPr/>
            </a:lvl6pPr>
            <a:lvl7pPr marL="2743200" indent="0" algn="ctr">
              <a:buNone/>
              <a:defRPr/>
            </a:lvl7pPr>
            <a:lvl8pPr marL="3200400" indent="0" algn="ctr">
              <a:buNone/>
              <a:defRPr/>
            </a:lvl8pPr>
            <a:lvl9pPr marL="3657600" indent="0" algn="ctr">
              <a:buNone/>
              <a:defRPr/>
            </a:lvl9pPr>
          </a:lstStyle>
          <a:p>
            <a:r>
              <a:rPr lang="zh-CN" altLang="en-US" smtClean="0"/>
              <a:t>单击此处编辑母版副标题样式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标题和竖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垂直排列标题与文本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竖排标题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竖排文字占位符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标题和内容">
    <p:bg>
      <p:bgPr>
        <a:blipFill dpi="0" rotWithShape="1">
          <a:blip r:embed="rId2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矩形 3"/>
          <p:cNvSpPr/>
          <p:nvPr userDrawn="1"/>
        </p:nvSpPr>
        <p:spPr>
          <a:xfrm>
            <a:off x="6300192" y="1796187"/>
            <a:ext cx="735006" cy="241289"/>
          </a:xfrm>
          <a:prstGeom prst="rect">
            <a:avLst/>
          </a:prstGeo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模板：</a:t>
            </a:r>
            <a:r>
              <a:rPr lang="en-US" altLang="zh-CN" sz="100" dirty="0">
                <a:solidFill>
                  <a:schemeClr val="bg1"/>
                </a:solidFill>
              </a:rPr>
              <a:t>www.1ppt.com/moban/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素材：</a:t>
            </a:r>
            <a:r>
              <a:rPr lang="en-US" altLang="zh-CN" sz="100" dirty="0">
                <a:solidFill>
                  <a:schemeClr val="bg1"/>
                </a:solidFill>
              </a:rPr>
              <a:t>www.1ppt.com/sucai/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背景：</a:t>
            </a:r>
            <a:r>
              <a:rPr lang="en-US" altLang="zh-CN" sz="100" dirty="0">
                <a:solidFill>
                  <a:schemeClr val="bg1"/>
                </a:solidFill>
              </a:rPr>
              <a:t>www.1ppt.com/beijing/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图表：</a:t>
            </a:r>
            <a:r>
              <a:rPr lang="en-US" altLang="zh-CN" sz="100" dirty="0">
                <a:solidFill>
                  <a:schemeClr val="bg1"/>
                </a:solidFill>
              </a:rPr>
              <a:t>www.1ppt.com/tubiao/      </a:t>
            </a:r>
          </a:p>
          <a:p>
            <a:r>
              <a:rPr lang="en-US" altLang="zh-CN" sz="100" dirty="0">
                <a:solidFill>
                  <a:schemeClr val="bg1"/>
                </a:solidFill>
              </a:rPr>
              <a:t>PPT</a:t>
            </a:r>
            <a:r>
              <a:rPr lang="zh-CN" altLang="en-US" sz="100" dirty="0">
                <a:solidFill>
                  <a:schemeClr val="bg1"/>
                </a:solidFill>
              </a:rPr>
              <a:t>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www.1ppt.com/xiazai/                     PPT</a:t>
            </a:r>
            <a:r>
              <a:rPr lang="zh-CN" altLang="en-US" sz="100" dirty="0">
                <a:solidFill>
                  <a:schemeClr val="bg1"/>
                </a:solidFill>
              </a:rPr>
              <a:t>教程： </a:t>
            </a:r>
            <a:r>
              <a:rPr lang="en-US" altLang="zh-CN" sz="100" dirty="0">
                <a:solidFill>
                  <a:schemeClr val="bg1"/>
                </a:solidFill>
              </a:rPr>
              <a:t>www.1ppt.com/powerpoint/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资料下载：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www.1ppt.com/ziliao/                   </a:t>
            </a:r>
            <a:r>
              <a:rPr lang="zh-CN" altLang="en-US" sz="100" dirty="0">
                <a:solidFill>
                  <a:schemeClr val="bg1"/>
                </a:solidFill>
              </a:rPr>
              <a:t>个人简历：</a:t>
            </a:r>
            <a:r>
              <a:rPr lang="en-US" altLang="zh-CN" sz="100" dirty="0">
                <a:solidFill>
                  <a:schemeClr val="bg1"/>
                </a:solidFill>
              </a:rPr>
              <a:t>www.1ppt.com/jianli/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试卷下载：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www.1ppt.com/shiti/                     </a:t>
            </a:r>
            <a:r>
              <a:rPr lang="zh-CN" altLang="en-US" sz="100" dirty="0">
                <a:solidFill>
                  <a:schemeClr val="bg1"/>
                </a:solidFill>
              </a:rPr>
              <a:t>教案下载：</a:t>
            </a:r>
            <a:r>
              <a:rPr lang="en-US" altLang="zh-CN" sz="100" dirty="0">
                <a:solidFill>
                  <a:schemeClr val="bg1"/>
                </a:solidFill>
              </a:rPr>
              <a:t>www.1ppt.com/jiaoan/              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手抄报：</a:t>
            </a:r>
            <a:r>
              <a:rPr lang="en-US" altLang="zh-CN" sz="100" dirty="0">
                <a:solidFill>
                  <a:schemeClr val="bg1"/>
                </a:solidFill>
              </a:rPr>
              <a:t>www.1ppt.com/shouchaobao/          PPT</a:t>
            </a:r>
            <a:r>
              <a:rPr lang="zh-CN" altLang="en-US" sz="100" dirty="0">
                <a:solidFill>
                  <a:schemeClr val="bg1"/>
                </a:solidFill>
              </a:rPr>
              <a:t>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语文课件：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www.1ppt.com/kejian/yuwen/    </a:t>
            </a:r>
            <a:r>
              <a:rPr lang="zh-CN" altLang="en-US" sz="100" dirty="0">
                <a:solidFill>
                  <a:schemeClr val="bg1"/>
                </a:solidFill>
              </a:rPr>
              <a:t>数学课件：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www.1ppt.com/kejian/shuxue/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英语课件：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www.1ppt.com/kejian/yingyu/    </a:t>
            </a:r>
            <a:r>
              <a:rPr lang="zh-CN" altLang="en-US" sz="100" dirty="0">
                <a:solidFill>
                  <a:schemeClr val="bg1"/>
                </a:solidFill>
              </a:rPr>
              <a:t>美术课件：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www.1ppt.com/kejian/meishu/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科学课件：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www.1ppt.com/kejian/kexue/     </a:t>
            </a:r>
            <a:r>
              <a:rPr lang="zh-CN" altLang="en-US" sz="100" dirty="0">
                <a:solidFill>
                  <a:schemeClr val="bg1"/>
                </a:solidFill>
              </a:rPr>
              <a:t>物理课件：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www.1ppt.com/kejian/wuli/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化学课件：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www.1ppt.com/kejian/huaxue/  </a:t>
            </a:r>
            <a:r>
              <a:rPr lang="zh-CN" altLang="en-US" sz="100" dirty="0">
                <a:solidFill>
                  <a:schemeClr val="bg1"/>
                </a:solidFill>
              </a:rPr>
              <a:t>生物课件：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www.1ppt.com/kejian/shengwu/ </a:t>
            </a:r>
          </a:p>
          <a:p>
            <a:r>
              <a:rPr lang="zh-CN" altLang="en-US" sz="100" dirty="0">
                <a:solidFill>
                  <a:schemeClr val="bg1"/>
                </a:solidFill>
              </a:rPr>
              <a:t>地理课件：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www.1ppt.com/kejian/dili/          </a:t>
            </a:r>
            <a:r>
              <a:rPr lang="zh-CN" altLang="en-US" sz="100" dirty="0">
                <a:solidFill>
                  <a:schemeClr val="bg1"/>
                </a:solidFill>
              </a:rPr>
              <a:t>历史课件：</a:t>
            </a:r>
            <a:r>
              <a:rPr lang="en-US" altLang="zh-CN" sz="100" dirty="0">
                <a:solidFill>
                  <a:schemeClr val="bg1"/>
                </a:solidFill>
              </a:rPr>
              <a:t>www.1ppt.com/kejian/lishi/ </a:t>
            </a:r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节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722313" y="3305176"/>
            <a:ext cx="7772400" cy="1021556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722313" y="2180035"/>
            <a:ext cx="7772400" cy="1125140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两栏内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648200" y="1200151"/>
            <a:ext cx="4038600" cy="3394472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文本占位符 2"/>
          <p:cNvSpPr>
            <a:spLocks noGrp="1"/>
          </p:cNvSpPr>
          <p:nvPr>
            <p:ph type="body" idx="1"/>
          </p:nvPr>
        </p:nvSpPr>
        <p:spPr>
          <a:xfrm>
            <a:off x="457200" y="1151335"/>
            <a:ext cx="4040188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4" name="内容占位符 3"/>
          <p:cNvSpPr>
            <a:spLocks noGrp="1"/>
          </p:cNvSpPr>
          <p:nvPr>
            <p:ph sz="half" idx="2"/>
          </p:nvPr>
        </p:nvSpPr>
        <p:spPr>
          <a:xfrm>
            <a:off x="457200" y="1631156"/>
            <a:ext cx="4040188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5" name="文本占位符 4"/>
          <p:cNvSpPr>
            <a:spLocks noGrp="1"/>
          </p:cNvSpPr>
          <p:nvPr>
            <p:ph type="body" sz="quarter" idx="3"/>
          </p:nvPr>
        </p:nvSpPr>
        <p:spPr>
          <a:xfrm>
            <a:off x="4645026" y="1151335"/>
            <a:ext cx="4041775" cy="47982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  <p:sp>
        <p:nvSpPr>
          <p:cNvPr id="6" name="内容占位符 5"/>
          <p:cNvSpPr>
            <a:spLocks noGrp="1"/>
          </p:cNvSpPr>
          <p:nvPr>
            <p:ph sz="quarter" idx="4"/>
          </p:nvPr>
        </p:nvSpPr>
        <p:spPr>
          <a:xfrm>
            <a:off x="4645026" y="1631156"/>
            <a:ext cx="4041775" cy="296346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仅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内容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457201" y="204787"/>
            <a:ext cx="3008313" cy="8715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内容占位符 2"/>
          <p:cNvSpPr>
            <a:spLocks noGrp="1"/>
          </p:cNvSpPr>
          <p:nvPr>
            <p:ph idx="1"/>
          </p:nvPr>
        </p:nvSpPr>
        <p:spPr>
          <a:xfrm>
            <a:off x="3575050" y="204788"/>
            <a:ext cx="5111750" cy="438983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  <a:endParaRPr lang="zh-CN" altLang="en-US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457201" y="1076326"/>
            <a:ext cx="3008313" cy="351829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图片与标题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标题 1"/>
          <p:cNvSpPr>
            <a:spLocks noGrp="1"/>
          </p:cNvSpPr>
          <p:nvPr>
            <p:ph type="title"/>
          </p:nvPr>
        </p:nvSpPr>
        <p:spPr>
          <a:xfrm>
            <a:off x="1792288" y="3600450"/>
            <a:ext cx="5486400" cy="425054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zh-CN" altLang="en-US" smtClean="0"/>
              <a:t>单击此处编辑母版标题样式</a:t>
            </a:r>
            <a:endParaRPr lang="zh-CN" altLang="en-US"/>
          </a:p>
        </p:txBody>
      </p:sp>
      <p:sp>
        <p:nvSpPr>
          <p:cNvPr id="3" name="图片占位符 2"/>
          <p:cNvSpPr>
            <a:spLocks noGrp="1"/>
          </p:cNvSpPr>
          <p:nvPr>
            <p:ph type="pic" idx="1"/>
          </p:nvPr>
        </p:nvSpPr>
        <p:spPr>
          <a:xfrm>
            <a:off x="1792288" y="459581"/>
            <a:ext cx="5486400" cy="30861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zh-CN" altLang="en-US" noProof="0" smtClean="0"/>
          </a:p>
        </p:txBody>
      </p:sp>
      <p:sp>
        <p:nvSpPr>
          <p:cNvPr id="4" name="文本占位符 3"/>
          <p:cNvSpPr>
            <a:spLocks noGrp="1"/>
          </p:cNvSpPr>
          <p:nvPr>
            <p:ph type="body" sz="half" idx="2"/>
          </p:nvPr>
        </p:nvSpPr>
        <p:spPr>
          <a:xfrm>
            <a:off x="1792288" y="4025503"/>
            <a:ext cx="5486400" cy="603647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zh-CN" altLang="en-US" smtClean="0"/>
              <a:t>单击此处编辑母版文本样式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 bwMode="auto">
      <p:bgPr>
        <a:blipFill dpi="0" rotWithShape="0">
          <a:blip r:embed="rId13"/>
          <a:srcRect/>
          <a:stretch>
            <a:fillRect/>
          </a:stretch>
        </a:blip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05978"/>
            <a:ext cx="8229600" cy="8572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ctr" anchorCtr="0" compatLnSpc="1"/>
          <a:lstStyle/>
          <a:p>
            <a:pPr lvl="0"/>
            <a:r>
              <a:rPr lang="zh-CN" altLang="en-US" smtClean="0"/>
              <a:t>单击此处编辑母版标题样式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00151"/>
            <a:ext cx="8229600" cy="33944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vert="horz" wrap="square" lIns="91440" tIns="45720" rIns="91440" bIns="45720" numCol="1" anchor="t" anchorCtr="0" compatLnSpc="1"/>
          <a:lstStyle/>
          <a:p>
            <a:pPr lvl="0"/>
            <a:r>
              <a:rPr lang="zh-CN" altLang="en-US" smtClean="0"/>
              <a:t>单击此处编辑母版文本样式</a:t>
            </a:r>
          </a:p>
          <a:p>
            <a:pPr lvl="1"/>
            <a:r>
              <a:rPr lang="zh-CN" altLang="en-US" smtClean="0"/>
              <a:t>第二级</a:t>
            </a:r>
          </a:p>
          <a:p>
            <a:pPr lvl="2"/>
            <a:r>
              <a:rPr lang="zh-CN" altLang="en-US" smtClean="0"/>
              <a:t>第三级</a:t>
            </a:r>
          </a:p>
          <a:p>
            <a:pPr lvl="3"/>
            <a:r>
              <a:rPr lang="zh-CN" altLang="en-US" smtClean="0"/>
              <a:t>第四级</a:t>
            </a:r>
          </a:p>
          <a:p>
            <a:pPr lvl="4"/>
            <a:r>
              <a:rPr lang="zh-CN" altLang="en-US" smtClean="0"/>
              <a:t>第五级</a:t>
            </a: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5pPr>
      <a:lvl6pPr marL="4572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6pPr>
      <a:lvl7pPr marL="9144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7pPr>
      <a:lvl8pPr marL="13716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8pPr>
      <a:lvl9pPr marL="1828800" algn="ctr" rtl="0" fontAlgn="base">
        <a:spcBef>
          <a:spcPct val="0"/>
        </a:spcBef>
        <a:spcAft>
          <a:spcPct val="0"/>
        </a:spcAft>
        <a:defRPr sz="4400">
          <a:solidFill>
            <a:schemeClr val="tx2"/>
          </a:solidFill>
          <a:latin typeface="Arial" panose="020B0604020202020204" pitchFamily="34" charset="0"/>
          <a:ea typeface="宋体" panose="02010600030101010101" pitchFamily="2" charset="-122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har char="•"/>
        <a:defRPr sz="3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har char="–"/>
        <a:defRPr sz="2800">
          <a:solidFill>
            <a:schemeClr val="tx1"/>
          </a:solidFill>
          <a:latin typeface="+mn-lt"/>
          <a:ea typeface="+mn-ea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har char="•"/>
        <a:defRPr sz="2400">
          <a:solidFill>
            <a:schemeClr val="tx1"/>
          </a:solidFill>
          <a:latin typeface="+mn-lt"/>
          <a:ea typeface="+mn-ea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har char="–"/>
        <a:defRPr sz="2000">
          <a:solidFill>
            <a:schemeClr val="tx1"/>
          </a:solidFill>
          <a:latin typeface="+mn-lt"/>
          <a:ea typeface="+mn-ea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har char="»"/>
        <a:defRPr sz="2000">
          <a:solidFill>
            <a:schemeClr val="tx1"/>
          </a:solidFill>
          <a:latin typeface="+mn-lt"/>
          <a:ea typeface="+mn-ea"/>
        </a:defRPr>
      </a:lvl9pPr>
    </p:bodyStyle>
    <p:otherStyle>
      <a:defPPr>
        <a:defRPr lang="zh-CN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3.png"/><Relationship Id="rId2" Type="http://schemas.openxmlformats.org/officeDocument/2006/relationships/hyperlink" Target="U1L2_1.swf" TargetMode="External"/><Relationship Id="rId1" Type="http://schemas.openxmlformats.org/officeDocument/2006/relationships/slideLayout" Target="../slideLayouts/slideLayout7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5.jpeg"/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17.jpeg"/><Relationship Id="rId4" Type="http://schemas.openxmlformats.org/officeDocument/2006/relationships/image" Target="../media/image16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png"/><Relationship Id="rId1" Type="http://schemas.openxmlformats.org/officeDocument/2006/relationships/slideLayout" Target="../slideLayouts/slideLayout7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png"/><Relationship Id="rId1" Type="http://schemas.openxmlformats.org/officeDocument/2006/relationships/slideLayout" Target="../slideLayouts/slideLayout7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7.xml"/><Relationship Id="rId5" Type="http://schemas.openxmlformats.org/officeDocument/2006/relationships/image" Target="../media/image8.jpeg"/><Relationship Id="rId4" Type="http://schemas.openxmlformats.org/officeDocument/2006/relationships/image" Target="../media/image7.jpeg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7.xml"/><Relationship Id="rId4" Type="http://schemas.openxmlformats.org/officeDocument/2006/relationships/image" Target="../media/image12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50" name="Rectangle 2"/>
          <p:cNvSpPr>
            <a:spLocks noGrp="1" noChangeArrowheads="1"/>
          </p:cNvSpPr>
          <p:nvPr>
            <p:ph type="ctrTitle"/>
          </p:nvPr>
        </p:nvSpPr>
        <p:spPr>
          <a:xfrm>
            <a:off x="323528" y="627534"/>
            <a:ext cx="8351838" cy="2483644"/>
          </a:xfrm>
        </p:spPr>
        <p:txBody>
          <a:bodyPr/>
          <a:lstStyle/>
          <a:p>
            <a:pPr eaLnBrk="1" hangingPunct="1">
              <a:lnSpc>
                <a:spcPct val="150000"/>
              </a:lnSpc>
            </a:pPr>
            <a:r>
              <a:rPr lang="zh-CN" altLang="en-US" sz="3600" b="1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Unit 1  Countries </a:t>
            </a:r>
            <a:r>
              <a:rPr lang="zh-CN" altLang="en-US" sz="6000" b="1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/>
            </a:r>
            <a:br>
              <a:rPr lang="zh-CN" altLang="en-US" sz="6000" b="1" dirty="0" smtClean="0">
                <a:solidFill>
                  <a:srgbClr val="FF00FF"/>
                </a:solidFill>
                <a:latin typeface="Times New Roman" panose="02020603050405020304" pitchFamily="18" charset="0"/>
              </a:rPr>
            </a:br>
            <a:r>
              <a:rPr lang="zh-CN" altLang="en-US" sz="6000" b="1" dirty="0" smtClean="0">
                <a:solidFill>
                  <a:srgbClr val="FF00FF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6000" b="1" dirty="0" smtClean="0">
                <a:solidFill>
                  <a:schemeClr val="tx1"/>
                </a:solidFill>
                <a:latin typeface="Times New Roman" panose="02020603050405020304" pitchFamily="18" charset="0"/>
              </a:rPr>
              <a:t>Where’s she from?</a:t>
            </a:r>
            <a:endParaRPr lang="zh-CN" altLang="en-US" sz="6000" b="1" dirty="0" smtClean="0">
              <a:solidFill>
                <a:schemeClr val="tx1"/>
              </a:solidFill>
              <a:latin typeface="Times New Roman" panose="02020603050405020304" pitchFamily="18" charset="0"/>
            </a:endParaRPr>
          </a:p>
        </p:txBody>
      </p:sp>
      <p:sp>
        <p:nvSpPr>
          <p:cNvPr id="3" name="矩形 2"/>
          <p:cNvSpPr/>
          <p:nvPr/>
        </p:nvSpPr>
        <p:spPr>
          <a:xfrm>
            <a:off x="0" y="4371950"/>
            <a:ext cx="9144000" cy="42989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marL="342900" lvl="0" indent="-342900" algn="ctr" fontAlgn="base">
              <a:lnSpc>
                <a:spcPct val="110000"/>
              </a:lnSpc>
              <a:spcBef>
                <a:spcPct val="0"/>
              </a:spcBef>
              <a:spcAft>
                <a:spcPct val="0"/>
              </a:spcAft>
            </a:pPr>
            <a:r>
              <a:rPr lang="en-US" altLang="zh-CN" sz="2000" b="1" kern="0" smtClean="0">
                <a:solidFill>
                  <a:srgbClr val="000000"/>
                </a:solidFill>
                <a:latin typeface="微软雅黑" panose="020B0503020204020204" pitchFamily="34" charset="-122"/>
                <a:ea typeface="微软雅黑" panose="020B0503020204020204" pitchFamily="34" charset="-122"/>
                <a:sym typeface="+mn-ea"/>
              </a:rPr>
              <a:t>WWW.PPT818.COM</a:t>
            </a:r>
            <a:endParaRPr lang="en-US" altLang="zh-CN" sz="2000" b="1" kern="0" dirty="0">
              <a:solidFill>
                <a:srgbClr val="000000"/>
              </a:solidFill>
              <a:latin typeface="微软雅黑" panose="020B0503020204020204" pitchFamily="34" charset="-122"/>
              <a:ea typeface="微软雅黑" panose="020B0503020204020204" pitchFamily="34" charset="-122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785813" y="1500188"/>
            <a:ext cx="7286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latin typeface="Times New Roman" panose="02020603050405020304" pitchFamily="18" charset="0"/>
              </a:rPr>
              <a:t>Is he from the U.S?</a:t>
            </a:r>
            <a:endParaRPr lang="zh-CN" altLang="en-US" sz="5400" b="1">
              <a:latin typeface="Times New Roman" panose="02020603050405020304" pitchFamily="18" charset="0"/>
            </a:endParaRPr>
          </a:p>
        </p:txBody>
      </p:sp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785814" y="2464594"/>
            <a:ext cx="814387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/>
              <a:t>No, he isn’t.</a:t>
            </a:r>
          </a:p>
          <a:p>
            <a:pPr eaLnBrk="1" hangingPunct="1"/>
            <a:r>
              <a:rPr lang="en-US" altLang="zh-CN" sz="5400" b="1"/>
              <a:t>He’s from__________</a:t>
            </a:r>
            <a:endParaRPr lang="zh-CN" altLang="en-US" sz="5400" b="1"/>
          </a:p>
        </p:txBody>
      </p:sp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4071938" y="3000375"/>
            <a:ext cx="37861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FF0000"/>
                </a:solidFill>
              </a:rPr>
              <a:t>France.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  <p:pic>
        <p:nvPicPr>
          <p:cNvPr id="12293" name="Picture 2">
            <a:hlinkClick r:id="rId2" action="ppaction://hlinkfile"/>
          </p:cNvPr>
          <p:cNvPicPr>
            <a:picLocks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6643688" y="214313"/>
            <a:ext cx="2222500" cy="24384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6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7" dur="5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 bldLvl="0" autoUpdateAnimBg="0"/>
      <p:bldP spid="6" grpId="0"/>
      <p:bldP spid="7" grpId="0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埃菲尔铁塔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1"/>
            <a:ext cx="4429125" cy="23562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 descr="卢浮宫1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0" y="2571750"/>
            <a:ext cx="4398963" cy="24003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 descr="巴黎圣母院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4500563" y="267891"/>
            <a:ext cx="4305300" cy="2143125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巴黎圣母院2.jpg"/>
          <p:cNvPicPr>
            <a:picLocks noChangeAspect="1"/>
          </p:cNvPicPr>
          <p:nvPr/>
        </p:nvPicPr>
        <p:blipFill>
          <a:blip r:embed="rId5" cstate="email"/>
          <a:srcRect/>
          <a:stretch>
            <a:fillRect/>
          </a:stretch>
        </p:blipFill>
        <p:spPr bwMode="auto">
          <a:xfrm>
            <a:off x="4427539" y="2409826"/>
            <a:ext cx="4441825" cy="205025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4643439" y="4286250"/>
            <a:ext cx="37861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FF0000"/>
                </a:solidFill>
              </a:rPr>
              <a:t>France.</a:t>
            </a:r>
            <a:endParaRPr lang="zh-CN" altLang="en-US" sz="5400" b="1">
              <a:solidFill>
                <a:srgbClr val="FF0000"/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1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2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2" presetClass="entr" presetSubtype="4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2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2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" presetClass="entr" presetSubtype="0" fill="hold" grpId="1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6" grpId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extBox 1"/>
          <p:cNvSpPr txBox="1">
            <a:spLocks noChangeArrowheads="1"/>
          </p:cNvSpPr>
          <p:nvPr/>
        </p:nvSpPr>
        <p:spPr bwMode="auto">
          <a:xfrm>
            <a:off x="1000125" y="750093"/>
            <a:ext cx="7715250" cy="156966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/>
              <a:t>Read and act in groups.</a:t>
            </a:r>
          </a:p>
          <a:p>
            <a:pPr eaLnBrk="1" hangingPunct="1"/>
            <a:r>
              <a:rPr lang="en-US" altLang="zh-CN" sz="4800" b="1"/>
              <a:t>(</a:t>
            </a:r>
            <a:r>
              <a:rPr lang="zh-CN" altLang="en-US" sz="4800" b="1"/>
              <a:t>小组分角色表演课文</a:t>
            </a:r>
            <a:r>
              <a:rPr lang="en-US" altLang="zh-CN" sz="4800" b="1"/>
              <a:t>)</a:t>
            </a:r>
            <a:endParaRPr lang="zh-CN" altLang="en-US" sz="4800" b="1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5362" name="图片 3" descr="Mary.p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3429000" y="0"/>
            <a:ext cx="5429250" cy="305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6858001" y="642938"/>
            <a:ext cx="2786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</a:rPr>
              <a:t>Mary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143000" y="2143125"/>
            <a:ext cx="7286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 dirty="0">
                <a:latin typeface="Times New Roman" panose="02020603050405020304" pitchFamily="18" charset="0"/>
              </a:rPr>
              <a:t>Where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  <a:r>
              <a:rPr lang="en-US" altLang="zh-CN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she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5400" b="1" dirty="0">
                <a:latin typeface="Times New Roman" panose="02020603050405020304" pitchFamily="18" charset="0"/>
              </a:rPr>
              <a:t>from?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357314" y="3161110"/>
            <a:ext cx="61436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She</a:t>
            </a:r>
            <a:r>
              <a:rPr lang="zh-CN" altLang="en-US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  <a:r>
              <a:rPr lang="zh-CN" altLang="en-US" sz="5400" b="1" dirty="0">
                <a:latin typeface="Times New Roman" panose="02020603050405020304" pitchFamily="18" charset="0"/>
              </a:rPr>
              <a:t>from</a:t>
            </a:r>
            <a:r>
              <a:rPr lang="zh-CN" altLang="en-US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...</a:t>
            </a:r>
            <a:endParaRPr lang="en-US" altLang="zh-CN" sz="54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She’s</a:t>
            </a:r>
            <a:endParaRPr lang="zh-CN" altLang="en-US" sz="54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15366" name="TextBox 10"/>
          <p:cNvSpPr txBox="1">
            <a:spLocks noChangeArrowheads="1"/>
          </p:cNvSpPr>
          <p:nvPr/>
        </p:nvSpPr>
        <p:spPr bwMode="auto">
          <a:xfrm>
            <a:off x="0" y="214313"/>
            <a:ext cx="326224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non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 dirty="0"/>
              <a:t>Let’s say.</a:t>
            </a:r>
            <a:endParaRPr lang="zh-CN" altLang="en-US" sz="5400" b="1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ldLvl="0" autoUpdateAnimBg="0"/>
      <p:bldP spid="10" grpId="0" bldLvl="0" autoUpdateAnimBg="0"/>
    </p:bld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386" name="图片 2" descr="Mike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1643063" y="0"/>
            <a:ext cx="3676650" cy="225028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TextBox 7"/>
          <p:cNvSpPr txBox="1">
            <a:spLocks noChangeArrowheads="1"/>
          </p:cNvSpPr>
          <p:nvPr/>
        </p:nvSpPr>
        <p:spPr bwMode="auto">
          <a:xfrm>
            <a:off x="6072188" y="1285875"/>
            <a:ext cx="1357312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</a:rPr>
              <a:t>Mike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  <p:sp>
        <p:nvSpPr>
          <p:cNvPr id="11" name="Text Box 6"/>
          <p:cNvSpPr txBox="1">
            <a:spLocks noChangeArrowheads="1"/>
          </p:cNvSpPr>
          <p:nvPr/>
        </p:nvSpPr>
        <p:spPr bwMode="auto">
          <a:xfrm>
            <a:off x="1143000" y="2143125"/>
            <a:ext cx="7286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 dirty="0">
                <a:latin typeface="Times New Roman" panose="02020603050405020304" pitchFamily="18" charset="0"/>
              </a:rPr>
              <a:t>Where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  <a:r>
              <a:rPr lang="en-US" altLang="zh-CN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5400" b="1" dirty="0">
                <a:latin typeface="Times New Roman" panose="02020603050405020304" pitchFamily="18" charset="0"/>
              </a:rPr>
              <a:t>from?</a:t>
            </a:r>
          </a:p>
        </p:txBody>
      </p:sp>
      <p:sp>
        <p:nvSpPr>
          <p:cNvPr id="12" name="Text Box 7"/>
          <p:cNvSpPr txBox="1">
            <a:spLocks noChangeArrowheads="1"/>
          </p:cNvSpPr>
          <p:nvPr/>
        </p:nvSpPr>
        <p:spPr bwMode="auto">
          <a:xfrm>
            <a:off x="1357314" y="3161110"/>
            <a:ext cx="61436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He</a:t>
            </a:r>
            <a:r>
              <a:rPr lang="zh-CN" altLang="en-US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  <a:r>
              <a:rPr lang="zh-CN" altLang="en-US" sz="5400" b="1" dirty="0">
                <a:latin typeface="Times New Roman" panose="02020603050405020304" pitchFamily="18" charset="0"/>
              </a:rPr>
              <a:t>from</a:t>
            </a:r>
            <a:r>
              <a:rPr lang="zh-CN" altLang="en-US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 ...</a:t>
            </a:r>
            <a:endParaRPr lang="en-US" altLang="zh-CN" sz="54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(He’s)</a:t>
            </a:r>
            <a:endParaRPr lang="zh-CN" altLang="en-US" sz="5400" b="1" dirty="0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" grpId="0"/>
      <p:bldP spid="11" grpId="0" bldLvl="0" autoUpdateAnimBg="0"/>
      <p:bldP spid="12" grpId="0" bldLvl="0" autoUpdateAnimBg="0"/>
    </p:bld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7410" name="图片 1" descr="jim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571750" y="0"/>
            <a:ext cx="4286250" cy="23574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6000751" y="696516"/>
            <a:ext cx="135731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>
                <a:solidFill>
                  <a:srgbClr val="FF0000"/>
                </a:solidFill>
              </a:rPr>
              <a:t>Jim</a:t>
            </a:r>
            <a:endParaRPr lang="zh-CN" altLang="en-US" sz="4000" b="1">
              <a:solidFill>
                <a:srgbClr val="FF0000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214438" y="2089548"/>
            <a:ext cx="7215187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Times New Roman" panose="02020603050405020304" pitchFamily="18" charset="0"/>
              </a:rPr>
              <a:t>Where </a:t>
            </a:r>
            <a:r>
              <a:rPr lang="en-US" altLang="zh-CN" sz="5400" b="1">
                <a:latin typeface="Times New Roman" panose="02020603050405020304" pitchFamily="18" charset="0"/>
              </a:rPr>
              <a:t>is</a:t>
            </a:r>
            <a:r>
              <a:rPr lang="zh-CN" altLang="en-US" sz="5400" b="1">
                <a:latin typeface="Times New Roman" panose="02020603050405020304" pitchFamily="18" charset="0"/>
              </a:rPr>
              <a:t> </a:t>
            </a:r>
            <a:r>
              <a:rPr lang="en-US" altLang="zh-CN" sz="5400" b="1">
                <a:latin typeface="Times New Roman" panose="02020603050405020304" pitchFamily="18" charset="0"/>
              </a:rPr>
              <a:t>he</a:t>
            </a:r>
            <a:r>
              <a:rPr lang="zh-CN" altLang="en-US" sz="5400" b="1">
                <a:latin typeface="Times New Roman" panose="02020603050405020304" pitchFamily="18" charset="0"/>
              </a:rPr>
              <a:t> from?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143000" y="3000375"/>
            <a:ext cx="75009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He is</a:t>
            </a:r>
            <a:r>
              <a:rPr lang="zh-CN" altLang="en-US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 from ...</a:t>
            </a:r>
            <a:endParaRPr lang="en-US" altLang="zh-CN" sz="54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5400" b="1">
                <a:latin typeface="Times New Roman" panose="02020603050405020304" pitchFamily="18" charset="0"/>
              </a:rPr>
              <a:t>(He’s)</a:t>
            </a:r>
            <a:endParaRPr lang="zh-CN" altLang="en-US" sz="5400" b="1"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  <p:bldP spid="9" grpId="0" bldLvl="0" autoUpdateAnimBg="0"/>
      <p:bldP spid="10" grpId="0" bldLvl="0" autoUpdateAnimBg="0"/>
    </p:bld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8434" name="Text Box 2"/>
          <p:cNvSpPr txBox="1">
            <a:spLocks noChangeArrowheads="1"/>
          </p:cNvSpPr>
          <p:nvPr/>
        </p:nvSpPr>
        <p:spPr bwMode="auto">
          <a:xfrm>
            <a:off x="701676" y="988219"/>
            <a:ext cx="3006725" cy="8309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4800" b="1" dirty="0">
                <a:solidFill>
                  <a:srgbClr val="FF00FF"/>
                </a:solidFill>
              </a:rPr>
              <a:t>Summary</a:t>
            </a:r>
          </a:p>
        </p:txBody>
      </p:sp>
      <p:sp>
        <p:nvSpPr>
          <p:cNvPr id="13315" name="Text Box 3"/>
          <p:cNvSpPr txBox="1">
            <a:spLocks noChangeArrowheads="1"/>
          </p:cNvSpPr>
          <p:nvPr/>
        </p:nvSpPr>
        <p:spPr bwMode="auto">
          <a:xfrm>
            <a:off x="1116013" y="1762125"/>
            <a:ext cx="4968155" cy="6463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 wrap="square"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dirty="0">
                <a:solidFill>
                  <a:srgbClr val="FF0000"/>
                </a:solidFill>
                <a:latin typeface="Times New Roman" panose="02020603050405020304" pitchFamily="18" charset="0"/>
              </a:rPr>
              <a:t>What have you learned?</a:t>
            </a:r>
          </a:p>
        </p:txBody>
      </p:sp>
      <p:sp>
        <p:nvSpPr>
          <p:cNvPr id="18436" name="Text Box 4"/>
          <p:cNvSpPr txBox="1">
            <a:spLocks noChangeArrowheads="1"/>
          </p:cNvSpPr>
          <p:nvPr/>
        </p:nvSpPr>
        <p:spPr bwMode="auto">
          <a:xfrm>
            <a:off x="1017588" y="2289573"/>
            <a:ext cx="4059237" cy="36933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endParaRPr lang="zh-CN" altLang="zh-CN"/>
          </a:p>
        </p:txBody>
      </p:sp>
      <p:sp>
        <p:nvSpPr>
          <p:cNvPr id="18437" name="Text Box 5"/>
          <p:cNvSpPr txBox="1">
            <a:spLocks noChangeArrowheads="1"/>
          </p:cNvSpPr>
          <p:nvPr/>
        </p:nvSpPr>
        <p:spPr bwMode="auto">
          <a:xfrm>
            <a:off x="1148036" y="2655274"/>
            <a:ext cx="5294313" cy="120032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---Where 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she / he </a:t>
            </a:r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from?</a:t>
            </a:r>
          </a:p>
          <a:p>
            <a:pPr eaLnBrk="1" hangingPunct="1"/>
            <a:r>
              <a:rPr lang="zh-CN" altLang="en-US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---</a:t>
            </a:r>
            <a:r>
              <a:rPr lang="en-US" altLang="zh-CN" sz="36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She’s / He’s from….</a:t>
            </a:r>
            <a:endParaRPr lang="zh-CN" altLang="en-US" sz="36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3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133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3315" grpId="0" bldLvl="0" autoUpdateAnimBg="0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9" name="Text Box 3"/>
          <p:cNvSpPr txBox="1">
            <a:spLocks noChangeArrowheads="1"/>
          </p:cNvSpPr>
          <p:nvPr/>
        </p:nvSpPr>
        <p:spPr bwMode="auto">
          <a:xfrm>
            <a:off x="690563" y="520303"/>
            <a:ext cx="58991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 dirty="0">
                <a:solidFill>
                  <a:srgbClr val="FF00FF"/>
                </a:solidFill>
              </a:rPr>
              <a:t>Listen and </a:t>
            </a:r>
            <a:r>
              <a:rPr lang="en-US" altLang="zh-CN" sz="5400" b="1" dirty="0">
                <a:solidFill>
                  <a:srgbClr val="FF00FF"/>
                </a:solidFill>
              </a:rPr>
              <a:t>find</a:t>
            </a:r>
            <a:endParaRPr lang="zh-CN" altLang="en-US" sz="5400" b="1" dirty="0">
              <a:solidFill>
                <a:srgbClr val="FF00FF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819150" y="1443633"/>
            <a:ext cx="8324850" cy="304698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Today Li Ming’s friends come to school.</a:t>
            </a:r>
          </a:p>
          <a:p>
            <a:pPr eaLnBrk="1" hangingPunct="1"/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Let’s go and see.</a:t>
            </a:r>
          </a:p>
          <a:p>
            <a:pPr eaLnBrk="1" hangingPunct="1"/>
            <a:r>
              <a:rPr lang="en-US" altLang="zh-CN" sz="48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Who are they?</a:t>
            </a:r>
            <a:endParaRPr lang="zh-CN" altLang="en-US" sz="48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utoUpdateAnimBg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3" name="Text Box 3"/>
          <p:cNvSpPr txBox="1">
            <a:spLocks noChangeArrowheads="1"/>
          </p:cNvSpPr>
          <p:nvPr/>
        </p:nvSpPr>
        <p:spPr bwMode="auto">
          <a:xfrm>
            <a:off x="690563" y="520303"/>
            <a:ext cx="58991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solidFill>
                  <a:srgbClr val="FF00FF"/>
                </a:solidFill>
              </a:rPr>
              <a:t>Listen and </a:t>
            </a:r>
            <a:r>
              <a:rPr lang="en-US" altLang="zh-CN" sz="5400" b="1">
                <a:solidFill>
                  <a:srgbClr val="FF00FF"/>
                </a:solidFill>
              </a:rPr>
              <a:t>find</a:t>
            </a:r>
            <a:endParaRPr lang="zh-CN" altLang="en-US" sz="5400" b="1">
              <a:solidFill>
                <a:srgbClr val="FF00FF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00063" y="1339454"/>
            <a:ext cx="8324850" cy="1015663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Sam   Mary …</a:t>
            </a:r>
            <a:endParaRPr lang="zh-CN" altLang="en-US" sz="6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utoUpdateAnimBg="0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7" name="Text Box 3"/>
          <p:cNvSpPr txBox="1">
            <a:spLocks noChangeArrowheads="1"/>
          </p:cNvSpPr>
          <p:nvPr/>
        </p:nvSpPr>
        <p:spPr bwMode="auto">
          <a:xfrm>
            <a:off x="690563" y="520303"/>
            <a:ext cx="5899150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 dirty="0">
                <a:solidFill>
                  <a:srgbClr val="FF00FF"/>
                </a:solidFill>
              </a:rPr>
              <a:t>Listen and </a:t>
            </a:r>
            <a:r>
              <a:rPr lang="en-US" altLang="zh-CN" sz="5400" b="1" dirty="0">
                <a:solidFill>
                  <a:srgbClr val="FF00FF"/>
                </a:solidFill>
              </a:rPr>
              <a:t>find</a:t>
            </a:r>
            <a:endParaRPr lang="zh-CN" altLang="en-US" sz="5400" b="1" dirty="0">
              <a:solidFill>
                <a:srgbClr val="FF00FF"/>
              </a:solidFill>
            </a:endParaRPr>
          </a:p>
        </p:txBody>
      </p:sp>
      <p:sp>
        <p:nvSpPr>
          <p:cNvPr id="6148" name="Text Box 4"/>
          <p:cNvSpPr txBox="1">
            <a:spLocks noChangeArrowheads="1"/>
          </p:cNvSpPr>
          <p:nvPr/>
        </p:nvSpPr>
        <p:spPr bwMode="auto">
          <a:xfrm>
            <a:off x="500063" y="1339454"/>
            <a:ext cx="8324850" cy="193899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Where’s he  from?</a:t>
            </a:r>
          </a:p>
          <a:p>
            <a:pPr eaLnBrk="1" hangingPunct="1"/>
            <a:r>
              <a:rPr lang="en-US" altLang="zh-CN" sz="60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Where’s she from?</a:t>
            </a:r>
            <a:endParaRPr lang="zh-CN" altLang="en-US" sz="6000" b="1" dirty="0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614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bldLvl="0" autoUpdateAnimBg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图片 3" descr="Mary.p.png"/>
          <p:cNvPicPr>
            <a:picLocks noChangeAspect="1"/>
          </p:cNvPicPr>
          <p:nvPr/>
        </p:nvPicPr>
        <p:blipFill>
          <a:blip r:embed="rId2"/>
          <a:srcRect/>
          <a:stretch>
            <a:fillRect/>
          </a:stretch>
        </p:blipFill>
        <p:spPr bwMode="auto">
          <a:xfrm>
            <a:off x="2000250" y="0"/>
            <a:ext cx="6572250" cy="305395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7" name="TextBox 6"/>
          <p:cNvSpPr txBox="1">
            <a:spLocks noChangeArrowheads="1"/>
          </p:cNvSpPr>
          <p:nvPr/>
        </p:nvSpPr>
        <p:spPr bwMode="auto">
          <a:xfrm>
            <a:off x="5715001" y="642938"/>
            <a:ext cx="2786063" cy="70788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4000" b="1" dirty="0">
                <a:solidFill>
                  <a:srgbClr val="FF0000"/>
                </a:solidFill>
              </a:rPr>
              <a:t>Mary</a:t>
            </a:r>
            <a:endParaRPr lang="zh-CN" altLang="en-US" sz="4000" b="1" dirty="0">
              <a:solidFill>
                <a:srgbClr val="FF0000"/>
              </a:solidFill>
            </a:endParaRPr>
          </a:p>
        </p:txBody>
      </p:sp>
      <p:sp>
        <p:nvSpPr>
          <p:cNvPr id="9" name="Text Box 6"/>
          <p:cNvSpPr txBox="1">
            <a:spLocks noChangeArrowheads="1"/>
          </p:cNvSpPr>
          <p:nvPr/>
        </p:nvSpPr>
        <p:spPr bwMode="auto">
          <a:xfrm>
            <a:off x="1143000" y="2143125"/>
            <a:ext cx="7286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 dirty="0">
                <a:latin typeface="Times New Roman" panose="02020603050405020304" pitchFamily="18" charset="0"/>
              </a:rPr>
              <a:t>Where 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  <a:r>
              <a:rPr lang="en-US" altLang="zh-CN" sz="5400" b="1" dirty="0">
                <a:solidFill>
                  <a:schemeClr val="accent2"/>
                </a:solidFill>
                <a:latin typeface="Times New Roman" panose="02020603050405020304" pitchFamily="18" charset="0"/>
              </a:rPr>
              <a:t>she</a:t>
            </a:r>
            <a:r>
              <a:rPr lang="en-US" altLang="zh-CN" sz="5400" b="1" dirty="0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5400" b="1" dirty="0">
                <a:latin typeface="Times New Roman" panose="02020603050405020304" pitchFamily="18" charset="0"/>
              </a:rPr>
              <a:t>from?</a:t>
            </a:r>
          </a:p>
        </p:txBody>
      </p:sp>
      <p:sp>
        <p:nvSpPr>
          <p:cNvPr id="10" name="Text Box 7"/>
          <p:cNvSpPr txBox="1">
            <a:spLocks noChangeArrowheads="1"/>
          </p:cNvSpPr>
          <p:nvPr/>
        </p:nvSpPr>
        <p:spPr bwMode="auto">
          <a:xfrm>
            <a:off x="1357314" y="3161110"/>
            <a:ext cx="6143625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She</a:t>
            </a:r>
            <a:r>
              <a:rPr lang="zh-CN" altLang="en-US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  <a:r>
              <a:rPr lang="zh-CN" altLang="en-US" sz="5400" b="1">
                <a:latin typeface="Times New Roman" panose="02020603050405020304" pitchFamily="18" charset="0"/>
              </a:rPr>
              <a:t>from</a:t>
            </a:r>
            <a:r>
              <a:rPr lang="zh-CN" altLang="en-US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 ...</a:t>
            </a:r>
            <a:endParaRPr lang="en-US" altLang="zh-CN" sz="5400" b="1">
              <a:solidFill>
                <a:schemeClr val="accent2"/>
              </a:solidFill>
              <a:latin typeface="Times New Roman" panose="02020603050405020304" pitchFamily="18" charset="0"/>
            </a:endParaRPr>
          </a:p>
          <a:p>
            <a:pPr eaLnBrk="1" hangingPunct="1"/>
            <a:r>
              <a:rPr lang="en-US" altLang="zh-CN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She’s</a:t>
            </a:r>
            <a:endParaRPr lang="zh-CN" altLang="en-US" sz="5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" fill="hold">
                      <p:stCondLst>
                        <p:cond delay="indefinite"/>
                      </p:stCondLst>
                      <p:childTnLst>
                        <p:par>
                          <p:cTn id="13" fill="hold">
                            <p:stCondLst>
                              <p:cond delay="0"/>
                            </p:stCondLst>
                            <p:childTnLst>
                              <p:par>
                                <p:cTn id="14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6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" grpId="0"/>
      <p:bldP spid="9" grpId="0" bldLvl="0" autoUpdateAnimBg="0"/>
      <p:bldP spid="10" grpId="0" bldLvl="0" autoUpdateAnimBg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194" name="图片 1" descr="010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928813" y="0"/>
            <a:ext cx="5143500" cy="289321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643439" y="3214688"/>
            <a:ext cx="7286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latin typeface="Times New Roman" panose="02020603050405020304" pitchFamily="18" charset="0"/>
              </a:rPr>
              <a:t>Australia</a:t>
            </a:r>
            <a:endParaRPr lang="zh-CN" altLang="en-US" sz="5400" b="1">
              <a:latin typeface="Times New Roman" panose="02020603050405020304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1285875" y="3321844"/>
            <a:ext cx="92154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He </a:t>
            </a:r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  <a:r>
              <a:rPr lang="zh-CN" altLang="en-US" sz="5400" b="1">
                <a:latin typeface="Times New Roman" panose="02020603050405020304" pitchFamily="18" charset="0"/>
              </a:rPr>
              <a:t>from</a:t>
            </a:r>
            <a:r>
              <a:rPr lang="zh-CN" altLang="en-US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________</a:t>
            </a:r>
            <a:r>
              <a:rPr lang="en-US" altLang="zh-CN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He’s</a:t>
            </a:r>
            <a:endParaRPr lang="zh-CN" altLang="en-US" sz="5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95401" y="2686050"/>
            <a:ext cx="7286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Times New Roman" panose="02020603050405020304" pitchFamily="18" charset="0"/>
              </a:rPr>
              <a:t>Where </a:t>
            </a:r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  <a:r>
              <a:rPr lang="en-US" altLang="zh-CN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he</a:t>
            </a:r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5400" b="1">
                <a:latin typeface="Times New Roman" panose="02020603050405020304" pitchFamily="18" charset="0"/>
              </a:rPr>
              <a:t>from?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  <p:bldP spid="5" grpId="0" bldLvl="0" autoUpdateAnimBg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奥2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79388" y="141684"/>
            <a:ext cx="4286250" cy="205144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 descr="奥3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214313" y="2777728"/>
            <a:ext cx="4214812" cy="2365772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 descr="澳大利亚.jpg"/>
          <p:cNvPicPr>
            <a:picLocks noChangeAspect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4643439" y="160735"/>
            <a:ext cx="4217987" cy="237529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5" name="图片 4" descr="澳大利亚1.jpg"/>
          <p:cNvPicPr>
            <a:picLocks noChangeAspect="1"/>
          </p:cNvPicPr>
          <p:nvPr/>
        </p:nvPicPr>
        <p:blipFill>
          <a:blip r:embed="rId5"/>
          <a:srcRect/>
          <a:stretch>
            <a:fillRect/>
          </a:stretch>
        </p:blipFill>
        <p:spPr bwMode="auto">
          <a:xfrm>
            <a:off x="4481514" y="2732485"/>
            <a:ext cx="4662487" cy="216098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>
            <a:spLocks noChangeArrowheads="1"/>
          </p:cNvSpPr>
          <p:nvPr/>
        </p:nvSpPr>
        <p:spPr bwMode="auto">
          <a:xfrm>
            <a:off x="857251" y="2196704"/>
            <a:ext cx="44291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Australia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23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 Box 6"/>
          <p:cNvSpPr txBox="1">
            <a:spLocks noChangeArrowheads="1"/>
          </p:cNvSpPr>
          <p:nvPr/>
        </p:nvSpPr>
        <p:spPr bwMode="auto">
          <a:xfrm>
            <a:off x="4429126" y="3643313"/>
            <a:ext cx="7286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India</a:t>
            </a:r>
            <a:endParaRPr lang="zh-CN" altLang="en-US" sz="5400" b="1">
              <a:solidFill>
                <a:srgbClr val="FF0000"/>
              </a:solidFill>
              <a:latin typeface="Times New Roman" panose="02020603050405020304" pitchFamily="18" charset="0"/>
            </a:endParaRPr>
          </a:p>
        </p:txBody>
      </p:sp>
      <p:sp>
        <p:nvSpPr>
          <p:cNvPr id="4" name="Text Box 7"/>
          <p:cNvSpPr txBox="1">
            <a:spLocks noChangeArrowheads="1"/>
          </p:cNvSpPr>
          <p:nvPr/>
        </p:nvSpPr>
        <p:spPr bwMode="auto">
          <a:xfrm>
            <a:off x="0" y="3643312"/>
            <a:ext cx="9215438" cy="175432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en-US" altLang="zh-CN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She </a:t>
            </a:r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  <a:r>
              <a:rPr lang="zh-CN" altLang="en-US" sz="5400" b="1">
                <a:latin typeface="Times New Roman" panose="02020603050405020304" pitchFamily="18" charset="0"/>
              </a:rPr>
              <a:t>from</a:t>
            </a:r>
            <a:r>
              <a:rPr lang="zh-CN" altLang="en-US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 </a:t>
            </a:r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________</a:t>
            </a:r>
            <a:r>
              <a:rPr lang="en-US" altLang="zh-CN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.</a:t>
            </a:r>
          </a:p>
          <a:p>
            <a:pPr eaLnBrk="1" hangingPunct="1"/>
            <a:r>
              <a:rPr lang="en-US" altLang="zh-CN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She’s</a:t>
            </a:r>
            <a:endParaRPr lang="zh-CN" altLang="en-US" sz="5400" b="1">
              <a:solidFill>
                <a:schemeClr val="accent2"/>
              </a:solidFill>
              <a:latin typeface="Times New Roman" panose="02020603050405020304" pitchFamily="18" charset="0"/>
            </a:endParaRPr>
          </a:p>
        </p:txBody>
      </p:sp>
      <p:sp>
        <p:nvSpPr>
          <p:cNvPr id="5" name="Text Box 6"/>
          <p:cNvSpPr txBox="1">
            <a:spLocks noChangeArrowheads="1"/>
          </p:cNvSpPr>
          <p:nvPr/>
        </p:nvSpPr>
        <p:spPr bwMode="auto">
          <a:xfrm>
            <a:off x="1295401" y="2686050"/>
            <a:ext cx="7286625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1pPr>
            <a:lvl2pPr marL="742950" indent="-28575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2pPr>
            <a:lvl3pPr marL="11430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3pPr>
            <a:lvl4pPr marL="16002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4pPr>
            <a:lvl5pPr marL="2057400" indent="-228600" eaLnBrk="0" hangingPunct="0"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anose="020B0604020202020204" pitchFamily="34" charset="0"/>
                <a:ea typeface="宋体" panose="02010600030101010101" pitchFamily="2" charset="-122"/>
              </a:defRPr>
            </a:lvl9pPr>
          </a:lstStyle>
          <a:p>
            <a:pPr eaLnBrk="1" hangingPunct="1"/>
            <a:r>
              <a:rPr lang="zh-CN" altLang="en-US" sz="5400" b="1">
                <a:latin typeface="Times New Roman" panose="02020603050405020304" pitchFamily="18" charset="0"/>
              </a:rPr>
              <a:t>Where </a:t>
            </a:r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is </a:t>
            </a:r>
            <a:r>
              <a:rPr lang="en-US" altLang="zh-CN" sz="5400" b="1">
                <a:solidFill>
                  <a:schemeClr val="accent2"/>
                </a:solidFill>
                <a:latin typeface="Times New Roman" panose="02020603050405020304" pitchFamily="18" charset="0"/>
              </a:rPr>
              <a:t>she</a:t>
            </a:r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 </a:t>
            </a:r>
            <a:r>
              <a:rPr lang="zh-CN" altLang="en-US" sz="5400" b="1">
                <a:latin typeface="Times New Roman" panose="02020603050405020304" pitchFamily="18" charset="0"/>
              </a:rPr>
              <a:t>from?</a:t>
            </a:r>
          </a:p>
        </p:txBody>
      </p:sp>
      <p:pic>
        <p:nvPicPr>
          <p:cNvPr id="10245" name="图片 5" descr="09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1214438" y="1"/>
            <a:ext cx="6215062" cy="2678906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2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3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linds(horizontal)">
                                      <p:cBhvr>
                                        <p:cTn id="1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ldLvl="0" autoUpdateAnimBg="0"/>
      <p:bldP spid="4" grpId="0" bldLvl="0" autoUpdateAnimBg="0"/>
      <p:bldP spid="5" grpId="0" bldLvl="0" autoUpdateAnimBg="0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图片 1" descr="印度.jpg"/>
          <p:cNvPicPr>
            <a:picLocks noChangeAspect="1"/>
          </p:cNvPicPr>
          <p:nvPr/>
        </p:nvPicPr>
        <p:blipFill>
          <a:blip r:embed="rId2" cstate="email"/>
          <a:srcRect/>
          <a:stretch>
            <a:fillRect/>
          </a:stretch>
        </p:blipFill>
        <p:spPr bwMode="auto">
          <a:xfrm>
            <a:off x="0" y="0"/>
            <a:ext cx="4929188" cy="246340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3" name="图片 2" descr="印度首都新德里.jpg"/>
          <p:cNvPicPr>
            <a:picLocks noChangeAspect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179388" y="2696766"/>
            <a:ext cx="4857750" cy="2446734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pic>
        <p:nvPicPr>
          <p:cNvPr id="4" name="图片 3" descr="印度2.jpg"/>
          <p:cNvPicPr>
            <a:picLocks noChangeAspect="1"/>
          </p:cNvPicPr>
          <p:nvPr/>
        </p:nvPicPr>
        <p:blipFill>
          <a:blip r:embed="rId4" cstate="email"/>
          <a:srcRect/>
          <a:stretch>
            <a:fillRect/>
          </a:stretch>
        </p:blipFill>
        <p:spPr bwMode="auto">
          <a:xfrm>
            <a:off x="5143501" y="696516"/>
            <a:ext cx="3648075" cy="1713309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5" name="矩形 4"/>
          <p:cNvSpPr>
            <a:spLocks noChangeArrowheads="1"/>
          </p:cNvSpPr>
          <p:nvPr/>
        </p:nvSpPr>
        <p:spPr bwMode="auto">
          <a:xfrm>
            <a:off x="4929188" y="3161110"/>
            <a:ext cx="3109912" cy="92333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/>
          <a:p>
            <a:r>
              <a:rPr lang="en-US" altLang="zh-CN" sz="5400" b="1">
                <a:solidFill>
                  <a:srgbClr val="FF0000"/>
                </a:solidFill>
                <a:latin typeface="Times New Roman" panose="02020603050405020304" pitchFamily="18" charset="0"/>
              </a:rPr>
              <a:t>    India</a:t>
            </a:r>
            <a:endParaRPr lang="zh-CN" altLang="en-US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" fill="hold">
                      <p:stCondLst>
                        <p:cond delay="indefinite"/>
                      </p:stCondLst>
                      <p:childTnLst>
                        <p:par>
                          <p:cTn id="8" fill="hold">
                            <p:stCondLst>
                              <p:cond delay="0"/>
                            </p:stCondLst>
                            <p:childTnLst>
                              <p:par>
                                <p:cTn id="9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</p:bldLst>
  </p:timing>
</p:sld>
</file>

<file path=ppt/theme/theme1.xml><?xml version="1.0" encoding="utf-8"?>
<a:theme xmlns:a="http://schemas.openxmlformats.org/drawingml/2006/main" name="WWW.2PPT.COM&#10;">
  <a:themeElements>
    <a:clrScheme name="默认设计模板 1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默认设计模板">
      <a:majorFont>
        <a:latin typeface="Arial"/>
        <a:ea typeface="宋体"/>
        <a:cs typeface=""/>
      </a:majorFont>
      <a:minorFont>
        <a:latin typeface="Arial"/>
        <a:ea typeface="宋体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默认设计模板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默认设计模板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默认设计模板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a="http://schemas.openxmlformats.org/drawingml/2006/main" name="Office 主题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177</Words>
  <Application>Microsoft Office PowerPoint</Application>
  <PresentationFormat>全屏显示(16:9)</PresentationFormat>
  <Paragraphs>50</Paragraphs>
  <Slides>16</Slides>
  <Notes>1</Notes>
  <HiddenSlides>0</HiddenSlides>
  <MMClips>0</MMClips>
  <ScaleCrop>false</ScaleCrop>
  <HeadingPairs>
    <vt:vector size="6" baseType="variant">
      <vt:variant>
        <vt:lpstr>已用的字体</vt:lpstr>
      </vt:variant>
      <vt:variant>
        <vt:i4>4</vt:i4>
      </vt:variant>
      <vt:variant>
        <vt:lpstr>主题</vt:lpstr>
      </vt:variant>
      <vt:variant>
        <vt:i4>1</vt:i4>
      </vt:variant>
      <vt:variant>
        <vt:lpstr>幻灯片标题</vt:lpstr>
      </vt:variant>
      <vt:variant>
        <vt:i4>16</vt:i4>
      </vt:variant>
    </vt:vector>
  </HeadingPairs>
  <TitlesOfParts>
    <vt:vector size="21" baseType="lpstr">
      <vt:lpstr>宋体</vt:lpstr>
      <vt:lpstr>微软雅黑</vt:lpstr>
      <vt:lpstr>Arial</vt:lpstr>
      <vt:lpstr>Times New Roman</vt:lpstr>
      <vt:lpstr>WWW.2PPT.COM
</vt:lpstr>
      <vt:lpstr>Unit 1  Countries   Where’s she from?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  <vt:lpstr>PowerPoint 演示文稿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www.ppt818.com</dc:title>
  <dc:subject>www.ppt818.com</dc:subject>
  <dc:creator>www.ppt818.com</dc:creator>
  <dc:description>www.ppt818.com-提供资源下载</dc:description>
  <cp:lastModifiedBy>Windows 用户</cp:lastModifiedBy>
  <cp:revision>2</cp:revision>
  <cp:lastPrinted>2411-12-30T00:00:00Z</cp:lastPrinted>
  <dcterms:created xsi:type="dcterms:W3CDTF">2008-04-27T12:12:00Z</dcterms:created>
  <dcterms:modified xsi:type="dcterms:W3CDTF">2023-01-17T00:48:29Z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KSOProductBuildVer">
    <vt:lpwstr>2052-11.1.0.11294</vt:lpwstr>
  </property>
  <property fmtid="{D5CDD505-2E9C-101B-9397-08002B2CF9AE}" pid="3" name="ICV">
    <vt:lpwstr>026B3E8567FC4BE783D6D598201389A8</vt:lpwstr>
  </property>
  <property fmtid="{A09F084E-AD41-489F-8076-AA5BE3082BCA}" pid="100">
    <vt:ui4>5</vt:ui4>
  </property>
  <property fmtid="{64440492-4C8B-11D1-8B70-080036B11A03}" pid="11">
    <vt:lpwstr>www.2ppt.com-爱PPT提供资源下载</vt:lpwstr>
  </property>
</Properties>
</file>