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0" r:id="rId4"/>
    <p:sldId id="271" r:id="rId5"/>
    <p:sldId id="273" r:id="rId6"/>
    <p:sldId id="274" r:id="rId7"/>
    <p:sldId id="275" r:id="rId8"/>
    <p:sldId id="272" r:id="rId9"/>
    <p:sldId id="258" r:id="rId10"/>
    <p:sldId id="262" r:id="rId11"/>
    <p:sldId id="263" r:id="rId12"/>
    <p:sldId id="264" r:id="rId13"/>
    <p:sldId id="266" r:id="rId14"/>
    <p:sldId id="276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C9F"/>
    <a:srgbClr val="EB6878"/>
    <a:srgbClr val="ED6797"/>
    <a:srgbClr val="F2B8CE"/>
    <a:srgbClr val="2F7D43"/>
    <a:srgbClr val="59BAAF"/>
    <a:srgbClr val="93634C"/>
    <a:srgbClr val="946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633"/>
  </p:normalViewPr>
  <p:slideViewPr>
    <p:cSldViewPr showGuides="1"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B84EA-7D68-4D60-9CB1-D50884785D1C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F49F85-C5A6-4F48-96E0-D3536CCB0A3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F68D77-5BA6-4B2A-A54D-A80CE0449F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F68D77-5BA6-4B2A-A54D-A80CE0449F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F68D77-5BA6-4B2A-A54D-A80CE0449F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F68D77-5BA6-4B2A-A54D-A80CE0449F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F68D77-5BA6-4B2A-A54D-A80CE0449F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F68D77-5BA6-4B2A-A54D-A80CE0449F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F68D77-5BA6-4B2A-A54D-A80CE0449F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F68D77-5BA6-4B2A-A54D-A80CE0449F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F68D77-5BA6-4B2A-A54D-A80CE0449F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F68D77-5BA6-4B2A-A54D-A80CE0449F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F68D77-5BA6-4B2A-A54D-A80CE0449F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F68D77-5BA6-4B2A-A54D-A80CE0449F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106988" y="190500"/>
            <a:ext cx="385762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000" kern="1500" cap="none" spc="15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注：文本框可根据需求改变颜色、移动位置；文字可编辑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sz="12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Shape 74"/>
          <p:cNvSpPr txBox="1"/>
          <p:nvPr/>
        </p:nvSpPr>
        <p:spPr>
          <a:xfrm>
            <a:off x="466725" y="2781300"/>
            <a:ext cx="8569325" cy="1223963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简约房地产家居设计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863" y="3440113"/>
            <a:ext cx="2778125" cy="276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适用于工作汇报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工作计划等</a:t>
            </a:r>
          </a:p>
        </p:txBody>
      </p:sp>
      <p:grpSp>
        <p:nvGrpSpPr>
          <p:cNvPr id="13317" name="组合 15"/>
          <p:cNvGrpSpPr/>
          <p:nvPr/>
        </p:nvGrpSpPr>
        <p:grpSpPr>
          <a:xfrm>
            <a:off x="468313" y="3860800"/>
            <a:ext cx="2519362" cy="346075"/>
            <a:chOff x="1811867" y="3185013"/>
            <a:chExt cx="4035239" cy="416455"/>
          </a:xfrm>
        </p:grpSpPr>
        <p:sp>
          <p:nvSpPr>
            <p:cNvPr id="9" name="圆角矩形 8"/>
            <p:cNvSpPr/>
            <p:nvPr/>
          </p:nvSpPr>
          <p:spPr bwMode="auto">
            <a:xfrm>
              <a:off x="1835696" y="3213522"/>
              <a:ext cx="4011410" cy="387946"/>
            </a:xfrm>
            <a:prstGeom prst="roundRect">
              <a:avLst>
                <a:gd name="adj" fmla="val 4227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" name="组合 106"/>
            <p:cNvGrpSpPr/>
            <p:nvPr/>
          </p:nvGrpSpPr>
          <p:grpSpPr bwMode="auto">
            <a:xfrm>
              <a:off x="1811867" y="3185013"/>
              <a:ext cx="559645" cy="416455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圆角矩形 10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920239" y="2397813"/>
                <a:ext cx="681257" cy="533517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966788" y="3913188"/>
            <a:ext cx="1733550" cy="3067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汇报人：</a:t>
            </a:r>
            <a:r>
              <a:rPr kumimoji="0" lang="en-US" altLang="zh-CN" sz="1400" b="0" i="0" u="none" strike="noStrike" kern="1200" cap="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PPT818</a:t>
            </a:r>
            <a:endParaRPr kumimoji="0" lang="zh-CN" altLang="en-US" sz="14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1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2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3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4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2535" name="矩形 12"/>
          <p:cNvSpPr/>
          <p:nvPr/>
        </p:nvSpPr>
        <p:spPr>
          <a:xfrm>
            <a:off x="3851275" y="393382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6" name="矩形 13"/>
          <p:cNvSpPr/>
          <p:nvPr/>
        </p:nvSpPr>
        <p:spPr>
          <a:xfrm>
            <a:off x="6516688" y="386080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7" name="矩形 15"/>
          <p:cNvSpPr/>
          <p:nvPr/>
        </p:nvSpPr>
        <p:spPr>
          <a:xfrm>
            <a:off x="900113" y="40052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809750" y="3327400"/>
            <a:ext cx="2676525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4652963" y="3327400"/>
            <a:ext cx="2676525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1 Rectángulo"/>
          <p:cNvSpPr/>
          <p:nvPr/>
        </p:nvSpPr>
        <p:spPr>
          <a:xfrm>
            <a:off x="519113" y="1989138"/>
            <a:ext cx="2373313" cy="946150"/>
          </a:xfrm>
          <a:prstGeom prst="rect">
            <a:avLst/>
          </a:prstGeom>
          <a:solidFill>
            <a:srgbClr val="F29C9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815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7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157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815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42 Rectángulo"/>
          <p:cNvSpPr/>
          <p:nvPr/>
        </p:nvSpPr>
        <p:spPr>
          <a:xfrm>
            <a:off x="3394075" y="1989138"/>
            <a:ext cx="2371725" cy="946150"/>
          </a:xfrm>
          <a:prstGeom prst="rect">
            <a:avLst/>
          </a:prstGeom>
          <a:solidFill>
            <a:srgbClr val="EB687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5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7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157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815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51 Rectángulo"/>
          <p:cNvSpPr/>
          <p:nvPr/>
        </p:nvSpPr>
        <p:spPr>
          <a:xfrm>
            <a:off x="6245225" y="1989138"/>
            <a:ext cx="2373313" cy="946150"/>
          </a:xfrm>
          <a:prstGeom prst="rect">
            <a:avLst/>
          </a:prstGeom>
          <a:solidFill>
            <a:srgbClr val="F29C9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5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7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157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815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55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56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57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58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1" name="五边形 10"/>
          <p:cNvSpPr/>
          <p:nvPr/>
        </p:nvSpPr>
        <p:spPr>
          <a:xfrm>
            <a:off x="738188" y="2955925"/>
            <a:ext cx="7667625" cy="15875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五角星 18"/>
          <p:cNvSpPr/>
          <p:nvPr/>
        </p:nvSpPr>
        <p:spPr>
          <a:xfrm rot="2134838">
            <a:off x="1122363" y="2354263"/>
            <a:ext cx="1306513" cy="1322388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EB6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68" tIns="45434" rIns="90868" bIns="45434" anchor="ctr"/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7138" y="2833688"/>
            <a:ext cx="1096962" cy="368300"/>
          </a:xfrm>
          <a:prstGeom prst="rect">
            <a:avLst/>
          </a:prstGeom>
          <a:noFill/>
          <a:ln w="9525">
            <a:noFill/>
          </a:ln>
        </p:spPr>
        <p:txBody>
          <a:bodyPr lIns="90868" tIns="45434" rIns="90868" bIns="45434">
            <a:spAutoFit/>
          </a:bodyPr>
          <a:lstStyle/>
          <a:p>
            <a:pPr algn="ctr" defTabSz="815975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14" name="五角星 18"/>
          <p:cNvSpPr/>
          <p:nvPr/>
        </p:nvSpPr>
        <p:spPr>
          <a:xfrm rot="2134838">
            <a:off x="2935288" y="2354263"/>
            <a:ext cx="1306513" cy="1322388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F29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68" tIns="45434" rIns="90868" bIns="45434" anchor="ctr"/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五角星 18"/>
          <p:cNvSpPr/>
          <p:nvPr/>
        </p:nvSpPr>
        <p:spPr>
          <a:xfrm rot="2134838">
            <a:off x="4800600" y="2354263"/>
            <a:ext cx="1306513" cy="1322388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EB6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68" tIns="45434" rIns="90868" bIns="45434" anchor="ctr"/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2763" y="2833688"/>
            <a:ext cx="1098550" cy="368300"/>
          </a:xfrm>
          <a:prstGeom prst="rect">
            <a:avLst/>
          </a:prstGeom>
          <a:noFill/>
          <a:ln w="9525">
            <a:noFill/>
          </a:ln>
        </p:spPr>
        <p:txBody>
          <a:bodyPr lIns="90868" tIns="45434" rIns="90868" bIns="45434">
            <a:spAutoFit/>
          </a:bodyPr>
          <a:lstStyle/>
          <a:p>
            <a:pPr algn="ctr" defTabSz="815975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1088" y="2833688"/>
            <a:ext cx="1098550" cy="368300"/>
          </a:xfrm>
          <a:prstGeom prst="rect">
            <a:avLst/>
          </a:prstGeom>
          <a:noFill/>
          <a:ln w="9525">
            <a:noFill/>
          </a:ln>
        </p:spPr>
        <p:txBody>
          <a:bodyPr lIns="90868" tIns="45434" rIns="90868" bIns="45434">
            <a:spAutoFit/>
          </a:bodyPr>
          <a:lstStyle/>
          <a:p>
            <a:pPr algn="ctr" defTabSz="815975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18" name="五角星 18"/>
          <p:cNvSpPr/>
          <p:nvPr/>
        </p:nvSpPr>
        <p:spPr>
          <a:xfrm rot="2134838">
            <a:off x="6613525" y="2354263"/>
            <a:ext cx="1306513" cy="1322388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F29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68" tIns="45434" rIns="90868" bIns="45434" anchor="ctr"/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5125" y="2833688"/>
            <a:ext cx="1098550" cy="368300"/>
          </a:xfrm>
          <a:prstGeom prst="rect">
            <a:avLst/>
          </a:prstGeom>
          <a:noFill/>
          <a:ln w="9525">
            <a:noFill/>
          </a:ln>
        </p:spPr>
        <p:txBody>
          <a:bodyPr lIns="90868" tIns="45434" rIns="90868" bIns="45434">
            <a:spAutoFit/>
          </a:bodyPr>
          <a:lstStyle/>
          <a:p>
            <a:pPr algn="ctr" defTabSz="815975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2700" y="3619500"/>
            <a:ext cx="9156700" cy="0"/>
          </a:xfrm>
          <a:custGeom>
            <a:avLst/>
            <a:gdLst>
              <a:gd name="connsiteX0" fmla="*/ 0 w 12211050"/>
              <a:gd name="connsiteY0" fmla="*/ 0 h 0"/>
              <a:gd name="connsiteX1" fmla="*/ 12211050 w 12211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11050">
                <a:moveTo>
                  <a:pt x="0" y="0"/>
                </a:moveTo>
                <a:lnTo>
                  <a:pt x="12211050" y="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标注 11"/>
          <p:cNvSpPr/>
          <p:nvPr/>
        </p:nvSpPr>
        <p:spPr bwMode="auto">
          <a:xfrm>
            <a:off x="615950" y="2276475"/>
            <a:ext cx="1543050" cy="1033463"/>
          </a:xfrm>
          <a:prstGeom prst="wedgeRectCallout">
            <a:avLst>
              <a:gd name="adj1" fmla="val -28240"/>
              <a:gd name="adj2" fmla="val 79084"/>
            </a:avLst>
          </a:prstGeom>
          <a:solidFill>
            <a:srgbClr val="EB6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标注 12"/>
          <p:cNvSpPr/>
          <p:nvPr/>
        </p:nvSpPr>
        <p:spPr bwMode="auto">
          <a:xfrm>
            <a:off x="2692400" y="2276475"/>
            <a:ext cx="1541463" cy="1033463"/>
          </a:xfrm>
          <a:prstGeom prst="wedgeRectCallout">
            <a:avLst>
              <a:gd name="adj1" fmla="val -28240"/>
              <a:gd name="adj2" fmla="val 79084"/>
            </a:avLst>
          </a:prstGeom>
          <a:solidFill>
            <a:srgbClr val="F29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标注 13"/>
          <p:cNvSpPr/>
          <p:nvPr/>
        </p:nvSpPr>
        <p:spPr bwMode="auto">
          <a:xfrm>
            <a:off x="4872038" y="2276475"/>
            <a:ext cx="1543050" cy="1033463"/>
          </a:xfrm>
          <a:prstGeom prst="wedgeRectCallout">
            <a:avLst>
              <a:gd name="adj1" fmla="val -28240"/>
              <a:gd name="adj2" fmla="val 79084"/>
            </a:avLst>
          </a:prstGeom>
          <a:solidFill>
            <a:srgbClr val="EB6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标注 14"/>
          <p:cNvSpPr/>
          <p:nvPr/>
        </p:nvSpPr>
        <p:spPr bwMode="auto">
          <a:xfrm>
            <a:off x="7056438" y="2276475"/>
            <a:ext cx="1541463" cy="1033463"/>
          </a:xfrm>
          <a:prstGeom prst="wedgeRectCallout">
            <a:avLst>
              <a:gd name="adj1" fmla="val -28240"/>
              <a:gd name="adj2" fmla="val 79084"/>
            </a:avLst>
          </a:prstGeom>
          <a:solidFill>
            <a:srgbClr val="F29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3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84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85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86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87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4588" name="矩形 12"/>
          <p:cNvSpPr/>
          <p:nvPr/>
        </p:nvSpPr>
        <p:spPr>
          <a:xfrm>
            <a:off x="2627313" y="386080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89" name="矩形 13"/>
          <p:cNvSpPr/>
          <p:nvPr/>
        </p:nvSpPr>
        <p:spPr>
          <a:xfrm>
            <a:off x="6875463" y="3860800"/>
            <a:ext cx="15716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90" name="矩形 14"/>
          <p:cNvSpPr/>
          <p:nvPr/>
        </p:nvSpPr>
        <p:spPr>
          <a:xfrm>
            <a:off x="4787900" y="386080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91" name="矩形 15"/>
          <p:cNvSpPr/>
          <p:nvPr/>
        </p:nvSpPr>
        <p:spPr>
          <a:xfrm>
            <a:off x="250825" y="378936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3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4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5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6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5607" name="矩形 12"/>
          <p:cNvSpPr/>
          <p:nvPr/>
        </p:nvSpPr>
        <p:spPr>
          <a:xfrm>
            <a:off x="3851275" y="393382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8" name="矩形 13"/>
          <p:cNvSpPr/>
          <p:nvPr/>
        </p:nvSpPr>
        <p:spPr>
          <a:xfrm>
            <a:off x="6516688" y="386080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9" name="矩形 15"/>
          <p:cNvSpPr/>
          <p:nvPr/>
        </p:nvSpPr>
        <p:spPr>
          <a:xfrm>
            <a:off x="900113" y="40052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809750" y="3327400"/>
            <a:ext cx="2676525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4652963" y="3327400"/>
            <a:ext cx="2676525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1 Rectángulo"/>
          <p:cNvSpPr/>
          <p:nvPr/>
        </p:nvSpPr>
        <p:spPr>
          <a:xfrm>
            <a:off x="519113" y="1989138"/>
            <a:ext cx="2373313" cy="946150"/>
          </a:xfrm>
          <a:prstGeom prst="rect">
            <a:avLst/>
          </a:prstGeom>
          <a:solidFill>
            <a:srgbClr val="EB687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815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7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157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815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42 Rectángulo"/>
          <p:cNvSpPr/>
          <p:nvPr/>
        </p:nvSpPr>
        <p:spPr>
          <a:xfrm>
            <a:off x="3394075" y="1989138"/>
            <a:ext cx="2371725" cy="946150"/>
          </a:xfrm>
          <a:prstGeom prst="rect">
            <a:avLst/>
          </a:prstGeom>
          <a:solidFill>
            <a:srgbClr val="F29C9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5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7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157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815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51 Rectángulo"/>
          <p:cNvSpPr/>
          <p:nvPr/>
        </p:nvSpPr>
        <p:spPr>
          <a:xfrm>
            <a:off x="6245225" y="1989138"/>
            <a:ext cx="2373313" cy="946150"/>
          </a:xfrm>
          <a:prstGeom prst="rect">
            <a:avLst/>
          </a:prstGeom>
          <a:solidFill>
            <a:srgbClr val="EB687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5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7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157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815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0"/>
          <p:cNvSpPr>
            <a:spLocks noChangeArrowheads="1"/>
          </p:cNvSpPr>
          <p:nvPr/>
        </p:nvSpPr>
        <p:spPr bwMode="auto">
          <a:xfrm>
            <a:off x="0" y="2514575"/>
            <a:ext cx="9144000" cy="27146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125969"/>
            </a:stretch>
          </a:blip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9" name="Rectangle 62"/>
          <p:cNvSpPr/>
          <p:nvPr/>
        </p:nvSpPr>
        <p:spPr>
          <a:xfrm>
            <a:off x="896938" y="1990725"/>
            <a:ext cx="1679575" cy="1636713"/>
          </a:xfrm>
          <a:prstGeom prst="rect">
            <a:avLst/>
          </a:prstGeom>
          <a:solidFill>
            <a:srgbClr val="F29C9F"/>
          </a:solidFill>
          <a:ln w="9525">
            <a:noFill/>
          </a:ln>
        </p:spPr>
        <p:txBody>
          <a:bodyPr/>
          <a:lstStyle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1" name="Rectangle 64"/>
          <p:cNvSpPr>
            <a:spLocks noChangeArrowheads="1"/>
          </p:cNvSpPr>
          <p:nvPr/>
        </p:nvSpPr>
        <p:spPr bwMode="auto">
          <a:xfrm>
            <a:off x="2786063" y="1990725"/>
            <a:ext cx="1679575" cy="1636713"/>
          </a:xfrm>
          <a:prstGeom prst="rect">
            <a:avLst/>
          </a:prstGeom>
          <a:solidFill>
            <a:srgbClr val="EB6878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1" name="Rectangle 66"/>
          <p:cNvSpPr/>
          <p:nvPr/>
        </p:nvSpPr>
        <p:spPr>
          <a:xfrm>
            <a:off x="4676775" y="1990725"/>
            <a:ext cx="1679575" cy="1636713"/>
          </a:xfrm>
          <a:prstGeom prst="rect">
            <a:avLst/>
          </a:prstGeom>
          <a:solidFill>
            <a:srgbClr val="F29C9F"/>
          </a:solidFill>
          <a:ln w="9525">
            <a:noFill/>
          </a:ln>
        </p:spPr>
        <p:txBody>
          <a:bodyPr/>
          <a:lstStyle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3" name="Rectangle 68"/>
          <p:cNvSpPr>
            <a:spLocks noChangeArrowheads="1"/>
          </p:cNvSpPr>
          <p:nvPr/>
        </p:nvSpPr>
        <p:spPr bwMode="auto">
          <a:xfrm>
            <a:off x="6565900" y="1990725"/>
            <a:ext cx="1679575" cy="1636713"/>
          </a:xfrm>
          <a:prstGeom prst="rect">
            <a:avLst/>
          </a:prstGeom>
          <a:solidFill>
            <a:srgbClr val="EB6878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3" name="Freeform 78"/>
          <p:cNvSpPr>
            <a:spLocks noEditPoints="1"/>
          </p:cNvSpPr>
          <p:nvPr/>
        </p:nvSpPr>
        <p:spPr>
          <a:xfrm flipH="1">
            <a:off x="5334000" y="3076575"/>
            <a:ext cx="393700" cy="314325"/>
          </a:xfrm>
          <a:custGeom>
            <a:avLst/>
            <a:gdLst>
              <a:gd name="txL" fmla="*/ 0 w 147"/>
              <a:gd name="txT" fmla="*/ 0 h 119"/>
              <a:gd name="txR" fmla="*/ 147 w 147"/>
              <a:gd name="txB" fmla="*/ 119 h 119"/>
            </a:gdLst>
            <a:ahLst/>
            <a:cxnLst>
              <a:cxn ang="0">
                <a:pos x="127" y="45"/>
              </a:cxn>
              <a:cxn ang="0">
                <a:pos x="116" y="45"/>
              </a:cxn>
              <a:cxn ang="0">
                <a:pos x="35" y="18"/>
              </a:cxn>
              <a:cxn ang="0">
                <a:pos x="17" y="18"/>
              </a:cxn>
              <a:cxn ang="0">
                <a:pos x="34" y="21"/>
              </a:cxn>
              <a:cxn ang="0">
                <a:pos x="10" y="21"/>
              </a:cxn>
              <a:cxn ang="0">
                <a:pos x="10" y="15"/>
              </a:cxn>
              <a:cxn ang="0">
                <a:pos x="13" y="11"/>
              </a:cxn>
              <a:cxn ang="0">
                <a:pos x="40" y="4"/>
              </a:cxn>
              <a:cxn ang="0">
                <a:pos x="101" y="0"/>
              </a:cxn>
              <a:cxn ang="0">
                <a:pos x="113" y="21"/>
              </a:cxn>
              <a:cxn ang="0">
                <a:pos x="147" y="26"/>
              </a:cxn>
              <a:cxn ang="0">
                <a:pos x="147" y="113"/>
              </a:cxn>
              <a:cxn ang="0">
                <a:pos x="141" y="119"/>
              </a:cxn>
              <a:cxn ang="0">
                <a:pos x="0" y="113"/>
              </a:cxn>
              <a:cxn ang="0">
                <a:pos x="0" y="26"/>
              </a:cxn>
              <a:cxn ang="0">
                <a:pos x="6" y="21"/>
              </a:cxn>
              <a:cxn ang="0">
                <a:pos x="73" y="43"/>
              </a:cxn>
              <a:cxn ang="0">
                <a:pos x="87" y="49"/>
              </a:cxn>
              <a:cxn ang="0">
                <a:pos x="73" y="81"/>
              </a:cxn>
              <a:cxn ang="0">
                <a:pos x="73" y="43"/>
              </a:cxn>
              <a:cxn ang="0">
                <a:pos x="82" y="54"/>
              </a:cxn>
              <a:cxn ang="0">
                <a:pos x="61" y="62"/>
              </a:cxn>
              <a:cxn ang="0">
                <a:pos x="86" y="62"/>
              </a:cxn>
              <a:cxn ang="0">
                <a:pos x="82" y="54"/>
              </a:cxn>
              <a:cxn ang="0">
                <a:pos x="38" y="32"/>
              </a:cxn>
              <a:cxn ang="0">
                <a:pos x="11" y="108"/>
              </a:cxn>
              <a:cxn ang="0">
                <a:pos x="136" y="32"/>
              </a:cxn>
              <a:cxn ang="0">
                <a:pos x="109" y="32"/>
              </a:cxn>
              <a:cxn ang="0">
                <a:pos x="97" y="12"/>
              </a:cxn>
              <a:cxn ang="0">
                <a:pos x="44" y="28"/>
              </a:cxn>
              <a:cxn ang="0">
                <a:pos x="73" y="23"/>
              </a:cxn>
              <a:cxn ang="0">
                <a:pos x="112" y="62"/>
              </a:cxn>
              <a:cxn ang="0">
                <a:pos x="34" y="62"/>
              </a:cxn>
              <a:cxn ang="0">
                <a:pos x="73" y="35"/>
              </a:cxn>
              <a:cxn ang="0">
                <a:pos x="46" y="62"/>
              </a:cxn>
              <a:cxn ang="0">
                <a:pos x="101" y="62"/>
              </a:cxn>
            </a:cxnLst>
            <a:rect l="txL" t="txT" r="txR" b="tx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4" name="Freeform 79"/>
          <p:cNvSpPr>
            <a:spLocks noEditPoints="1"/>
          </p:cNvSpPr>
          <p:nvPr/>
        </p:nvSpPr>
        <p:spPr>
          <a:xfrm flipH="1">
            <a:off x="3460750" y="3071813"/>
            <a:ext cx="390525" cy="323850"/>
          </a:xfrm>
          <a:custGeom>
            <a:avLst/>
            <a:gdLst>
              <a:gd name="txL" fmla="*/ 0 w 146"/>
              <a:gd name="txT" fmla="*/ 0 h 122"/>
              <a:gd name="txR" fmla="*/ 146 w 146"/>
              <a:gd name="txB" fmla="*/ 122 h 122"/>
            </a:gdLst>
            <a:ahLst/>
            <a:cxnLst>
              <a:cxn ang="0">
                <a:pos x="146" y="94"/>
              </a:cxn>
              <a:cxn ang="0">
                <a:pos x="118" y="122"/>
              </a:cxn>
              <a:cxn ang="0">
                <a:pos x="28" y="122"/>
              </a:cxn>
              <a:cxn ang="0">
                <a:pos x="0" y="94"/>
              </a:cxn>
              <a:cxn ang="0">
                <a:pos x="0" y="28"/>
              </a:cxn>
              <a:cxn ang="0">
                <a:pos x="28" y="0"/>
              </a:cxn>
              <a:cxn ang="0">
                <a:pos x="118" y="0"/>
              </a:cxn>
              <a:cxn ang="0">
                <a:pos x="146" y="28"/>
              </a:cxn>
              <a:cxn ang="0">
                <a:pos x="146" y="94"/>
              </a:cxn>
              <a:cxn ang="0">
                <a:pos x="49" y="27"/>
              </a:cxn>
              <a:cxn ang="0">
                <a:pos x="49" y="27"/>
              </a:cxn>
              <a:cxn ang="0">
                <a:pos x="101" y="58"/>
              </a:cxn>
              <a:cxn ang="0">
                <a:pos x="102" y="62"/>
              </a:cxn>
              <a:cxn ang="0">
                <a:pos x="101" y="64"/>
              </a:cxn>
              <a:cxn ang="0">
                <a:pos x="48" y="94"/>
              </a:cxn>
              <a:cxn ang="0">
                <a:pos x="44" y="93"/>
              </a:cxn>
              <a:cxn ang="0">
                <a:pos x="43" y="91"/>
              </a:cxn>
              <a:cxn ang="0">
                <a:pos x="43" y="91"/>
              </a:cxn>
              <a:cxn ang="0">
                <a:pos x="43" y="30"/>
              </a:cxn>
              <a:cxn ang="0">
                <a:pos x="47" y="27"/>
              </a:cxn>
              <a:cxn ang="0">
                <a:pos x="49" y="27"/>
              </a:cxn>
              <a:cxn ang="0">
                <a:pos x="50" y="36"/>
              </a:cxn>
              <a:cxn ang="0">
                <a:pos x="50" y="36"/>
              </a:cxn>
              <a:cxn ang="0">
                <a:pos x="50" y="85"/>
              </a:cxn>
              <a:cxn ang="0">
                <a:pos x="93" y="61"/>
              </a:cxn>
              <a:cxn ang="0">
                <a:pos x="50" y="36"/>
              </a:cxn>
              <a:cxn ang="0">
                <a:pos x="11" y="94"/>
              </a:cxn>
              <a:cxn ang="0">
                <a:pos x="11" y="94"/>
              </a:cxn>
              <a:cxn ang="0">
                <a:pos x="28" y="110"/>
              </a:cxn>
              <a:cxn ang="0">
                <a:pos x="118" y="110"/>
              </a:cxn>
              <a:cxn ang="0">
                <a:pos x="135" y="94"/>
              </a:cxn>
              <a:cxn ang="0">
                <a:pos x="135" y="28"/>
              </a:cxn>
              <a:cxn ang="0">
                <a:pos x="118" y="11"/>
              </a:cxn>
              <a:cxn ang="0">
                <a:pos x="28" y="11"/>
              </a:cxn>
              <a:cxn ang="0">
                <a:pos x="11" y="28"/>
              </a:cxn>
              <a:cxn ang="0">
                <a:pos x="11" y="94"/>
              </a:cxn>
            </a:cxnLst>
            <a:rect l="txL" t="txT" r="txR" b="tx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5" name="Freeform 80"/>
          <p:cNvSpPr>
            <a:spLocks noEditPoints="1"/>
          </p:cNvSpPr>
          <p:nvPr/>
        </p:nvSpPr>
        <p:spPr>
          <a:xfrm flipH="1">
            <a:off x="1519238" y="3073400"/>
            <a:ext cx="390525" cy="320675"/>
          </a:xfrm>
          <a:custGeom>
            <a:avLst/>
            <a:gdLst>
              <a:gd name="txL" fmla="*/ 0 w 147"/>
              <a:gd name="txT" fmla="*/ 0 h 122"/>
              <a:gd name="txR" fmla="*/ 147 w 147"/>
              <a:gd name="txB" fmla="*/ 122 h 122"/>
            </a:gdLst>
            <a:ahLst/>
            <a:cxnLst>
              <a:cxn ang="0">
                <a:pos x="6" y="0"/>
              </a:cxn>
              <a:cxn ang="0">
                <a:pos x="6" y="0"/>
              </a:cxn>
              <a:cxn ang="0">
                <a:pos x="141" y="0"/>
              </a:cxn>
              <a:cxn ang="0">
                <a:pos x="147" y="5"/>
              </a:cxn>
              <a:cxn ang="0">
                <a:pos x="147" y="5"/>
              </a:cxn>
              <a:cxn ang="0">
                <a:pos x="147" y="103"/>
              </a:cxn>
              <a:cxn ang="0">
                <a:pos x="141" y="108"/>
              </a:cxn>
              <a:cxn ang="0">
                <a:pos x="141" y="108"/>
              </a:cxn>
              <a:cxn ang="0">
                <a:pos x="79" y="108"/>
              </a:cxn>
              <a:cxn ang="0">
                <a:pos x="79" y="115"/>
              </a:cxn>
              <a:cxn ang="0">
                <a:pos x="79" y="115"/>
              </a:cxn>
              <a:cxn ang="0">
                <a:pos x="110" y="115"/>
              </a:cxn>
              <a:cxn ang="0">
                <a:pos x="114" y="119"/>
              </a:cxn>
              <a:cxn ang="0">
                <a:pos x="110" y="122"/>
              </a:cxn>
              <a:cxn ang="0">
                <a:pos x="36" y="122"/>
              </a:cxn>
              <a:cxn ang="0">
                <a:pos x="33" y="119"/>
              </a:cxn>
              <a:cxn ang="0">
                <a:pos x="36" y="115"/>
              </a:cxn>
              <a:cxn ang="0">
                <a:pos x="68" y="115"/>
              </a:cxn>
              <a:cxn ang="0">
                <a:pos x="68" y="115"/>
              </a:cxn>
              <a:cxn ang="0">
                <a:pos x="68" y="108"/>
              </a:cxn>
              <a:cxn ang="0">
                <a:pos x="6" y="108"/>
              </a:cxn>
              <a:cxn ang="0">
                <a:pos x="0" y="103"/>
              </a:cxn>
              <a:cxn ang="0">
                <a:pos x="0" y="103"/>
              </a:cxn>
              <a:cxn ang="0">
                <a:pos x="0" y="5"/>
              </a:cxn>
              <a:cxn ang="0">
                <a:pos x="6" y="0"/>
              </a:cxn>
              <a:cxn ang="0">
                <a:pos x="125" y="81"/>
              </a:cxn>
              <a:cxn ang="0">
                <a:pos x="125" y="81"/>
              </a:cxn>
              <a:cxn ang="0">
                <a:pos x="131" y="87"/>
              </a:cxn>
              <a:cxn ang="0">
                <a:pos x="125" y="93"/>
              </a:cxn>
              <a:cxn ang="0">
                <a:pos x="120" y="87"/>
              </a:cxn>
              <a:cxn ang="0">
                <a:pos x="125" y="81"/>
              </a:cxn>
              <a:cxn ang="0">
                <a:pos x="135" y="11"/>
              </a:cxn>
              <a:cxn ang="0">
                <a:pos x="135" y="11"/>
              </a:cxn>
              <a:cxn ang="0">
                <a:pos x="11" y="11"/>
              </a:cxn>
              <a:cxn ang="0">
                <a:pos x="11" y="97"/>
              </a:cxn>
              <a:cxn ang="0">
                <a:pos x="135" y="97"/>
              </a:cxn>
              <a:cxn ang="0">
                <a:pos x="135" y="11"/>
              </a:cxn>
            </a:cxnLst>
            <a:rect l="txL" t="txT" r="txR" b="tx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6" name="Freeform 81"/>
          <p:cNvSpPr>
            <a:spLocks noEditPoints="1"/>
          </p:cNvSpPr>
          <p:nvPr/>
        </p:nvSpPr>
        <p:spPr>
          <a:xfrm flipH="1">
            <a:off x="7265988" y="3043238"/>
            <a:ext cx="269875" cy="381000"/>
          </a:xfrm>
          <a:custGeom>
            <a:avLst/>
            <a:gdLst>
              <a:gd name="txL" fmla="*/ 0 w 102"/>
              <a:gd name="txT" fmla="*/ 0 h 144"/>
              <a:gd name="txR" fmla="*/ 102 w 102"/>
              <a:gd name="txB" fmla="*/ 144 h 144"/>
            </a:gdLst>
            <a:ahLst/>
            <a:cxnLst>
              <a:cxn ang="0">
                <a:pos x="38" y="124"/>
              </a:cxn>
              <a:cxn ang="0">
                <a:pos x="38" y="124"/>
              </a:cxn>
              <a:cxn ang="0">
                <a:pos x="65" y="124"/>
              </a:cxn>
              <a:cxn ang="0">
                <a:pos x="68" y="127"/>
              </a:cxn>
              <a:cxn ang="0">
                <a:pos x="68" y="127"/>
              </a:cxn>
              <a:cxn ang="0">
                <a:pos x="68" y="141"/>
              </a:cxn>
              <a:cxn ang="0">
                <a:pos x="65" y="144"/>
              </a:cxn>
              <a:cxn ang="0">
                <a:pos x="65" y="144"/>
              </a:cxn>
              <a:cxn ang="0">
                <a:pos x="38" y="144"/>
              </a:cxn>
              <a:cxn ang="0">
                <a:pos x="34" y="141"/>
              </a:cxn>
              <a:cxn ang="0">
                <a:pos x="34" y="141"/>
              </a:cxn>
              <a:cxn ang="0">
                <a:pos x="34" y="127"/>
              </a:cxn>
              <a:cxn ang="0">
                <a:pos x="38" y="124"/>
              </a:cxn>
              <a:cxn ang="0">
                <a:pos x="51" y="0"/>
              </a:cxn>
              <a:cxn ang="0">
                <a:pos x="51" y="0"/>
              </a:cxn>
              <a:cxn ang="0">
                <a:pos x="87" y="15"/>
              </a:cxn>
              <a:cxn ang="0">
                <a:pos x="87" y="15"/>
              </a:cxn>
              <a:cxn ang="0">
                <a:pos x="87" y="15"/>
              </a:cxn>
              <a:cxn ang="0">
                <a:pos x="102" y="51"/>
              </a:cxn>
              <a:cxn ang="0">
                <a:pos x="98" y="72"/>
              </a:cxn>
              <a:cxn ang="0">
                <a:pos x="86" y="89"/>
              </a:cxn>
              <a:cxn ang="0">
                <a:pos x="81" y="94"/>
              </a:cxn>
              <a:cxn ang="0">
                <a:pos x="68" y="114"/>
              </a:cxn>
              <a:cxn ang="0">
                <a:pos x="62" y="119"/>
              </a:cxn>
              <a:cxn ang="0">
                <a:pos x="41" y="119"/>
              </a:cxn>
              <a:cxn ang="0">
                <a:pos x="35" y="114"/>
              </a:cxn>
              <a:cxn ang="0">
                <a:pos x="22" y="94"/>
              </a:cxn>
              <a:cxn ang="0">
                <a:pos x="17" y="89"/>
              </a:cxn>
              <a:cxn ang="0">
                <a:pos x="17" y="89"/>
              </a:cxn>
              <a:cxn ang="0">
                <a:pos x="5" y="72"/>
              </a:cxn>
              <a:cxn ang="0">
                <a:pos x="0" y="51"/>
              </a:cxn>
              <a:cxn ang="0">
                <a:pos x="15" y="15"/>
              </a:cxn>
              <a:cxn ang="0">
                <a:pos x="16" y="14"/>
              </a:cxn>
              <a:cxn ang="0">
                <a:pos x="51" y="0"/>
              </a:cxn>
              <a:cxn ang="0">
                <a:pos x="80" y="23"/>
              </a:cxn>
              <a:cxn ang="0">
                <a:pos x="80" y="23"/>
              </a:cxn>
              <a:cxn ang="0">
                <a:pos x="51" y="11"/>
              </a:cxn>
              <a:cxn ang="0">
                <a:pos x="23" y="22"/>
              </a:cxn>
              <a:cxn ang="0">
                <a:pos x="23" y="23"/>
              </a:cxn>
              <a:cxn ang="0">
                <a:pos x="11" y="51"/>
              </a:cxn>
              <a:cxn ang="0">
                <a:pos x="15" y="67"/>
              </a:cxn>
              <a:cxn ang="0">
                <a:pos x="24" y="80"/>
              </a:cxn>
              <a:cxn ang="0">
                <a:pos x="25" y="81"/>
              </a:cxn>
              <a:cxn ang="0">
                <a:pos x="30" y="86"/>
              </a:cxn>
              <a:cxn ang="0">
                <a:pos x="45" y="108"/>
              </a:cxn>
              <a:cxn ang="0">
                <a:pos x="57" y="108"/>
              </a:cxn>
              <a:cxn ang="0">
                <a:pos x="73" y="86"/>
              </a:cxn>
              <a:cxn ang="0">
                <a:pos x="78" y="81"/>
              </a:cxn>
              <a:cxn ang="0">
                <a:pos x="78" y="80"/>
              </a:cxn>
              <a:cxn ang="0">
                <a:pos x="88" y="67"/>
              </a:cxn>
              <a:cxn ang="0">
                <a:pos x="91" y="51"/>
              </a:cxn>
              <a:cxn ang="0">
                <a:pos x="80" y="23"/>
              </a:cxn>
              <a:cxn ang="0">
                <a:pos x="62" y="131"/>
              </a:cxn>
              <a:cxn ang="0">
                <a:pos x="62" y="131"/>
              </a:cxn>
              <a:cxn ang="0">
                <a:pos x="41" y="131"/>
              </a:cxn>
              <a:cxn ang="0">
                <a:pos x="41" y="138"/>
              </a:cxn>
              <a:cxn ang="0">
                <a:pos x="62" y="138"/>
              </a:cxn>
              <a:cxn ang="0">
                <a:pos x="62" y="131"/>
              </a:cxn>
            </a:cxnLst>
            <a:rect l="txL" t="txT" r="txR" b="tx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7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38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39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40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41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6642" name="矩形 12"/>
          <p:cNvSpPr/>
          <p:nvPr/>
        </p:nvSpPr>
        <p:spPr>
          <a:xfrm>
            <a:off x="2916238" y="24209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43" name="矩形 13"/>
          <p:cNvSpPr/>
          <p:nvPr/>
        </p:nvSpPr>
        <p:spPr>
          <a:xfrm>
            <a:off x="6588125" y="234950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44" name="矩形 14"/>
          <p:cNvSpPr/>
          <p:nvPr/>
        </p:nvSpPr>
        <p:spPr>
          <a:xfrm>
            <a:off x="4716463" y="24209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45" name="矩形 15"/>
          <p:cNvSpPr/>
          <p:nvPr/>
        </p:nvSpPr>
        <p:spPr>
          <a:xfrm>
            <a:off x="1042988" y="24209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39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0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1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2" name="TextBox 12"/>
          <p:cNvSpPr txBox="1"/>
          <p:nvPr/>
        </p:nvSpPr>
        <p:spPr>
          <a:xfrm>
            <a:off x="500063" y="500063"/>
            <a:ext cx="1000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2" name="组合 36"/>
          <p:cNvGrpSpPr/>
          <p:nvPr/>
        </p:nvGrpSpPr>
        <p:grpSpPr>
          <a:xfrm>
            <a:off x="1217463" y="2262340"/>
            <a:ext cx="6880526" cy="2030755"/>
            <a:chOff x="357158" y="1857364"/>
            <a:chExt cx="8632825" cy="2547938"/>
          </a:xfrm>
          <a:solidFill>
            <a:srgbClr val="841B20"/>
          </a:solidFill>
        </p:grpSpPr>
        <p:sp>
          <p:nvSpPr>
            <p:cNvPr id="11" name="任意多边形 11"/>
            <p:cNvSpPr>
              <a:spLocks noChangeArrowheads="1"/>
            </p:cNvSpPr>
            <p:nvPr/>
          </p:nvSpPr>
          <p:spPr bwMode="auto">
            <a:xfrm>
              <a:off x="357158" y="1857364"/>
              <a:ext cx="2243138" cy="1698625"/>
            </a:xfrm>
            <a:custGeom>
              <a:avLst/>
              <a:gdLst>
                <a:gd name="T0" fmla="*/ 2243138 w 1552486"/>
                <a:gd name="T1" fmla="*/ 1698625 h 1174802"/>
                <a:gd name="T2" fmla="*/ 2243138 w 1552486"/>
                <a:gd name="T3" fmla="*/ 792502 h 1174802"/>
                <a:gd name="T4" fmla="*/ 2094968 w 1552486"/>
                <a:gd name="T5" fmla="*/ 792502 h 1174802"/>
                <a:gd name="T6" fmla="*/ 2094968 w 1552486"/>
                <a:gd name="T7" fmla="*/ 854283 h 1174802"/>
                <a:gd name="T8" fmla="*/ 1465244 w 1552486"/>
                <a:gd name="T9" fmla="*/ 224117 h 1174802"/>
                <a:gd name="T10" fmla="*/ 0 w 1552486"/>
                <a:gd name="T11" fmla="*/ 401222 h 1174802"/>
                <a:gd name="T12" fmla="*/ 436281 w 1552486"/>
                <a:gd name="T13" fmla="*/ 582448 h 1174802"/>
                <a:gd name="T14" fmla="*/ 1411738 w 1552486"/>
                <a:gd name="T15" fmla="*/ 1546232 h 1174802"/>
                <a:gd name="T16" fmla="*/ 1341767 w 1552486"/>
                <a:gd name="T17" fmla="*/ 1546232 h 1174802"/>
                <a:gd name="T18" fmla="*/ 1341767 w 1552486"/>
                <a:gd name="T19" fmla="*/ 1698625 h 1174802"/>
                <a:gd name="T20" fmla="*/ 2243138 w 1552486"/>
                <a:gd name="T21" fmla="*/ 1698625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F29C9F"/>
            </a:solidFill>
            <a:ln w="12700" cap="flat" cmpd="sng">
              <a:noFill/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任意多边形 14"/>
            <p:cNvSpPr>
              <a:spLocks noChangeArrowheads="1"/>
            </p:cNvSpPr>
            <p:nvPr/>
          </p:nvSpPr>
          <p:spPr bwMode="auto">
            <a:xfrm flipV="1">
              <a:off x="2485996" y="2706677"/>
              <a:ext cx="2243137" cy="1698625"/>
            </a:xfrm>
            <a:custGeom>
              <a:avLst/>
              <a:gdLst>
                <a:gd name="T0" fmla="*/ 2243137 w 1552486"/>
                <a:gd name="T1" fmla="*/ 1698625 h 1174802"/>
                <a:gd name="T2" fmla="*/ 2243137 w 1552486"/>
                <a:gd name="T3" fmla="*/ 792502 h 1174802"/>
                <a:gd name="T4" fmla="*/ 2094967 w 1552486"/>
                <a:gd name="T5" fmla="*/ 792502 h 1174802"/>
                <a:gd name="T6" fmla="*/ 2094967 w 1552486"/>
                <a:gd name="T7" fmla="*/ 854283 h 1174802"/>
                <a:gd name="T8" fmla="*/ 1465243 w 1552486"/>
                <a:gd name="T9" fmla="*/ 224117 h 1174802"/>
                <a:gd name="T10" fmla="*/ 0 w 1552486"/>
                <a:gd name="T11" fmla="*/ 401222 h 1174802"/>
                <a:gd name="T12" fmla="*/ 436281 w 1552486"/>
                <a:gd name="T13" fmla="*/ 582448 h 1174802"/>
                <a:gd name="T14" fmla="*/ 1411737 w 1552486"/>
                <a:gd name="T15" fmla="*/ 1546232 h 1174802"/>
                <a:gd name="T16" fmla="*/ 1341766 w 1552486"/>
                <a:gd name="T17" fmla="*/ 1546232 h 1174802"/>
                <a:gd name="T18" fmla="*/ 1341766 w 1552486"/>
                <a:gd name="T19" fmla="*/ 1698625 h 1174802"/>
                <a:gd name="T20" fmla="*/ 2243137 w 1552486"/>
                <a:gd name="T21" fmla="*/ 1698625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EB6878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任意多边形 18"/>
            <p:cNvSpPr>
              <a:spLocks noChangeArrowheads="1"/>
            </p:cNvSpPr>
            <p:nvPr/>
          </p:nvSpPr>
          <p:spPr bwMode="auto">
            <a:xfrm>
              <a:off x="4616421" y="1857364"/>
              <a:ext cx="2243137" cy="1698625"/>
            </a:xfrm>
            <a:custGeom>
              <a:avLst/>
              <a:gdLst>
                <a:gd name="T0" fmla="*/ 2243137 w 1552486"/>
                <a:gd name="T1" fmla="*/ 1698625 h 1174802"/>
                <a:gd name="T2" fmla="*/ 2243137 w 1552486"/>
                <a:gd name="T3" fmla="*/ 792502 h 1174802"/>
                <a:gd name="T4" fmla="*/ 2094967 w 1552486"/>
                <a:gd name="T5" fmla="*/ 792502 h 1174802"/>
                <a:gd name="T6" fmla="*/ 2094967 w 1552486"/>
                <a:gd name="T7" fmla="*/ 854283 h 1174802"/>
                <a:gd name="T8" fmla="*/ 1465243 w 1552486"/>
                <a:gd name="T9" fmla="*/ 224117 h 1174802"/>
                <a:gd name="T10" fmla="*/ 0 w 1552486"/>
                <a:gd name="T11" fmla="*/ 401222 h 1174802"/>
                <a:gd name="T12" fmla="*/ 436281 w 1552486"/>
                <a:gd name="T13" fmla="*/ 582448 h 1174802"/>
                <a:gd name="T14" fmla="*/ 1411737 w 1552486"/>
                <a:gd name="T15" fmla="*/ 1546232 h 1174802"/>
                <a:gd name="T16" fmla="*/ 1341766 w 1552486"/>
                <a:gd name="T17" fmla="*/ 1546232 h 1174802"/>
                <a:gd name="T18" fmla="*/ 1341766 w 1552486"/>
                <a:gd name="T19" fmla="*/ 1698625 h 1174802"/>
                <a:gd name="T20" fmla="*/ 2243137 w 1552486"/>
                <a:gd name="T21" fmla="*/ 1698625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F29C9F"/>
            </a:solidFill>
            <a:ln w="12700" cap="flat" cmpd="sng">
              <a:noFill/>
              <a:miter lim="800000"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任意多边形 19"/>
            <p:cNvSpPr>
              <a:spLocks noChangeArrowheads="1"/>
            </p:cNvSpPr>
            <p:nvPr/>
          </p:nvSpPr>
          <p:spPr bwMode="auto">
            <a:xfrm flipV="1">
              <a:off x="6745258" y="2706677"/>
              <a:ext cx="2244725" cy="1698625"/>
            </a:xfrm>
            <a:custGeom>
              <a:avLst/>
              <a:gdLst>
                <a:gd name="T0" fmla="*/ 2244725 w 1552486"/>
                <a:gd name="T1" fmla="*/ 1698625 h 1174802"/>
                <a:gd name="T2" fmla="*/ 2244725 w 1552486"/>
                <a:gd name="T3" fmla="*/ 792502 h 1174802"/>
                <a:gd name="T4" fmla="*/ 2096450 w 1552486"/>
                <a:gd name="T5" fmla="*/ 792502 h 1174802"/>
                <a:gd name="T6" fmla="*/ 2096450 w 1552486"/>
                <a:gd name="T7" fmla="*/ 854283 h 1174802"/>
                <a:gd name="T8" fmla="*/ 1466281 w 1552486"/>
                <a:gd name="T9" fmla="*/ 224117 h 1174802"/>
                <a:gd name="T10" fmla="*/ 0 w 1552486"/>
                <a:gd name="T11" fmla="*/ 401222 h 1174802"/>
                <a:gd name="T12" fmla="*/ 436590 w 1552486"/>
                <a:gd name="T13" fmla="*/ 582448 h 1174802"/>
                <a:gd name="T14" fmla="*/ 1412736 w 1552486"/>
                <a:gd name="T15" fmla="*/ 1546232 h 1174802"/>
                <a:gd name="T16" fmla="*/ 1342716 w 1552486"/>
                <a:gd name="T17" fmla="*/ 1546232 h 1174802"/>
                <a:gd name="T18" fmla="*/ 1342716 w 1552486"/>
                <a:gd name="T19" fmla="*/ 1698625 h 1174802"/>
                <a:gd name="T20" fmla="*/ 2244725 w 1552486"/>
                <a:gd name="T21" fmla="*/ 1698625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EB6878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344" name="矩形 20"/>
          <p:cNvSpPr/>
          <p:nvPr/>
        </p:nvSpPr>
        <p:spPr>
          <a:xfrm rot="2688710">
            <a:off x="4860925" y="270986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345" name="矩形 21"/>
          <p:cNvSpPr/>
          <p:nvPr/>
        </p:nvSpPr>
        <p:spPr>
          <a:xfrm rot="-2741811">
            <a:off x="3184525" y="337026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346" name="矩形 22"/>
          <p:cNvSpPr/>
          <p:nvPr/>
        </p:nvSpPr>
        <p:spPr>
          <a:xfrm rot="-2655471">
            <a:off x="6624638" y="342741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347" name="矩形 21"/>
          <p:cNvSpPr/>
          <p:nvPr/>
        </p:nvSpPr>
        <p:spPr>
          <a:xfrm rot="2760837">
            <a:off x="1512888" y="274955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5094288" y="1960563"/>
            <a:ext cx="3597275" cy="868363"/>
          </a:xfrm>
          <a:prstGeom prst="rect">
            <a:avLst/>
          </a:prstGeom>
          <a:solidFill>
            <a:srgbClr val="F29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094288" y="2908300"/>
            <a:ext cx="3597275" cy="868363"/>
          </a:xfrm>
          <a:prstGeom prst="rect">
            <a:avLst/>
          </a:prstGeom>
          <a:solidFill>
            <a:srgbClr val="EB6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094288" y="3856038"/>
            <a:ext cx="3597275" cy="868363"/>
          </a:xfrm>
          <a:prstGeom prst="rect">
            <a:avLst/>
          </a:prstGeom>
          <a:solidFill>
            <a:srgbClr val="F29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365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6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7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8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9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5370" name="矩形 12"/>
          <p:cNvSpPr/>
          <p:nvPr/>
        </p:nvSpPr>
        <p:spPr>
          <a:xfrm>
            <a:off x="6026150" y="407670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71" name="矩形 13"/>
          <p:cNvSpPr/>
          <p:nvPr/>
        </p:nvSpPr>
        <p:spPr>
          <a:xfrm>
            <a:off x="6011863" y="22050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72" name="矩形 14"/>
          <p:cNvSpPr/>
          <p:nvPr/>
        </p:nvSpPr>
        <p:spPr>
          <a:xfrm>
            <a:off x="6011863" y="314007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pic>
        <p:nvPicPr>
          <p:cNvPr id="15373" name="图片 14" descr="图片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951038"/>
            <a:ext cx="4462463" cy="2773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2"/>
          <p:cNvSpPr/>
          <p:nvPr/>
        </p:nvSpPr>
        <p:spPr>
          <a:xfrm>
            <a:off x="7318375" y="3390900"/>
            <a:ext cx="692150" cy="1693863"/>
          </a:xfrm>
          <a:prstGeom prst="rect">
            <a:avLst/>
          </a:prstGeom>
          <a:solidFill>
            <a:srgbClr val="EB6878"/>
          </a:solidFill>
          <a:ln w="9525">
            <a:noFill/>
          </a:ln>
        </p:spPr>
        <p:txBody>
          <a:bodyPr lIns="91413" tIns="45706" rIns="91413" bIns="45706" anchor="ctr" anchorCtr="0"/>
          <a:lstStyle/>
          <a:p>
            <a:pPr algn="ctr" defTabSz="815975"/>
            <a:endParaRPr lang="zh-CN" altLang="zh-CN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/>
            </a:endParaRPr>
          </a:p>
        </p:txBody>
      </p:sp>
      <p:sp>
        <p:nvSpPr>
          <p:cNvPr id="12" name="矩形 37"/>
          <p:cNvSpPr/>
          <p:nvPr/>
        </p:nvSpPr>
        <p:spPr>
          <a:xfrm>
            <a:off x="3735388" y="3390900"/>
            <a:ext cx="3500437" cy="1693863"/>
          </a:xfrm>
          <a:prstGeom prst="rect">
            <a:avLst/>
          </a:prstGeom>
          <a:solidFill>
            <a:srgbClr val="F29C9F"/>
          </a:solidFill>
          <a:ln w="9525">
            <a:noFill/>
          </a:ln>
        </p:spPr>
        <p:txBody>
          <a:bodyPr lIns="91413" tIns="45706" rIns="91413" bIns="45706" anchor="ctr" anchorCtr="0"/>
          <a:lstStyle/>
          <a:p>
            <a:pPr algn="ctr" defTabSz="815975"/>
            <a:endParaRPr lang="zh-CN" altLang="zh-CN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/>
            </a:endParaRPr>
          </a:p>
        </p:txBody>
      </p:sp>
      <p:sp>
        <p:nvSpPr>
          <p:cNvPr id="15" name="矩形 1"/>
          <p:cNvSpPr/>
          <p:nvPr/>
        </p:nvSpPr>
        <p:spPr>
          <a:xfrm>
            <a:off x="1095375" y="1625600"/>
            <a:ext cx="1693863" cy="1693863"/>
          </a:xfrm>
          <a:prstGeom prst="rect">
            <a:avLst/>
          </a:prstGeom>
          <a:solidFill>
            <a:srgbClr val="EB6878"/>
          </a:solidFill>
          <a:ln w="9525">
            <a:noFill/>
          </a:ln>
        </p:spPr>
        <p:txBody>
          <a:bodyPr lIns="91413" tIns="45706" rIns="91413" bIns="45706" anchor="ctr" anchorCtr="0"/>
          <a:lstStyle/>
          <a:p>
            <a:pPr algn="ctr" defTabSz="815975"/>
            <a:endParaRPr lang="zh-CN" altLang="zh-CN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/>
            </a:endParaRPr>
          </a:p>
        </p:txBody>
      </p:sp>
      <p:sp>
        <p:nvSpPr>
          <p:cNvPr id="17" name="燕尾形 1"/>
          <p:cNvSpPr>
            <a:spLocks noChangeArrowheads="1"/>
          </p:cNvSpPr>
          <p:nvPr/>
        </p:nvSpPr>
        <p:spPr bwMode="auto">
          <a:xfrm>
            <a:off x="8293100" y="3127375"/>
            <a:ext cx="384175" cy="384175"/>
          </a:xfrm>
          <a:prstGeom prst="chevron">
            <a:avLst>
              <a:gd name="adj" fmla="val 50000"/>
            </a:avLst>
          </a:prstGeom>
          <a:solidFill>
            <a:srgbClr val="EB6878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5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8" name="燕尾形 23"/>
          <p:cNvSpPr>
            <a:spLocks noChangeArrowheads="1"/>
          </p:cNvSpPr>
          <p:nvPr/>
        </p:nvSpPr>
        <p:spPr bwMode="auto">
          <a:xfrm flipH="1">
            <a:off x="468313" y="3127375"/>
            <a:ext cx="384175" cy="384175"/>
          </a:xfrm>
          <a:prstGeom prst="chevron">
            <a:avLst>
              <a:gd name="adj" fmla="val 50000"/>
            </a:avLst>
          </a:prstGeom>
          <a:solidFill>
            <a:srgbClr val="F29C9F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5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6391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2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3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4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5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6396" name="矩形 12"/>
          <p:cNvSpPr/>
          <p:nvPr/>
        </p:nvSpPr>
        <p:spPr>
          <a:xfrm>
            <a:off x="1187450" y="227647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7" name="矩形 14"/>
          <p:cNvSpPr/>
          <p:nvPr/>
        </p:nvSpPr>
        <p:spPr>
          <a:xfrm>
            <a:off x="4572000" y="414972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pic>
        <p:nvPicPr>
          <p:cNvPr id="16398" name="图片 18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1628775"/>
            <a:ext cx="2554287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9" name="图片 19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013" y="3378200"/>
            <a:ext cx="2554287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0" name="图片 21" descr="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238" y="1628775"/>
            <a:ext cx="2554287" cy="1706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5" grpId="0" bldLvl="0" animBg="1"/>
      <p:bldP spid="17" grpId="0" bldLvl="0" animBg="1"/>
      <p:bldP spid="17" grpId="1" bldLvl="0" animBg="1"/>
      <p:bldP spid="18" grpId="0" bldLvl="0" animBg="1"/>
      <p:bldP spid="18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0"/>
          <p:cNvSpPr/>
          <p:nvPr/>
        </p:nvSpPr>
        <p:spPr>
          <a:xfrm>
            <a:off x="1162050" y="1844675"/>
            <a:ext cx="1716088" cy="1711325"/>
          </a:xfrm>
          <a:prstGeom prst="rect">
            <a:avLst/>
          </a:prstGeom>
          <a:solidFill>
            <a:srgbClr val="EB6878"/>
          </a:solidFill>
          <a:ln w="9525">
            <a:noFill/>
          </a:ln>
        </p:spPr>
        <p:txBody>
          <a:bodyPr/>
          <a:lstStyle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1162000" y="3556198"/>
            <a:ext cx="1716088" cy="17113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15987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2925713" y="1844873"/>
            <a:ext cx="1716087" cy="17113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b="-29693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53"/>
          <p:cNvSpPr>
            <a:spLocks noChangeArrowheads="1"/>
          </p:cNvSpPr>
          <p:nvPr/>
        </p:nvSpPr>
        <p:spPr bwMode="auto">
          <a:xfrm>
            <a:off x="2925763" y="3556000"/>
            <a:ext cx="1716088" cy="1711325"/>
          </a:xfrm>
          <a:prstGeom prst="rect">
            <a:avLst/>
          </a:prstGeom>
          <a:solidFill>
            <a:srgbClr val="F29C9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reeform 54"/>
          <p:cNvSpPr/>
          <p:nvPr/>
        </p:nvSpPr>
        <p:spPr bwMode="auto">
          <a:xfrm>
            <a:off x="4689424" y="1844873"/>
            <a:ext cx="3482975" cy="3422650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 b="-2240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21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22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23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24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25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7426" name="矩形 12"/>
          <p:cNvSpPr/>
          <p:nvPr/>
        </p:nvSpPr>
        <p:spPr>
          <a:xfrm>
            <a:off x="2987675" y="422116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27" name="矩形 14"/>
          <p:cNvSpPr/>
          <p:nvPr/>
        </p:nvSpPr>
        <p:spPr>
          <a:xfrm>
            <a:off x="1258888" y="248285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0"/>
          <p:cNvSpPr>
            <a:spLocks noChangeArrowheads="1"/>
          </p:cNvSpPr>
          <p:nvPr/>
        </p:nvSpPr>
        <p:spPr bwMode="auto">
          <a:xfrm>
            <a:off x="0" y="2514575"/>
            <a:ext cx="9144000" cy="27146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125969"/>
            </a:stretch>
          </a:blip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7" name="Rectangle 62"/>
          <p:cNvSpPr/>
          <p:nvPr/>
        </p:nvSpPr>
        <p:spPr>
          <a:xfrm>
            <a:off x="896938" y="1990725"/>
            <a:ext cx="1679575" cy="1636713"/>
          </a:xfrm>
          <a:prstGeom prst="rect">
            <a:avLst/>
          </a:prstGeom>
          <a:solidFill>
            <a:srgbClr val="F29C9F"/>
          </a:solidFill>
          <a:ln w="9525">
            <a:noFill/>
          </a:ln>
        </p:spPr>
        <p:txBody>
          <a:bodyPr/>
          <a:lstStyle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1" name="Rectangle 64"/>
          <p:cNvSpPr>
            <a:spLocks noChangeArrowheads="1"/>
          </p:cNvSpPr>
          <p:nvPr/>
        </p:nvSpPr>
        <p:spPr bwMode="auto">
          <a:xfrm>
            <a:off x="2786063" y="1990725"/>
            <a:ext cx="1679575" cy="1636713"/>
          </a:xfrm>
          <a:prstGeom prst="rect">
            <a:avLst/>
          </a:prstGeom>
          <a:solidFill>
            <a:srgbClr val="EB6878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9" name="Rectangle 66"/>
          <p:cNvSpPr/>
          <p:nvPr/>
        </p:nvSpPr>
        <p:spPr>
          <a:xfrm>
            <a:off x="4676775" y="1990725"/>
            <a:ext cx="1679575" cy="1636713"/>
          </a:xfrm>
          <a:prstGeom prst="rect">
            <a:avLst/>
          </a:prstGeom>
          <a:solidFill>
            <a:srgbClr val="F29C9F"/>
          </a:solidFill>
          <a:ln w="9525">
            <a:noFill/>
          </a:ln>
        </p:spPr>
        <p:txBody>
          <a:bodyPr/>
          <a:lstStyle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3" name="Rectangle 68"/>
          <p:cNvSpPr>
            <a:spLocks noChangeArrowheads="1"/>
          </p:cNvSpPr>
          <p:nvPr/>
        </p:nvSpPr>
        <p:spPr bwMode="auto">
          <a:xfrm>
            <a:off x="6565900" y="1990725"/>
            <a:ext cx="1679575" cy="1636713"/>
          </a:xfrm>
          <a:prstGeom prst="rect">
            <a:avLst/>
          </a:prstGeom>
          <a:solidFill>
            <a:srgbClr val="EB6878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1" name="Freeform 78"/>
          <p:cNvSpPr>
            <a:spLocks noEditPoints="1"/>
          </p:cNvSpPr>
          <p:nvPr/>
        </p:nvSpPr>
        <p:spPr>
          <a:xfrm flipH="1">
            <a:off x="5334000" y="3076575"/>
            <a:ext cx="393700" cy="314325"/>
          </a:xfrm>
          <a:custGeom>
            <a:avLst/>
            <a:gdLst>
              <a:gd name="txL" fmla="*/ 0 w 147"/>
              <a:gd name="txT" fmla="*/ 0 h 119"/>
              <a:gd name="txR" fmla="*/ 147 w 147"/>
              <a:gd name="txB" fmla="*/ 119 h 119"/>
            </a:gdLst>
            <a:ahLst/>
            <a:cxnLst>
              <a:cxn ang="0">
                <a:pos x="127" y="45"/>
              </a:cxn>
              <a:cxn ang="0">
                <a:pos x="116" y="45"/>
              </a:cxn>
              <a:cxn ang="0">
                <a:pos x="35" y="18"/>
              </a:cxn>
              <a:cxn ang="0">
                <a:pos x="17" y="18"/>
              </a:cxn>
              <a:cxn ang="0">
                <a:pos x="34" y="21"/>
              </a:cxn>
              <a:cxn ang="0">
                <a:pos x="10" y="21"/>
              </a:cxn>
              <a:cxn ang="0">
                <a:pos x="10" y="15"/>
              </a:cxn>
              <a:cxn ang="0">
                <a:pos x="13" y="11"/>
              </a:cxn>
              <a:cxn ang="0">
                <a:pos x="40" y="4"/>
              </a:cxn>
              <a:cxn ang="0">
                <a:pos x="101" y="0"/>
              </a:cxn>
              <a:cxn ang="0">
                <a:pos x="113" y="21"/>
              </a:cxn>
              <a:cxn ang="0">
                <a:pos x="147" y="26"/>
              </a:cxn>
              <a:cxn ang="0">
                <a:pos x="147" y="113"/>
              </a:cxn>
              <a:cxn ang="0">
                <a:pos x="141" y="119"/>
              </a:cxn>
              <a:cxn ang="0">
                <a:pos x="0" y="113"/>
              </a:cxn>
              <a:cxn ang="0">
                <a:pos x="0" y="26"/>
              </a:cxn>
              <a:cxn ang="0">
                <a:pos x="6" y="21"/>
              </a:cxn>
              <a:cxn ang="0">
                <a:pos x="73" y="43"/>
              </a:cxn>
              <a:cxn ang="0">
                <a:pos x="87" y="49"/>
              </a:cxn>
              <a:cxn ang="0">
                <a:pos x="73" y="81"/>
              </a:cxn>
              <a:cxn ang="0">
                <a:pos x="73" y="43"/>
              </a:cxn>
              <a:cxn ang="0">
                <a:pos x="82" y="54"/>
              </a:cxn>
              <a:cxn ang="0">
                <a:pos x="61" y="62"/>
              </a:cxn>
              <a:cxn ang="0">
                <a:pos x="86" y="62"/>
              </a:cxn>
              <a:cxn ang="0">
                <a:pos x="82" y="54"/>
              </a:cxn>
              <a:cxn ang="0">
                <a:pos x="38" y="32"/>
              </a:cxn>
              <a:cxn ang="0">
                <a:pos x="11" y="108"/>
              </a:cxn>
              <a:cxn ang="0">
                <a:pos x="136" y="32"/>
              </a:cxn>
              <a:cxn ang="0">
                <a:pos x="109" y="32"/>
              </a:cxn>
              <a:cxn ang="0">
                <a:pos x="97" y="12"/>
              </a:cxn>
              <a:cxn ang="0">
                <a:pos x="44" y="28"/>
              </a:cxn>
              <a:cxn ang="0">
                <a:pos x="73" y="23"/>
              </a:cxn>
              <a:cxn ang="0">
                <a:pos x="112" y="62"/>
              </a:cxn>
              <a:cxn ang="0">
                <a:pos x="34" y="62"/>
              </a:cxn>
              <a:cxn ang="0">
                <a:pos x="73" y="35"/>
              </a:cxn>
              <a:cxn ang="0">
                <a:pos x="46" y="62"/>
              </a:cxn>
              <a:cxn ang="0">
                <a:pos x="101" y="62"/>
              </a:cxn>
            </a:cxnLst>
            <a:rect l="txL" t="txT" r="txR" b="tx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Freeform 79"/>
          <p:cNvSpPr>
            <a:spLocks noEditPoints="1"/>
          </p:cNvSpPr>
          <p:nvPr/>
        </p:nvSpPr>
        <p:spPr>
          <a:xfrm flipH="1">
            <a:off x="3460750" y="3071813"/>
            <a:ext cx="390525" cy="323850"/>
          </a:xfrm>
          <a:custGeom>
            <a:avLst/>
            <a:gdLst>
              <a:gd name="txL" fmla="*/ 0 w 146"/>
              <a:gd name="txT" fmla="*/ 0 h 122"/>
              <a:gd name="txR" fmla="*/ 146 w 146"/>
              <a:gd name="txB" fmla="*/ 122 h 122"/>
            </a:gdLst>
            <a:ahLst/>
            <a:cxnLst>
              <a:cxn ang="0">
                <a:pos x="146" y="94"/>
              </a:cxn>
              <a:cxn ang="0">
                <a:pos x="118" y="122"/>
              </a:cxn>
              <a:cxn ang="0">
                <a:pos x="28" y="122"/>
              </a:cxn>
              <a:cxn ang="0">
                <a:pos x="0" y="94"/>
              </a:cxn>
              <a:cxn ang="0">
                <a:pos x="0" y="28"/>
              </a:cxn>
              <a:cxn ang="0">
                <a:pos x="28" y="0"/>
              </a:cxn>
              <a:cxn ang="0">
                <a:pos x="118" y="0"/>
              </a:cxn>
              <a:cxn ang="0">
                <a:pos x="146" y="28"/>
              </a:cxn>
              <a:cxn ang="0">
                <a:pos x="146" y="94"/>
              </a:cxn>
              <a:cxn ang="0">
                <a:pos x="49" y="27"/>
              </a:cxn>
              <a:cxn ang="0">
                <a:pos x="49" y="27"/>
              </a:cxn>
              <a:cxn ang="0">
                <a:pos x="101" y="58"/>
              </a:cxn>
              <a:cxn ang="0">
                <a:pos x="102" y="62"/>
              </a:cxn>
              <a:cxn ang="0">
                <a:pos x="101" y="64"/>
              </a:cxn>
              <a:cxn ang="0">
                <a:pos x="48" y="94"/>
              </a:cxn>
              <a:cxn ang="0">
                <a:pos x="44" y="93"/>
              </a:cxn>
              <a:cxn ang="0">
                <a:pos x="43" y="91"/>
              </a:cxn>
              <a:cxn ang="0">
                <a:pos x="43" y="91"/>
              </a:cxn>
              <a:cxn ang="0">
                <a:pos x="43" y="30"/>
              </a:cxn>
              <a:cxn ang="0">
                <a:pos x="47" y="27"/>
              </a:cxn>
              <a:cxn ang="0">
                <a:pos x="49" y="27"/>
              </a:cxn>
              <a:cxn ang="0">
                <a:pos x="50" y="36"/>
              </a:cxn>
              <a:cxn ang="0">
                <a:pos x="50" y="36"/>
              </a:cxn>
              <a:cxn ang="0">
                <a:pos x="50" y="85"/>
              </a:cxn>
              <a:cxn ang="0">
                <a:pos x="93" y="61"/>
              </a:cxn>
              <a:cxn ang="0">
                <a:pos x="50" y="36"/>
              </a:cxn>
              <a:cxn ang="0">
                <a:pos x="11" y="94"/>
              </a:cxn>
              <a:cxn ang="0">
                <a:pos x="11" y="94"/>
              </a:cxn>
              <a:cxn ang="0">
                <a:pos x="28" y="110"/>
              </a:cxn>
              <a:cxn ang="0">
                <a:pos x="118" y="110"/>
              </a:cxn>
              <a:cxn ang="0">
                <a:pos x="135" y="94"/>
              </a:cxn>
              <a:cxn ang="0">
                <a:pos x="135" y="28"/>
              </a:cxn>
              <a:cxn ang="0">
                <a:pos x="118" y="11"/>
              </a:cxn>
              <a:cxn ang="0">
                <a:pos x="28" y="11"/>
              </a:cxn>
              <a:cxn ang="0">
                <a:pos x="11" y="28"/>
              </a:cxn>
              <a:cxn ang="0">
                <a:pos x="11" y="94"/>
              </a:cxn>
            </a:cxnLst>
            <a:rect l="txL" t="txT" r="txR" b="tx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3" name="Freeform 80"/>
          <p:cNvSpPr>
            <a:spLocks noEditPoints="1"/>
          </p:cNvSpPr>
          <p:nvPr/>
        </p:nvSpPr>
        <p:spPr>
          <a:xfrm flipH="1">
            <a:off x="1519238" y="3073400"/>
            <a:ext cx="390525" cy="320675"/>
          </a:xfrm>
          <a:custGeom>
            <a:avLst/>
            <a:gdLst>
              <a:gd name="txL" fmla="*/ 0 w 147"/>
              <a:gd name="txT" fmla="*/ 0 h 122"/>
              <a:gd name="txR" fmla="*/ 147 w 147"/>
              <a:gd name="txB" fmla="*/ 122 h 122"/>
            </a:gdLst>
            <a:ahLst/>
            <a:cxnLst>
              <a:cxn ang="0">
                <a:pos x="6" y="0"/>
              </a:cxn>
              <a:cxn ang="0">
                <a:pos x="6" y="0"/>
              </a:cxn>
              <a:cxn ang="0">
                <a:pos x="141" y="0"/>
              </a:cxn>
              <a:cxn ang="0">
                <a:pos x="147" y="5"/>
              </a:cxn>
              <a:cxn ang="0">
                <a:pos x="147" y="5"/>
              </a:cxn>
              <a:cxn ang="0">
                <a:pos x="147" y="103"/>
              </a:cxn>
              <a:cxn ang="0">
                <a:pos x="141" y="108"/>
              </a:cxn>
              <a:cxn ang="0">
                <a:pos x="141" y="108"/>
              </a:cxn>
              <a:cxn ang="0">
                <a:pos x="79" y="108"/>
              </a:cxn>
              <a:cxn ang="0">
                <a:pos x="79" y="115"/>
              </a:cxn>
              <a:cxn ang="0">
                <a:pos x="79" y="115"/>
              </a:cxn>
              <a:cxn ang="0">
                <a:pos x="110" y="115"/>
              </a:cxn>
              <a:cxn ang="0">
                <a:pos x="114" y="119"/>
              </a:cxn>
              <a:cxn ang="0">
                <a:pos x="110" y="122"/>
              </a:cxn>
              <a:cxn ang="0">
                <a:pos x="36" y="122"/>
              </a:cxn>
              <a:cxn ang="0">
                <a:pos x="33" y="119"/>
              </a:cxn>
              <a:cxn ang="0">
                <a:pos x="36" y="115"/>
              </a:cxn>
              <a:cxn ang="0">
                <a:pos x="68" y="115"/>
              </a:cxn>
              <a:cxn ang="0">
                <a:pos x="68" y="115"/>
              </a:cxn>
              <a:cxn ang="0">
                <a:pos x="68" y="108"/>
              </a:cxn>
              <a:cxn ang="0">
                <a:pos x="6" y="108"/>
              </a:cxn>
              <a:cxn ang="0">
                <a:pos x="0" y="103"/>
              </a:cxn>
              <a:cxn ang="0">
                <a:pos x="0" y="103"/>
              </a:cxn>
              <a:cxn ang="0">
                <a:pos x="0" y="5"/>
              </a:cxn>
              <a:cxn ang="0">
                <a:pos x="6" y="0"/>
              </a:cxn>
              <a:cxn ang="0">
                <a:pos x="125" y="81"/>
              </a:cxn>
              <a:cxn ang="0">
                <a:pos x="125" y="81"/>
              </a:cxn>
              <a:cxn ang="0">
                <a:pos x="131" y="87"/>
              </a:cxn>
              <a:cxn ang="0">
                <a:pos x="125" y="93"/>
              </a:cxn>
              <a:cxn ang="0">
                <a:pos x="120" y="87"/>
              </a:cxn>
              <a:cxn ang="0">
                <a:pos x="125" y="81"/>
              </a:cxn>
              <a:cxn ang="0">
                <a:pos x="135" y="11"/>
              </a:cxn>
              <a:cxn ang="0">
                <a:pos x="135" y="11"/>
              </a:cxn>
              <a:cxn ang="0">
                <a:pos x="11" y="11"/>
              </a:cxn>
              <a:cxn ang="0">
                <a:pos x="11" y="97"/>
              </a:cxn>
              <a:cxn ang="0">
                <a:pos x="135" y="97"/>
              </a:cxn>
              <a:cxn ang="0">
                <a:pos x="135" y="11"/>
              </a:cxn>
            </a:cxnLst>
            <a:rect l="txL" t="txT" r="txR" b="tx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4" name="Freeform 81"/>
          <p:cNvSpPr>
            <a:spLocks noEditPoints="1"/>
          </p:cNvSpPr>
          <p:nvPr/>
        </p:nvSpPr>
        <p:spPr>
          <a:xfrm flipH="1">
            <a:off x="7265988" y="3043238"/>
            <a:ext cx="269875" cy="381000"/>
          </a:xfrm>
          <a:custGeom>
            <a:avLst/>
            <a:gdLst>
              <a:gd name="txL" fmla="*/ 0 w 102"/>
              <a:gd name="txT" fmla="*/ 0 h 144"/>
              <a:gd name="txR" fmla="*/ 102 w 102"/>
              <a:gd name="txB" fmla="*/ 144 h 144"/>
            </a:gdLst>
            <a:ahLst/>
            <a:cxnLst>
              <a:cxn ang="0">
                <a:pos x="38" y="124"/>
              </a:cxn>
              <a:cxn ang="0">
                <a:pos x="38" y="124"/>
              </a:cxn>
              <a:cxn ang="0">
                <a:pos x="65" y="124"/>
              </a:cxn>
              <a:cxn ang="0">
                <a:pos x="68" y="127"/>
              </a:cxn>
              <a:cxn ang="0">
                <a:pos x="68" y="127"/>
              </a:cxn>
              <a:cxn ang="0">
                <a:pos x="68" y="141"/>
              </a:cxn>
              <a:cxn ang="0">
                <a:pos x="65" y="144"/>
              </a:cxn>
              <a:cxn ang="0">
                <a:pos x="65" y="144"/>
              </a:cxn>
              <a:cxn ang="0">
                <a:pos x="38" y="144"/>
              </a:cxn>
              <a:cxn ang="0">
                <a:pos x="34" y="141"/>
              </a:cxn>
              <a:cxn ang="0">
                <a:pos x="34" y="141"/>
              </a:cxn>
              <a:cxn ang="0">
                <a:pos x="34" y="127"/>
              </a:cxn>
              <a:cxn ang="0">
                <a:pos x="38" y="124"/>
              </a:cxn>
              <a:cxn ang="0">
                <a:pos x="51" y="0"/>
              </a:cxn>
              <a:cxn ang="0">
                <a:pos x="51" y="0"/>
              </a:cxn>
              <a:cxn ang="0">
                <a:pos x="87" y="15"/>
              </a:cxn>
              <a:cxn ang="0">
                <a:pos x="87" y="15"/>
              </a:cxn>
              <a:cxn ang="0">
                <a:pos x="87" y="15"/>
              </a:cxn>
              <a:cxn ang="0">
                <a:pos x="102" y="51"/>
              </a:cxn>
              <a:cxn ang="0">
                <a:pos x="98" y="72"/>
              </a:cxn>
              <a:cxn ang="0">
                <a:pos x="86" y="89"/>
              </a:cxn>
              <a:cxn ang="0">
                <a:pos x="81" y="94"/>
              </a:cxn>
              <a:cxn ang="0">
                <a:pos x="68" y="114"/>
              </a:cxn>
              <a:cxn ang="0">
                <a:pos x="62" y="119"/>
              </a:cxn>
              <a:cxn ang="0">
                <a:pos x="41" y="119"/>
              </a:cxn>
              <a:cxn ang="0">
                <a:pos x="35" y="114"/>
              </a:cxn>
              <a:cxn ang="0">
                <a:pos x="22" y="94"/>
              </a:cxn>
              <a:cxn ang="0">
                <a:pos x="17" y="89"/>
              </a:cxn>
              <a:cxn ang="0">
                <a:pos x="17" y="89"/>
              </a:cxn>
              <a:cxn ang="0">
                <a:pos x="5" y="72"/>
              </a:cxn>
              <a:cxn ang="0">
                <a:pos x="0" y="51"/>
              </a:cxn>
              <a:cxn ang="0">
                <a:pos x="15" y="15"/>
              </a:cxn>
              <a:cxn ang="0">
                <a:pos x="16" y="14"/>
              </a:cxn>
              <a:cxn ang="0">
                <a:pos x="51" y="0"/>
              </a:cxn>
              <a:cxn ang="0">
                <a:pos x="80" y="23"/>
              </a:cxn>
              <a:cxn ang="0">
                <a:pos x="80" y="23"/>
              </a:cxn>
              <a:cxn ang="0">
                <a:pos x="51" y="11"/>
              </a:cxn>
              <a:cxn ang="0">
                <a:pos x="23" y="22"/>
              </a:cxn>
              <a:cxn ang="0">
                <a:pos x="23" y="23"/>
              </a:cxn>
              <a:cxn ang="0">
                <a:pos x="11" y="51"/>
              </a:cxn>
              <a:cxn ang="0">
                <a:pos x="15" y="67"/>
              </a:cxn>
              <a:cxn ang="0">
                <a:pos x="24" y="80"/>
              </a:cxn>
              <a:cxn ang="0">
                <a:pos x="25" y="81"/>
              </a:cxn>
              <a:cxn ang="0">
                <a:pos x="30" y="86"/>
              </a:cxn>
              <a:cxn ang="0">
                <a:pos x="45" y="108"/>
              </a:cxn>
              <a:cxn ang="0">
                <a:pos x="57" y="108"/>
              </a:cxn>
              <a:cxn ang="0">
                <a:pos x="73" y="86"/>
              </a:cxn>
              <a:cxn ang="0">
                <a:pos x="78" y="81"/>
              </a:cxn>
              <a:cxn ang="0">
                <a:pos x="78" y="80"/>
              </a:cxn>
              <a:cxn ang="0">
                <a:pos x="88" y="67"/>
              </a:cxn>
              <a:cxn ang="0">
                <a:pos x="91" y="51"/>
              </a:cxn>
              <a:cxn ang="0">
                <a:pos x="80" y="23"/>
              </a:cxn>
              <a:cxn ang="0">
                <a:pos x="62" y="131"/>
              </a:cxn>
              <a:cxn ang="0">
                <a:pos x="62" y="131"/>
              </a:cxn>
              <a:cxn ang="0">
                <a:pos x="41" y="131"/>
              </a:cxn>
              <a:cxn ang="0">
                <a:pos x="41" y="138"/>
              </a:cxn>
              <a:cxn ang="0">
                <a:pos x="62" y="138"/>
              </a:cxn>
              <a:cxn ang="0">
                <a:pos x="62" y="131"/>
              </a:cxn>
            </a:cxnLst>
            <a:rect l="txL" t="txT" r="txR" b="tx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5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46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47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48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49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8450" name="矩形 12"/>
          <p:cNvSpPr/>
          <p:nvPr/>
        </p:nvSpPr>
        <p:spPr>
          <a:xfrm>
            <a:off x="2916238" y="24209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51" name="矩形 13"/>
          <p:cNvSpPr/>
          <p:nvPr/>
        </p:nvSpPr>
        <p:spPr>
          <a:xfrm>
            <a:off x="6588125" y="234950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52" name="矩形 14"/>
          <p:cNvSpPr/>
          <p:nvPr/>
        </p:nvSpPr>
        <p:spPr>
          <a:xfrm>
            <a:off x="4716463" y="24209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53" name="矩形 15"/>
          <p:cNvSpPr/>
          <p:nvPr/>
        </p:nvSpPr>
        <p:spPr>
          <a:xfrm>
            <a:off x="1042988" y="24209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3313137" y="1675804"/>
            <a:ext cx="2017712" cy="21701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62010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0" y="3910013"/>
            <a:ext cx="5330825" cy="1247775"/>
          </a:xfrm>
          <a:prstGeom prst="rect">
            <a:avLst/>
          </a:prstGeom>
          <a:solidFill>
            <a:srgbClr val="EB6878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2" name="Rectangle 34"/>
          <p:cNvSpPr/>
          <p:nvPr/>
        </p:nvSpPr>
        <p:spPr>
          <a:xfrm>
            <a:off x="5392738" y="1676400"/>
            <a:ext cx="3859212" cy="1260475"/>
          </a:xfrm>
          <a:prstGeom prst="rect">
            <a:avLst/>
          </a:prstGeom>
          <a:solidFill>
            <a:srgbClr val="F29C9F"/>
          </a:solidFill>
          <a:ln w="9525">
            <a:noFill/>
          </a:ln>
        </p:spPr>
        <p:txBody>
          <a:bodyPr/>
          <a:lstStyle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5392762" y="3004542"/>
            <a:ext cx="1987550" cy="21526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r="-44409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6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7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8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9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70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9471" name="矩形 12"/>
          <p:cNvSpPr/>
          <p:nvPr/>
        </p:nvSpPr>
        <p:spPr>
          <a:xfrm>
            <a:off x="1547813" y="436562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72" name="矩形 15"/>
          <p:cNvSpPr/>
          <p:nvPr/>
        </p:nvSpPr>
        <p:spPr>
          <a:xfrm>
            <a:off x="6516688" y="227647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60"/>
          <p:cNvGrpSpPr/>
          <p:nvPr/>
        </p:nvGrpSpPr>
        <p:grpSpPr>
          <a:xfrm>
            <a:off x="1042988" y="1643063"/>
            <a:ext cx="7185025" cy="3730625"/>
            <a:chOff x="641736" y="1881519"/>
            <a:chExt cx="8041948" cy="4175082"/>
          </a:xfrm>
        </p:grpSpPr>
        <p:pic>
          <p:nvPicPr>
            <p:cNvPr id="20490" name="图片 52" descr="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760" y="1916832"/>
              <a:ext cx="2454807" cy="24990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5" name="六边形 54"/>
            <p:cNvSpPr/>
            <p:nvPr/>
          </p:nvSpPr>
          <p:spPr>
            <a:xfrm rot="16200000">
              <a:off x="3620718" y="3948526"/>
              <a:ext cx="2117744" cy="1799932"/>
            </a:xfrm>
            <a:prstGeom prst="hexagon">
              <a:avLst/>
            </a:prstGeom>
            <a:solidFill>
              <a:srgbClr val="EB6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六边形 55"/>
            <p:cNvSpPr/>
            <p:nvPr/>
          </p:nvSpPr>
          <p:spPr>
            <a:xfrm rot="16200000">
              <a:off x="4607742" y="2240297"/>
              <a:ext cx="2016476" cy="1799933"/>
            </a:xfrm>
            <a:prstGeom prst="hexagon">
              <a:avLst/>
            </a:prstGeom>
            <a:solidFill>
              <a:srgbClr val="F29C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493" name="图片 56" descr="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5656" y="3573016"/>
              <a:ext cx="2383492" cy="24835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4" name="图片 57" descr="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0018" y="3703419"/>
              <a:ext cx="2208326" cy="22458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5" name="图片 58" descr="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1736" y="2153715"/>
              <a:ext cx="2202072" cy="22833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6" name="图片 59" descr="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0192" y="1881519"/>
              <a:ext cx="2383492" cy="248358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483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4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5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6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7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0488" name="矩形 12"/>
          <p:cNvSpPr/>
          <p:nvPr/>
        </p:nvSpPr>
        <p:spPr>
          <a:xfrm>
            <a:off x="4730750" y="257016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9" name="矩形 15"/>
          <p:cNvSpPr/>
          <p:nvPr/>
        </p:nvSpPr>
        <p:spPr>
          <a:xfrm>
            <a:off x="3851275" y="401955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26"/>
          <p:cNvGrpSpPr/>
          <p:nvPr/>
        </p:nvGrpSpPr>
        <p:grpSpPr>
          <a:xfrm>
            <a:off x="1042988" y="1958975"/>
            <a:ext cx="7242175" cy="3125788"/>
            <a:chOff x="827584" y="1844824"/>
            <a:chExt cx="7754600" cy="3347543"/>
          </a:xfrm>
        </p:grpSpPr>
        <p:pic>
          <p:nvPicPr>
            <p:cNvPr id="21516" name="图片 15" descr="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1844824"/>
              <a:ext cx="2426008" cy="26515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矩形 14"/>
            <p:cNvSpPr/>
            <p:nvPr/>
          </p:nvSpPr>
          <p:spPr bwMode="auto">
            <a:xfrm>
              <a:off x="1403824" y="3652055"/>
              <a:ext cx="1443152" cy="1540312"/>
            </a:xfrm>
            <a:prstGeom prst="rect">
              <a:avLst/>
            </a:prstGeom>
            <a:solidFill>
              <a:srgbClr val="F29C9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75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21518" name="图片 16" descr="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1880" y="1844824"/>
              <a:ext cx="2426008" cy="265154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9" name="图片 17" descr="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6176" y="1844824"/>
              <a:ext cx="2426008" cy="26515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矩形 24"/>
            <p:cNvSpPr/>
            <p:nvPr/>
          </p:nvSpPr>
          <p:spPr bwMode="auto">
            <a:xfrm>
              <a:off x="3996057" y="3645255"/>
              <a:ext cx="1443151" cy="1540312"/>
            </a:xfrm>
            <a:prstGeom prst="rect">
              <a:avLst/>
            </a:prstGeom>
            <a:solidFill>
              <a:srgbClr val="EB6878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75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6659682" y="3645255"/>
              <a:ext cx="1443152" cy="1540312"/>
            </a:xfrm>
            <a:prstGeom prst="rect">
              <a:avLst/>
            </a:prstGeom>
            <a:solidFill>
              <a:srgbClr val="F29C9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75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1507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08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09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10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11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1512" name="矩形 12"/>
          <p:cNvSpPr/>
          <p:nvPr/>
        </p:nvSpPr>
        <p:spPr>
          <a:xfrm>
            <a:off x="2339975" y="40481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13" name="矩形 15"/>
          <p:cNvSpPr/>
          <p:nvPr/>
        </p:nvSpPr>
        <p:spPr>
          <a:xfrm>
            <a:off x="3821113" y="40814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14" name="矩形 15"/>
          <p:cNvSpPr/>
          <p:nvPr/>
        </p:nvSpPr>
        <p:spPr>
          <a:xfrm>
            <a:off x="1517650" y="413861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15" name="矩形 15"/>
          <p:cNvSpPr/>
          <p:nvPr/>
        </p:nvSpPr>
        <p:spPr>
          <a:xfrm>
            <a:off x="6499225" y="412908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全屏显示(4:3)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方正兰亭黑_GBK</vt:lpstr>
      <vt:lpstr>宋体</vt:lpstr>
      <vt:lpstr>微软雅黑</vt:lpstr>
      <vt:lpstr>Arial</vt:lpstr>
      <vt:lpstr>Calibri</vt:lpstr>
      <vt:lpstr>Roboto Bold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2013-10-30T09:04:50Z</dcterms:created>
  <dcterms:modified xsi:type="dcterms:W3CDTF">2023-01-11T01:40:34Z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843858F1D9B840CD8AD51E92AFBD7B3B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