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3.xml" ContentType="application/vnd.openxmlformats-officedocument.theme+xml"/>
  <Override PartName="/ppt/tags/tag62.xml" ContentType="application/vnd.openxmlformats-officedocument.presentationml.tags+xml"/>
  <Override PartName="/ppt/notesSlides/notesSlide1.xml" ContentType="application/vnd.openxmlformats-officedocument.presentationml.notesSlide+xml"/>
  <Override PartName="/ppt/tags/tag63.xml" ContentType="application/vnd.openxmlformats-officedocument.presentationml.tags+xml"/>
  <Override PartName="/ppt/notesSlides/notesSlide2.xml" ContentType="application/vnd.openxmlformats-officedocument.presentationml.notesSlide+xml"/>
  <Override PartName="/ppt/tags/tag64.xml" ContentType="application/vnd.openxmlformats-officedocument.presentationml.tags+xml"/>
  <Override PartName="/ppt/notesSlides/notesSlide3.xml" ContentType="application/vnd.openxmlformats-officedocument.presentationml.notesSlide+xml"/>
  <Override PartName="/ppt/tags/tag6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8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69.xml" ContentType="application/vnd.openxmlformats-officedocument.presentationml.tags+xml"/>
  <Override PartName="/ppt/notesSlides/notesSlide18.xml" ContentType="application/vnd.openxmlformats-officedocument.presentationml.notesSlide+xml"/>
  <Override PartName="/ppt/tags/tag70.xml" ContentType="application/vnd.openxmlformats-officedocument.presentationml.tags+xml"/>
  <Override PartName="/ppt/notesSlides/notesSlide19.xml" ContentType="application/vnd.openxmlformats-officedocument.presentationml.notesSlide+xml"/>
  <Override PartName="/ppt/tags/tag71.xml" ContentType="application/vnd.openxmlformats-officedocument.presentationml.tags+xml"/>
  <Override PartName="/ppt/notesSlides/notesSlide20.xml" ContentType="application/vnd.openxmlformats-officedocument.presentationml.notesSlide+xml"/>
  <Override PartName="/ppt/tags/tag72.xml" ContentType="application/vnd.openxmlformats-officedocument.presentationml.tags+xml"/>
  <Override PartName="/ppt/notesSlides/notesSlide21.xml" ContentType="application/vnd.openxmlformats-officedocument.presentationml.notesSlide+xml"/>
  <Override PartName="/ppt/tags/tag73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2"/>
  </p:sldMasterIdLst>
  <p:notesMasterIdLst>
    <p:notesMasterId r:id="rId25"/>
  </p:notesMasterIdLst>
  <p:sldIdLst>
    <p:sldId id="259" r:id="rId3"/>
    <p:sldId id="261" r:id="rId4"/>
    <p:sldId id="260" r:id="rId5"/>
    <p:sldId id="256" r:id="rId6"/>
    <p:sldId id="262" r:id="rId7"/>
    <p:sldId id="263" r:id="rId8"/>
    <p:sldId id="264" r:id="rId9"/>
    <p:sldId id="265" r:id="rId10"/>
    <p:sldId id="293" r:id="rId11"/>
    <p:sldId id="266" r:id="rId12"/>
    <p:sldId id="267" r:id="rId13"/>
    <p:sldId id="268" r:id="rId14"/>
    <p:sldId id="269" r:id="rId15"/>
    <p:sldId id="270" r:id="rId16"/>
    <p:sldId id="294" r:id="rId17"/>
    <p:sldId id="271" r:id="rId18"/>
    <p:sldId id="272" r:id="rId19"/>
    <p:sldId id="273" r:id="rId20"/>
    <p:sldId id="274" r:id="rId21"/>
    <p:sldId id="275" r:id="rId22"/>
    <p:sldId id="257" r:id="rId23"/>
    <p:sldId id="295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C5BA"/>
    <a:srgbClr val="048535"/>
    <a:srgbClr val="06AE49"/>
    <a:srgbClr val="BBDCD5"/>
    <a:srgbClr val="899516"/>
    <a:srgbClr val="0F4010"/>
    <a:srgbClr val="89B2AA"/>
    <a:srgbClr val="92BBB2"/>
    <a:srgbClr val="07D765"/>
    <a:srgbClr val="53F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ags" Target="../tags/tag5.xml"/><Relationship Id="rId17" Type="http://schemas.openxmlformats.org/officeDocument/2006/relationships/tags" Target="../tags/tag10.xml"/><Relationship Id="rId2" Type="http://schemas.openxmlformats.org/officeDocument/2006/relationships/slideLayout" Target="../slideLayouts/slideLayout5.xml"/><Relationship Id="rId16" Type="http://schemas.openxmlformats.org/officeDocument/2006/relationships/tags" Target="../tags/tag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5" Type="http://schemas.openxmlformats.org/officeDocument/2006/relationships/tags" Target="../tags/tag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desktop-2325627_960_720"/>
          <p:cNvPicPr>
            <a:picLocks noChangeAspect="1"/>
          </p:cNvPicPr>
          <p:nvPr/>
        </p:nvPicPr>
        <p:blipFill>
          <a:blip r:embed="rId4"/>
          <a:srcRect l="57648"/>
          <a:stretch>
            <a:fillRect/>
          </a:stretch>
        </p:blipFill>
        <p:spPr>
          <a:xfrm rot="10800000">
            <a:off x="-34290" y="-10795"/>
            <a:ext cx="4855845" cy="6879590"/>
          </a:xfrm>
          <a:prstGeom prst="rect">
            <a:avLst/>
          </a:prstGeom>
        </p:spPr>
      </p:pic>
      <p:sp>
        <p:nvSpPr>
          <p:cNvPr id="4" name="任意多边形 3"/>
          <p:cNvSpPr/>
          <p:nvPr/>
        </p:nvSpPr>
        <p:spPr>
          <a:xfrm rot="10800000">
            <a:off x="1683385" y="-34925"/>
            <a:ext cx="10518140" cy="4880610"/>
          </a:xfrm>
          <a:custGeom>
            <a:avLst/>
            <a:gdLst>
              <a:gd name="connsiteX0" fmla="*/ 0 w 16564"/>
              <a:gd name="connsiteY0" fmla="*/ 7639 h 7686"/>
              <a:gd name="connsiteX1" fmla="*/ 18 w 16564"/>
              <a:gd name="connsiteY1" fmla="*/ 0 h 7686"/>
              <a:gd name="connsiteX2" fmla="*/ 16564 w 16564"/>
              <a:gd name="connsiteY2" fmla="*/ 7686 h 7686"/>
              <a:gd name="connsiteX3" fmla="*/ 0 w 16564"/>
              <a:gd name="connsiteY3" fmla="*/ 7639 h 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64" h="7686">
                <a:moveTo>
                  <a:pt x="0" y="7639"/>
                </a:moveTo>
                <a:lnTo>
                  <a:pt x="18" y="0"/>
                </a:lnTo>
                <a:cubicBezTo>
                  <a:pt x="86" y="6864"/>
                  <a:pt x="16382" y="1205"/>
                  <a:pt x="16564" y="7686"/>
                </a:cubicBezTo>
                <a:lnTo>
                  <a:pt x="0" y="7639"/>
                </a:lnTo>
                <a:close/>
              </a:path>
            </a:pathLst>
          </a:custGeom>
          <a:solidFill>
            <a:srgbClr val="8EC5BA"/>
          </a:solidFill>
          <a:ln>
            <a:noFill/>
          </a:ln>
          <a:effectLst>
            <a:outerShdw blurRad="431800" dist="114300" dir="10800000" algn="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32760" y="3014345"/>
            <a:ext cx="79146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简约活动策划方案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模板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5438140" y="4958080"/>
            <a:ext cx="1847215" cy="438150"/>
          </a:xfrm>
          <a:prstGeom prst="roundRect">
            <a:avLst/>
          </a:prstGeom>
          <a:solidFill>
            <a:srgbClr val="8EC5BA"/>
          </a:solidFill>
          <a:ln>
            <a:noFill/>
          </a:ln>
          <a:effectLst>
            <a:outerShdw blurRad="165100" dist="152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161405" y="5831840"/>
            <a:ext cx="647700" cy="6477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6400" dist="50800" sx="104000" sy="104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6485255" y="5972175"/>
            <a:ext cx="0" cy="367665"/>
          </a:xfrm>
          <a:prstGeom prst="straightConnector1">
            <a:avLst/>
          </a:prstGeom>
          <a:ln>
            <a:solidFill>
              <a:srgbClr val="8EC5B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同心圆 9"/>
          <p:cNvSpPr/>
          <p:nvPr/>
        </p:nvSpPr>
        <p:spPr>
          <a:xfrm>
            <a:off x="6543675" y="438785"/>
            <a:ext cx="333375" cy="333375"/>
          </a:xfrm>
          <a:prstGeom prst="donut">
            <a:avLst/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同心圆 10"/>
          <p:cNvSpPr/>
          <p:nvPr/>
        </p:nvSpPr>
        <p:spPr>
          <a:xfrm>
            <a:off x="10947400" y="534035"/>
            <a:ext cx="238125" cy="238125"/>
          </a:xfrm>
          <a:prstGeom prst="donut">
            <a:avLst/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同心圆 11"/>
          <p:cNvSpPr/>
          <p:nvPr/>
        </p:nvSpPr>
        <p:spPr>
          <a:xfrm>
            <a:off x="9121775" y="1642110"/>
            <a:ext cx="238125" cy="238125"/>
          </a:xfrm>
          <a:prstGeom prst="donut">
            <a:avLst/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同心圆 12"/>
          <p:cNvSpPr/>
          <p:nvPr/>
        </p:nvSpPr>
        <p:spPr>
          <a:xfrm>
            <a:off x="11668125" y="1816735"/>
            <a:ext cx="238125" cy="238125"/>
          </a:xfrm>
          <a:prstGeom prst="donut">
            <a:avLst/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同心圆 13"/>
          <p:cNvSpPr/>
          <p:nvPr/>
        </p:nvSpPr>
        <p:spPr>
          <a:xfrm>
            <a:off x="11906250" y="3181985"/>
            <a:ext cx="238125" cy="238125"/>
          </a:xfrm>
          <a:prstGeom prst="donut">
            <a:avLst/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图文框 18"/>
          <p:cNvSpPr/>
          <p:nvPr/>
        </p:nvSpPr>
        <p:spPr>
          <a:xfrm>
            <a:off x="7181850" y="1376680"/>
            <a:ext cx="200025" cy="200025"/>
          </a:xfrm>
          <a:prstGeom prst="frame">
            <a:avLst>
              <a:gd name="adj1" fmla="val 24126"/>
            </a:avLst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图文框 19"/>
          <p:cNvSpPr/>
          <p:nvPr/>
        </p:nvSpPr>
        <p:spPr>
          <a:xfrm rot="3180000">
            <a:off x="10598150" y="1945005"/>
            <a:ext cx="200025" cy="200025"/>
          </a:xfrm>
          <a:prstGeom prst="frame">
            <a:avLst>
              <a:gd name="adj1" fmla="val 24126"/>
            </a:avLst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图文框 20"/>
          <p:cNvSpPr/>
          <p:nvPr/>
        </p:nvSpPr>
        <p:spPr>
          <a:xfrm rot="3180000">
            <a:off x="5644515" y="1176655"/>
            <a:ext cx="166370" cy="166370"/>
          </a:xfrm>
          <a:prstGeom prst="frame">
            <a:avLst>
              <a:gd name="adj1" fmla="val 24126"/>
            </a:avLst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图文框 21"/>
          <p:cNvSpPr/>
          <p:nvPr/>
        </p:nvSpPr>
        <p:spPr>
          <a:xfrm rot="3180000">
            <a:off x="8470265" y="572135"/>
            <a:ext cx="166370" cy="166370"/>
          </a:xfrm>
          <a:prstGeom prst="frame">
            <a:avLst>
              <a:gd name="adj1" fmla="val 24126"/>
            </a:avLst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图文框 22"/>
          <p:cNvSpPr/>
          <p:nvPr/>
        </p:nvSpPr>
        <p:spPr>
          <a:xfrm rot="18660000">
            <a:off x="4116070" y="264795"/>
            <a:ext cx="151130" cy="151130"/>
          </a:xfrm>
          <a:prstGeom prst="frame">
            <a:avLst>
              <a:gd name="adj1" fmla="val 24126"/>
            </a:avLst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9605645" y="772160"/>
            <a:ext cx="952500" cy="2260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65100" dist="152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719945" y="772160"/>
            <a:ext cx="7239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accent1"/>
                </a:solidFill>
                <a:cs typeface="+mn-ea"/>
                <a:sym typeface="+mn-lt"/>
              </a:rPr>
              <a:t>LOGO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842000" y="5054600"/>
            <a:ext cx="128651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smtClean="0">
                <a:solidFill>
                  <a:schemeClr val="bg1"/>
                </a:solidFill>
                <a:cs typeface="+mn-ea"/>
                <a:sym typeface="+mn-lt"/>
              </a:rPr>
              <a:t>汇报人：</a:t>
            </a:r>
            <a:r>
              <a:rPr lang="en-US" altLang="zh-CN" sz="1000" smtClean="0">
                <a:solidFill>
                  <a:schemeClr val="bg1"/>
                </a:solidFill>
                <a:cs typeface="+mn-ea"/>
                <a:sym typeface="+mn-lt"/>
              </a:rPr>
              <a:t>PPT818</a:t>
            </a:r>
            <a:endParaRPr lang="en-US" altLang="zh-CN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5710" y="4109085"/>
            <a:ext cx="51720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Life is a journey, not the destination, but the scenery along the should be and the mood at the view.</a:t>
            </a:r>
          </a:p>
        </p:txBody>
      </p:sp>
      <p:sp>
        <p:nvSpPr>
          <p:cNvPr id="29" name="同心圆 28"/>
          <p:cNvSpPr/>
          <p:nvPr/>
        </p:nvSpPr>
        <p:spPr>
          <a:xfrm>
            <a:off x="2817495" y="910590"/>
            <a:ext cx="233045" cy="233045"/>
          </a:xfrm>
          <a:prstGeom prst="donut">
            <a:avLst/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0" name="同心圆 29"/>
          <p:cNvSpPr/>
          <p:nvPr/>
        </p:nvSpPr>
        <p:spPr>
          <a:xfrm>
            <a:off x="4084955" y="1360170"/>
            <a:ext cx="233045" cy="233045"/>
          </a:xfrm>
          <a:prstGeom prst="donut">
            <a:avLst/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5" grpId="0"/>
      <p:bldP spid="25" grpId="1"/>
      <p:bldP spid="28" grpId="0"/>
      <p:bldP spid="29" grpId="0" animBg="1"/>
      <p:bldP spid="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26"/>
          <p:cNvSpPr/>
          <p:nvPr/>
        </p:nvSpPr>
        <p:spPr>
          <a:xfrm>
            <a:off x="863796" y="3015911"/>
            <a:ext cx="3093248" cy="1871999"/>
          </a:xfrm>
          <a:custGeom>
            <a:avLst/>
            <a:gdLst>
              <a:gd name="connsiteX0" fmla="*/ 0 w 1523036"/>
              <a:gd name="connsiteY0" fmla="*/ 1312962 h 1312962"/>
              <a:gd name="connsiteX1" fmla="*/ 761518 w 1523036"/>
              <a:gd name="connsiteY1" fmla="*/ 0 h 1312962"/>
              <a:gd name="connsiteX2" fmla="*/ 1523036 w 1523036"/>
              <a:gd name="connsiteY2" fmla="*/ 1312962 h 1312962"/>
              <a:gd name="connsiteX3" fmla="*/ 0 w 1523036"/>
              <a:gd name="connsiteY3" fmla="*/ 1312962 h 1312962"/>
              <a:gd name="connsiteX0-1" fmla="*/ 0 w 1523036"/>
              <a:gd name="connsiteY0-2" fmla="*/ 1122131 h 1122131"/>
              <a:gd name="connsiteX1-3" fmla="*/ 761518 w 1523036"/>
              <a:gd name="connsiteY1-4" fmla="*/ 0 h 1122131"/>
              <a:gd name="connsiteX2-5" fmla="*/ 1523036 w 1523036"/>
              <a:gd name="connsiteY2-6" fmla="*/ 1122131 h 1122131"/>
              <a:gd name="connsiteX3-7" fmla="*/ 0 w 1523036"/>
              <a:gd name="connsiteY3-8" fmla="*/ 1122131 h 1122131"/>
              <a:gd name="connsiteX0-9" fmla="*/ 0 w 1523036"/>
              <a:gd name="connsiteY0-10" fmla="*/ 1122198 h 1122198"/>
              <a:gd name="connsiteX1-11" fmla="*/ 761518 w 1523036"/>
              <a:gd name="connsiteY1-12" fmla="*/ 67 h 1122198"/>
              <a:gd name="connsiteX2-13" fmla="*/ 1523036 w 1523036"/>
              <a:gd name="connsiteY2-14" fmla="*/ 1122198 h 1122198"/>
              <a:gd name="connsiteX3-15" fmla="*/ 0 w 1523036"/>
              <a:gd name="connsiteY3-16" fmla="*/ 1122198 h 1122198"/>
              <a:gd name="connsiteX0-17" fmla="*/ 0 w 1523036"/>
              <a:gd name="connsiteY0-18" fmla="*/ 1678761 h 1678761"/>
              <a:gd name="connsiteX1-19" fmla="*/ 769469 w 1523036"/>
              <a:gd name="connsiteY1-20" fmla="*/ 39 h 1678761"/>
              <a:gd name="connsiteX2-21" fmla="*/ 1523036 w 1523036"/>
              <a:gd name="connsiteY2-22" fmla="*/ 1678761 h 1678761"/>
              <a:gd name="connsiteX3-23" fmla="*/ 0 w 1523036"/>
              <a:gd name="connsiteY3-24" fmla="*/ 1678761 h 1678761"/>
              <a:gd name="connsiteX0-25" fmla="*/ 0 w 1523036"/>
              <a:gd name="connsiteY0-26" fmla="*/ 1678756 h 1678756"/>
              <a:gd name="connsiteX1-27" fmla="*/ 769469 w 1523036"/>
              <a:gd name="connsiteY1-28" fmla="*/ 34 h 1678756"/>
              <a:gd name="connsiteX2-29" fmla="*/ 1523036 w 1523036"/>
              <a:gd name="connsiteY2-30" fmla="*/ 1678756 h 1678756"/>
              <a:gd name="connsiteX3-31" fmla="*/ 0 w 1523036"/>
              <a:gd name="connsiteY3-32" fmla="*/ 1678756 h 16787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chemeClr val="accent1">
              <a:alpha val="5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Isosceles Triangle 26"/>
          <p:cNvSpPr/>
          <p:nvPr/>
        </p:nvSpPr>
        <p:spPr>
          <a:xfrm>
            <a:off x="1741909" y="3440972"/>
            <a:ext cx="3093248" cy="1431699"/>
          </a:xfrm>
          <a:custGeom>
            <a:avLst/>
            <a:gdLst>
              <a:gd name="connsiteX0" fmla="*/ 0 w 1523036"/>
              <a:gd name="connsiteY0" fmla="*/ 1312962 h 1312962"/>
              <a:gd name="connsiteX1" fmla="*/ 761518 w 1523036"/>
              <a:gd name="connsiteY1" fmla="*/ 0 h 1312962"/>
              <a:gd name="connsiteX2" fmla="*/ 1523036 w 1523036"/>
              <a:gd name="connsiteY2" fmla="*/ 1312962 h 1312962"/>
              <a:gd name="connsiteX3" fmla="*/ 0 w 1523036"/>
              <a:gd name="connsiteY3" fmla="*/ 1312962 h 1312962"/>
              <a:gd name="connsiteX0-1" fmla="*/ 0 w 1523036"/>
              <a:gd name="connsiteY0-2" fmla="*/ 1122131 h 1122131"/>
              <a:gd name="connsiteX1-3" fmla="*/ 761518 w 1523036"/>
              <a:gd name="connsiteY1-4" fmla="*/ 0 h 1122131"/>
              <a:gd name="connsiteX2-5" fmla="*/ 1523036 w 1523036"/>
              <a:gd name="connsiteY2-6" fmla="*/ 1122131 h 1122131"/>
              <a:gd name="connsiteX3-7" fmla="*/ 0 w 1523036"/>
              <a:gd name="connsiteY3-8" fmla="*/ 1122131 h 1122131"/>
              <a:gd name="connsiteX0-9" fmla="*/ 0 w 1523036"/>
              <a:gd name="connsiteY0-10" fmla="*/ 1122198 h 1122198"/>
              <a:gd name="connsiteX1-11" fmla="*/ 761518 w 1523036"/>
              <a:gd name="connsiteY1-12" fmla="*/ 67 h 1122198"/>
              <a:gd name="connsiteX2-13" fmla="*/ 1523036 w 1523036"/>
              <a:gd name="connsiteY2-14" fmla="*/ 1122198 h 1122198"/>
              <a:gd name="connsiteX3-15" fmla="*/ 0 w 1523036"/>
              <a:gd name="connsiteY3-16" fmla="*/ 1122198 h 1122198"/>
              <a:gd name="connsiteX0-17" fmla="*/ 0 w 1523036"/>
              <a:gd name="connsiteY0-18" fmla="*/ 1678761 h 1678761"/>
              <a:gd name="connsiteX1-19" fmla="*/ 769469 w 1523036"/>
              <a:gd name="connsiteY1-20" fmla="*/ 39 h 1678761"/>
              <a:gd name="connsiteX2-21" fmla="*/ 1523036 w 1523036"/>
              <a:gd name="connsiteY2-22" fmla="*/ 1678761 h 1678761"/>
              <a:gd name="connsiteX3-23" fmla="*/ 0 w 1523036"/>
              <a:gd name="connsiteY3-24" fmla="*/ 1678761 h 1678761"/>
              <a:gd name="connsiteX0-25" fmla="*/ 0 w 1523036"/>
              <a:gd name="connsiteY0-26" fmla="*/ 1678756 h 1678756"/>
              <a:gd name="connsiteX1-27" fmla="*/ 769469 w 1523036"/>
              <a:gd name="connsiteY1-28" fmla="*/ 34 h 1678756"/>
              <a:gd name="connsiteX2-29" fmla="*/ 1523036 w 1523036"/>
              <a:gd name="connsiteY2-30" fmla="*/ 1678756 h 1678756"/>
              <a:gd name="connsiteX3-31" fmla="*/ 0 w 1523036"/>
              <a:gd name="connsiteY3-32" fmla="*/ 1678756 h 16787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Isosceles Triangle 26"/>
          <p:cNvSpPr/>
          <p:nvPr/>
        </p:nvSpPr>
        <p:spPr>
          <a:xfrm>
            <a:off x="2626373" y="4143276"/>
            <a:ext cx="3093248" cy="729394"/>
          </a:xfrm>
          <a:custGeom>
            <a:avLst/>
            <a:gdLst>
              <a:gd name="connsiteX0" fmla="*/ 0 w 1523036"/>
              <a:gd name="connsiteY0" fmla="*/ 1312962 h 1312962"/>
              <a:gd name="connsiteX1" fmla="*/ 761518 w 1523036"/>
              <a:gd name="connsiteY1" fmla="*/ 0 h 1312962"/>
              <a:gd name="connsiteX2" fmla="*/ 1523036 w 1523036"/>
              <a:gd name="connsiteY2" fmla="*/ 1312962 h 1312962"/>
              <a:gd name="connsiteX3" fmla="*/ 0 w 1523036"/>
              <a:gd name="connsiteY3" fmla="*/ 1312962 h 1312962"/>
              <a:gd name="connsiteX0-1" fmla="*/ 0 w 1523036"/>
              <a:gd name="connsiteY0-2" fmla="*/ 1122131 h 1122131"/>
              <a:gd name="connsiteX1-3" fmla="*/ 761518 w 1523036"/>
              <a:gd name="connsiteY1-4" fmla="*/ 0 h 1122131"/>
              <a:gd name="connsiteX2-5" fmla="*/ 1523036 w 1523036"/>
              <a:gd name="connsiteY2-6" fmla="*/ 1122131 h 1122131"/>
              <a:gd name="connsiteX3-7" fmla="*/ 0 w 1523036"/>
              <a:gd name="connsiteY3-8" fmla="*/ 1122131 h 1122131"/>
              <a:gd name="connsiteX0-9" fmla="*/ 0 w 1523036"/>
              <a:gd name="connsiteY0-10" fmla="*/ 1122198 h 1122198"/>
              <a:gd name="connsiteX1-11" fmla="*/ 761518 w 1523036"/>
              <a:gd name="connsiteY1-12" fmla="*/ 67 h 1122198"/>
              <a:gd name="connsiteX2-13" fmla="*/ 1523036 w 1523036"/>
              <a:gd name="connsiteY2-14" fmla="*/ 1122198 h 1122198"/>
              <a:gd name="connsiteX3-15" fmla="*/ 0 w 1523036"/>
              <a:gd name="connsiteY3-16" fmla="*/ 1122198 h 1122198"/>
              <a:gd name="connsiteX0-17" fmla="*/ 0 w 1523036"/>
              <a:gd name="connsiteY0-18" fmla="*/ 1678761 h 1678761"/>
              <a:gd name="connsiteX1-19" fmla="*/ 769469 w 1523036"/>
              <a:gd name="connsiteY1-20" fmla="*/ 39 h 1678761"/>
              <a:gd name="connsiteX2-21" fmla="*/ 1523036 w 1523036"/>
              <a:gd name="connsiteY2-22" fmla="*/ 1678761 h 1678761"/>
              <a:gd name="connsiteX3-23" fmla="*/ 0 w 1523036"/>
              <a:gd name="connsiteY3-24" fmla="*/ 1678761 h 1678761"/>
              <a:gd name="connsiteX0-25" fmla="*/ 0 w 1523036"/>
              <a:gd name="connsiteY0-26" fmla="*/ 1678756 h 1678756"/>
              <a:gd name="connsiteX1-27" fmla="*/ 769469 w 1523036"/>
              <a:gd name="connsiteY1-28" fmla="*/ 34 h 1678756"/>
              <a:gd name="connsiteX2-29" fmla="*/ 1523036 w 1523036"/>
              <a:gd name="connsiteY2-30" fmla="*/ 1678756 h 1678756"/>
              <a:gd name="connsiteX3-31" fmla="*/ 0 w 1523036"/>
              <a:gd name="connsiteY3-32" fmla="*/ 1678756 h 16787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Isosceles Triangle 26"/>
          <p:cNvSpPr/>
          <p:nvPr/>
        </p:nvSpPr>
        <p:spPr>
          <a:xfrm>
            <a:off x="3510836" y="3936670"/>
            <a:ext cx="3093248" cy="936001"/>
          </a:xfrm>
          <a:custGeom>
            <a:avLst/>
            <a:gdLst>
              <a:gd name="connsiteX0" fmla="*/ 0 w 1523036"/>
              <a:gd name="connsiteY0" fmla="*/ 1312962 h 1312962"/>
              <a:gd name="connsiteX1" fmla="*/ 761518 w 1523036"/>
              <a:gd name="connsiteY1" fmla="*/ 0 h 1312962"/>
              <a:gd name="connsiteX2" fmla="*/ 1523036 w 1523036"/>
              <a:gd name="connsiteY2" fmla="*/ 1312962 h 1312962"/>
              <a:gd name="connsiteX3" fmla="*/ 0 w 1523036"/>
              <a:gd name="connsiteY3" fmla="*/ 1312962 h 1312962"/>
              <a:gd name="connsiteX0-1" fmla="*/ 0 w 1523036"/>
              <a:gd name="connsiteY0-2" fmla="*/ 1122131 h 1122131"/>
              <a:gd name="connsiteX1-3" fmla="*/ 761518 w 1523036"/>
              <a:gd name="connsiteY1-4" fmla="*/ 0 h 1122131"/>
              <a:gd name="connsiteX2-5" fmla="*/ 1523036 w 1523036"/>
              <a:gd name="connsiteY2-6" fmla="*/ 1122131 h 1122131"/>
              <a:gd name="connsiteX3-7" fmla="*/ 0 w 1523036"/>
              <a:gd name="connsiteY3-8" fmla="*/ 1122131 h 1122131"/>
              <a:gd name="connsiteX0-9" fmla="*/ 0 w 1523036"/>
              <a:gd name="connsiteY0-10" fmla="*/ 1122198 h 1122198"/>
              <a:gd name="connsiteX1-11" fmla="*/ 761518 w 1523036"/>
              <a:gd name="connsiteY1-12" fmla="*/ 67 h 1122198"/>
              <a:gd name="connsiteX2-13" fmla="*/ 1523036 w 1523036"/>
              <a:gd name="connsiteY2-14" fmla="*/ 1122198 h 1122198"/>
              <a:gd name="connsiteX3-15" fmla="*/ 0 w 1523036"/>
              <a:gd name="connsiteY3-16" fmla="*/ 1122198 h 1122198"/>
              <a:gd name="connsiteX0-17" fmla="*/ 0 w 1523036"/>
              <a:gd name="connsiteY0-18" fmla="*/ 1678761 h 1678761"/>
              <a:gd name="connsiteX1-19" fmla="*/ 769469 w 1523036"/>
              <a:gd name="connsiteY1-20" fmla="*/ 39 h 1678761"/>
              <a:gd name="connsiteX2-21" fmla="*/ 1523036 w 1523036"/>
              <a:gd name="connsiteY2-22" fmla="*/ 1678761 h 1678761"/>
              <a:gd name="connsiteX3-23" fmla="*/ 0 w 1523036"/>
              <a:gd name="connsiteY3-24" fmla="*/ 1678761 h 1678761"/>
              <a:gd name="connsiteX0-25" fmla="*/ 0 w 1523036"/>
              <a:gd name="connsiteY0-26" fmla="*/ 1678756 h 1678756"/>
              <a:gd name="connsiteX1-27" fmla="*/ 769469 w 1523036"/>
              <a:gd name="connsiteY1-28" fmla="*/ 34 h 1678756"/>
              <a:gd name="connsiteX2-29" fmla="*/ 1523036 w 1523036"/>
              <a:gd name="connsiteY2-30" fmla="*/ 1678756 h 1678756"/>
              <a:gd name="connsiteX3-31" fmla="*/ 0 w 1523036"/>
              <a:gd name="connsiteY3-32" fmla="*/ 1678756 h 16787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Isosceles Triangle 26"/>
          <p:cNvSpPr/>
          <p:nvPr/>
        </p:nvSpPr>
        <p:spPr>
          <a:xfrm>
            <a:off x="4395300" y="3792126"/>
            <a:ext cx="3093248" cy="1080545"/>
          </a:xfrm>
          <a:custGeom>
            <a:avLst/>
            <a:gdLst>
              <a:gd name="connsiteX0" fmla="*/ 0 w 1523036"/>
              <a:gd name="connsiteY0" fmla="*/ 1312962 h 1312962"/>
              <a:gd name="connsiteX1" fmla="*/ 761518 w 1523036"/>
              <a:gd name="connsiteY1" fmla="*/ 0 h 1312962"/>
              <a:gd name="connsiteX2" fmla="*/ 1523036 w 1523036"/>
              <a:gd name="connsiteY2" fmla="*/ 1312962 h 1312962"/>
              <a:gd name="connsiteX3" fmla="*/ 0 w 1523036"/>
              <a:gd name="connsiteY3" fmla="*/ 1312962 h 1312962"/>
              <a:gd name="connsiteX0-1" fmla="*/ 0 w 1523036"/>
              <a:gd name="connsiteY0-2" fmla="*/ 1122131 h 1122131"/>
              <a:gd name="connsiteX1-3" fmla="*/ 761518 w 1523036"/>
              <a:gd name="connsiteY1-4" fmla="*/ 0 h 1122131"/>
              <a:gd name="connsiteX2-5" fmla="*/ 1523036 w 1523036"/>
              <a:gd name="connsiteY2-6" fmla="*/ 1122131 h 1122131"/>
              <a:gd name="connsiteX3-7" fmla="*/ 0 w 1523036"/>
              <a:gd name="connsiteY3-8" fmla="*/ 1122131 h 1122131"/>
              <a:gd name="connsiteX0-9" fmla="*/ 0 w 1523036"/>
              <a:gd name="connsiteY0-10" fmla="*/ 1122198 h 1122198"/>
              <a:gd name="connsiteX1-11" fmla="*/ 761518 w 1523036"/>
              <a:gd name="connsiteY1-12" fmla="*/ 67 h 1122198"/>
              <a:gd name="connsiteX2-13" fmla="*/ 1523036 w 1523036"/>
              <a:gd name="connsiteY2-14" fmla="*/ 1122198 h 1122198"/>
              <a:gd name="connsiteX3-15" fmla="*/ 0 w 1523036"/>
              <a:gd name="connsiteY3-16" fmla="*/ 1122198 h 1122198"/>
              <a:gd name="connsiteX0-17" fmla="*/ 0 w 1523036"/>
              <a:gd name="connsiteY0-18" fmla="*/ 1678761 h 1678761"/>
              <a:gd name="connsiteX1-19" fmla="*/ 769469 w 1523036"/>
              <a:gd name="connsiteY1-20" fmla="*/ 39 h 1678761"/>
              <a:gd name="connsiteX2-21" fmla="*/ 1523036 w 1523036"/>
              <a:gd name="connsiteY2-22" fmla="*/ 1678761 h 1678761"/>
              <a:gd name="connsiteX3-23" fmla="*/ 0 w 1523036"/>
              <a:gd name="connsiteY3-24" fmla="*/ 1678761 h 1678761"/>
              <a:gd name="connsiteX0-25" fmla="*/ 0 w 1523036"/>
              <a:gd name="connsiteY0-26" fmla="*/ 1678756 h 1678756"/>
              <a:gd name="connsiteX1-27" fmla="*/ 769469 w 1523036"/>
              <a:gd name="connsiteY1-28" fmla="*/ 34 h 1678756"/>
              <a:gd name="connsiteX2-29" fmla="*/ 1523036 w 1523036"/>
              <a:gd name="connsiteY2-30" fmla="*/ 1678756 h 1678756"/>
              <a:gd name="connsiteX3-31" fmla="*/ 0 w 1523036"/>
              <a:gd name="connsiteY3-32" fmla="*/ 1678756 h 16787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2194680" y="2146244"/>
            <a:ext cx="431692" cy="702696"/>
          </a:xfrm>
          <a:custGeom>
            <a:avLst/>
            <a:gdLst>
              <a:gd name="T0" fmla="*/ 53 w 106"/>
              <a:gd name="T1" fmla="*/ 0 h 181"/>
              <a:gd name="T2" fmla="*/ 0 w 106"/>
              <a:gd name="T3" fmla="*/ 53 h 181"/>
              <a:gd name="T4" fmla="*/ 53 w 106"/>
              <a:gd name="T5" fmla="*/ 181 h 181"/>
              <a:gd name="T6" fmla="*/ 106 w 106"/>
              <a:gd name="T7" fmla="*/ 53 h 181"/>
              <a:gd name="T8" fmla="*/ 53 w 106"/>
              <a:gd name="T9" fmla="*/ 0 h 181"/>
              <a:gd name="T10" fmla="*/ 53 w 106"/>
              <a:gd name="T11" fmla="*/ 90 h 181"/>
              <a:gd name="T12" fmla="*/ 15 w 106"/>
              <a:gd name="T13" fmla="*/ 52 h 181"/>
              <a:gd name="T14" fmla="*/ 53 w 106"/>
              <a:gd name="T15" fmla="*/ 13 h 181"/>
              <a:gd name="T16" fmla="*/ 92 w 106"/>
              <a:gd name="T17" fmla="*/ 52 h 181"/>
              <a:gd name="T18" fmla="*/ 53 w 106"/>
              <a:gd name="T19" fmla="*/ 9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1">
                <a:moveTo>
                  <a:pt x="53" y="0"/>
                </a:moveTo>
                <a:cubicBezTo>
                  <a:pt x="24" y="0"/>
                  <a:pt x="0" y="24"/>
                  <a:pt x="0" y="53"/>
                </a:cubicBezTo>
                <a:cubicBezTo>
                  <a:pt x="0" y="83"/>
                  <a:pt x="53" y="181"/>
                  <a:pt x="53" y="181"/>
                </a:cubicBezTo>
                <a:cubicBezTo>
                  <a:pt x="53" y="181"/>
                  <a:pt x="106" y="8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lose/>
                <a:moveTo>
                  <a:pt x="53" y="90"/>
                </a:moveTo>
                <a:cubicBezTo>
                  <a:pt x="32" y="90"/>
                  <a:pt x="15" y="73"/>
                  <a:pt x="15" y="52"/>
                </a:cubicBezTo>
                <a:cubicBezTo>
                  <a:pt x="15" y="30"/>
                  <a:pt x="32" y="13"/>
                  <a:pt x="53" y="13"/>
                </a:cubicBezTo>
                <a:cubicBezTo>
                  <a:pt x="75" y="13"/>
                  <a:pt x="92" y="30"/>
                  <a:pt x="92" y="52"/>
                </a:cubicBezTo>
                <a:cubicBezTo>
                  <a:pt x="92" y="73"/>
                  <a:pt x="75" y="90"/>
                  <a:pt x="53" y="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3093658" y="2586353"/>
            <a:ext cx="431692" cy="702696"/>
          </a:xfrm>
          <a:custGeom>
            <a:avLst/>
            <a:gdLst>
              <a:gd name="T0" fmla="*/ 53 w 106"/>
              <a:gd name="T1" fmla="*/ 0 h 181"/>
              <a:gd name="T2" fmla="*/ 0 w 106"/>
              <a:gd name="T3" fmla="*/ 53 h 181"/>
              <a:gd name="T4" fmla="*/ 53 w 106"/>
              <a:gd name="T5" fmla="*/ 181 h 181"/>
              <a:gd name="T6" fmla="*/ 106 w 106"/>
              <a:gd name="T7" fmla="*/ 53 h 181"/>
              <a:gd name="T8" fmla="*/ 53 w 106"/>
              <a:gd name="T9" fmla="*/ 0 h 181"/>
              <a:gd name="T10" fmla="*/ 53 w 106"/>
              <a:gd name="T11" fmla="*/ 90 h 181"/>
              <a:gd name="T12" fmla="*/ 15 w 106"/>
              <a:gd name="T13" fmla="*/ 52 h 181"/>
              <a:gd name="T14" fmla="*/ 53 w 106"/>
              <a:gd name="T15" fmla="*/ 13 h 181"/>
              <a:gd name="T16" fmla="*/ 92 w 106"/>
              <a:gd name="T17" fmla="*/ 52 h 181"/>
              <a:gd name="T18" fmla="*/ 53 w 106"/>
              <a:gd name="T19" fmla="*/ 9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1">
                <a:moveTo>
                  <a:pt x="53" y="0"/>
                </a:moveTo>
                <a:cubicBezTo>
                  <a:pt x="24" y="0"/>
                  <a:pt x="0" y="24"/>
                  <a:pt x="0" y="53"/>
                </a:cubicBezTo>
                <a:cubicBezTo>
                  <a:pt x="0" y="83"/>
                  <a:pt x="53" y="181"/>
                  <a:pt x="53" y="181"/>
                </a:cubicBezTo>
                <a:cubicBezTo>
                  <a:pt x="53" y="181"/>
                  <a:pt x="106" y="8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lose/>
                <a:moveTo>
                  <a:pt x="53" y="90"/>
                </a:moveTo>
                <a:cubicBezTo>
                  <a:pt x="32" y="90"/>
                  <a:pt x="15" y="73"/>
                  <a:pt x="15" y="52"/>
                </a:cubicBezTo>
                <a:cubicBezTo>
                  <a:pt x="15" y="30"/>
                  <a:pt x="32" y="13"/>
                  <a:pt x="53" y="13"/>
                </a:cubicBezTo>
                <a:cubicBezTo>
                  <a:pt x="75" y="13"/>
                  <a:pt x="92" y="30"/>
                  <a:pt x="92" y="52"/>
                </a:cubicBezTo>
                <a:cubicBezTo>
                  <a:pt x="92" y="73"/>
                  <a:pt x="75" y="90"/>
                  <a:pt x="53" y="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4015702" y="3232140"/>
            <a:ext cx="431692" cy="702696"/>
          </a:xfrm>
          <a:custGeom>
            <a:avLst/>
            <a:gdLst>
              <a:gd name="T0" fmla="*/ 53 w 106"/>
              <a:gd name="T1" fmla="*/ 0 h 181"/>
              <a:gd name="T2" fmla="*/ 0 w 106"/>
              <a:gd name="T3" fmla="*/ 53 h 181"/>
              <a:gd name="T4" fmla="*/ 53 w 106"/>
              <a:gd name="T5" fmla="*/ 181 h 181"/>
              <a:gd name="T6" fmla="*/ 106 w 106"/>
              <a:gd name="T7" fmla="*/ 53 h 181"/>
              <a:gd name="T8" fmla="*/ 53 w 106"/>
              <a:gd name="T9" fmla="*/ 0 h 181"/>
              <a:gd name="T10" fmla="*/ 53 w 106"/>
              <a:gd name="T11" fmla="*/ 90 h 181"/>
              <a:gd name="T12" fmla="*/ 15 w 106"/>
              <a:gd name="T13" fmla="*/ 52 h 181"/>
              <a:gd name="T14" fmla="*/ 53 w 106"/>
              <a:gd name="T15" fmla="*/ 13 h 181"/>
              <a:gd name="T16" fmla="*/ 92 w 106"/>
              <a:gd name="T17" fmla="*/ 52 h 181"/>
              <a:gd name="T18" fmla="*/ 53 w 106"/>
              <a:gd name="T19" fmla="*/ 9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1">
                <a:moveTo>
                  <a:pt x="53" y="0"/>
                </a:moveTo>
                <a:cubicBezTo>
                  <a:pt x="24" y="0"/>
                  <a:pt x="0" y="24"/>
                  <a:pt x="0" y="53"/>
                </a:cubicBezTo>
                <a:cubicBezTo>
                  <a:pt x="0" y="83"/>
                  <a:pt x="53" y="181"/>
                  <a:pt x="53" y="181"/>
                </a:cubicBezTo>
                <a:cubicBezTo>
                  <a:pt x="53" y="181"/>
                  <a:pt x="106" y="8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lose/>
                <a:moveTo>
                  <a:pt x="53" y="90"/>
                </a:moveTo>
                <a:cubicBezTo>
                  <a:pt x="32" y="90"/>
                  <a:pt x="15" y="73"/>
                  <a:pt x="15" y="52"/>
                </a:cubicBezTo>
                <a:cubicBezTo>
                  <a:pt x="15" y="30"/>
                  <a:pt x="32" y="13"/>
                  <a:pt x="53" y="13"/>
                </a:cubicBezTo>
                <a:cubicBezTo>
                  <a:pt x="75" y="13"/>
                  <a:pt x="92" y="30"/>
                  <a:pt x="92" y="52"/>
                </a:cubicBezTo>
                <a:cubicBezTo>
                  <a:pt x="92" y="73"/>
                  <a:pt x="75" y="90"/>
                  <a:pt x="53" y="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 7"/>
          <p:cNvSpPr>
            <a:spLocks noEditPoints="1"/>
          </p:cNvSpPr>
          <p:nvPr/>
        </p:nvSpPr>
        <p:spPr bwMode="auto">
          <a:xfrm>
            <a:off x="4857506" y="3033420"/>
            <a:ext cx="431692" cy="702696"/>
          </a:xfrm>
          <a:custGeom>
            <a:avLst/>
            <a:gdLst>
              <a:gd name="T0" fmla="*/ 53 w 106"/>
              <a:gd name="T1" fmla="*/ 0 h 181"/>
              <a:gd name="T2" fmla="*/ 0 w 106"/>
              <a:gd name="T3" fmla="*/ 53 h 181"/>
              <a:gd name="T4" fmla="*/ 53 w 106"/>
              <a:gd name="T5" fmla="*/ 181 h 181"/>
              <a:gd name="T6" fmla="*/ 106 w 106"/>
              <a:gd name="T7" fmla="*/ 53 h 181"/>
              <a:gd name="T8" fmla="*/ 53 w 106"/>
              <a:gd name="T9" fmla="*/ 0 h 181"/>
              <a:gd name="T10" fmla="*/ 53 w 106"/>
              <a:gd name="T11" fmla="*/ 90 h 181"/>
              <a:gd name="T12" fmla="*/ 15 w 106"/>
              <a:gd name="T13" fmla="*/ 52 h 181"/>
              <a:gd name="T14" fmla="*/ 53 w 106"/>
              <a:gd name="T15" fmla="*/ 13 h 181"/>
              <a:gd name="T16" fmla="*/ 92 w 106"/>
              <a:gd name="T17" fmla="*/ 52 h 181"/>
              <a:gd name="T18" fmla="*/ 53 w 106"/>
              <a:gd name="T19" fmla="*/ 9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1">
                <a:moveTo>
                  <a:pt x="53" y="0"/>
                </a:moveTo>
                <a:cubicBezTo>
                  <a:pt x="24" y="0"/>
                  <a:pt x="0" y="24"/>
                  <a:pt x="0" y="53"/>
                </a:cubicBezTo>
                <a:cubicBezTo>
                  <a:pt x="0" y="83"/>
                  <a:pt x="53" y="181"/>
                  <a:pt x="53" y="181"/>
                </a:cubicBezTo>
                <a:cubicBezTo>
                  <a:pt x="53" y="181"/>
                  <a:pt x="106" y="8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lose/>
                <a:moveTo>
                  <a:pt x="53" y="90"/>
                </a:moveTo>
                <a:cubicBezTo>
                  <a:pt x="32" y="90"/>
                  <a:pt x="15" y="73"/>
                  <a:pt x="15" y="52"/>
                </a:cubicBezTo>
                <a:cubicBezTo>
                  <a:pt x="15" y="30"/>
                  <a:pt x="32" y="13"/>
                  <a:pt x="53" y="13"/>
                </a:cubicBezTo>
                <a:cubicBezTo>
                  <a:pt x="75" y="13"/>
                  <a:pt x="92" y="30"/>
                  <a:pt x="92" y="52"/>
                </a:cubicBezTo>
                <a:cubicBezTo>
                  <a:pt x="92" y="73"/>
                  <a:pt x="75" y="90"/>
                  <a:pt x="53" y="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Freeform 7"/>
          <p:cNvSpPr>
            <a:spLocks noEditPoints="1"/>
          </p:cNvSpPr>
          <p:nvPr/>
        </p:nvSpPr>
        <p:spPr bwMode="auto">
          <a:xfrm>
            <a:off x="5730160" y="2881826"/>
            <a:ext cx="431692" cy="702696"/>
          </a:xfrm>
          <a:custGeom>
            <a:avLst/>
            <a:gdLst>
              <a:gd name="T0" fmla="*/ 53 w 106"/>
              <a:gd name="T1" fmla="*/ 0 h 181"/>
              <a:gd name="T2" fmla="*/ 0 w 106"/>
              <a:gd name="T3" fmla="*/ 53 h 181"/>
              <a:gd name="T4" fmla="*/ 53 w 106"/>
              <a:gd name="T5" fmla="*/ 181 h 181"/>
              <a:gd name="T6" fmla="*/ 106 w 106"/>
              <a:gd name="T7" fmla="*/ 53 h 181"/>
              <a:gd name="T8" fmla="*/ 53 w 106"/>
              <a:gd name="T9" fmla="*/ 0 h 181"/>
              <a:gd name="T10" fmla="*/ 53 w 106"/>
              <a:gd name="T11" fmla="*/ 90 h 181"/>
              <a:gd name="T12" fmla="*/ 15 w 106"/>
              <a:gd name="T13" fmla="*/ 52 h 181"/>
              <a:gd name="T14" fmla="*/ 53 w 106"/>
              <a:gd name="T15" fmla="*/ 13 h 181"/>
              <a:gd name="T16" fmla="*/ 92 w 106"/>
              <a:gd name="T17" fmla="*/ 52 h 181"/>
              <a:gd name="T18" fmla="*/ 53 w 106"/>
              <a:gd name="T19" fmla="*/ 9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1">
                <a:moveTo>
                  <a:pt x="53" y="0"/>
                </a:moveTo>
                <a:cubicBezTo>
                  <a:pt x="24" y="0"/>
                  <a:pt x="0" y="24"/>
                  <a:pt x="0" y="53"/>
                </a:cubicBezTo>
                <a:cubicBezTo>
                  <a:pt x="0" y="83"/>
                  <a:pt x="53" y="181"/>
                  <a:pt x="53" y="181"/>
                </a:cubicBezTo>
                <a:cubicBezTo>
                  <a:pt x="53" y="181"/>
                  <a:pt x="106" y="8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lose/>
                <a:moveTo>
                  <a:pt x="53" y="90"/>
                </a:moveTo>
                <a:cubicBezTo>
                  <a:pt x="32" y="90"/>
                  <a:pt x="15" y="73"/>
                  <a:pt x="15" y="52"/>
                </a:cubicBezTo>
                <a:cubicBezTo>
                  <a:pt x="15" y="30"/>
                  <a:pt x="32" y="13"/>
                  <a:pt x="53" y="13"/>
                </a:cubicBezTo>
                <a:cubicBezTo>
                  <a:pt x="75" y="13"/>
                  <a:pt x="92" y="30"/>
                  <a:pt x="92" y="52"/>
                </a:cubicBezTo>
                <a:cubicBezTo>
                  <a:pt x="92" y="73"/>
                  <a:pt x="75" y="90"/>
                  <a:pt x="53" y="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31446" y="2243511"/>
            <a:ext cx="369168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7755"/>
            <a:r>
              <a:rPr lang="id-ID" sz="105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8</a:t>
            </a:r>
            <a:r>
              <a:rPr lang="en-US" sz="105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0%</a:t>
            </a:r>
            <a:endParaRPr lang="en-US" sz="8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761422" y="2977630"/>
            <a:ext cx="369168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7755"/>
            <a:r>
              <a:rPr lang="id-ID" sz="105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65</a:t>
            </a:r>
            <a:r>
              <a:rPr lang="en-US" sz="105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%</a:t>
            </a:r>
            <a:endParaRPr lang="en-US" sz="8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131885" y="2676756"/>
            <a:ext cx="369168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7755"/>
            <a:r>
              <a:rPr lang="id-ID" sz="105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30</a:t>
            </a:r>
            <a:r>
              <a:rPr lang="en-US" sz="105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%</a:t>
            </a:r>
            <a:endParaRPr lang="en-US" sz="8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046684" y="3329585"/>
            <a:ext cx="369168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7755"/>
            <a:r>
              <a:rPr lang="id-ID" sz="105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50</a:t>
            </a:r>
            <a:r>
              <a:rPr lang="en-US" sz="105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%</a:t>
            </a:r>
            <a:endParaRPr lang="en-US" sz="8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890136" y="3126696"/>
            <a:ext cx="369168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7755"/>
            <a:r>
              <a:rPr lang="id-ID" sz="105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35%</a:t>
            </a:r>
            <a:endParaRPr lang="en-US" sz="8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7" name="Title 13"/>
          <p:cNvSpPr txBox="1"/>
          <p:nvPr/>
        </p:nvSpPr>
        <p:spPr>
          <a:xfrm>
            <a:off x="1601866" y="4892403"/>
            <a:ext cx="1299850" cy="466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d-ID" sz="1200" dirty="0">
                <a:solidFill>
                  <a:prstClr val="white">
                    <a:lumMod val="50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YouTube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itle 13"/>
          <p:cNvSpPr txBox="1"/>
          <p:nvPr/>
        </p:nvSpPr>
        <p:spPr>
          <a:xfrm>
            <a:off x="2616222" y="4890816"/>
            <a:ext cx="1299850" cy="466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d-ID" sz="1200" dirty="0">
                <a:solidFill>
                  <a:prstClr val="white">
                    <a:lumMod val="50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MySpace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itle 13"/>
          <p:cNvSpPr txBox="1"/>
          <p:nvPr/>
        </p:nvSpPr>
        <p:spPr>
          <a:xfrm>
            <a:off x="3522575" y="4887335"/>
            <a:ext cx="1299850" cy="466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d-ID" sz="1200" dirty="0">
                <a:solidFill>
                  <a:prstClr val="white">
                    <a:lumMod val="50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Tumblr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itle 13"/>
          <p:cNvSpPr txBox="1"/>
          <p:nvPr/>
        </p:nvSpPr>
        <p:spPr>
          <a:xfrm>
            <a:off x="4411190" y="4890816"/>
            <a:ext cx="1299850" cy="466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d-ID" sz="1200" dirty="0">
                <a:solidFill>
                  <a:prstClr val="white">
                    <a:lumMod val="50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Pinterest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itle 13"/>
          <p:cNvSpPr txBox="1"/>
          <p:nvPr/>
        </p:nvSpPr>
        <p:spPr>
          <a:xfrm>
            <a:off x="5311009" y="4890816"/>
            <a:ext cx="1299850" cy="466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d-ID" sz="1200" dirty="0">
                <a:solidFill>
                  <a:prstClr val="white">
                    <a:lumMod val="50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Facebook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2" name="Straight Connector 46"/>
          <p:cNvCxnSpPr/>
          <p:nvPr/>
        </p:nvCxnSpPr>
        <p:spPr>
          <a:xfrm>
            <a:off x="792438" y="4963248"/>
            <a:ext cx="6768000" cy="0"/>
          </a:xfrm>
          <a:prstGeom prst="line">
            <a:avLst/>
          </a:prstGeom>
          <a:noFill/>
          <a:ln w="50800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solid"/>
            <a:miter lim="800000"/>
            <a:headEnd type="diamond" w="sm" len="sm"/>
            <a:tailEnd type="diamond" w="sm" len="sm"/>
          </a:ln>
          <a:effectLst/>
        </p:spPr>
      </p:cxnSp>
      <p:sp>
        <p:nvSpPr>
          <p:cNvPr id="23" name="TextBox 47"/>
          <p:cNvSpPr txBox="1"/>
          <p:nvPr/>
        </p:nvSpPr>
        <p:spPr>
          <a:xfrm>
            <a:off x="7807960" y="2144179"/>
            <a:ext cx="741680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标题</a:t>
            </a:r>
          </a:p>
        </p:txBody>
      </p:sp>
      <p:sp>
        <p:nvSpPr>
          <p:cNvPr id="24" name="TextBox 48"/>
          <p:cNvSpPr txBox="1"/>
          <p:nvPr/>
        </p:nvSpPr>
        <p:spPr>
          <a:xfrm>
            <a:off x="7807960" y="2521707"/>
            <a:ext cx="2339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把您要添加的内容写到此处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TextBox 49"/>
          <p:cNvSpPr txBox="1"/>
          <p:nvPr/>
        </p:nvSpPr>
        <p:spPr>
          <a:xfrm>
            <a:off x="7848048" y="3636475"/>
            <a:ext cx="3400101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标题数字等都可以通过点击和重新输入进行更改，顶部</a:t>
            </a:r>
            <a:r>
              <a:rPr lang="en-US" altLang="zh-CN" sz="12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“</a:t>
            </a:r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开始</a:t>
            </a:r>
            <a:r>
              <a:rPr lang="en-US" altLang="zh-CN" sz="12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”</a:t>
            </a:r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面板中可以对字体、字号、颜色、行距等进行修改。标题数字等都可以通过点击和重新输入进行更改，顶部</a:t>
            </a:r>
            <a:r>
              <a:rPr lang="en-US" altLang="zh-CN" sz="12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“</a:t>
            </a:r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开始</a:t>
            </a:r>
            <a:r>
              <a:rPr lang="en-US" altLang="zh-CN" sz="12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”</a:t>
            </a:r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面板中可以对字体、字号、颜色、行距等进行修改。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7" name="TextBox 51"/>
          <p:cNvSpPr txBox="1"/>
          <p:nvPr/>
        </p:nvSpPr>
        <p:spPr>
          <a:xfrm>
            <a:off x="7807960" y="2640618"/>
            <a:ext cx="16546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7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80%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3995420" y="119380"/>
            <a:ext cx="3997325" cy="368300"/>
            <a:chOff x="6292" y="188"/>
            <a:chExt cx="6295" cy="580"/>
          </a:xfrm>
        </p:grpSpPr>
        <p:sp>
          <p:nvSpPr>
            <p:cNvPr id="34" name="同心圆 11"/>
            <p:cNvSpPr/>
            <p:nvPr/>
          </p:nvSpPr>
          <p:spPr>
            <a:xfrm>
              <a:off x="6292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5" name="同心圆 12"/>
            <p:cNvSpPr/>
            <p:nvPr/>
          </p:nvSpPr>
          <p:spPr>
            <a:xfrm>
              <a:off x="6906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6" name="同心圆 13"/>
            <p:cNvSpPr/>
            <p:nvPr/>
          </p:nvSpPr>
          <p:spPr>
            <a:xfrm>
              <a:off x="11658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7" name="同心圆 14"/>
            <p:cNvSpPr/>
            <p:nvPr/>
          </p:nvSpPr>
          <p:spPr>
            <a:xfrm>
              <a:off x="12269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634" y="188"/>
              <a:ext cx="3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输入您的标题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94"/>
          <p:cNvGrpSpPr/>
          <p:nvPr/>
        </p:nvGrpSpPr>
        <p:grpSpPr>
          <a:xfrm>
            <a:off x="1878492" y="1881920"/>
            <a:ext cx="559901" cy="559901"/>
            <a:chOff x="0" y="0"/>
            <a:chExt cx="1243363" cy="1243363"/>
          </a:xfrm>
        </p:grpSpPr>
        <p:sp>
          <p:nvSpPr>
            <p:cNvPr id="6" name="Shape 1290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cs typeface="+mn-ea"/>
                <a:sym typeface="+mn-lt"/>
              </a:endParaRPr>
            </a:p>
          </p:txBody>
        </p:sp>
        <p:grpSp>
          <p:nvGrpSpPr>
            <p:cNvPr id="7" name="Group 1293"/>
            <p:cNvGrpSpPr/>
            <p:nvPr/>
          </p:nvGrpSpPr>
          <p:grpSpPr>
            <a:xfrm>
              <a:off x="374055" y="351222"/>
              <a:ext cx="495253" cy="540919"/>
              <a:chOff x="0" y="0"/>
              <a:chExt cx="495252" cy="540918"/>
            </a:xfrm>
          </p:grpSpPr>
          <p:sp>
            <p:nvSpPr>
              <p:cNvPr id="8" name="Shape 1291"/>
              <p:cNvSpPr/>
              <p:nvPr/>
            </p:nvSpPr>
            <p:spPr>
              <a:xfrm>
                <a:off x="107933" y="0"/>
                <a:ext cx="270131" cy="270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4" y="18436"/>
                    </a:moveTo>
                    <a:cubicBezTo>
                      <a:pt x="5273" y="20546"/>
                      <a:pt x="7818" y="21600"/>
                      <a:pt x="10800" y="21600"/>
                    </a:cubicBezTo>
                    <a:cubicBezTo>
                      <a:pt x="13782" y="21600"/>
                      <a:pt x="16327" y="20546"/>
                      <a:pt x="18436" y="18436"/>
                    </a:cubicBezTo>
                    <a:cubicBezTo>
                      <a:pt x="20546" y="16327"/>
                      <a:pt x="21600" y="13782"/>
                      <a:pt x="21600" y="10800"/>
                    </a:cubicBezTo>
                    <a:cubicBezTo>
                      <a:pt x="21600" y="7818"/>
                      <a:pt x="20546" y="5273"/>
                      <a:pt x="18436" y="3164"/>
                    </a:cubicBezTo>
                    <a:cubicBezTo>
                      <a:pt x="16327" y="1054"/>
                      <a:pt x="13782" y="0"/>
                      <a:pt x="10800" y="0"/>
                    </a:cubicBezTo>
                    <a:cubicBezTo>
                      <a:pt x="7818" y="0"/>
                      <a:pt x="5273" y="1055"/>
                      <a:pt x="3164" y="3164"/>
                    </a:cubicBezTo>
                    <a:cubicBezTo>
                      <a:pt x="1055" y="5273"/>
                      <a:pt x="0" y="7818"/>
                      <a:pt x="0" y="10800"/>
                    </a:cubicBezTo>
                    <a:cubicBezTo>
                      <a:pt x="0" y="13782"/>
                      <a:pt x="1055" y="16327"/>
                      <a:pt x="3164" y="18436"/>
                    </a:cubicBezTo>
                    <a:cubicBezTo>
                      <a:pt x="3164" y="18436"/>
                      <a:pt x="3164" y="18436"/>
                      <a:pt x="3164" y="18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cs typeface="+mn-ea"/>
                  <a:sym typeface="+mn-lt"/>
                </a:endParaRPr>
              </a:p>
            </p:txBody>
          </p:sp>
          <p:sp>
            <p:nvSpPr>
              <p:cNvPr id="9" name="Shape 1292"/>
              <p:cNvSpPr/>
              <p:nvPr/>
            </p:nvSpPr>
            <p:spPr>
              <a:xfrm>
                <a:off x="0" y="248248"/>
                <a:ext cx="495253" cy="292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32" y="9360"/>
                    </a:moveTo>
                    <a:cubicBezTo>
                      <a:pt x="21225" y="8347"/>
                      <a:pt x="21089" y="7408"/>
                      <a:pt x="20925" y="6543"/>
                    </a:cubicBezTo>
                    <a:cubicBezTo>
                      <a:pt x="20761" y="5678"/>
                      <a:pt x="20542" y="4834"/>
                      <a:pt x="20266" y="4011"/>
                    </a:cubicBezTo>
                    <a:cubicBezTo>
                      <a:pt x="19989" y="3190"/>
                      <a:pt x="19673" y="2489"/>
                      <a:pt x="19314" y="1909"/>
                    </a:cubicBezTo>
                    <a:cubicBezTo>
                      <a:pt x="18957" y="1329"/>
                      <a:pt x="18519" y="867"/>
                      <a:pt x="18002" y="520"/>
                    </a:cubicBezTo>
                    <a:cubicBezTo>
                      <a:pt x="17487" y="175"/>
                      <a:pt x="16916" y="0"/>
                      <a:pt x="16292" y="0"/>
                    </a:cubicBezTo>
                    <a:cubicBezTo>
                      <a:pt x="16190" y="0"/>
                      <a:pt x="15970" y="187"/>
                      <a:pt x="15632" y="559"/>
                    </a:cubicBezTo>
                    <a:cubicBezTo>
                      <a:pt x="15295" y="931"/>
                      <a:pt x="14922" y="1348"/>
                      <a:pt x="14512" y="1805"/>
                    </a:cubicBezTo>
                    <a:cubicBezTo>
                      <a:pt x="14103" y="2264"/>
                      <a:pt x="13557" y="2680"/>
                      <a:pt x="12871" y="3051"/>
                    </a:cubicBezTo>
                    <a:cubicBezTo>
                      <a:pt x="12185" y="3423"/>
                      <a:pt x="11496" y="3610"/>
                      <a:pt x="10800" y="3610"/>
                    </a:cubicBezTo>
                    <a:cubicBezTo>
                      <a:pt x="10104" y="3610"/>
                      <a:pt x="9414" y="3423"/>
                      <a:pt x="8729" y="3051"/>
                    </a:cubicBezTo>
                    <a:cubicBezTo>
                      <a:pt x="8043" y="2680"/>
                      <a:pt x="7496" y="2264"/>
                      <a:pt x="7087" y="1805"/>
                    </a:cubicBezTo>
                    <a:cubicBezTo>
                      <a:pt x="6678" y="1348"/>
                      <a:pt x="6304" y="931"/>
                      <a:pt x="5967" y="559"/>
                    </a:cubicBezTo>
                    <a:cubicBezTo>
                      <a:pt x="5630" y="187"/>
                      <a:pt x="5410" y="0"/>
                      <a:pt x="5308" y="0"/>
                    </a:cubicBezTo>
                    <a:cubicBezTo>
                      <a:pt x="4684" y="0"/>
                      <a:pt x="4113" y="175"/>
                      <a:pt x="3597" y="520"/>
                    </a:cubicBezTo>
                    <a:cubicBezTo>
                      <a:pt x="3081" y="867"/>
                      <a:pt x="2643" y="1329"/>
                      <a:pt x="2286" y="1909"/>
                    </a:cubicBezTo>
                    <a:cubicBezTo>
                      <a:pt x="1927" y="2488"/>
                      <a:pt x="1611" y="3190"/>
                      <a:pt x="1334" y="4011"/>
                    </a:cubicBezTo>
                    <a:cubicBezTo>
                      <a:pt x="1058" y="4834"/>
                      <a:pt x="839" y="5678"/>
                      <a:pt x="675" y="6543"/>
                    </a:cubicBezTo>
                    <a:cubicBezTo>
                      <a:pt x="511" y="7408"/>
                      <a:pt x="375" y="8347"/>
                      <a:pt x="268" y="9360"/>
                    </a:cubicBezTo>
                    <a:cubicBezTo>
                      <a:pt x="161" y="10371"/>
                      <a:pt x="89" y="11314"/>
                      <a:pt x="53" y="12189"/>
                    </a:cubicBezTo>
                    <a:cubicBezTo>
                      <a:pt x="17" y="13063"/>
                      <a:pt x="0" y="13959"/>
                      <a:pt x="0" y="14877"/>
                    </a:cubicBezTo>
                    <a:cubicBezTo>
                      <a:pt x="0" y="16953"/>
                      <a:pt x="372" y="18593"/>
                      <a:pt x="1119" y="19795"/>
                    </a:cubicBezTo>
                    <a:cubicBezTo>
                      <a:pt x="1866" y="20998"/>
                      <a:pt x="2858" y="21600"/>
                      <a:pt x="4096" y="21600"/>
                    </a:cubicBezTo>
                    <a:lnTo>
                      <a:pt x="17504" y="21600"/>
                    </a:lnTo>
                    <a:cubicBezTo>
                      <a:pt x="18741" y="21600"/>
                      <a:pt x="19734" y="20998"/>
                      <a:pt x="20480" y="19795"/>
                    </a:cubicBezTo>
                    <a:cubicBezTo>
                      <a:pt x="21227" y="18593"/>
                      <a:pt x="21600" y="16953"/>
                      <a:pt x="21600" y="14877"/>
                    </a:cubicBezTo>
                    <a:cubicBezTo>
                      <a:pt x="21600" y="13959"/>
                      <a:pt x="21582" y="13063"/>
                      <a:pt x="21547" y="12189"/>
                    </a:cubicBezTo>
                    <a:cubicBezTo>
                      <a:pt x="21511" y="11314"/>
                      <a:pt x="21439" y="10371"/>
                      <a:pt x="21332" y="9360"/>
                    </a:cubicBezTo>
                    <a:cubicBezTo>
                      <a:pt x="21332" y="9360"/>
                      <a:pt x="21332" y="9360"/>
                      <a:pt x="21332" y="9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10" name="Shape 1319"/>
          <p:cNvSpPr/>
          <p:nvPr/>
        </p:nvSpPr>
        <p:spPr>
          <a:xfrm flipV="1">
            <a:off x="2436736" y="2160868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cs typeface="+mn-ea"/>
              <a:sym typeface="+mn-lt"/>
            </a:endParaRPr>
          </a:p>
        </p:txBody>
      </p:sp>
      <p:sp>
        <p:nvSpPr>
          <p:cNvPr id="11" name="Shape 1320"/>
          <p:cNvSpPr/>
          <p:nvPr/>
        </p:nvSpPr>
        <p:spPr>
          <a:xfrm flipV="1">
            <a:off x="4655451" y="2160868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cs typeface="+mn-ea"/>
              <a:sym typeface="+mn-lt"/>
            </a:endParaRPr>
          </a:p>
        </p:txBody>
      </p:sp>
      <p:sp>
        <p:nvSpPr>
          <p:cNvPr id="12" name="Shape 1321"/>
          <p:cNvSpPr/>
          <p:nvPr/>
        </p:nvSpPr>
        <p:spPr>
          <a:xfrm flipV="1">
            <a:off x="6874168" y="2160868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cs typeface="+mn-ea"/>
              <a:sym typeface="+mn-lt"/>
            </a:endParaRPr>
          </a:p>
        </p:txBody>
      </p:sp>
      <p:sp>
        <p:nvSpPr>
          <p:cNvPr id="13" name="Shape 1322"/>
          <p:cNvSpPr/>
          <p:nvPr/>
        </p:nvSpPr>
        <p:spPr>
          <a:xfrm flipH="1">
            <a:off x="2716190" y="4567870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cs typeface="+mn-ea"/>
              <a:sym typeface="+mn-lt"/>
            </a:endParaRPr>
          </a:p>
        </p:txBody>
      </p:sp>
      <p:sp>
        <p:nvSpPr>
          <p:cNvPr id="14" name="Shape 1323"/>
          <p:cNvSpPr/>
          <p:nvPr/>
        </p:nvSpPr>
        <p:spPr>
          <a:xfrm flipH="1">
            <a:off x="4934905" y="4567870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cs typeface="+mn-ea"/>
              <a:sym typeface="+mn-lt"/>
            </a:endParaRPr>
          </a:p>
        </p:txBody>
      </p:sp>
      <p:sp>
        <p:nvSpPr>
          <p:cNvPr id="15" name="Shape 1324"/>
          <p:cNvSpPr/>
          <p:nvPr/>
        </p:nvSpPr>
        <p:spPr>
          <a:xfrm flipH="1">
            <a:off x="7153620" y="4567870"/>
            <a:ext cx="138101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cs typeface="+mn-ea"/>
              <a:sym typeface="+mn-lt"/>
            </a:endParaRPr>
          </a:p>
        </p:txBody>
      </p:sp>
      <p:sp>
        <p:nvSpPr>
          <p:cNvPr id="16" name="Shape 1325"/>
          <p:cNvSpPr/>
          <p:nvPr/>
        </p:nvSpPr>
        <p:spPr>
          <a:xfrm flipV="1">
            <a:off x="9092100" y="2160868"/>
            <a:ext cx="169685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cs typeface="+mn-ea"/>
              <a:sym typeface="+mn-lt"/>
            </a:endParaRPr>
          </a:p>
        </p:txBody>
      </p:sp>
      <p:sp>
        <p:nvSpPr>
          <p:cNvPr id="3" name="Shape 1326"/>
          <p:cNvSpPr/>
          <p:nvPr/>
        </p:nvSpPr>
        <p:spPr>
          <a:xfrm>
            <a:off x="10787773" y="2171425"/>
            <a:ext cx="0" cy="240216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cs typeface="+mn-ea"/>
              <a:sym typeface="+mn-lt"/>
            </a:endParaRPr>
          </a:p>
        </p:txBody>
      </p:sp>
      <p:sp>
        <p:nvSpPr>
          <p:cNvPr id="4" name="Shape 1327"/>
          <p:cNvSpPr/>
          <p:nvPr/>
        </p:nvSpPr>
        <p:spPr>
          <a:xfrm flipH="1">
            <a:off x="9372337" y="4567870"/>
            <a:ext cx="141566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cs typeface="+mn-ea"/>
              <a:sym typeface="+mn-lt"/>
            </a:endParaRPr>
          </a:p>
        </p:txBody>
      </p:sp>
      <p:sp>
        <p:nvSpPr>
          <p:cNvPr id="5" name="Shape 1328"/>
          <p:cNvSpPr/>
          <p:nvPr/>
        </p:nvSpPr>
        <p:spPr>
          <a:xfrm flipH="1">
            <a:off x="1182041" y="4567870"/>
            <a:ext cx="70221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cs typeface="+mn-ea"/>
              <a:sym typeface="+mn-lt"/>
            </a:endParaRPr>
          </a:p>
        </p:txBody>
      </p:sp>
      <p:sp>
        <p:nvSpPr>
          <p:cNvPr id="23" name="Shape 1329"/>
          <p:cNvSpPr/>
          <p:nvPr/>
        </p:nvSpPr>
        <p:spPr>
          <a:xfrm flipV="1">
            <a:off x="1184529" y="2160869"/>
            <a:ext cx="0" cy="241272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cs typeface="+mn-ea"/>
              <a:sym typeface="+mn-lt"/>
            </a:endParaRPr>
          </a:p>
        </p:txBody>
      </p:sp>
      <p:sp>
        <p:nvSpPr>
          <p:cNvPr id="24" name="Shape 1330"/>
          <p:cNvSpPr/>
          <p:nvPr/>
        </p:nvSpPr>
        <p:spPr>
          <a:xfrm>
            <a:off x="1178519" y="2160868"/>
            <a:ext cx="42217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cs typeface="+mn-ea"/>
              <a:sym typeface="+mn-lt"/>
            </a:endParaRPr>
          </a:p>
        </p:txBody>
      </p:sp>
      <p:grpSp>
        <p:nvGrpSpPr>
          <p:cNvPr id="25" name="Group 1335"/>
          <p:cNvGrpSpPr/>
          <p:nvPr/>
        </p:nvGrpSpPr>
        <p:grpSpPr>
          <a:xfrm>
            <a:off x="4097206" y="1881920"/>
            <a:ext cx="559901" cy="559901"/>
            <a:chOff x="0" y="0"/>
            <a:chExt cx="1243363" cy="1243363"/>
          </a:xfrm>
        </p:grpSpPr>
        <p:sp>
          <p:nvSpPr>
            <p:cNvPr id="30" name="Shape 133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cs typeface="+mn-ea"/>
                <a:sym typeface="+mn-lt"/>
              </a:endParaRPr>
            </a:p>
          </p:txBody>
        </p:sp>
        <p:grpSp>
          <p:nvGrpSpPr>
            <p:cNvPr id="31" name="Group 1334"/>
            <p:cNvGrpSpPr/>
            <p:nvPr/>
          </p:nvGrpSpPr>
          <p:grpSpPr>
            <a:xfrm>
              <a:off x="452618" y="384509"/>
              <a:ext cx="335923" cy="474346"/>
              <a:chOff x="0" y="0"/>
              <a:chExt cx="335921" cy="474344"/>
            </a:xfrm>
          </p:grpSpPr>
          <p:sp>
            <p:nvSpPr>
              <p:cNvPr id="32" name="Shape 1332"/>
              <p:cNvSpPr/>
              <p:nvPr/>
            </p:nvSpPr>
            <p:spPr>
              <a:xfrm>
                <a:off x="0" y="42435"/>
                <a:ext cx="335922" cy="431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cs typeface="+mn-ea"/>
                  <a:sym typeface="+mn-lt"/>
                </a:endParaRPr>
              </a:p>
            </p:txBody>
          </p:sp>
          <p:sp>
            <p:nvSpPr>
              <p:cNvPr id="33" name="Shape 1333"/>
              <p:cNvSpPr/>
              <p:nvPr/>
            </p:nvSpPr>
            <p:spPr>
              <a:xfrm>
                <a:off x="59175" y="0"/>
                <a:ext cx="215954" cy="9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" name="Group 1338"/>
          <p:cNvGrpSpPr/>
          <p:nvPr/>
        </p:nvGrpSpPr>
        <p:grpSpPr>
          <a:xfrm>
            <a:off x="6315922" y="1881920"/>
            <a:ext cx="559901" cy="559901"/>
            <a:chOff x="0" y="0"/>
            <a:chExt cx="1243363" cy="1243363"/>
          </a:xfrm>
        </p:grpSpPr>
        <p:sp>
          <p:nvSpPr>
            <p:cNvPr id="35" name="Shape 1336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cs typeface="+mn-ea"/>
                <a:sym typeface="+mn-lt"/>
              </a:endParaRPr>
            </a:p>
          </p:txBody>
        </p:sp>
        <p:sp>
          <p:nvSpPr>
            <p:cNvPr id="36" name="Shape 1337"/>
            <p:cNvSpPr/>
            <p:nvPr/>
          </p:nvSpPr>
          <p:spPr>
            <a:xfrm>
              <a:off x="384508" y="384509"/>
              <a:ext cx="474347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cs typeface="+mn-ea"/>
                <a:sym typeface="+mn-lt"/>
              </a:endParaRPr>
            </a:p>
          </p:txBody>
        </p:sp>
      </p:grpSp>
      <p:grpSp>
        <p:nvGrpSpPr>
          <p:cNvPr id="38" name="Group 1341"/>
          <p:cNvGrpSpPr/>
          <p:nvPr/>
        </p:nvGrpSpPr>
        <p:grpSpPr>
          <a:xfrm>
            <a:off x="8534638" y="1881920"/>
            <a:ext cx="559901" cy="559901"/>
            <a:chOff x="0" y="0"/>
            <a:chExt cx="1243363" cy="1243363"/>
          </a:xfrm>
        </p:grpSpPr>
        <p:sp>
          <p:nvSpPr>
            <p:cNvPr id="39" name="Shape 1339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cs typeface="+mn-ea"/>
                <a:sym typeface="+mn-lt"/>
              </a:endParaRPr>
            </a:p>
          </p:txBody>
        </p:sp>
        <p:sp>
          <p:nvSpPr>
            <p:cNvPr id="40" name="Shape 1340"/>
            <p:cNvSpPr/>
            <p:nvPr/>
          </p:nvSpPr>
          <p:spPr>
            <a:xfrm>
              <a:off x="383421" y="384509"/>
              <a:ext cx="474315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cs typeface="+mn-ea"/>
                <a:sym typeface="+mn-lt"/>
              </a:endParaRPr>
            </a:p>
          </p:txBody>
        </p:sp>
      </p:grpSp>
      <p:grpSp>
        <p:nvGrpSpPr>
          <p:cNvPr id="41" name="Group 1344"/>
          <p:cNvGrpSpPr/>
          <p:nvPr/>
        </p:nvGrpSpPr>
        <p:grpSpPr>
          <a:xfrm>
            <a:off x="8534638" y="4287673"/>
            <a:ext cx="559901" cy="559901"/>
            <a:chOff x="0" y="0"/>
            <a:chExt cx="1243363" cy="1243363"/>
          </a:xfrm>
        </p:grpSpPr>
        <p:sp>
          <p:nvSpPr>
            <p:cNvPr id="42" name="Shape 1342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cs typeface="+mn-ea"/>
                <a:sym typeface="+mn-lt"/>
              </a:endParaRPr>
            </a:p>
          </p:txBody>
        </p:sp>
        <p:sp>
          <p:nvSpPr>
            <p:cNvPr id="43" name="Shape 1343"/>
            <p:cNvSpPr/>
            <p:nvPr/>
          </p:nvSpPr>
          <p:spPr>
            <a:xfrm>
              <a:off x="431257" y="349682"/>
              <a:ext cx="378644" cy="540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cs typeface="+mn-ea"/>
                <a:sym typeface="+mn-lt"/>
              </a:endParaRPr>
            </a:p>
          </p:txBody>
        </p:sp>
      </p:grpSp>
      <p:grpSp>
        <p:nvGrpSpPr>
          <p:cNvPr id="44" name="Group 1347"/>
          <p:cNvGrpSpPr/>
          <p:nvPr/>
        </p:nvGrpSpPr>
        <p:grpSpPr>
          <a:xfrm>
            <a:off x="6315922" y="4287673"/>
            <a:ext cx="559901" cy="559901"/>
            <a:chOff x="0" y="0"/>
            <a:chExt cx="1243363" cy="1243363"/>
          </a:xfrm>
        </p:grpSpPr>
        <p:sp>
          <p:nvSpPr>
            <p:cNvPr id="45" name="Shape 1345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cs typeface="+mn-ea"/>
                <a:sym typeface="+mn-lt"/>
              </a:endParaRPr>
            </a:p>
          </p:txBody>
        </p:sp>
        <p:sp>
          <p:nvSpPr>
            <p:cNvPr id="46" name="Shape 1346"/>
            <p:cNvSpPr/>
            <p:nvPr/>
          </p:nvSpPr>
          <p:spPr>
            <a:xfrm>
              <a:off x="351222" y="372464"/>
              <a:ext cx="540919" cy="54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cs typeface="+mn-ea"/>
                <a:sym typeface="+mn-lt"/>
              </a:endParaRPr>
            </a:p>
          </p:txBody>
        </p:sp>
      </p:grpSp>
      <p:grpSp>
        <p:nvGrpSpPr>
          <p:cNvPr id="47" name="Group 1350"/>
          <p:cNvGrpSpPr/>
          <p:nvPr/>
        </p:nvGrpSpPr>
        <p:grpSpPr>
          <a:xfrm>
            <a:off x="4097207" y="4287673"/>
            <a:ext cx="559901" cy="559901"/>
            <a:chOff x="0" y="0"/>
            <a:chExt cx="1243363" cy="1243363"/>
          </a:xfrm>
        </p:grpSpPr>
        <p:sp>
          <p:nvSpPr>
            <p:cNvPr id="48" name="Shape 1348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cs typeface="+mn-ea"/>
                <a:sym typeface="+mn-lt"/>
              </a:endParaRPr>
            </a:p>
          </p:txBody>
        </p:sp>
        <p:sp>
          <p:nvSpPr>
            <p:cNvPr id="49" name="Shape 1349"/>
            <p:cNvSpPr/>
            <p:nvPr/>
          </p:nvSpPr>
          <p:spPr>
            <a:xfrm>
              <a:off x="351222" y="393269"/>
              <a:ext cx="540919" cy="49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2" y="12333"/>
                  </a:moveTo>
                  <a:cubicBezTo>
                    <a:pt x="19528" y="12511"/>
                    <a:pt x="19333" y="12600"/>
                    <a:pt x="19107" y="12600"/>
                  </a:cubicBezTo>
                  <a:cubicBezTo>
                    <a:pt x="18882" y="12600"/>
                    <a:pt x="18688" y="12511"/>
                    <a:pt x="18524" y="12333"/>
                  </a:cubicBezTo>
                  <a:cubicBezTo>
                    <a:pt x="18360" y="12155"/>
                    <a:pt x="18277" y="11944"/>
                    <a:pt x="18277" y="11700"/>
                  </a:cubicBezTo>
                  <a:cubicBezTo>
                    <a:pt x="18277" y="11456"/>
                    <a:pt x="18360" y="11245"/>
                    <a:pt x="18524" y="11067"/>
                  </a:cubicBezTo>
                  <a:cubicBezTo>
                    <a:pt x="18688" y="10889"/>
                    <a:pt x="18882" y="10800"/>
                    <a:pt x="19107" y="10800"/>
                  </a:cubicBezTo>
                  <a:cubicBezTo>
                    <a:pt x="19333" y="10800"/>
                    <a:pt x="19528" y="10889"/>
                    <a:pt x="19692" y="11067"/>
                  </a:cubicBezTo>
                  <a:cubicBezTo>
                    <a:pt x="19857" y="11245"/>
                    <a:pt x="19938" y="11456"/>
                    <a:pt x="19938" y="11700"/>
                  </a:cubicBezTo>
                  <a:cubicBezTo>
                    <a:pt x="19938" y="11944"/>
                    <a:pt x="19857" y="12155"/>
                    <a:pt x="19692" y="12333"/>
                  </a:cubicBezTo>
                  <a:cubicBezTo>
                    <a:pt x="19692" y="12333"/>
                    <a:pt x="19692" y="12333"/>
                    <a:pt x="19692" y="12333"/>
                  </a:cubicBezTo>
                  <a:close/>
                  <a:moveTo>
                    <a:pt x="16616" y="10800"/>
                  </a:moveTo>
                  <a:lnTo>
                    <a:pt x="4984" y="10800"/>
                  </a:lnTo>
                  <a:lnTo>
                    <a:pt x="4984" y="1800"/>
                  </a:lnTo>
                  <a:lnTo>
                    <a:pt x="13292" y="1800"/>
                  </a:lnTo>
                  <a:lnTo>
                    <a:pt x="13292" y="4050"/>
                  </a:lnTo>
                  <a:cubicBezTo>
                    <a:pt x="13292" y="4425"/>
                    <a:pt x="13414" y="4744"/>
                    <a:pt x="13655" y="5006"/>
                  </a:cubicBezTo>
                  <a:cubicBezTo>
                    <a:pt x="13898" y="5269"/>
                    <a:pt x="14192" y="5400"/>
                    <a:pt x="14538" y="5400"/>
                  </a:cubicBezTo>
                  <a:lnTo>
                    <a:pt x="16616" y="5400"/>
                  </a:lnTo>
                  <a:cubicBezTo>
                    <a:pt x="16616" y="5400"/>
                    <a:pt x="16616" y="10800"/>
                    <a:pt x="16616" y="10800"/>
                  </a:cubicBezTo>
                  <a:close/>
                  <a:moveTo>
                    <a:pt x="16616" y="19800"/>
                  </a:moveTo>
                  <a:lnTo>
                    <a:pt x="4984" y="19800"/>
                  </a:lnTo>
                  <a:lnTo>
                    <a:pt x="4984" y="16200"/>
                  </a:lnTo>
                  <a:lnTo>
                    <a:pt x="16616" y="16200"/>
                  </a:lnTo>
                  <a:cubicBezTo>
                    <a:pt x="16616" y="16200"/>
                    <a:pt x="16616" y="19800"/>
                    <a:pt x="16616" y="19800"/>
                  </a:cubicBezTo>
                  <a:close/>
                  <a:moveTo>
                    <a:pt x="20867" y="9795"/>
                  </a:moveTo>
                  <a:cubicBezTo>
                    <a:pt x="20378" y="9265"/>
                    <a:pt x="19791" y="9000"/>
                    <a:pt x="19107" y="9000"/>
                  </a:cubicBezTo>
                  <a:lnTo>
                    <a:pt x="18277" y="9000"/>
                  </a:lnTo>
                  <a:lnTo>
                    <a:pt x="18277" y="5400"/>
                  </a:lnTo>
                  <a:cubicBezTo>
                    <a:pt x="18277" y="5025"/>
                    <a:pt x="18190" y="4613"/>
                    <a:pt x="18018" y="4163"/>
                  </a:cubicBezTo>
                  <a:cubicBezTo>
                    <a:pt x="17844" y="3712"/>
                    <a:pt x="17637" y="3356"/>
                    <a:pt x="17394" y="3094"/>
                  </a:cubicBezTo>
                  <a:lnTo>
                    <a:pt x="15421" y="957"/>
                  </a:lnTo>
                  <a:cubicBezTo>
                    <a:pt x="15179" y="694"/>
                    <a:pt x="14850" y="469"/>
                    <a:pt x="14435" y="281"/>
                  </a:cubicBezTo>
                  <a:cubicBezTo>
                    <a:pt x="14020" y="94"/>
                    <a:pt x="13638" y="0"/>
                    <a:pt x="13292" y="0"/>
                  </a:cubicBezTo>
                  <a:lnTo>
                    <a:pt x="4569" y="0"/>
                  </a:lnTo>
                  <a:cubicBezTo>
                    <a:pt x="4223" y="0"/>
                    <a:pt x="3929" y="132"/>
                    <a:pt x="3687" y="394"/>
                  </a:cubicBezTo>
                  <a:cubicBezTo>
                    <a:pt x="3444" y="656"/>
                    <a:pt x="3323" y="975"/>
                    <a:pt x="3323" y="1350"/>
                  </a:cubicBezTo>
                  <a:lnTo>
                    <a:pt x="3323" y="9000"/>
                  </a:lnTo>
                  <a:lnTo>
                    <a:pt x="2493" y="9000"/>
                  </a:lnTo>
                  <a:cubicBezTo>
                    <a:pt x="1809" y="9000"/>
                    <a:pt x="1222" y="9265"/>
                    <a:pt x="734" y="9795"/>
                  </a:cubicBezTo>
                  <a:cubicBezTo>
                    <a:pt x="244" y="10324"/>
                    <a:pt x="0" y="10960"/>
                    <a:pt x="0" y="11700"/>
                  </a:cubicBezTo>
                  <a:lnTo>
                    <a:pt x="0" y="17550"/>
                  </a:lnTo>
                  <a:cubicBezTo>
                    <a:pt x="0" y="17673"/>
                    <a:pt x="41" y="17777"/>
                    <a:pt x="124" y="17866"/>
                  </a:cubicBezTo>
                  <a:cubicBezTo>
                    <a:pt x="205" y="17956"/>
                    <a:pt x="303" y="18000"/>
                    <a:pt x="415" y="18000"/>
                  </a:cubicBezTo>
                  <a:lnTo>
                    <a:pt x="3323" y="18000"/>
                  </a:lnTo>
                  <a:lnTo>
                    <a:pt x="3323" y="20250"/>
                  </a:lnTo>
                  <a:cubicBezTo>
                    <a:pt x="3323" y="20625"/>
                    <a:pt x="3444" y="20944"/>
                    <a:pt x="3687" y="21206"/>
                  </a:cubicBezTo>
                  <a:cubicBezTo>
                    <a:pt x="3929" y="21468"/>
                    <a:pt x="4223" y="21600"/>
                    <a:pt x="4569" y="21600"/>
                  </a:cubicBezTo>
                  <a:lnTo>
                    <a:pt x="17031" y="21600"/>
                  </a:lnTo>
                  <a:cubicBezTo>
                    <a:pt x="17377" y="21600"/>
                    <a:pt x="17671" y="21468"/>
                    <a:pt x="17913" y="21206"/>
                  </a:cubicBezTo>
                  <a:cubicBezTo>
                    <a:pt x="18156" y="20943"/>
                    <a:pt x="18277" y="20625"/>
                    <a:pt x="18277" y="20250"/>
                  </a:cubicBezTo>
                  <a:lnTo>
                    <a:pt x="18277" y="18000"/>
                  </a:lnTo>
                  <a:lnTo>
                    <a:pt x="21185" y="18000"/>
                  </a:lnTo>
                  <a:cubicBezTo>
                    <a:pt x="21297" y="18000"/>
                    <a:pt x="21395" y="17956"/>
                    <a:pt x="21476" y="17866"/>
                  </a:cubicBezTo>
                  <a:cubicBezTo>
                    <a:pt x="21559" y="17777"/>
                    <a:pt x="21600" y="17673"/>
                    <a:pt x="21600" y="17550"/>
                  </a:cubicBezTo>
                  <a:lnTo>
                    <a:pt x="21600" y="11700"/>
                  </a:lnTo>
                  <a:cubicBezTo>
                    <a:pt x="21600" y="10960"/>
                    <a:pt x="21356" y="10324"/>
                    <a:pt x="20867" y="9795"/>
                  </a:cubicBezTo>
                  <a:cubicBezTo>
                    <a:pt x="20867" y="9795"/>
                    <a:pt x="20867" y="9795"/>
                    <a:pt x="20867" y="979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cs typeface="+mn-ea"/>
                <a:sym typeface="+mn-lt"/>
              </a:endParaRPr>
            </a:p>
          </p:txBody>
        </p:sp>
      </p:grpSp>
      <p:grpSp>
        <p:nvGrpSpPr>
          <p:cNvPr id="50" name="Group 1356"/>
          <p:cNvGrpSpPr/>
          <p:nvPr/>
        </p:nvGrpSpPr>
        <p:grpSpPr>
          <a:xfrm>
            <a:off x="1878492" y="4287673"/>
            <a:ext cx="559901" cy="559901"/>
            <a:chOff x="0" y="0"/>
            <a:chExt cx="1243363" cy="1243363"/>
          </a:xfrm>
        </p:grpSpPr>
        <p:sp>
          <p:nvSpPr>
            <p:cNvPr id="51" name="Shape 135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cs typeface="+mn-ea"/>
                <a:sym typeface="+mn-lt"/>
              </a:endParaRPr>
            </a:p>
          </p:txBody>
        </p:sp>
        <p:grpSp>
          <p:nvGrpSpPr>
            <p:cNvPr id="52" name="Group 1355"/>
            <p:cNvGrpSpPr/>
            <p:nvPr/>
          </p:nvGrpSpPr>
          <p:grpSpPr>
            <a:xfrm>
              <a:off x="356142" y="391541"/>
              <a:ext cx="533285" cy="457201"/>
              <a:chOff x="0" y="0"/>
              <a:chExt cx="533283" cy="457200"/>
            </a:xfrm>
          </p:grpSpPr>
          <p:sp>
            <p:nvSpPr>
              <p:cNvPr id="53" name="Shape 1352"/>
              <p:cNvSpPr/>
              <p:nvPr/>
            </p:nvSpPr>
            <p:spPr>
              <a:xfrm>
                <a:off x="0" y="76178"/>
                <a:ext cx="85718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9" y="1114"/>
                    </a:moveTo>
                    <a:cubicBezTo>
                      <a:pt x="1650" y="1857"/>
                      <a:pt x="0" y="2746"/>
                      <a:pt x="0" y="3780"/>
                    </a:cubicBezTo>
                    <a:lnTo>
                      <a:pt x="0" y="17820"/>
                    </a:lnTo>
                    <a:cubicBezTo>
                      <a:pt x="0" y="18855"/>
                      <a:pt x="1650" y="19744"/>
                      <a:pt x="4949" y="20487"/>
                    </a:cubicBezTo>
                    <a:cubicBezTo>
                      <a:pt x="8249" y="21229"/>
                      <a:pt x="12200" y="21600"/>
                      <a:pt x="16803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803" y="0"/>
                    </a:lnTo>
                    <a:cubicBezTo>
                      <a:pt x="12200" y="0"/>
                      <a:pt x="8249" y="372"/>
                      <a:pt x="4949" y="1114"/>
                    </a:cubicBezTo>
                    <a:cubicBezTo>
                      <a:pt x="4949" y="1114"/>
                      <a:pt x="4949" y="1114"/>
                      <a:pt x="4949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cs typeface="+mn-ea"/>
                  <a:sym typeface="+mn-lt"/>
                </a:endParaRPr>
              </a:p>
            </p:txBody>
          </p:sp>
          <p:sp>
            <p:nvSpPr>
              <p:cNvPr id="54" name="Shape 1353"/>
              <p:cNvSpPr/>
              <p:nvPr/>
            </p:nvSpPr>
            <p:spPr>
              <a:xfrm>
                <a:off x="113393" y="0"/>
                <a:ext cx="304819" cy="457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3600"/>
                    </a:moveTo>
                    <a:lnTo>
                      <a:pt x="5400" y="3600"/>
                    </a:lnTo>
                    <a:lnTo>
                      <a:pt x="5400" y="1800"/>
                    </a:lnTo>
                    <a:lnTo>
                      <a:pt x="16200" y="1800"/>
                    </a:lnTo>
                    <a:cubicBezTo>
                      <a:pt x="16200" y="1800"/>
                      <a:pt x="16200" y="3600"/>
                      <a:pt x="16200" y="3600"/>
                    </a:cubicBezTo>
                    <a:close/>
                    <a:moveTo>
                      <a:pt x="18900" y="1350"/>
                    </a:moveTo>
                    <a:cubicBezTo>
                      <a:pt x="18900" y="975"/>
                      <a:pt x="18703" y="657"/>
                      <a:pt x="18308" y="394"/>
                    </a:cubicBezTo>
                    <a:cubicBezTo>
                      <a:pt x="17915" y="131"/>
                      <a:pt x="17437" y="0"/>
                      <a:pt x="16875" y="0"/>
                    </a:cubicBezTo>
                    <a:lnTo>
                      <a:pt x="4725" y="0"/>
                    </a:lnTo>
                    <a:cubicBezTo>
                      <a:pt x="4163" y="0"/>
                      <a:pt x="3685" y="131"/>
                      <a:pt x="3291" y="394"/>
                    </a:cubicBezTo>
                    <a:cubicBezTo>
                      <a:pt x="2897" y="656"/>
                      <a:pt x="2700" y="975"/>
                      <a:pt x="2700" y="1350"/>
                    </a:cubicBezTo>
                    <a:lnTo>
                      <a:pt x="2700" y="3600"/>
                    </a:lnTo>
                    <a:lnTo>
                      <a:pt x="0" y="3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600"/>
                    </a:lnTo>
                    <a:lnTo>
                      <a:pt x="18900" y="3600"/>
                    </a:lnTo>
                    <a:cubicBezTo>
                      <a:pt x="18900" y="3600"/>
                      <a:pt x="18900" y="1350"/>
                      <a:pt x="18900" y="13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cs typeface="+mn-ea"/>
                  <a:sym typeface="+mn-lt"/>
                </a:endParaRPr>
              </a:p>
            </p:txBody>
          </p:sp>
          <p:sp>
            <p:nvSpPr>
              <p:cNvPr id="55" name="Shape 1354"/>
              <p:cNvSpPr/>
              <p:nvPr/>
            </p:nvSpPr>
            <p:spPr>
              <a:xfrm>
                <a:off x="447548" y="76178"/>
                <a:ext cx="85736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52" y="1114"/>
                    </a:moveTo>
                    <a:cubicBezTo>
                      <a:pt x="13348" y="372"/>
                      <a:pt x="9402" y="0"/>
                      <a:pt x="4800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4800" y="21600"/>
                    </a:lnTo>
                    <a:cubicBezTo>
                      <a:pt x="9402" y="21600"/>
                      <a:pt x="13348" y="21229"/>
                      <a:pt x="16652" y="20487"/>
                    </a:cubicBezTo>
                    <a:cubicBezTo>
                      <a:pt x="19951" y="19744"/>
                      <a:pt x="21600" y="18855"/>
                      <a:pt x="21600" y="17820"/>
                    </a:cubicBezTo>
                    <a:lnTo>
                      <a:pt x="21600" y="3780"/>
                    </a:lnTo>
                    <a:cubicBezTo>
                      <a:pt x="21600" y="2746"/>
                      <a:pt x="19951" y="1857"/>
                      <a:pt x="16652" y="1114"/>
                    </a:cubicBezTo>
                    <a:cubicBezTo>
                      <a:pt x="16652" y="1114"/>
                      <a:pt x="16652" y="1114"/>
                      <a:pt x="16652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56" name="TextBox 44"/>
          <p:cNvSpPr txBox="1"/>
          <p:nvPr/>
        </p:nvSpPr>
        <p:spPr>
          <a:xfrm>
            <a:off x="1878495" y="2889698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7" name="Text Placeholder 4"/>
          <p:cNvSpPr txBox="1"/>
          <p:nvPr/>
        </p:nvSpPr>
        <p:spPr>
          <a:xfrm>
            <a:off x="1905859" y="2586138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TextBox 46"/>
          <p:cNvSpPr txBox="1"/>
          <p:nvPr/>
        </p:nvSpPr>
        <p:spPr>
          <a:xfrm>
            <a:off x="4097210" y="2889698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9" name="Text Placeholder 4"/>
          <p:cNvSpPr txBox="1"/>
          <p:nvPr/>
        </p:nvSpPr>
        <p:spPr>
          <a:xfrm>
            <a:off x="4124574" y="2586138"/>
            <a:ext cx="2384661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TextBox 48"/>
          <p:cNvSpPr txBox="1"/>
          <p:nvPr/>
        </p:nvSpPr>
        <p:spPr>
          <a:xfrm>
            <a:off x="6315926" y="2889698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1" name="Text Placeholder 4"/>
          <p:cNvSpPr txBox="1"/>
          <p:nvPr/>
        </p:nvSpPr>
        <p:spPr>
          <a:xfrm>
            <a:off x="6343291" y="2586138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TextBox 50"/>
          <p:cNvSpPr txBox="1"/>
          <p:nvPr/>
        </p:nvSpPr>
        <p:spPr>
          <a:xfrm>
            <a:off x="8534639" y="2889698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3" name="Text Placeholder 4"/>
          <p:cNvSpPr txBox="1"/>
          <p:nvPr/>
        </p:nvSpPr>
        <p:spPr>
          <a:xfrm>
            <a:off x="8562005" y="2586138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TextBox 52"/>
          <p:cNvSpPr txBox="1"/>
          <p:nvPr/>
        </p:nvSpPr>
        <p:spPr>
          <a:xfrm>
            <a:off x="1878495" y="5326499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5" name="Text Placeholder 4"/>
          <p:cNvSpPr txBox="1"/>
          <p:nvPr/>
        </p:nvSpPr>
        <p:spPr>
          <a:xfrm>
            <a:off x="1905859" y="5022936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TextBox 54"/>
          <p:cNvSpPr txBox="1"/>
          <p:nvPr/>
        </p:nvSpPr>
        <p:spPr>
          <a:xfrm>
            <a:off x="4097210" y="5326499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7" name="Text Placeholder 4"/>
          <p:cNvSpPr txBox="1"/>
          <p:nvPr/>
        </p:nvSpPr>
        <p:spPr>
          <a:xfrm>
            <a:off x="4124574" y="5022936"/>
            <a:ext cx="2384661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TextBox 56"/>
          <p:cNvSpPr txBox="1"/>
          <p:nvPr/>
        </p:nvSpPr>
        <p:spPr>
          <a:xfrm>
            <a:off x="6315926" y="5326499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9" name="Text Placeholder 4"/>
          <p:cNvSpPr txBox="1"/>
          <p:nvPr/>
        </p:nvSpPr>
        <p:spPr>
          <a:xfrm>
            <a:off x="6343291" y="5022936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0" name="TextBox 58"/>
          <p:cNvSpPr txBox="1"/>
          <p:nvPr/>
        </p:nvSpPr>
        <p:spPr>
          <a:xfrm>
            <a:off x="8534639" y="5326499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1" name="Text Placeholder 4"/>
          <p:cNvSpPr txBox="1"/>
          <p:nvPr/>
        </p:nvSpPr>
        <p:spPr>
          <a:xfrm>
            <a:off x="8562005" y="5022936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3995420" y="119380"/>
            <a:ext cx="3997325" cy="368300"/>
            <a:chOff x="6292" y="188"/>
            <a:chExt cx="6295" cy="580"/>
          </a:xfrm>
        </p:grpSpPr>
        <p:sp>
          <p:nvSpPr>
            <p:cNvPr id="79" name="同心圆 11"/>
            <p:cNvSpPr/>
            <p:nvPr/>
          </p:nvSpPr>
          <p:spPr>
            <a:xfrm>
              <a:off x="6292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0" name="同心圆 12"/>
            <p:cNvSpPr/>
            <p:nvPr/>
          </p:nvSpPr>
          <p:spPr>
            <a:xfrm>
              <a:off x="6906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1" name="同心圆 13"/>
            <p:cNvSpPr/>
            <p:nvPr/>
          </p:nvSpPr>
          <p:spPr>
            <a:xfrm>
              <a:off x="11658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2" name="同心圆 14"/>
            <p:cNvSpPr/>
            <p:nvPr/>
          </p:nvSpPr>
          <p:spPr>
            <a:xfrm>
              <a:off x="12269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7634" y="188"/>
              <a:ext cx="3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输入您的标题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3" grpId="0" bldLvl="0" animBg="1"/>
      <p:bldP spid="4" grpId="0" bldLvl="0" animBg="1"/>
      <p:bldP spid="5" grpId="0" bldLvl="0" animBg="1"/>
      <p:bldP spid="23" grpId="0" bldLvl="0" animBg="1"/>
      <p:bldP spid="24" grpId="0" bldLvl="0" animBg="1"/>
      <p:bldP spid="56" grpId="0"/>
      <p:bldP spid="57" grpId="0" build="p"/>
      <p:bldP spid="58" grpId="0"/>
      <p:bldP spid="59" grpId="0" build="p"/>
      <p:bldP spid="60" grpId="0"/>
      <p:bldP spid="61" grpId="0" build="p"/>
      <p:bldP spid="62" grpId="0"/>
      <p:bldP spid="63" grpId="0" build="p"/>
      <p:bldP spid="64" grpId="0"/>
      <p:bldP spid="65" grpId="0" build="p"/>
      <p:bldP spid="66" grpId="0"/>
      <p:bldP spid="67" grpId="0" build="p"/>
      <p:bldP spid="68" grpId="0"/>
      <p:bldP spid="69" grpId="0" build="p"/>
      <p:bldP spid="70" grpId="0"/>
      <p:bldP spid="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74712" y="1483721"/>
            <a:ext cx="5221287" cy="4825004"/>
          </a:xfrm>
          <a:prstGeom prst="rect">
            <a:avLst/>
          </a:prstGeom>
          <a:blipFill rotWithShape="1">
            <a:blip r:embed="rId3"/>
            <a:srcRect/>
            <a:stretch>
              <a:fillRect l="-34778" r="-346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675452" y="5005794"/>
            <a:ext cx="765275" cy="7652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圆角矩形 5"/>
          <p:cNvSpPr/>
          <p:nvPr/>
        </p:nvSpPr>
        <p:spPr>
          <a:xfrm>
            <a:off x="6851550" y="5185919"/>
            <a:ext cx="413078" cy="405023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881838" y="5005794"/>
            <a:ext cx="765275" cy="7652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8"/>
          <p:cNvSpPr/>
          <p:nvPr/>
        </p:nvSpPr>
        <p:spPr>
          <a:xfrm>
            <a:off x="8057936" y="5198007"/>
            <a:ext cx="413078" cy="380847"/>
          </a:xfrm>
          <a:custGeom>
            <a:avLst/>
            <a:gdLst>
              <a:gd name="connsiteX0" fmla="*/ 469488 w 578320"/>
              <a:gd name="connsiteY0" fmla="*/ 312166 h 533197"/>
              <a:gd name="connsiteX1" fmla="*/ 523904 w 578320"/>
              <a:gd name="connsiteY1" fmla="*/ 363740 h 533197"/>
              <a:gd name="connsiteX2" fmla="*/ 523904 w 578320"/>
              <a:gd name="connsiteY2" fmla="*/ 376634 h 533197"/>
              <a:gd name="connsiteX3" fmla="*/ 527594 w 578320"/>
              <a:gd name="connsiteY3" fmla="*/ 391369 h 533197"/>
              <a:gd name="connsiteX4" fmla="*/ 512837 w 578320"/>
              <a:gd name="connsiteY4" fmla="*/ 411630 h 533197"/>
              <a:gd name="connsiteX5" fmla="*/ 498080 w 578320"/>
              <a:gd name="connsiteY5" fmla="*/ 440180 h 533197"/>
              <a:gd name="connsiteX6" fmla="*/ 529438 w 578320"/>
              <a:gd name="connsiteY6" fmla="*/ 475176 h 533197"/>
              <a:gd name="connsiteX7" fmla="*/ 578320 w 578320"/>
              <a:gd name="connsiteY7" fmla="*/ 518462 h 533197"/>
              <a:gd name="connsiteX8" fmla="*/ 485168 w 578320"/>
              <a:gd name="connsiteY8" fmla="*/ 533197 h 533197"/>
              <a:gd name="connsiteX9" fmla="*/ 477789 w 578320"/>
              <a:gd name="connsiteY9" fmla="*/ 486228 h 533197"/>
              <a:gd name="connsiteX10" fmla="*/ 481478 w 578320"/>
              <a:gd name="connsiteY10" fmla="*/ 479781 h 533197"/>
              <a:gd name="connsiteX11" fmla="*/ 480556 w 578320"/>
              <a:gd name="connsiteY11" fmla="*/ 477939 h 533197"/>
              <a:gd name="connsiteX12" fmla="*/ 471333 w 578320"/>
              <a:gd name="connsiteY12" fmla="*/ 466888 h 533197"/>
              <a:gd name="connsiteX13" fmla="*/ 467644 w 578320"/>
              <a:gd name="connsiteY13" fmla="*/ 466888 h 533197"/>
              <a:gd name="connsiteX14" fmla="*/ 458421 w 578320"/>
              <a:gd name="connsiteY14" fmla="*/ 477939 h 533197"/>
              <a:gd name="connsiteX15" fmla="*/ 458421 w 578320"/>
              <a:gd name="connsiteY15" fmla="*/ 479781 h 533197"/>
              <a:gd name="connsiteX16" fmla="*/ 462110 w 578320"/>
              <a:gd name="connsiteY16" fmla="*/ 486228 h 533197"/>
              <a:gd name="connsiteX17" fmla="*/ 454732 w 578320"/>
              <a:gd name="connsiteY17" fmla="*/ 533197 h 533197"/>
              <a:gd name="connsiteX18" fmla="*/ 361579 w 578320"/>
              <a:gd name="connsiteY18" fmla="*/ 518462 h 533197"/>
              <a:gd name="connsiteX19" fmla="*/ 409539 w 578320"/>
              <a:gd name="connsiteY19" fmla="*/ 475176 h 533197"/>
              <a:gd name="connsiteX20" fmla="*/ 440897 w 578320"/>
              <a:gd name="connsiteY20" fmla="*/ 440180 h 533197"/>
              <a:gd name="connsiteX21" fmla="*/ 427063 w 578320"/>
              <a:gd name="connsiteY21" fmla="*/ 411630 h 533197"/>
              <a:gd name="connsiteX22" fmla="*/ 411383 w 578320"/>
              <a:gd name="connsiteY22" fmla="*/ 391369 h 533197"/>
              <a:gd name="connsiteX23" fmla="*/ 415995 w 578320"/>
              <a:gd name="connsiteY23" fmla="*/ 376634 h 533197"/>
              <a:gd name="connsiteX24" fmla="*/ 415995 w 578320"/>
              <a:gd name="connsiteY24" fmla="*/ 363740 h 533197"/>
              <a:gd name="connsiteX25" fmla="*/ 469488 w 578320"/>
              <a:gd name="connsiteY25" fmla="*/ 312166 h 533197"/>
              <a:gd name="connsiteX26" fmla="*/ 107909 w 578320"/>
              <a:gd name="connsiteY26" fmla="*/ 312166 h 533197"/>
              <a:gd name="connsiteX27" fmla="*/ 162325 w 578320"/>
              <a:gd name="connsiteY27" fmla="*/ 363740 h 533197"/>
              <a:gd name="connsiteX28" fmla="*/ 162325 w 578320"/>
              <a:gd name="connsiteY28" fmla="*/ 376634 h 533197"/>
              <a:gd name="connsiteX29" fmla="*/ 166937 w 578320"/>
              <a:gd name="connsiteY29" fmla="*/ 391369 h 533197"/>
              <a:gd name="connsiteX30" fmla="*/ 151257 w 578320"/>
              <a:gd name="connsiteY30" fmla="*/ 411630 h 533197"/>
              <a:gd name="connsiteX31" fmla="*/ 137423 w 578320"/>
              <a:gd name="connsiteY31" fmla="*/ 440180 h 533197"/>
              <a:gd name="connsiteX32" fmla="*/ 167859 w 578320"/>
              <a:gd name="connsiteY32" fmla="*/ 475176 h 533197"/>
              <a:gd name="connsiteX33" fmla="*/ 216741 w 578320"/>
              <a:gd name="connsiteY33" fmla="*/ 518462 h 533197"/>
              <a:gd name="connsiteX34" fmla="*/ 123588 w 578320"/>
              <a:gd name="connsiteY34" fmla="*/ 533197 h 533197"/>
              <a:gd name="connsiteX35" fmla="*/ 116210 w 578320"/>
              <a:gd name="connsiteY35" fmla="*/ 486228 h 533197"/>
              <a:gd name="connsiteX36" fmla="*/ 119899 w 578320"/>
              <a:gd name="connsiteY36" fmla="*/ 479781 h 533197"/>
              <a:gd name="connsiteX37" fmla="*/ 119899 w 578320"/>
              <a:gd name="connsiteY37" fmla="*/ 477939 h 533197"/>
              <a:gd name="connsiteX38" fmla="*/ 109754 w 578320"/>
              <a:gd name="connsiteY38" fmla="*/ 466888 h 533197"/>
              <a:gd name="connsiteX39" fmla="*/ 106987 w 578320"/>
              <a:gd name="connsiteY39" fmla="*/ 466888 h 533197"/>
              <a:gd name="connsiteX40" fmla="*/ 96842 w 578320"/>
              <a:gd name="connsiteY40" fmla="*/ 477939 h 533197"/>
              <a:gd name="connsiteX41" fmla="*/ 96842 w 578320"/>
              <a:gd name="connsiteY41" fmla="*/ 479781 h 533197"/>
              <a:gd name="connsiteX42" fmla="*/ 100531 w 578320"/>
              <a:gd name="connsiteY42" fmla="*/ 486228 h 533197"/>
              <a:gd name="connsiteX43" fmla="*/ 93152 w 578320"/>
              <a:gd name="connsiteY43" fmla="*/ 533197 h 533197"/>
              <a:gd name="connsiteX44" fmla="*/ 0 w 578320"/>
              <a:gd name="connsiteY44" fmla="*/ 518462 h 533197"/>
              <a:gd name="connsiteX45" fmla="*/ 48882 w 578320"/>
              <a:gd name="connsiteY45" fmla="*/ 475176 h 533197"/>
              <a:gd name="connsiteX46" fmla="*/ 79318 w 578320"/>
              <a:gd name="connsiteY46" fmla="*/ 440180 h 533197"/>
              <a:gd name="connsiteX47" fmla="*/ 65483 w 578320"/>
              <a:gd name="connsiteY47" fmla="*/ 411630 h 533197"/>
              <a:gd name="connsiteX48" fmla="*/ 49804 w 578320"/>
              <a:gd name="connsiteY48" fmla="*/ 391369 h 533197"/>
              <a:gd name="connsiteX49" fmla="*/ 54416 w 578320"/>
              <a:gd name="connsiteY49" fmla="*/ 376634 h 533197"/>
              <a:gd name="connsiteX50" fmla="*/ 54416 w 578320"/>
              <a:gd name="connsiteY50" fmla="*/ 363740 h 533197"/>
              <a:gd name="connsiteX51" fmla="*/ 107909 w 578320"/>
              <a:gd name="connsiteY51" fmla="*/ 312166 h 533197"/>
              <a:gd name="connsiteX52" fmla="*/ 288717 w 578320"/>
              <a:gd name="connsiteY52" fmla="*/ 237601 h 533197"/>
              <a:gd name="connsiteX53" fmla="*/ 303485 w 578320"/>
              <a:gd name="connsiteY53" fmla="*/ 252338 h 533197"/>
              <a:gd name="connsiteX54" fmla="*/ 303485 w 578320"/>
              <a:gd name="connsiteY54" fmla="*/ 331547 h 533197"/>
              <a:gd name="connsiteX55" fmla="*/ 384708 w 578320"/>
              <a:gd name="connsiteY55" fmla="*/ 398782 h 533197"/>
              <a:gd name="connsiteX56" fmla="*/ 386554 w 578320"/>
              <a:gd name="connsiteY56" fmla="*/ 419045 h 533197"/>
              <a:gd name="connsiteX57" fmla="*/ 375478 w 578320"/>
              <a:gd name="connsiteY57" fmla="*/ 423650 h 533197"/>
              <a:gd name="connsiteX58" fmla="*/ 366248 w 578320"/>
              <a:gd name="connsiteY58" fmla="*/ 420887 h 533197"/>
              <a:gd name="connsiteX59" fmla="*/ 288717 w 578320"/>
              <a:gd name="connsiteY59" fmla="*/ 356415 h 533197"/>
              <a:gd name="connsiteX60" fmla="*/ 212108 w 578320"/>
              <a:gd name="connsiteY60" fmla="*/ 420887 h 533197"/>
              <a:gd name="connsiteX61" fmla="*/ 191802 w 578320"/>
              <a:gd name="connsiteY61" fmla="*/ 419045 h 533197"/>
              <a:gd name="connsiteX62" fmla="*/ 193648 w 578320"/>
              <a:gd name="connsiteY62" fmla="*/ 398782 h 533197"/>
              <a:gd name="connsiteX63" fmla="*/ 274872 w 578320"/>
              <a:gd name="connsiteY63" fmla="*/ 331547 h 533197"/>
              <a:gd name="connsiteX64" fmla="*/ 274872 w 578320"/>
              <a:gd name="connsiteY64" fmla="*/ 252338 h 533197"/>
              <a:gd name="connsiteX65" fmla="*/ 288717 w 578320"/>
              <a:gd name="connsiteY65" fmla="*/ 237601 h 533197"/>
              <a:gd name="connsiteX66" fmla="*/ 288699 w 578320"/>
              <a:gd name="connsiteY66" fmla="*/ 0 h 533197"/>
              <a:gd name="connsiteX67" fmla="*/ 343115 w 578320"/>
              <a:gd name="connsiteY67" fmla="*/ 50653 h 533197"/>
              <a:gd name="connsiteX68" fmla="*/ 343115 w 578320"/>
              <a:gd name="connsiteY68" fmla="*/ 63546 h 533197"/>
              <a:gd name="connsiteX69" fmla="*/ 346805 w 578320"/>
              <a:gd name="connsiteY69" fmla="*/ 78282 h 533197"/>
              <a:gd name="connsiteX70" fmla="*/ 332048 w 578320"/>
              <a:gd name="connsiteY70" fmla="*/ 98543 h 533197"/>
              <a:gd name="connsiteX71" fmla="*/ 318213 w 578320"/>
              <a:gd name="connsiteY71" fmla="*/ 127093 h 533197"/>
              <a:gd name="connsiteX72" fmla="*/ 348649 w 578320"/>
              <a:gd name="connsiteY72" fmla="*/ 163010 h 533197"/>
              <a:gd name="connsiteX73" fmla="*/ 397531 w 578320"/>
              <a:gd name="connsiteY73" fmla="*/ 206295 h 533197"/>
              <a:gd name="connsiteX74" fmla="*/ 304379 w 578320"/>
              <a:gd name="connsiteY74" fmla="*/ 220110 h 533197"/>
              <a:gd name="connsiteX75" fmla="*/ 297000 w 578320"/>
              <a:gd name="connsiteY75" fmla="*/ 173141 h 533197"/>
              <a:gd name="connsiteX76" fmla="*/ 300689 w 578320"/>
              <a:gd name="connsiteY76" fmla="*/ 167615 h 533197"/>
              <a:gd name="connsiteX77" fmla="*/ 300689 w 578320"/>
              <a:gd name="connsiteY77" fmla="*/ 164852 h 533197"/>
              <a:gd name="connsiteX78" fmla="*/ 290544 w 578320"/>
              <a:gd name="connsiteY78" fmla="*/ 154722 h 533197"/>
              <a:gd name="connsiteX79" fmla="*/ 287777 w 578320"/>
              <a:gd name="connsiteY79" fmla="*/ 154722 h 533197"/>
              <a:gd name="connsiteX80" fmla="*/ 277632 w 578320"/>
              <a:gd name="connsiteY80" fmla="*/ 164852 h 533197"/>
              <a:gd name="connsiteX81" fmla="*/ 277632 w 578320"/>
              <a:gd name="connsiteY81" fmla="*/ 167615 h 533197"/>
              <a:gd name="connsiteX82" fmla="*/ 281321 w 578320"/>
              <a:gd name="connsiteY82" fmla="*/ 173141 h 533197"/>
              <a:gd name="connsiteX83" fmla="*/ 273943 w 578320"/>
              <a:gd name="connsiteY83" fmla="*/ 221031 h 533197"/>
              <a:gd name="connsiteX84" fmla="*/ 180790 w 578320"/>
              <a:gd name="connsiteY84" fmla="*/ 206295 h 533197"/>
              <a:gd name="connsiteX85" fmla="*/ 228750 w 578320"/>
              <a:gd name="connsiteY85" fmla="*/ 163010 h 533197"/>
              <a:gd name="connsiteX86" fmla="*/ 260108 w 578320"/>
              <a:gd name="connsiteY86" fmla="*/ 127093 h 533197"/>
              <a:gd name="connsiteX87" fmla="*/ 246274 w 578320"/>
              <a:gd name="connsiteY87" fmla="*/ 98543 h 533197"/>
              <a:gd name="connsiteX88" fmla="*/ 230594 w 578320"/>
              <a:gd name="connsiteY88" fmla="*/ 78282 h 533197"/>
              <a:gd name="connsiteX89" fmla="*/ 235206 w 578320"/>
              <a:gd name="connsiteY89" fmla="*/ 63546 h 533197"/>
              <a:gd name="connsiteX90" fmla="*/ 235206 w 578320"/>
              <a:gd name="connsiteY90" fmla="*/ 50653 h 533197"/>
              <a:gd name="connsiteX91" fmla="*/ 288699 w 578320"/>
              <a:gd name="connsiteY91" fmla="*/ 0 h 53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78320" h="533197">
                <a:moveTo>
                  <a:pt x="469488" y="312166"/>
                </a:moveTo>
                <a:cubicBezTo>
                  <a:pt x="499002" y="312166"/>
                  <a:pt x="523904" y="335190"/>
                  <a:pt x="523904" y="363740"/>
                </a:cubicBezTo>
                <a:lnTo>
                  <a:pt x="523904" y="376634"/>
                </a:lnTo>
                <a:cubicBezTo>
                  <a:pt x="523904" y="376634"/>
                  <a:pt x="529438" y="381238"/>
                  <a:pt x="527594" y="391369"/>
                </a:cubicBezTo>
                <a:cubicBezTo>
                  <a:pt x="526671" y="404262"/>
                  <a:pt x="512837" y="411630"/>
                  <a:pt x="512837" y="411630"/>
                </a:cubicBezTo>
                <a:cubicBezTo>
                  <a:pt x="512837" y="411630"/>
                  <a:pt x="509147" y="430970"/>
                  <a:pt x="498080" y="440180"/>
                </a:cubicBezTo>
                <a:cubicBezTo>
                  <a:pt x="494391" y="467809"/>
                  <a:pt x="513759" y="470572"/>
                  <a:pt x="529438" y="475176"/>
                </a:cubicBezTo>
                <a:cubicBezTo>
                  <a:pt x="555263" y="483465"/>
                  <a:pt x="578320" y="485307"/>
                  <a:pt x="578320" y="518462"/>
                </a:cubicBezTo>
                <a:cubicBezTo>
                  <a:pt x="578320" y="525829"/>
                  <a:pt x="543273" y="532276"/>
                  <a:pt x="485168" y="533197"/>
                </a:cubicBezTo>
                <a:lnTo>
                  <a:pt x="477789" y="486228"/>
                </a:lnTo>
                <a:lnTo>
                  <a:pt x="481478" y="479781"/>
                </a:lnTo>
                <a:cubicBezTo>
                  <a:pt x="481478" y="478860"/>
                  <a:pt x="481478" y="477939"/>
                  <a:pt x="480556" y="477939"/>
                </a:cubicBezTo>
                <a:lnTo>
                  <a:pt x="471333" y="466888"/>
                </a:lnTo>
                <a:cubicBezTo>
                  <a:pt x="470411" y="465967"/>
                  <a:pt x="468566" y="465967"/>
                  <a:pt x="467644" y="466888"/>
                </a:cubicBezTo>
                <a:lnTo>
                  <a:pt x="458421" y="477939"/>
                </a:lnTo>
                <a:cubicBezTo>
                  <a:pt x="457499" y="477939"/>
                  <a:pt x="457499" y="478860"/>
                  <a:pt x="458421" y="479781"/>
                </a:cubicBezTo>
                <a:lnTo>
                  <a:pt x="462110" y="486228"/>
                </a:lnTo>
                <a:lnTo>
                  <a:pt x="454732" y="533197"/>
                </a:lnTo>
                <a:cubicBezTo>
                  <a:pt x="396627" y="532276"/>
                  <a:pt x="361579" y="525829"/>
                  <a:pt x="361579" y="518462"/>
                </a:cubicBezTo>
                <a:cubicBezTo>
                  <a:pt x="361579" y="485307"/>
                  <a:pt x="384637" y="483465"/>
                  <a:pt x="409539" y="475176"/>
                </a:cubicBezTo>
                <a:cubicBezTo>
                  <a:pt x="425218" y="470572"/>
                  <a:pt x="444586" y="466888"/>
                  <a:pt x="440897" y="440180"/>
                </a:cubicBezTo>
                <a:cubicBezTo>
                  <a:pt x="430752" y="430970"/>
                  <a:pt x="427063" y="411630"/>
                  <a:pt x="427063" y="411630"/>
                </a:cubicBezTo>
                <a:cubicBezTo>
                  <a:pt x="427063" y="411630"/>
                  <a:pt x="413228" y="404262"/>
                  <a:pt x="411383" y="391369"/>
                </a:cubicBezTo>
                <a:cubicBezTo>
                  <a:pt x="410461" y="381238"/>
                  <a:pt x="415995" y="376634"/>
                  <a:pt x="415995" y="376634"/>
                </a:cubicBezTo>
                <a:lnTo>
                  <a:pt x="415995" y="363740"/>
                </a:lnTo>
                <a:cubicBezTo>
                  <a:pt x="415995" y="335190"/>
                  <a:pt x="439975" y="312166"/>
                  <a:pt x="469488" y="312166"/>
                </a:cubicBezTo>
                <a:close/>
                <a:moveTo>
                  <a:pt x="107909" y="312166"/>
                </a:moveTo>
                <a:cubicBezTo>
                  <a:pt x="138345" y="312166"/>
                  <a:pt x="162325" y="335190"/>
                  <a:pt x="162325" y="363740"/>
                </a:cubicBezTo>
                <a:lnTo>
                  <a:pt x="162325" y="376634"/>
                </a:lnTo>
                <a:cubicBezTo>
                  <a:pt x="162325" y="376634"/>
                  <a:pt x="167859" y="381238"/>
                  <a:pt x="166937" y="391369"/>
                </a:cubicBezTo>
                <a:cubicBezTo>
                  <a:pt x="165092" y="404262"/>
                  <a:pt x="151257" y="411630"/>
                  <a:pt x="151257" y="411630"/>
                </a:cubicBezTo>
                <a:cubicBezTo>
                  <a:pt x="151257" y="411630"/>
                  <a:pt x="147568" y="430970"/>
                  <a:pt x="137423" y="440180"/>
                </a:cubicBezTo>
                <a:cubicBezTo>
                  <a:pt x="132811" y="467809"/>
                  <a:pt x="152180" y="470572"/>
                  <a:pt x="167859" y="475176"/>
                </a:cubicBezTo>
                <a:cubicBezTo>
                  <a:pt x="193684" y="483465"/>
                  <a:pt x="216741" y="485307"/>
                  <a:pt x="216741" y="518462"/>
                </a:cubicBezTo>
                <a:cubicBezTo>
                  <a:pt x="216741" y="525829"/>
                  <a:pt x="181693" y="532276"/>
                  <a:pt x="123588" y="533197"/>
                </a:cubicBezTo>
                <a:lnTo>
                  <a:pt x="116210" y="486228"/>
                </a:lnTo>
                <a:lnTo>
                  <a:pt x="119899" y="479781"/>
                </a:lnTo>
                <a:cubicBezTo>
                  <a:pt x="120821" y="478860"/>
                  <a:pt x="119899" y="477939"/>
                  <a:pt x="119899" y="477939"/>
                </a:cubicBezTo>
                <a:lnTo>
                  <a:pt x="109754" y="466888"/>
                </a:lnTo>
                <a:cubicBezTo>
                  <a:pt x="108832" y="465967"/>
                  <a:pt x="107909" y="465967"/>
                  <a:pt x="106987" y="466888"/>
                </a:cubicBezTo>
                <a:lnTo>
                  <a:pt x="96842" y="477939"/>
                </a:lnTo>
                <a:cubicBezTo>
                  <a:pt x="96842" y="477939"/>
                  <a:pt x="95919" y="478860"/>
                  <a:pt x="96842" y="479781"/>
                </a:cubicBezTo>
                <a:lnTo>
                  <a:pt x="100531" y="486228"/>
                </a:lnTo>
                <a:lnTo>
                  <a:pt x="93152" y="533197"/>
                </a:lnTo>
                <a:cubicBezTo>
                  <a:pt x="35047" y="532276"/>
                  <a:pt x="0" y="525829"/>
                  <a:pt x="0" y="518462"/>
                </a:cubicBezTo>
                <a:cubicBezTo>
                  <a:pt x="0" y="485307"/>
                  <a:pt x="23057" y="483465"/>
                  <a:pt x="48882" y="475176"/>
                </a:cubicBezTo>
                <a:cubicBezTo>
                  <a:pt x="64561" y="470572"/>
                  <a:pt x="83929" y="466888"/>
                  <a:pt x="79318" y="440180"/>
                </a:cubicBezTo>
                <a:cubicBezTo>
                  <a:pt x="69173" y="430970"/>
                  <a:pt x="65483" y="411630"/>
                  <a:pt x="65483" y="411630"/>
                </a:cubicBezTo>
                <a:cubicBezTo>
                  <a:pt x="65483" y="411630"/>
                  <a:pt x="51649" y="404262"/>
                  <a:pt x="49804" y="391369"/>
                </a:cubicBezTo>
                <a:cubicBezTo>
                  <a:pt x="48882" y="381238"/>
                  <a:pt x="54416" y="376634"/>
                  <a:pt x="54416" y="376634"/>
                </a:cubicBezTo>
                <a:lnTo>
                  <a:pt x="54416" y="363740"/>
                </a:lnTo>
                <a:cubicBezTo>
                  <a:pt x="54416" y="335190"/>
                  <a:pt x="78396" y="312166"/>
                  <a:pt x="107909" y="312166"/>
                </a:cubicBezTo>
                <a:close/>
                <a:moveTo>
                  <a:pt x="288717" y="237601"/>
                </a:moveTo>
                <a:cubicBezTo>
                  <a:pt x="297024" y="237601"/>
                  <a:pt x="303485" y="244048"/>
                  <a:pt x="303485" y="252338"/>
                </a:cubicBezTo>
                <a:lnTo>
                  <a:pt x="303485" y="331547"/>
                </a:lnTo>
                <a:lnTo>
                  <a:pt x="384708" y="398782"/>
                </a:lnTo>
                <a:cubicBezTo>
                  <a:pt x="390246" y="403387"/>
                  <a:pt x="391169" y="412598"/>
                  <a:pt x="386554" y="419045"/>
                </a:cubicBezTo>
                <a:cubicBezTo>
                  <a:pt x="383785" y="421808"/>
                  <a:pt x="379170" y="423650"/>
                  <a:pt x="375478" y="423650"/>
                </a:cubicBezTo>
                <a:cubicBezTo>
                  <a:pt x="371786" y="423650"/>
                  <a:pt x="369017" y="422729"/>
                  <a:pt x="366248" y="420887"/>
                </a:cubicBezTo>
                <a:lnTo>
                  <a:pt x="288717" y="356415"/>
                </a:lnTo>
                <a:lnTo>
                  <a:pt x="212108" y="420887"/>
                </a:lnTo>
                <a:cubicBezTo>
                  <a:pt x="205647" y="425492"/>
                  <a:pt x="196417" y="424571"/>
                  <a:pt x="191802" y="419045"/>
                </a:cubicBezTo>
                <a:cubicBezTo>
                  <a:pt x="186264" y="412598"/>
                  <a:pt x="187187" y="403387"/>
                  <a:pt x="193648" y="398782"/>
                </a:cubicBezTo>
                <a:lnTo>
                  <a:pt x="274872" y="331547"/>
                </a:lnTo>
                <a:lnTo>
                  <a:pt x="274872" y="252338"/>
                </a:lnTo>
                <a:cubicBezTo>
                  <a:pt x="274872" y="244048"/>
                  <a:pt x="281333" y="237601"/>
                  <a:pt x="288717" y="237601"/>
                </a:cubicBezTo>
                <a:close/>
                <a:moveTo>
                  <a:pt x="288699" y="0"/>
                </a:moveTo>
                <a:cubicBezTo>
                  <a:pt x="318213" y="0"/>
                  <a:pt x="343115" y="22103"/>
                  <a:pt x="343115" y="50653"/>
                </a:cubicBezTo>
                <a:lnTo>
                  <a:pt x="343115" y="63546"/>
                </a:lnTo>
                <a:cubicBezTo>
                  <a:pt x="343115" y="63546"/>
                  <a:pt x="348649" y="68151"/>
                  <a:pt x="346805" y="78282"/>
                </a:cubicBezTo>
                <a:cubicBezTo>
                  <a:pt x="345882" y="92096"/>
                  <a:pt x="332048" y="98543"/>
                  <a:pt x="332048" y="98543"/>
                </a:cubicBezTo>
                <a:cubicBezTo>
                  <a:pt x="332048" y="98543"/>
                  <a:pt x="328358" y="117883"/>
                  <a:pt x="318213" y="127093"/>
                </a:cubicBezTo>
                <a:cubicBezTo>
                  <a:pt x="313602" y="154722"/>
                  <a:pt x="332970" y="157484"/>
                  <a:pt x="348649" y="163010"/>
                </a:cubicBezTo>
                <a:cubicBezTo>
                  <a:pt x="374474" y="171299"/>
                  <a:pt x="397531" y="172220"/>
                  <a:pt x="397531" y="206295"/>
                </a:cubicBezTo>
                <a:cubicBezTo>
                  <a:pt x="397531" y="212742"/>
                  <a:pt x="362484" y="219189"/>
                  <a:pt x="304379" y="220110"/>
                </a:cubicBezTo>
                <a:lnTo>
                  <a:pt x="297000" y="173141"/>
                </a:lnTo>
                <a:lnTo>
                  <a:pt x="300689" y="167615"/>
                </a:lnTo>
                <a:cubicBezTo>
                  <a:pt x="300689" y="166694"/>
                  <a:pt x="300689" y="165773"/>
                  <a:pt x="300689" y="164852"/>
                </a:cubicBezTo>
                <a:lnTo>
                  <a:pt x="290544" y="154722"/>
                </a:lnTo>
                <a:cubicBezTo>
                  <a:pt x="289622" y="153801"/>
                  <a:pt x="287777" y="153801"/>
                  <a:pt x="287777" y="154722"/>
                </a:cubicBezTo>
                <a:lnTo>
                  <a:pt x="277632" y="164852"/>
                </a:lnTo>
                <a:cubicBezTo>
                  <a:pt x="276710" y="165773"/>
                  <a:pt x="276710" y="166694"/>
                  <a:pt x="277632" y="167615"/>
                </a:cubicBezTo>
                <a:lnTo>
                  <a:pt x="281321" y="173141"/>
                </a:lnTo>
                <a:lnTo>
                  <a:pt x="273943" y="221031"/>
                </a:lnTo>
                <a:cubicBezTo>
                  <a:pt x="215838" y="219189"/>
                  <a:pt x="180790" y="212742"/>
                  <a:pt x="180790" y="206295"/>
                </a:cubicBezTo>
                <a:cubicBezTo>
                  <a:pt x="180790" y="172220"/>
                  <a:pt x="203848" y="171299"/>
                  <a:pt x="228750" y="163010"/>
                </a:cubicBezTo>
                <a:cubicBezTo>
                  <a:pt x="244429" y="157484"/>
                  <a:pt x="264720" y="154722"/>
                  <a:pt x="260108" y="127093"/>
                </a:cubicBezTo>
                <a:cubicBezTo>
                  <a:pt x="249963" y="117883"/>
                  <a:pt x="246274" y="98543"/>
                  <a:pt x="246274" y="98543"/>
                </a:cubicBezTo>
                <a:cubicBezTo>
                  <a:pt x="246274" y="98543"/>
                  <a:pt x="232439" y="92096"/>
                  <a:pt x="230594" y="78282"/>
                </a:cubicBezTo>
                <a:cubicBezTo>
                  <a:pt x="229672" y="68151"/>
                  <a:pt x="235206" y="63546"/>
                  <a:pt x="235206" y="63546"/>
                </a:cubicBezTo>
                <a:lnTo>
                  <a:pt x="235206" y="50653"/>
                </a:lnTo>
                <a:cubicBezTo>
                  <a:pt x="235206" y="22103"/>
                  <a:pt x="259186" y="0"/>
                  <a:pt x="2886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9088223" y="5005794"/>
            <a:ext cx="765275" cy="7652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圆角矩形 11"/>
          <p:cNvSpPr/>
          <p:nvPr/>
        </p:nvSpPr>
        <p:spPr>
          <a:xfrm>
            <a:off x="9264321" y="5182180"/>
            <a:ext cx="413078" cy="412502"/>
          </a:xfrm>
          <a:custGeom>
            <a:avLst/>
            <a:gdLst>
              <a:gd name="connsiteX0" fmla="*/ 145802 w 608415"/>
              <a:gd name="connsiteY0" fmla="*/ 316204 h 607568"/>
              <a:gd name="connsiteX1" fmla="*/ 335878 w 608415"/>
              <a:gd name="connsiteY1" fmla="*/ 316204 h 607568"/>
              <a:gd name="connsiteX2" fmla="*/ 355085 w 608415"/>
              <a:gd name="connsiteY2" fmla="*/ 335363 h 607568"/>
              <a:gd name="connsiteX3" fmla="*/ 335878 w 608415"/>
              <a:gd name="connsiteY3" fmla="*/ 354521 h 607568"/>
              <a:gd name="connsiteX4" fmla="*/ 145802 w 608415"/>
              <a:gd name="connsiteY4" fmla="*/ 354521 h 607568"/>
              <a:gd name="connsiteX5" fmla="*/ 126594 w 608415"/>
              <a:gd name="connsiteY5" fmla="*/ 335363 h 607568"/>
              <a:gd name="connsiteX6" fmla="*/ 145802 w 608415"/>
              <a:gd name="connsiteY6" fmla="*/ 316204 h 607568"/>
              <a:gd name="connsiteX7" fmla="*/ 145799 w 608415"/>
              <a:gd name="connsiteY7" fmla="*/ 252977 h 607568"/>
              <a:gd name="connsiteX8" fmla="*/ 430791 w 608415"/>
              <a:gd name="connsiteY8" fmla="*/ 252977 h 607568"/>
              <a:gd name="connsiteX9" fmla="*/ 449995 w 608415"/>
              <a:gd name="connsiteY9" fmla="*/ 272171 h 607568"/>
              <a:gd name="connsiteX10" fmla="*/ 430791 w 608415"/>
              <a:gd name="connsiteY10" fmla="*/ 291365 h 607568"/>
              <a:gd name="connsiteX11" fmla="*/ 145799 w 608415"/>
              <a:gd name="connsiteY11" fmla="*/ 291365 h 607568"/>
              <a:gd name="connsiteX12" fmla="*/ 126594 w 608415"/>
              <a:gd name="connsiteY12" fmla="*/ 272171 h 607568"/>
              <a:gd name="connsiteX13" fmla="*/ 145799 w 608415"/>
              <a:gd name="connsiteY13" fmla="*/ 252977 h 607568"/>
              <a:gd name="connsiteX14" fmla="*/ 145805 w 608415"/>
              <a:gd name="connsiteY14" fmla="*/ 189750 h 607568"/>
              <a:gd name="connsiteX15" fmla="*/ 209279 w 608415"/>
              <a:gd name="connsiteY15" fmla="*/ 189750 h 607568"/>
              <a:gd name="connsiteX16" fmla="*/ 228490 w 608415"/>
              <a:gd name="connsiteY16" fmla="*/ 208944 h 607568"/>
              <a:gd name="connsiteX17" fmla="*/ 209279 w 608415"/>
              <a:gd name="connsiteY17" fmla="*/ 228138 h 607568"/>
              <a:gd name="connsiteX18" fmla="*/ 145805 w 608415"/>
              <a:gd name="connsiteY18" fmla="*/ 228138 h 607568"/>
              <a:gd name="connsiteX19" fmla="*/ 126594 w 608415"/>
              <a:gd name="connsiteY19" fmla="*/ 208944 h 607568"/>
              <a:gd name="connsiteX20" fmla="*/ 145805 w 608415"/>
              <a:gd name="connsiteY20" fmla="*/ 189750 h 607568"/>
              <a:gd name="connsiteX21" fmla="*/ 70060 w 608415"/>
              <a:gd name="connsiteY21" fmla="*/ 133174 h 607568"/>
              <a:gd name="connsiteX22" fmla="*/ 70060 w 608415"/>
              <a:gd name="connsiteY22" fmla="*/ 442788 h 607568"/>
              <a:gd name="connsiteX23" fmla="*/ 538355 w 608415"/>
              <a:gd name="connsiteY23" fmla="*/ 442788 h 607568"/>
              <a:gd name="connsiteX24" fmla="*/ 538355 w 608415"/>
              <a:gd name="connsiteY24" fmla="*/ 133174 h 607568"/>
              <a:gd name="connsiteX25" fmla="*/ 38410 w 608415"/>
              <a:gd name="connsiteY25" fmla="*/ 69962 h 607568"/>
              <a:gd name="connsiteX26" fmla="*/ 38410 w 608415"/>
              <a:gd name="connsiteY26" fmla="*/ 94817 h 607568"/>
              <a:gd name="connsiteX27" fmla="*/ 570005 w 608415"/>
              <a:gd name="connsiteY27" fmla="*/ 94817 h 607568"/>
              <a:gd name="connsiteX28" fmla="*/ 570005 w 608415"/>
              <a:gd name="connsiteY28" fmla="*/ 69962 h 607568"/>
              <a:gd name="connsiteX29" fmla="*/ 304208 w 608415"/>
              <a:gd name="connsiteY29" fmla="*/ 0 h 607568"/>
              <a:gd name="connsiteX30" fmla="*/ 323413 w 608415"/>
              <a:gd name="connsiteY30" fmla="*/ 19178 h 607568"/>
              <a:gd name="connsiteX31" fmla="*/ 323413 w 608415"/>
              <a:gd name="connsiteY31" fmla="*/ 31606 h 607568"/>
              <a:gd name="connsiteX32" fmla="*/ 589210 w 608415"/>
              <a:gd name="connsiteY32" fmla="*/ 31606 h 607568"/>
              <a:gd name="connsiteX33" fmla="*/ 608415 w 608415"/>
              <a:gd name="connsiteY33" fmla="*/ 50784 h 607568"/>
              <a:gd name="connsiteX34" fmla="*/ 608415 w 608415"/>
              <a:gd name="connsiteY34" fmla="*/ 113995 h 607568"/>
              <a:gd name="connsiteX35" fmla="*/ 589210 w 608415"/>
              <a:gd name="connsiteY35" fmla="*/ 133174 h 607568"/>
              <a:gd name="connsiteX36" fmla="*/ 576765 w 608415"/>
              <a:gd name="connsiteY36" fmla="*/ 133174 h 607568"/>
              <a:gd name="connsiteX37" fmla="*/ 576765 w 608415"/>
              <a:gd name="connsiteY37" fmla="*/ 461967 h 607568"/>
              <a:gd name="connsiteX38" fmla="*/ 557560 w 608415"/>
              <a:gd name="connsiteY38" fmla="*/ 481145 h 607568"/>
              <a:gd name="connsiteX39" fmla="*/ 342618 w 608415"/>
              <a:gd name="connsiteY39" fmla="*/ 481145 h 607568"/>
              <a:gd name="connsiteX40" fmla="*/ 414521 w 608415"/>
              <a:gd name="connsiteY40" fmla="*/ 576883 h 607568"/>
              <a:gd name="connsiteX41" fmla="*/ 410680 w 608415"/>
              <a:gd name="connsiteY41" fmla="*/ 603733 h 607568"/>
              <a:gd name="connsiteX42" fmla="*/ 399157 w 608415"/>
              <a:gd name="connsiteY42" fmla="*/ 607568 h 607568"/>
              <a:gd name="connsiteX43" fmla="*/ 383793 w 608415"/>
              <a:gd name="connsiteY43" fmla="*/ 599897 h 607568"/>
              <a:gd name="connsiteX44" fmla="*/ 323413 w 608415"/>
              <a:gd name="connsiteY44" fmla="*/ 519348 h 607568"/>
              <a:gd name="connsiteX45" fmla="*/ 323413 w 608415"/>
              <a:gd name="connsiteY45" fmla="*/ 588390 h 607568"/>
              <a:gd name="connsiteX46" fmla="*/ 304208 w 608415"/>
              <a:gd name="connsiteY46" fmla="*/ 607568 h 607568"/>
              <a:gd name="connsiteX47" fmla="*/ 285003 w 608415"/>
              <a:gd name="connsiteY47" fmla="*/ 588390 h 607568"/>
              <a:gd name="connsiteX48" fmla="*/ 285003 w 608415"/>
              <a:gd name="connsiteY48" fmla="*/ 519348 h 607568"/>
              <a:gd name="connsiteX49" fmla="*/ 224622 w 608415"/>
              <a:gd name="connsiteY49" fmla="*/ 599897 h 607568"/>
              <a:gd name="connsiteX50" fmla="*/ 209258 w 608415"/>
              <a:gd name="connsiteY50" fmla="*/ 607568 h 607568"/>
              <a:gd name="connsiteX51" fmla="*/ 197735 w 608415"/>
              <a:gd name="connsiteY51" fmla="*/ 603733 h 607568"/>
              <a:gd name="connsiteX52" fmla="*/ 193894 w 608415"/>
              <a:gd name="connsiteY52" fmla="*/ 576883 h 607568"/>
              <a:gd name="connsiteX53" fmla="*/ 265798 w 608415"/>
              <a:gd name="connsiteY53" fmla="*/ 481145 h 607568"/>
              <a:gd name="connsiteX54" fmla="*/ 50855 w 608415"/>
              <a:gd name="connsiteY54" fmla="*/ 481145 h 607568"/>
              <a:gd name="connsiteX55" fmla="*/ 31650 w 608415"/>
              <a:gd name="connsiteY55" fmla="*/ 461967 h 607568"/>
              <a:gd name="connsiteX56" fmla="*/ 31650 w 608415"/>
              <a:gd name="connsiteY56" fmla="*/ 133174 h 607568"/>
              <a:gd name="connsiteX57" fmla="*/ 19205 w 608415"/>
              <a:gd name="connsiteY57" fmla="*/ 133174 h 607568"/>
              <a:gd name="connsiteX58" fmla="*/ 0 w 608415"/>
              <a:gd name="connsiteY58" fmla="*/ 113995 h 607568"/>
              <a:gd name="connsiteX59" fmla="*/ 0 w 608415"/>
              <a:gd name="connsiteY59" fmla="*/ 50784 h 607568"/>
              <a:gd name="connsiteX60" fmla="*/ 19205 w 608415"/>
              <a:gd name="connsiteY60" fmla="*/ 31606 h 607568"/>
              <a:gd name="connsiteX61" fmla="*/ 285003 w 608415"/>
              <a:gd name="connsiteY61" fmla="*/ 31606 h 607568"/>
              <a:gd name="connsiteX62" fmla="*/ 285003 w 608415"/>
              <a:gd name="connsiteY62" fmla="*/ 19178 h 607568"/>
              <a:gd name="connsiteX63" fmla="*/ 304208 w 608415"/>
              <a:gd name="connsiteY63" fmla="*/ 0 h 60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8415" h="607568">
                <a:moveTo>
                  <a:pt x="145802" y="316204"/>
                </a:moveTo>
                <a:lnTo>
                  <a:pt x="335878" y="316204"/>
                </a:lnTo>
                <a:cubicBezTo>
                  <a:pt x="346480" y="316204"/>
                  <a:pt x="355085" y="324787"/>
                  <a:pt x="355085" y="335363"/>
                </a:cubicBezTo>
                <a:cubicBezTo>
                  <a:pt x="355085" y="345938"/>
                  <a:pt x="346480" y="354521"/>
                  <a:pt x="335878" y="354521"/>
                </a:cubicBezTo>
                <a:lnTo>
                  <a:pt x="145802" y="354521"/>
                </a:lnTo>
                <a:cubicBezTo>
                  <a:pt x="135199" y="354521"/>
                  <a:pt x="126594" y="345938"/>
                  <a:pt x="126594" y="335363"/>
                </a:cubicBezTo>
                <a:cubicBezTo>
                  <a:pt x="126594" y="324787"/>
                  <a:pt x="135199" y="316204"/>
                  <a:pt x="145802" y="316204"/>
                </a:cubicBezTo>
                <a:close/>
                <a:moveTo>
                  <a:pt x="145799" y="252977"/>
                </a:moveTo>
                <a:lnTo>
                  <a:pt x="430791" y="252977"/>
                </a:lnTo>
                <a:cubicBezTo>
                  <a:pt x="441392" y="252977"/>
                  <a:pt x="449995" y="261576"/>
                  <a:pt x="449995" y="272171"/>
                </a:cubicBezTo>
                <a:cubicBezTo>
                  <a:pt x="449995" y="282766"/>
                  <a:pt x="441392" y="291365"/>
                  <a:pt x="430791" y="291365"/>
                </a:cubicBezTo>
                <a:lnTo>
                  <a:pt x="145799" y="291365"/>
                </a:lnTo>
                <a:cubicBezTo>
                  <a:pt x="135198" y="291365"/>
                  <a:pt x="126594" y="282766"/>
                  <a:pt x="126594" y="272171"/>
                </a:cubicBezTo>
                <a:cubicBezTo>
                  <a:pt x="126594" y="261576"/>
                  <a:pt x="135198" y="252977"/>
                  <a:pt x="145799" y="252977"/>
                </a:cubicBezTo>
                <a:close/>
                <a:moveTo>
                  <a:pt x="145805" y="189750"/>
                </a:moveTo>
                <a:lnTo>
                  <a:pt x="209279" y="189750"/>
                </a:lnTo>
                <a:cubicBezTo>
                  <a:pt x="219884" y="189750"/>
                  <a:pt x="228490" y="198349"/>
                  <a:pt x="228490" y="208944"/>
                </a:cubicBezTo>
                <a:cubicBezTo>
                  <a:pt x="228490" y="219539"/>
                  <a:pt x="219884" y="228138"/>
                  <a:pt x="209279" y="228138"/>
                </a:cubicBezTo>
                <a:lnTo>
                  <a:pt x="145805" y="228138"/>
                </a:lnTo>
                <a:cubicBezTo>
                  <a:pt x="135201" y="228138"/>
                  <a:pt x="126594" y="219539"/>
                  <a:pt x="126594" y="208944"/>
                </a:cubicBezTo>
                <a:cubicBezTo>
                  <a:pt x="126594" y="198349"/>
                  <a:pt x="135201" y="189750"/>
                  <a:pt x="145805" y="189750"/>
                </a:cubicBezTo>
                <a:close/>
                <a:moveTo>
                  <a:pt x="70060" y="133174"/>
                </a:moveTo>
                <a:lnTo>
                  <a:pt x="70060" y="442788"/>
                </a:lnTo>
                <a:lnTo>
                  <a:pt x="538355" y="442788"/>
                </a:lnTo>
                <a:lnTo>
                  <a:pt x="538355" y="133174"/>
                </a:lnTo>
                <a:close/>
                <a:moveTo>
                  <a:pt x="38410" y="69962"/>
                </a:moveTo>
                <a:lnTo>
                  <a:pt x="38410" y="94817"/>
                </a:lnTo>
                <a:lnTo>
                  <a:pt x="570005" y="94817"/>
                </a:lnTo>
                <a:lnTo>
                  <a:pt x="570005" y="69962"/>
                </a:lnTo>
                <a:close/>
                <a:moveTo>
                  <a:pt x="304208" y="0"/>
                </a:moveTo>
                <a:cubicBezTo>
                  <a:pt x="314809" y="0"/>
                  <a:pt x="323413" y="8592"/>
                  <a:pt x="323413" y="19178"/>
                </a:cubicBezTo>
                <a:lnTo>
                  <a:pt x="323413" y="31606"/>
                </a:lnTo>
                <a:lnTo>
                  <a:pt x="589210" y="31606"/>
                </a:lnTo>
                <a:cubicBezTo>
                  <a:pt x="599811" y="31606"/>
                  <a:pt x="608415" y="40197"/>
                  <a:pt x="608415" y="50784"/>
                </a:cubicBezTo>
                <a:lnTo>
                  <a:pt x="608415" y="113995"/>
                </a:lnTo>
                <a:cubicBezTo>
                  <a:pt x="608415" y="124582"/>
                  <a:pt x="599811" y="133174"/>
                  <a:pt x="589210" y="133174"/>
                </a:cubicBezTo>
                <a:lnTo>
                  <a:pt x="576765" y="133174"/>
                </a:lnTo>
                <a:lnTo>
                  <a:pt x="576765" y="461967"/>
                </a:lnTo>
                <a:cubicBezTo>
                  <a:pt x="576765" y="472553"/>
                  <a:pt x="568161" y="481145"/>
                  <a:pt x="557560" y="481145"/>
                </a:cubicBezTo>
                <a:lnTo>
                  <a:pt x="342618" y="481145"/>
                </a:lnTo>
                <a:lnTo>
                  <a:pt x="414521" y="576883"/>
                </a:lnTo>
                <a:cubicBezTo>
                  <a:pt x="420974" y="585321"/>
                  <a:pt x="419284" y="597442"/>
                  <a:pt x="410680" y="603733"/>
                </a:cubicBezTo>
                <a:cubicBezTo>
                  <a:pt x="407300" y="606341"/>
                  <a:pt x="403306" y="607568"/>
                  <a:pt x="399157" y="607568"/>
                </a:cubicBezTo>
                <a:cubicBezTo>
                  <a:pt x="393319" y="607568"/>
                  <a:pt x="387634" y="604960"/>
                  <a:pt x="383793" y="599897"/>
                </a:cubicBezTo>
                <a:lnTo>
                  <a:pt x="323413" y="519348"/>
                </a:lnTo>
                <a:lnTo>
                  <a:pt x="323413" y="588390"/>
                </a:lnTo>
                <a:cubicBezTo>
                  <a:pt x="323413" y="598976"/>
                  <a:pt x="314809" y="607568"/>
                  <a:pt x="304208" y="607568"/>
                </a:cubicBezTo>
                <a:cubicBezTo>
                  <a:pt x="293607" y="607568"/>
                  <a:pt x="285003" y="598976"/>
                  <a:pt x="285003" y="588390"/>
                </a:cubicBezTo>
                <a:lnTo>
                  <a:pt x="285003" y="519348"/>
                </a:lnTo>
                <a:lnTo>
                  <a:pt x="224622" y="599897"/>
                </a:lnTo>
                <a:cubicBezTo>
                  <a:pt x="220781" y="604960"/>
                  <a:pt x="215096" y="607568"/>
                  <a:pt x="209258" y="607568"/>
                </a:cubicBezTo>
                <a:cubicBezTo>
                  <a:pt x="205110" y="607568"/>
                  <a:pt x="201115" y="606341"/>
                  <a:pt x="197735" y="603733"/>
                </a:cubicBezTo>
                <a:cubicBezTo>
                  <a:pt x="189131" y="597442"/>
                  <a:pt x="187441" y="585321"/>
                  <a:pt x="193894" y="576883"/>
                </a:cubicBezTo>
                <a:lnTo>
                  <a:pt x="265798" y="481145"/>
                </a:lnTo>
                <a:lnTo>
                  <a:pt x="50855" y="481145"/>
                </a:lnTo>
                <a:cubicBezTo>
                  <a:pt x="40253" y="481145"/>
                  <a:pt x="31650" y="472553"/>
                  <a:pt x="31650" y="461967"/>
                </a:cubicBezTo>
                <a:lnTo>
                  <a:pt x="31650" y="133174"/>
                </a:lnTo>
                <a:lnTo>
                  <a:pt x="19205" y="133174"/>
                </a:lnTo>
                <a:cubicBezTo>
                  <a:pt x="8604" y="133174"/>
                  <a:pt x="0" y="124582"/>
                  <a:pt x="0" y="113995"/>
                </a:cubicBezTo>
                <a:lnTo>
                  <a:pt x="0" y="50784"/>
                </a:lnTo>
                <a:cubicBezTo>
                  <a:pt x="0" y="40197"/>
                  <a:pt x="8604" y="31606"/>
                  <a:pt x="19205" y="31606"/>
                </a:cubicBezTo>
                <a:lnTo>
                  <a:pt x="285003" y="31606"/>
                </a:lnTo>
                <a:lnTo>
                  <a:pt x="285003" y="19178"/>
                </a:lnTo>
                <a:cubicBezTo>
                  <a:pt x="285003" y="8592"/>
                  <a:pt x="293607" y="0"/>
                  <a:pt x="3042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0294610" y="5005794"/>
            <a:ext cx="765275" cy="7652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圆角矩形 14"/>
          <p:cNvSpPr/>
          <p:nvPr/>
        </p:nvSpPr>
        <p:spPr>
          <a:xfrm>
            <a:off x="10470708" y="5189884"/>
            <a:ext cx="413078" cy="397094"/>
          </a:xfrm>
          <a:custGeom>
            <a:avLst/>
            <a:gdLst>
              <a:gd name="connsiteX0" fmla="*/ 241391 w 516922"/>
              <a:gd name="connsiteY0" fmla="*/ 466920 h 496921"/>
              <a:gd name="connsiteX1" fmla="*/ 374792 w 516922"/>
              <a:gd name="connsiteY1" fmla="*/ 466920 h 496921"/>
              <a:gd name="connsiteX2" fmla="*/ 394157 w 516922"/>
              <a:gd name="connsiteY2" fmla="*/ 492438 h 496921"/>
              <a:gd name="connsiteX3" fmla="*/ 241391 w 516922"/>
              <a:gd name="connsiteY3" fmla="*/ 492438 h 496921"/>
              <a:gd name="connsiteX4" fmla="*/ 45175 w 516922"/>
              <a:gd name="connsiteY4" fmla="*/ 266910 h 496921"/>
              <a:gd name="connsiteX5" fmla="*/ 178975 w 516922"/>
              <a:gd name="connsiteY5" fmla="*/ 266910 h 496921"/>
              <a:gd name="connsiteX6" fmla="*/ 178975 w 516922"/>
              <a:gd name="connsiteY6" fmla="*/ 312085 h 496921"/>
              <a:gd name="connsiteX7" fmla="*/ 45175 w 516922"/>
              <a:gd name="connsiteY7" fmla="*/ 312085 h 496921"/>
              <a:gd name="connsiteX8" fmla="*/ 45175 w 516922"/>
              <a:gd name="connsiteY8" fmla="*/ 167939 h 496921"/>
              <a:gd name="connsiteX9" fmla="*/ 178975 w 516922"/>
              <a:gd name="connsiteY9" fmla="*/ 167939 h 496921"/>
              <a:gd name="connsiteX10" fmla="*/ 178975 w 516922"/>
              <a:gd name="connsiteY10" fmla="*/ 213114 h 496921"/>
              <a:gd name="connsiteX11" fmla="*/ 45175 w 516922"/>
              <a:gd name="connsiteY11" fmla="*/ 213114 h 496921"/>
              <a:gd name="connsiteX12" fmla="*/ 254150 w 516922"/>
              <a:gd name="connsiteY12" fmla="*/ 92418 h 496921"/>
              <a:gd name="connsiteX13" fmla="*/ 497537 w 516922"/>
              <a:gd name="connsiteY13" fmla="*/ 92418 h 496921"/>
              <a:gd name="connsiteX14" fmla="*/ 516922 w 516922"/>
              <a:gd name="connsiteY14" fmla="*/ 111788 h 496921"/>
              <a:gd name="connsiteX15" fmla="*/ 516922 w 516922"/>
              <a:gd name="connsiteY15" fmla="*/ 402340 h 496921"/>
              <a:gd name="connsiteX16" fmla="*/ 497537 w 516922"/>
              <a:gd name="connsiteY16" fmla="*/ 421710 h 496921"/>
              <a:gd name="connsiteX17" fmla="*/ 359690 w 516922"/>
              <a:gd name="connsiteY17" fmla="*/ 421710 h 496921"/>
              <a:gd name="connsiteX18" fmla="*/ 359690 w 516922"/>
              <a:gd name="connsiteY18" fmla="*/ 458298 h 496921"/>
              <a:gd name="connsiteX19" fmla="*/ 254150 w 516922"/>
              <a:gd name="connsiteY19" fmla="*/ 458298 h 496921"/>
              <a:gd name="connsiteX20" fmla="*/ 254150 w 516922"/>
              <a:gd name="connsiteY20" fmla="*/ 382970 h 496921"/>
              <a:gd name="connsiteX21" fmla="*/ 478152 w 516922"/>
              <a:gd name="connsiteY21" fmla="*/ 382970 h 496921"/>
              <a:gd name="connsiteX22" fmla="*/ 478152 w 516922"/>
              <a:gd name="connsiteY22" fmla="*/ 131158 h 496921"/>
              <a:gd name="connsiteX23" fmla="*/ 254150 w 516922"/>
              <a:gd name="connsiteY23" fmla="*/ 131158 h 496921"/>
              <a:gd name="connsiteX24" fmla="*/ 45175 w 516922"/>
              <a:gd name="connsiteY24" fmla="*/ 75176 h 496921"/>
              <a:gd name="connsiteX25" fmla="*/ 178975 w 516922"/>
              <a:gd name="connsiteY25" fmla="*/ 75176 h 496921"/>
              <a:gd name="connsiteX26" fmla="*/ 178975 w 516922"/>
              <a:gd name="connsiteY26" fmla="*/ 120351 h 496921"/>
              <a:gd name="connsiteX27" fmla="*/ 45175 w 516922"/>
              <a:gd name="connsiteY27" fmla="*/ 120351 h 496921"/>
              <a:gd name="connsiteX28" fmla="*/ 28019 w 516922"/>
              <a:gd name="connsiteY28" fmla="*/ 27965 h 496921"/>
              <a:gd name="connsiteX29" fmla="*/ 28019 w 516922"/>
              <a:gd name="connsiteY29" fmla="*/ 466805 h 496921"/>
              <a:gd name="connsiteX30" fmla="*/ 196130 w 516922"/>
              <a:gd name="connsiteY30" fmla="*/ 466805 h 496921"/>
              <a:gd name="connsiteX31" fmla="*/ 196130 w 516922"/>
              <a:gd name="connsiteY31" fmla="*/ 27965 h 496921"/>
              <a:gd name="connsiteX32" fmla="*/ 28019 w 516922"/>
              <a:gd name="connsiteY32" fmla="*/ 0 h 496921"/>
              <a:gd name="connsiteX33" fmla="*/ 196130 w 516922"/>
              <a:gd name="connsiteY33" fmla="*/ 0 h 496921"/>
              <a:gd name="connsiteX34" fmla="*/ 224149 w 516922"/>
              <a:gd name="connsiteY34" fmla="*/ 27965 h 496921"/>
              <a:gd name="connsiteX35" fmla="*/ 224149 w 516922"/>
              <a:gd name="connsiteY35" fmla="*/ 466805 h 496921"/>
              <a:gd name="connsiteX36" fmla="*/ 196130 w 516922"/>
              <a:gd name="connsiteY36" fmla="*/ 496921 h 496921"/>
              <a:gd name="connsiteX37" fmla="*/ 28019 w 516922"/>
              <a:gd name="connsiteY37" fmla="*/ 496921 h 496921"/>
              <a:gd name="connsiteX38" fmla="*/ 0 w 516922"/>
              <a:gd name="connsiteY38" fmla="*/ 466805 h 496921"/>
              <a:gd name="connsiteX39" fmla="*/ 0 w 516922"/>
              <a:gd name="connsiteY39" fmla="*/ 27965 h 496921"/>
              <a:gd name="connsiteX40" fmla="*/ 28019 w 516922"/>
              <a:gd name="connsiteY40" fmla="*/ 0 h 49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16922" h="496921">
                <a:moveTo>
                  <a:pt x="241391" y="466920"/>
                </a:moveTo>
                <a:lnTo>
                  <a:pt x="374792" y="466920"/>
                </a:lnTo>
                <a:lnTo>
                  <a:pt x="394157" y="492438"/>
                </a:lnTo>
                <a:lnTo>
                  <a:pt x="241391" y="492438"/>
                </a:lnTo>
                <a:close/>
                <a:moveTo>
                  <a:pt x="45175" y="266910"/>
                </a:moveTo>
                <a:lnTo>
                  <a:pt x="178975" y="266910"/>
                </a:lnTo>
                <a:lnTo>
                  <a:pt x="178975" y="312085"/>
                </a:lnTo>
                <a:lnTo>
                  <a:pt x="45175" y="312085"/>
                </a:lnTo>
                <a:close/>
                <a:moveTo>
                  <a:pt x="45175" y="167939"/>
                </a:moveTo>
                <a:lnTo>
                  <a:pt x="178975" y="167939"/>
                </a:lnTo>
                <a:lnTo>
                  <a:pt x="178975" y="213114"/>
                </a:lnTo>
                <a:lnTo>
                  <a:pt x="45175" y="213114"/>
                </a:lnTo>
                <a:close/>
                <a:moveTo>
                  <a:pt x="254150" y="92418"/>
                </a:moveTo>
                <a:lnTo>
                  <a:pt x="497537" y="92418"/>
                </a:lnTo>
                <a:cubicBezTo>
                  <a:pt x="508307" y="92418"/>
                  <a:pt x="516922" y="101027"/>
                  <a:pt x="516922" y="111788"/>
                </a:cubicBezTo>
                <a:lnTo>
                  <a:pt x="516922" y="402340"/>
                </a:lnTo>
                <a:cubicBezTo>
                  <a:pt x="516922" y="413101"/>
                  <a:pt x="508307" y="421710"/>
                  <a:pt x="497537" y="421710"/>
                </a:cubicBezTo>
                <a:lnTo>
                  <a:pt x="359690" y="421710"/>
                </a:lnTo>
                <a:lnTo>
                  <a:pt x="359690" y="458298"/>
                </a:lnTo>
                <a:lnTo>
                  <a:pt x="254150" y="458298"/>
                </a:lnTo>
                <a:lnTo>
                  <a:pt x="254150" y="382970"/>
                </a:lnTo>
                <a:lnTo>
                  <a:pt x="478152" y="382970"/>
                </a:lnTo>
                <a:lnTo>
                  <a:pt x="478152" y="131158"/>
                </a:lnTo>
                <a:lnTo>
                  <a:pt x="254150" y="131158"/>
                </a:lnTo>
                <a:close/>
                <a:moveTo>
                  <a:pt x="45175" y="75176"/>
                </a:moveTo>
                <a:lnTo>
                  <a:pt x="178975" y="75176"/>
                </a:lnTo>
                <a:lnTo>
                  <a:pt x="178975" y="120351"/>
                </a:lnTo>
                <a:lnTo>
                  <a:pt x="45175" y="120351"/>
                </a:lnTo>
                <a:close/>
                <a:moveTo>
                  <a:pt x="28019" y="27965"/>
                </a:moveTo>
                <a:lnTo>
                  <a:pt x="28019" y="466805"/>
                </a:lnTo>
                <a:lnTo>
                  <a:pt x="196130" y="466805"/>
                </a:lnTo>
                <a:lnTo>
                  <a:pt x="196130" y="27965"/>
                </a:lnTo>
                <a:close/>
                <a:moveTo>
                  <a:pt x="28019" y="0"/>
                </a:moveTo>
                <a:lnTo>
                  <a:pt x="196130" y="0"/>
                </a:lnTo>
                <a:cubicBezTo>
                  <a:pt x="211217" y="0"/>
                  <a:pt x="224149" y="12907"/>
                  <a:pt x="224149" y="27965"/>
                </a:cubicBezTo>
                <a:lnTo>
                  <a:pt x="224149" y="466805"/>
                </a:lnTo>
                <a:cubicBezTo>
                  <a:pt x="224149" y="484014"/>
                  <a:pt x="211217" y="496921"/>
                  <a:pt x="196130" y="496921"/>
                </a:cubicBezTo>
                <a:lnTo>
                  <a:pt x="28019" y="496921"/>
                </a:lnTo>
                <a:cubicBezTo>
                  <a:pt x="12932" y="496921"/>
                  <a:pt x="0" y="484014"/>
                  <a:pt x="0" y="466805"/>
                </a:cubicBezTo>
                <a:lnTo>
                  <a:pt x="0" y="27965"/>
                </a:lnTo>
                <a:cubicBezTo>
                  <a:pt x="0" y="12907"/>
                  <a:pt x="12932" y="0"/>
                  <a:pt x="280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527914" y="2803421"/>
            <a:ext cx="4741748" cy="6276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field. Using PowerPoint, not only can you create presentations, you can also hold face-to-face meetings, teleconferencing, or presentations on the Internet 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527914" y="3831123"/>
            <a:ext cx="4741748" cy="442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field. Using PowerPoint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527914" y="1960384"/>
            <a:ext cx="4741748" cy="442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field. Using PowerPoint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995420" y="119380"/>
            <a:ext cx="3997325" cy="368300"/>
            <a:chOff x="6292" y="188"/>
            <a:chExt cx="6295" cy="580"/>
          </a:xfrm>
        </p:grpSpPr>
        <p:sp>
          <p:nvSpPr>
            <p:cNvPr id="25" name="同心圆 11"/>
            <p:cNvSpPr/>
            <p:nvPr/>
          </p:nvSpPr>
          <p:spPr>
            <a:xfrm>
              <a:off x="6292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同心圆 12"/>
            <p:cNvSpPr/>
            <p:nvPr/>
          </p:nvSpPr>
          <p:spPr>
            <a:xfrm>
              <a:off x="6906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3" name="同心圆 13"/>
            <p:cNvSpPr/>
            <p:nvPr/>
          </p:nvSpPr>
          <p:spPr>
            <a:xfrm>
              <a:off x="11658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同心圆 14"/>
            <p:cNvSpPr/>
            <p:nvPr/>
          </p:nvSpPr>
          <p:spPr>
            <a:xfrm>
              <a:off x="12269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634" y="188"/>
              <a:ext cx="3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输入您的标题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8" grpId="0" animBg="1"/>
      <p:bldP spid="8" grpId="0" animBg="1"/>
      <p:bldP spid="17" grpId="0" animBg="1"/>
      <p:bldP spid="11" grpId="0" animBg="1"/>
      <p:bldP spid="19" grpId="0" animBg="1"/>
      <p:bldP spid="14" grpId="0" animBg="1"/>
      <p:bldP spid="20" grpId="0" animBg="1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300f4786-f05c-4162-b989-771c7b50d46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900379" y="2414814"/>
            <a:ext cx="6391242" cy="2778126"/>
            <a:chOff x="3107670" y="2312876"/>
            <a:chExt cx="5719943" cy="2486328"/>
          </a:xfrm>
        </p:grpSpPr>
        <p:grpSp>
          <p:nvGrpSpPr>
            <p:cNvPr id="4" name="îṡ1iḍè"/>
            <p:cNvGrpSpPr/>
            <p:nvPr/>
          </p:nvGrpSpPr>
          <p:grpSpPr>
            <a:xfrm>
              <a:off x="3107670" y="2312876"/>
              <a:ext cx="5719943" cy="2486328"/>
              <a:chOff x="3857626" y="2744069"/>
              <a:chExt cx="4476751" cy="1945942"/>
            </a:xfrm>
          </p:grpSpPr>
          <p:sp>
            <p:nvSpPr>
              <p:cNvPr id="20" name="îṣḷiḓé"/>
              <p:cNvSpPr/>
              <p:nvPr/>
            </p:nvSpPr>
            <p:spPr>
              <a:xfrm flipH="1" flipV="1">
                <a:off x="3857626" y="3497583"/>
                <a:ext cx="1192429" cy="1192428"/>
              </a:xfrm>
              <a:prstGeom prst="blockArc">
                <a:avLst>
                  <a:gd name="adj1" fmla="val 8250344"/>
                  <a:gd name="adj2" fmla="val 2554396"/>
                  <a:gd name="adj3" fmla="val 649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íśliḑê"/>
              <p:cNvSpPr/>
              <p:nvPr/>
            </p:nvSpPr>
            <p:spPr>
              <a:xfrm flipH="1">
                <a:off x="4679640" y="2744069"/>
                <a:ext cx="1192429" cy="1192428"/>
              </a:xfrm>
              <a:prstGeom prst="blockArc">
                <a:avLst>
                  <a:gd name="adj1" fmla="val 8250344"/>
                  <a:gd name="adj2" fmla="val 2554396"/>
                  <a:gd name="adj3" fmla="val 649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ïšļiḍê"/>
              <p:cNvSpPr/>
              <p:nvPr/>
            </p:nvSpPr>
            <p:spPr>
              <a:xfrm flipH="1" flipV="1">
                <a:off x="5498778" y="3497583"/>
                <a:ext cx="1192429" cy="1192428"/>
              </a:xfrm>
              <a:prstGeom prst="blockArc">
                <a:avLst>
                  <a:gd name="adj1" fmla="val 8250344"/>
                  <a:gd name="adj2" fmla="val 2554396"/>
                  <a:gd name="adj3" fmla="val 649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î$ḷídè"/>
              <p:cNvSpPr/>
              <p:nvPr/>
            </p:nvSpPr>
            <p:spPr>
              <a:xfrm flipH="1">
                <a:off x="6320792" y="2744069"/>
                <a:ext cx="1192429" cy="1192428"/>
              </a:xfrm>
              <a:prstGeom prst="blockArc">
                <a:avLst>
                  <a:gd name="adj1" fmla="val 8250344"/>
                  <a:gd name="adj2" fmla="val 2554396"/>
                  <a:gd name="adj3" fmla="val 649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iṣľíďè"/>
              <p:cNvSpPr/>
              <p:nvPr/>
            </p:nvSpPr>
            <p:spPr>
              <a:xfrm flipH="1" flipV="1">
                <a:off x="7141948" y="3497583"/>
                <a:ext cx="1192429" cy="1192428"/>
              </a:xfrm>
              <a:prstGeom prst="blockArc">
                <a:avLst>
                  <a:gd name="adj1" fmla="val 8250344"/>
                  <a:gd name="adj2" fmla="val 2554396"/>
                  <a:gd name="adj3" fmla="val 649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ïs1iḍê"/>
              <p:cNvSpPr/>
              <p:nvPr/>
            </p:nvSpPr>
            <p:spPr bwMode="auto">
              <a:xfrm>
                <a:off x="4075375" y="3715331"/>
                <a:ext cx="756931" cy="756931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ash"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iš1ïdè"/>
              <p:cNvSpPr/>
              <p:nvPr/>
            </p:nvSpPr>
            <p:spPr bwMode="auto">
              <a:xfrm>
                <a:off x="4897389" y="2961816"/>
                <a:ext cx="756931" cy="756931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ash"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î$ľïḑé"/>
              <p:cNvSpPr/>
              <p:nvPr/>
            </p:nvSpPr>
            <p:spPr bwMode="auto">
              <a:xfrm>
                <a:off x="5716527" y="3715331"/>
                <a:ext cx="756931" cy="756931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ash"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ïSḷîḋe"/>
              <p:cNvSpPr/>
              <p:nvPr/>
            </p:nvSpPr>
            <p:spPr bwMode="auto">
              <a:xfrm>
                <a:off x="6538541" y="2961816"/>
                <a:ext cx="756931" cy="756931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ash"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îśļíde"/>
              <p:cNvSpPr/>
              <p:nvPr/>
            </p:nvSpPr>
            <p:spPr bwMode="auto">
              <a:xfrm>
                <a:off x="7359697" y="3715331"/>
                <a:ext cx="756931" cy="756931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ash"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5" name="îšľíḑè"/>
            <p:cNvSpPr/>
            <p:nvPr/>
          </p:nvSpPr>
          <p:spPr bwMode="auto">
            <a:xfrm>
              <a:off x="6746859" y="2792007"/>
              <a:ext cx="554606" cy="554606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ïšliḍè"/>
            <p:cNvSpPr/>
            <p:nvPr/>
          </p:nvSpPr>
          <p:spPr bwMode="auto">
            <a:xfrm>
              <a:off x="5687969" y="3751825"/>
              <a:ext cx="554606" cy="554606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ïSḻíḓé"/>
            <p:cNvSpPr/>
            <p:nvPr/>
          </p:nvSpPr>
          <p:spPr bwMode="auto">
            <a:xfrm>
              <a:off x="3592148" y="3751825"/>
              <a:ext cx="554606" cy="554606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ïśľíďe"/>
            <p:cNvSpPr/>
            <p:nvPr/>
          </p:nvSpPr>
          <p:spPr bwMode="auto">
            <a:xfrm>
              <a:off x="4639309" y="2792007"/>
              <a:ext cx="554606" cy="554606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ïṣľîďè"/>
            <p:cNvSpPr/>
            <p:nvPr/>
          </p:nvSpPr>
          <p:spPr bwMode="auto">
            <a:xfrm>
              <a:off x="7773642" y="3751825"/>
              <a:ext cx="554606" cy="554606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854729" y="1552014"/>
            <a:ext cx="2133782" cy="799321"/>
            <a:chOff x="1867328" y="2349127"/>
            <a:chExt cx="2133782" cy="799321"/>
          </a:xfrm>
        </p:grpSpPr>
        <p:sp>
          <p:nvSpPr>
            <p:cNvPr id="36" name="文本框 35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867328" y="2687681"/>
              <a:ext cx="2133782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presentation and make it film to be used in a wider field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209623" y="1552014"/>
            <a:ext cx="2133782" cy="799321"/>
            <a:chOff x="1867328" y="2349127"/>
            <a:chExt cx="2133782" cy="799321"/>
          </a:xfrm>
        </p:grpSpPr>
        <p:sp>
          <p:nvSpPr>
            <p:cNvPr id="39" name="文本框 38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867328" y="2687681"/>
              <a:ext cx="2133782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presentation and make it film to be used in a wider field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684672" y="5317525"/>
            <a:ext cx="2133782" cy="799321"/>
            <a:chOff x="1867328" y="2349127"/>
            <a:chExt cx="2133782" cy="799321"/>
          </a:xfrm>
        </p:grpSpPr>
        <p:sp>
          <p:nvSpPr>
            <p:cNvPr id="42" name="文本框 41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867328" y="2687681"/>
              <a:ext cx="2133782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presentation and make it film to be used in a wider field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029109" y="5317525"/>
            <a:ext cx="2133782" cy="799321"/>
            <a:chOff x="1867328" y="2349127"/>
            <a:chExt cx="2133782" cy="799321"/>
          </a:xfrm>
        </p:grpSpPr>
        <p:sp>
          <p:nvSpPr>
            <p:cNvPr id="45" name="文本框 44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867328" y="2687681"/>
              <a:ext cx="2133782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presentation and make it film to be used in a wider field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373543" y="5317525"/>
            <a:ext cx="2133782" cy="799321"/>
            <a:chOff x="1867328" y="2349127"/>
            <a:chExt cx="2133782" cy="799321"/>
          </a:xfrm>
        </p:grpSpPr>
        <p:sp>
          <p:nvSpPr>
            <p:cNvPr id="48" name="文本框 47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867328" y="2687681"/>
              <a:ext cx="2133782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presentation and make it film to be used in a wider field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995420" y="119380"/>
            <a:ext cx="3997325" cy="368300"/>
            <a:chOff x="6292" y="188"/>
            <a:chExt cx="6295" cy="580"/>
          </a:xfrm>
        </p:grpSpPr>
        <p:sp>
          <p:nvSpPr>
            <p:cNvPr id="51" name="同心圆 11"/>
            <p:cNvSpPr/>
            <p:nvPr/>
          </p:nvSpPr>
          <p:spPr>
            <a:xfrm>
              <a:off x="6292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2" name="同心圆 12"/>
            <p:cNvSpPr/>
            <p:nvPr/>
          </p:nvSpPr>
          <p:spPr>
            <a:xfrm>
              <a:off x="6906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3" name="同心圆 13"/>
            <p:cNvSpPr/>
            <p:nvPr/>
          </p:nvSpPr>
          <p:spPr>
            <a:xfrm>
              <a:off x="11658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4" name="同心圆 14"/>
            <p:cNvSpPr/>
            <p:nvPr/>
          </p:nvSpPr>
          <p:spPr>
            <a:xfrm>
              <a:off x="12269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634" y="188"/>
              <a:ext cx="3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输入您的标题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7"/>
          <p:cNvGrpSpPr/>
          <p:nvPr/>
        </p:nvGrpSpPr>
        <p:grpSpPr>
          <a:xfrm>
            <a:off x="4293842" y="2996910"/>
            <a:ext cx="439849" cy="60520"/>
            <a:chOff x="4647977" y="2595263"/>
            <a:chExt cx="504373" cy="69398"/>
          </a:xfrm>
          <a:solidFill>
            <a:schemeClr val="bg1">
              <a:lumMod val="65000"/>
            </a:schemeClr>
          </a:solidFill>
        </p:grpSpPr>
        <p:sp>
          <p:nvSpPr>
            <p:cNvPr id="27" name="Oval 8"/>
            <p:cNvSpPr/>
            <p:nvPr/>
          </p:nvSpPr>
          <p:spPr>
            <a:xfrm>
              <a:off x="4647977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Oval 9"/>
            <p:cNvSpPr/>
            <p:nvPr/>
          </p:nvSpPr>
          <p:spPr>
            <a:xfrm>
              <a:off x="4865465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Oval 10"/>
            <p:cNvSpPr/>
            <p:nvPr/>
          </p:nvSpPr>
          <p:spPr>
            <a:xfrm>
              <a:off x="5082952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657793" y="2996910"/>
            <a:ext cx="439849" cy="60520"/>
            <a:chOff x="4647977" y="2595263"/>
            <a:chExt cx="504373" cy="69398"/>
          </a:xfrm>
          <a:solidFill>
            <a:schemeClr val="bg1">
              <a:lumMod val="65000"/>
            </a:schemeClr>
          </a:solidFill>
        </p:grpSpPr>
        <p:sp>
          <p:nvSpPr>
            <p:cNvPr id="24" name="Oval 12"/>
            <p:cNvSpPr/>
            <p:nvPr/>
          </p:nvSpPr>
          <p:spPr>
            <a:xfrm>
              <a:off x="4647977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Oval 13"/>
            <p:cNvSpPr/>
            <p:nvPr/>
          </p:nvSpPr>
          <p:spPr>
            <a:xfrm>
              <a:off x="4865465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Oval 14"/>
            <p:cNvSpPr/>
            <p:nvPr/>
          </p:nvSpPr>
          <p:spPr>
            <a:xfrm>
              <a:off x="5082952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509801" y="4363196"/>
            <a:ext cx="2501951" cy="849821"/>
            <a:chOff x="8386922" y="2192795"/>
            <a:chExt cx="2501951" cy="849821"/>
          </a:xfrm>
        </p:grpSpPr>
        <p:sp>
          <p:nvSpPr>
            <p:cNvPr id="17" name="矩形 16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504910" y="2542351"/>
              <a:ext cx="2265974" cy="5002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45024" y="4363196"/>
            <a:ext cx="2501951" cy="849821"/>
            <a:chOff x="8386922" y="2192795"/>
            <a:chExt cx="2501951" cy="849821"/>
          </a:xfrm>
        </p:grpSpPr>
        <p:sp>
          <p:nvSpPr>
            <p:cNvPr id="20" name="矩形 19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504910" y="2542351"/>
              <a:ext cx="2265974" cy="5002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384374" y="4363196"/>
            <a:ext cx="2501951" cy="849821"/>
            <a:chOff x="8386922" y="2192795"/>
            <a:chExt cx="2501951" cy="849821"/>
          </a:xfrm>
        </p:grpSpPr>
        <p:sp>
          <p:nvSpPr>
            <p:cNvPr id="23" name="矩形 22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504910" y="2542351"/>
              <a:ext cx="2265974" cy="5002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830459" y="2096852"/>
            <a:ext cx="1860636" cy="1860636"/>
            <a:chOff x="1830459" y="2096852"/>
            <a:chExt cx="1860636" cy="1860636"/>
          </a:xfrm>
        </p:grpSpPr>
        <p:sp>
          <p:nvSpPr>
            <p:cNvPr id="4" name="Oval 1"/>
            <p:cNvSpPr/>
            <p:nvPr/>
          </p:nvSpPr>
          <p:spPr>
            <a:xfrm>
              <a:off x="1830459" y="2096852"/>
              <a:ext cx="1860636" cy="1860636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Arc 2"/>
            <p:cNvSpPr/>
            <p:nvPr/>
          </p:nvSpPr>
          <p:spPr>
            <a:xfrm>
              <a:off x="1830459" y="2096852"/>
              <a:ext cx="1860636" cy="1860636"/>
            </a:xfrm>
            <a:prstGeom prst="arc">
              <a:avLst>
                <a:gd name="adj1" fmla="val 10529000"/>
                <a:gd name="adj2" fmla="val 15122297"/>
              </a:avLst>
            </a:prstGeom>
            <a:ln w="1270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2099019" y="2365183"/>
              <a:ext cx="1323974" cy="1323974"/>
            </a:xfrm>
            <a:prstGeom prst="ellipse">
              <a:avLst/>
            </a:prstGeom>
            <a:blipFill rotWithShape="1">
              <a:blip r:embed="rId3"/>
              <a:srcRect/>
              <a:stretch>
                <a:fillRect l="-24392" r="-2392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244994" y="2096852"/>
            <a:ext cx="1860636" cy="1860636"/>
            <a:chOff x="5244994" y="2096852"/>
            <a:chExt cx="1860636" cy="1860636"/>
          </a:xfrm>
        </p:grpSpPr>
        <p:sp>
          <p:nvSpPr>
            <p:cNvPr id="6" name="Oval 3"/>
            <p:cNvSpPr/>
            <p:nvPr/>
          </p:nvSpPr>
          <p:spPr>
            <a:xfrm>
              <a:off x="5244994" y="2096852"/>
              <a:ext cx="1860636" cy="1860636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Arc 4"/>
            <p:cNvSpPr/>
            <p:nvPr/>
          </p:nvSpPr>
          <p:spPr>
            <a:xfrm>
              <a:off x="5244994" y="2096852"/>
              <a:ext cx="1860636" cy="1860636"/>
            </a:xfrm>
            <a:prstGeom prst="arc">
              <a:avLst>
                <a:gd name="adj1" fmla="val 19348155"/>
                <a:gd name="adj2" fmla="val 8179524"/>
              </a:avLst>
            </a:prstGeom>
            <a:ln w="1270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5513325" y="2365183"/>
              <a:ext cx="1323974" cy="1323974"/>
            </a:xfrm>
            <a:prstGeom prst="ellipse">
              <a:avLst/>
            </a:prstGeom>
            <a:blipFill rotWithShape="1">
              <a:blip r:embed="rId4"/>
              <a:srcRect/>
              <a:stretch>
                <a:fillRect l="-25537" r="-250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705032" y="2096852"/>
            <a:ext cx="1860636" cy="1860636"/>
            <a:chOff x="8705032" y="2096852"/>
            <a:chExt cx="1860636" cy="1860636"/>
          </a:xfrm>
        </p:grpSpPr>
        <p:sp>
          <p:nvSpPr>
            <p:cNvPr id="8" name="Oval 5"/>
            <p:cNvSpPr/>
            <p:nvPr/>
          </p:nvSpPr>
          <p:spPr>
            <a:xfrm>
              <a:off x="8705032" y="2096852"/>
              <a:ext cx="1860636" cy="1860636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Arc 6"/>
            <p:cNvSpPr/>
            <p:nvPr/>
          </p:nvSpPr>
          <p:spPr>
            <a:xfrm>
              <a:off x="8705032" y="2096852"/>
              <a:ext cx="1860636" cy="1860636"/>
            </a:xfrm>
            <a:prstGeom prst="arc">
              <a:avLst>
                <a:gd name="adj1" fmla="val 16200000"/>
                <a:gd name="adj2" fmla="val 898106"/>
              </a:avLst>
            </a:prstGeom>
            <a:ln w="1270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8973362" y="2365183"/>
              <a:ext cx="1323974" cy="1323974"/>
            </a:xfrm>
            <a:prstGeom prst="ellipse">
              <a:avLst/>
            </a:prstGeom>
            <a:blipFill rotWithShape="1">
              <a:blip r:embed="rId5"/>
              <a:srcRect/>
              <a:stretch>
                <a:fillRect l="-25270" r="-247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995420" y="119380"/>
            <a:ext cx="3997325" cy="368300"/>
            <a:chOff x="6292" y="188"/>
            <a:chExt cx="6295" cy="580"/>
          </a:xfrm>
        </p:grpSpPr>
        <p:sp>
          <p:nvSpPr>
            <p:cNvPr id="38" name="同心圆 11"/>
            <p:cNvSpPr/>
            <p:nvPr/>
          </p:nvSpPr>
          <p:spPr>
            <a:xfrm>
              <a:off x="6292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9" name="同心圆 12"/>
            <p:cNvSpPr/>
            <p:nvPr/>
          </p:nvSpPr>
          <p:spPr>
            <a:xfrm>
              <a:off x="6906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0" name="同心圆 13"/>
            <p:cNvSpPr/>
            <p:nvPr/>
          </p:nvSpPr>
          <p:spPr>
            <a:xfrm>
              <a:off x="11658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1" name="同心圆 14"/>
            <p:cNvSpPr/>
            <p:nvPr/>
          </p:nvSpPr>
          <p:spPr>
            <a:xfrm>
              <a:off x="12269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7634" y="188"/>
              <a:ext cx="3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输入您的标题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-570865" y="-972185"/>
            <a:ext cx="3353435" cy="3966210"/>
          </a:xfrm>
          <a:custGeom>
            <a:avLst/>
            <a:gdLst>
              <a:gd name="connsiteX0" fmla="*/ 486 w 6855"/>
              <a:gd name="connsiteY0" fmla="*/ 5251 h 8108"/>
              <a:gd name="connsiteX1" fmla="*/ 1945 w 6855"/>
              <a:gd name="connsiteY1" fmla="*/ 1373 h 8108"/>
              <a:gd name="connsiteX2" fmla="*/ 6625 w 6855"/>
              <a:gd name="connsiteY2" fmla="*/ 5100 h 8108"/>
              <a:gd name="connsiteX3" fmla="*/ 486 w 6855"/>
              <a:gd name="connsiteY3" fmla="*/ 5251 h 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6" h="8108">
                <a:moveTo>
                  <a:pt x="486" y="5251"/>
                </a:moveTo>
                <a:cubicBezTo>
                  <a:pt x="-808" y="2326"/>
                  <a:pt x="763" y="2236"/>
                  <a:pt x="1945" y="1373"/>
                </a:cubicBezTo>
                <a:cubicBezTo>
                  <a:pt x="7148" y="-1468"/>
                  <a:pt x="7171" y="259"/>
                  <a:pt x="6625" y="5100"/>
                </a:cubicBezTo>
                <a:cubicBezTo>
                  <a:pt x="5624" y="9532"/>
                  <a:pt x="2147" y="8622"/>
                  <a:pt x="486" y="5251"/>
                </a:cubicBezTo>
                <a:close/>
              </a:path>
            </a:pathLst>
          </a:custGeom>
          <a:solidFill>
            <a:srgbClr val="8EC5BA"/>
          </a:solidFill>
          <a:ln>
            <a:noFill/>
          </a:ln>
          <a:effectLst>
            <a:outerShdw blurRad="431800" dist="114300" dir="10800000" algn="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9889490" y="3801745"/>
            <a:ext cx="3353435" cy="3966210"/>
          </a:xfrm>
          <a:custGeom>
            <a:avLst/>
            <a:gdLst>
              <a:gd name="connsiteX0" fmla="*/ 486 w 6855"/>
              <a:gd name="connsiteY0" fmla="*/ 5251 h 8108"/>
              <a:gd name="connsiteX1" fmla="*/ 1945 w 6855"/>
              <a:gd name="connsiteY1" fmla="*/ 1373 h 8108"/>
              <a:gd name="connsiteX2" fmla="*/ 6625 w 6855"/>
              <a:gd name="connsiteY2" fmla="*/ 5100 h 8108"/>
              <a:gd name="connsiteX3" fmla="*/ 486 w 6855"/>
              <a:gd name="connsiteY3" fmla="*/ 5251 h 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6" h="8108">
                <a:moveTo>
                  <a:pt x="486" y="5251"/>
                </a:moveTo>
                <a:cubicBezTo>
                  <a:pt x="-808" y="2326"/>
                  <a:pt x="763" y="2236"/>
                  <a:pt x="1945" y="1373"/>
                </a:cubicBezTo>
                <a:cubicBezTo>
                  <a:pt x="7148" y="-1468"/>
                  <a:pt x="7171" y="259"/>
                  <a:pt x="6625" y="5100"/>
                </a:cubicBezTo>
                <a:cubicBezTo>
                  <a:pt x="5624" y="9532"/>
                  <a:pt x="2147" y="8622"/>
                  <a:pt x="486" y="5251"/>
                </a:cubicBezTo>
                <a:close/>
              </a:path>
            </a:pathLst>
          </a:custGeom>
          <a:solidFill>
            <a:srgbClr val="8EC5BA"/>
          </a:solidFill>
          <a:ln>
            <a:noFill/>
          </a:ln>
          <a:effectLst>
            <a:outerShdw blurRad="431800" dist="114300" dir="10800000" algn="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同心圆 34"/>
          <p:cNvSpPr/>
          <p:nvPr/>
        </p:nvSpPr>
        <p:spPr>
          <a:xfrm>
            <a:off x="5908675" y="1731010"/>
            <a:ext cx="375920" cy="382270"/>
          </a:xfrm>
          <a:prstGeom prst="donut">
            <a:avLst/>
          </a:prstGeom>
          <a:solidFill>
            <a:srgbClr val="8EC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6" name="同心圆 35"/>
          <p:cNvSpPr/>
          <p:nvPr/>
        </p:nvSpPr>
        <p:spPr>
          <a:xfrm>
            <a:off x="6490335" y="1793240"/>
            <a:ext cx="273050" cy="273050"/>
          </a:xfrm>
          <a:prstGeom prst="donut">
            <a:avLst/>
          </a:prstGeom>
          <a:solidFill>
            <a:srgbClr val="8EC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7" name="同心圆 36"/>
          <p:cNvSpPr/>
          <p:nvPr/>
        </p:nvSpPr>
        <p:spPr>
          <a:xfrm>
            <a:off x="5419725" y="1793240"/>
            <a:ext cx="273050" cy="273050"/>
          </a:xfrm>
          <a:prstGeom prst="donut">
            <a:avLst/>
          </a:prstGeom>
          <a:solidFill>
            <a:srgbClr val="8EC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493260" y="3801745"/>
            <a:ext cx="4542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输入您的标题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730625" y="4541520"/>
            <a:ext cx="4731385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20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949825" y="2626360"/>
            <a:ext cx="2292350" cy="72898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PART.03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/>
      <p:bldP spid="39" grpId="0"/>
      <p:bldP spid="39" grpId="1"/>
      <p:bldP spid="4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515937" y="1966657"/>
            <a:ext cx="3263006" cy="4378805"/>
            <a:chOff x="515937" y="1966657"/>
            <a:chExt cx="3263006" cy="4378805"/>
          </a:xfrm>
        </p:grpSpPr>
        <p:sp>
          <p:nvSpPr>
            <p:cNvPr id="2" name="矩形 1"/>
            <p:cNvSpPr/>
            <p:nvPr/>
          </p:nvSpPr>
          <p:spPr>
            <a:xfrm>
              <a:off x="515937" y="2992662"/>
              <a:ext cx="2771775" cy="3352800"/>
            </a:xfrm>
            <a:prstGeom prst="rect">
              <a:avLst/>
            </a:prstGeom>
            <a:blipFill rotWithShape="1">
              <a:blip r:embed="rId3"/>
              <a:srcRect/>
              <a:stretch>
                <a:fillRect l="-66543" r="-6593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15938" y="1966657"/>
              <a:ext cx="2771776" cy="742121"/>
              <a:chOff x="6907887" y="1960674"/>
              <a:chExt cx="2483761" cy="742121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6907887" y="1960674"/>
                <a:ext cx="1773341" cy="39613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6907887" y="2342888"/>
                <a:ext cx="2483761" cy="359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The user can demonstrate on a projector or computer, or print the presentation and make it into a film to be used in a wider field</a:t>
                </a: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3346943" y="2992662"/>
              <a:ext cx="432000" cy="36061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accent1"/>
                  </a:solidFill>
                  <a:cs typeface="+mn-ea"/>
                  <a:sym typeface="+mn-lt"/>
                </a:rPr>
                <a:t>01</a:t>
              </a:r>
              <a:endParaRPr lang="zh-CN" altLang="en-US" sz="1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428932" y="1966657"/>
            <a:ext cx="3263005" cy="4378805"/>
            <a:chOff x="8428932" y="1966657"/>
            <a:chExt cx="3263005" cy="4378805"/>
          </a:xfrm>
        </p:grpSpPr>
        <p:sp>
          <p:nvSpPr>
            <p:cNvPr id="4" name="矩形 3"/>
            <p:cNvSpPr/>
            <p:nvPr/>
          </p:nvSpPr>
          <p:spPr>
            <a:xfrm>
              <a:off x="8920162" y="2992662"/>
              <a:ext cx="2771775" cy="3352800"/>
            </a:xfrm>
            <a:prstGeom prst="rect">
              <a:avLst/>
            </a:prstGeom>
            <a:blipFill rotWithShape="1">
              <a:blip r:embed="rId4"/>
              <a:srcRect/>
              <a:stretch>
                <a:fillRect l="-57636" r="-5711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904287" y="1966657"/>
              <a:ext cx="2771776" cy="742121"/>
              <a:chOff x="6907887" y="1960674"/>
              <a:chExt cx="2483761" cy="742121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6907887" y="1960674"/>
                <a:ext cx="1773341" cy="39613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6907887" y="2342888"/>
                <a:ext cx="2483761" cy="359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The user can demonstrate on a projector or computer, or print the presentation and make it into a film to be used in a wider field</a:t>
                </a: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8428932" y="2992662"/>
              <a:ext cx="432000" cy="36061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accent1"/>
                  </a:solidFill>
                  <a:cs typeface="+mn-ea"/>
                  <a:sym typeface="+mn-lt"/>
                </a:rPr>
                <a:t>03</a:t>
              </a:r>
              <a:endParaRPr lang="zh-CN" altLang="en-US" sz="1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246910" y="1621062"/>
            <a:ext cx="3242915" cy="4225549"/>
            <a:chOff x="4246910" y="1621062"/>
            <a:chExt cx="3242915" cy="4225549"/>
          </a:xfrm>
        </p:grpSpPr>
        <p:sp>
          <p:nvSpPr>
            <p:cNvPr id="3" name="矩形 2"/>
            <p:cNvSpPr/>
            <p:nvPr/>
          </p:nvSpPr>
          <p:spPr>
            <a:xfrm>
              <a:off x="4718050" y="1621062"/>
              <a:ext cx="2771775" cy="3352800"/>
            </a:xfrm>
            <a:prstGeom prst="rect">
              <a:avLst/>
            </a:prstGeom>
            <a:blipFill rotWithShape="1">
              <a:blip r:embed="rId5"/>
              <a:srcRect/>
              <a:stretch>
                <a:fillRect l="-41266" r="-4089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718049" y="5104490"/>
              <a:ext cx="2771776" cy="742121"/>
              <a:chOff x="6907887" y="1960674"/>
              <a:chExt cx="2483761" cy="742121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6907887" y="1960674"/>
                <a:ext cx="1773341" cy="39613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907887" y="2342888"/>
                <a:ext cx="2483761" cy="359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The user can demonstrate on a projector or computer, or print the presentation and make it into a film to be used in a wider field</a:t>
                </a: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4246910" y="4613250"/>
              <a:ext cx="432000" cy="36061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accent1"/>
                  </a:solidFill>
                  <a:cs typeface="+mn-ea"/>
                  <a:sym typeface="+mn-lt"/>
                </a:rPr>
                <a:t>02</a:t>
              </a:r>
              <a:endParaRPr lang="zh-CN" altLang="en-US" sz="1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995420" y="119380"/>
            <a:ext cx="3997325" cy="368300"/>
            <a:chOff x="6292" y="188"/>
            <a:chExt cx="6295" cy="580"/>
          </a:xfrm>
        </p:grpSpPr>
        <p:sp>
          <p:nvSpPr>
            <p:cNvPr id="33" name="同心圆 11"/>
            <p:cNvSpPr/>
            <p:nvPr/>
          </p:nvSpPr>
          <p:spPr>
            <a:xfrm>
              <a:off x="6292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同心圆 12"/>
            <p:cNvSpPr/>
            <p:nvPr/>
          </p:nvSpPr>
          <p:spPr>
            <a:xfrm>
              <a:off x="6906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5" name="同心圆 13"/>
            <p:cNvSpPr/>
            <p:nvPr/>
          </p:nvSpPr>
          <p:spPr>
            <a:xfrm>
              <a:off x="11658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6" name="同心圆 14"/>
            <p:cNvSpPr/>
            <p:nvPr/>
          </p:nvSpPr>
          <p:spPr>
            <a:xfrm>
              <a:off x="12269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634" y="188"/>
              <a:ext cx="3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输入您的标题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31"/>
          <p:cNvGrpSpPr/>
          <p:nvPr/>
        </p:nvGrpSpPr>
        <p:grpSpPr>
          <a:xfrm>
            <a:off x="1171657" y="1693855"/>
            <a:ext cx="4497624" cy="3347540"/>
            <a:chOff x="1489514" y="1756228"/>
            <a:chExt cx="4497624" cy="3347540"/>
          </a:xfrm>
          <a:blipFill rotWithShape="1">
            <a:blip r:embed="rId3"/>
            <a:stretch>
              <a:fillRect l="-35000" r="-35000"/>
            </a:stretch>
          </a:blipFill>
        </p:grpSpPr>
        <p:sp>
          <p:nvSpPr>
            <p:cNvPr id="13" name="Rectangle 4"/>
            <p:cNvSpPr/>
            <p:nvPr/>
          </p:nvSpPr>
          <p:spPr>
            <a:xfrm>
              <a:off x="2627570" y="1756228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4" name="Rectangle 5"/>
            <p:cNvSpPr/>
            <p:nvPr/>
          </p:nvSpPr>
          <p:spPr>
            <a:xfrm>
              <a:off x="3765626" y="1756228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5" name="Rectangle 6"/>
            <p:cNvSpPr/>
            <p:nvPr/>
          </p:nvSpPr>
          <p:spPr>
            <a:xfrm>
              <a:off x="4907138" y="1756228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6" name="Rectangle 7"/>
            <p:cNvSpPr/>
            <p:nvPr/>
          </p:nvSpPr>
          <p:spPr>
            <a:xfrm>
              <a:off x="2627570" y="2882741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7" name="Rectangle 8"/>
            <p:cNvSpPr/>
            <p:nvPr/>
          </p:nvSpPr>
          <p:spPr>
            <a:xfrm>
              <a:off x="3765626" y="2882741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8" name="Rectangle 9"/>
            <p:cNvSpPr/>
            <p:nvPr/>
          </p:nvSpPr>
          <p:spPr>
            <a:xfrm>
              <a:off x="4907138" y="2882741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9" name="Rectangle 10"/>
            <p:cNvSpPr/>
            <p:nvPr/>
          </p:nvSpPr>
          <p:spPr>
            <a:xfrm>
              <a:off x="2627570" y="4023768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20" name="Rectangle 11"/>
            <p:cNvSpPr/>
            <p:nvPr/>
          </p:nvSpPr>
          <p:spPr>
            <a:xfrm>
              <a:off x="3707570" y="4023768"/>
              <a:ext cx="1138056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21" name="Rectangle 12"/>
            <p:cNvSpPr/>
            <p:nvPr/>
          </p:nvSpPr>
          <p:spPr>
            <a:xfrm>
              <a:off x="4907138" y="4023768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89514" y="1756228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22" name="Rectangle 25"/>
            <p:cNvSpPr/>
            <p:nvPr/>
          </p:nvSpPr>
          <p:spPr>
            <a:xfrm>
              <a:off x="1489514" y="2882741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89514" y="4023768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23" name="Group 30"/>
          <p:cNvGrpSpPr/>
          <p:nvPr/>
        </p:nvGrpSpPr>
        <p:grpSpPr>
          <a:xfrm>
            <a:off x="6486788" y="1693855"/>
            <a:ext cx="4486566" cy="3347540"/>
            <a:chOff x="6804645" y="1756228"/>
            <a:chExt cx="4486566" cy="3347540"/>
          </a:xfrm>
          <a:blipFill rotWithShape="1">
            <a:blip r:embed="rId4"/>
            <a:stretch>
              <a:fillRect l="-35000" r="-35000"/>
            </a:stretch>
          </a:blipFill>
        </p:grpSpPr>
        <p:sp>
          <p:nvSpPr>
            <p:cNvPr id="24" name="Rectangle 15"/>
            <p:cNvSpPr/>
            <p:nvPr/>
          </p:nvSpPr>
          <p:spPr>
            <a:xfrm>
              <a:off x="6804645" y="1756228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33" name="Rectangle 16"/>
            <p:cNvSpPr/>
            <p:nvPr/>
          </p:nvSpPr>
          <p:spPr>
            <a:xfrm>
              <a:off x="7942701" y="1756228"/>
              <a:ext cx="1141512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34" name="Rectangle 17"/>
            <p:cNvSpPr/>
            <p:nvPr/>
          </p:nvSpPr>
          <p:spPr>
            <a:xfrm>
              <a:off x="9084213" y="1756228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35" name="Rectangle 18"/>
            <p:cNvSpPr/>
            <p:nvPr/>
          </p:nvSpPr>
          <p:spPr>
            <a:xfrm>
              <a:off x="6804645" y="2882741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36" name="Rectangle 19"/>
            <p:cNvSpPr/>
            <p:nvPr/>
          </p:nvSpPr>
          <p:spPr>
            <a:xfrm>
              <a:off x="7942701" y="2882741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37" name="Rectangle 20"/>
            <p:cNvSpPr/>
            <p:nvPr/>
          </p:nvSpPr>
          <p:spPr>
            <a:xfrm>
              <a:off x="9084213" y="2882741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38" name="Rectangle 21"/>
            <p:cNvSpPr/>
            <p:nvPr/>
          </p:nvSpPr>
          <p:spPr>
            <a:xfrm>
              <a:off x="6804645" y="4023768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39" name="Rectangle 22"/>
            <p:cNvSpPr/>
            <p:nvPr/>
          </p:nvSpPr>
          <p:spPr>
            <a:xfrm>
              <a:off x="7942701" y="4023768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40" name="Rectangle 23"/>
            <p:cNvSpPr/>
            <p:nvPr/>
          </p:nvSpPr>
          <p:spPr>
            <a:xfrm>
              <a:off x="9084213" y="4023768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41" name="Rectangle 27"/>
            <p:cNvSpPr/>
            <p:nvPr/>
          </p:nvSpPr>
          <p:spPr>
            <a:xfrm>
              <a:off x="10211211" y="1756228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42" name="Rectangle 28"/>
            <p:cNvSpPr/>
            <p:nvPr/>
          </p:nvSpPr>
          <p:spPr>
            <a:xfrm>
              <a:off x="10211211" y="2882741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43" name="Rectangle 29"/>
            <p:cNvSpPr/>
            <p:nvPr/>
          </p:nvSpPr>
          <p:spPr>
            <a:xfrm>
              <a:off x="10211211" y="4023768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44" name="Content Placeholder 2"/>
          <p:cNvSpPr txBox="1"/>
          <p:nvPr/>
        </p:nvSpPr>
        <p:spPr>
          <a:xfrm>
            <a:off x="1140901" y="5261307"/>
            <a:ext cx="9832453" cy="7330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It has survived not only five centuries, but also the leap into electronic typesetting.</a:t>
            </a:r>
            <a:r>
              <a:rPr lang="id-ID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It was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popularised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in the 1960s with the release of </a:t>
            </a:r>
            <a:r>
              <a:rPr lang="id-ID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l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etraset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sheets containing </a:t>
            </a:r>
            <a:r>
              <a:rPr lang="id-ID" sz="1200" dirty="0">
                <a:cs typeface="+mn-ea"/>
                <a:sym typeface="+mn-lt"/>
              </a:rPr>
              <a:t>l</a:t>
            </a:r>
            <a:r>
              <a:rPr lang="en-US" sz="1200" dirty="0" err="1">
                <a:cs typeface="+mn-ea"/>
                <a:sym typeface="+mn-lt"/>
              </a:rPr>
              <a:t>orem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id-ID" sz="1200" dirty="0" err="1">
                <a:cs typeface="+mn-ea"/>
                <a:sym typeface="+mn-lt"/>
              </a:rPr>
              <a:t>i</a:t>
            </a:r>
            <a:r>
              <a:rPr lang="en-US" sz="1200" dirty="0" err="1">
                <a:cs typeface="+mn-ea"/>
                <a:sym typeface="+mn-lt"/>
              </a:rPr>
              <a:t>psum</a:t>
            </a:r>
            <a:r>
              <a:rPr lang="en-US" sz="1200" dirty="0">
                <a:cs typeface="+mn-ea"/>
                <a:sym typeface="+mn-lt"/>
              </a:rPr>
              <a:t> passages and more recently with desktop publishing software Ipsum.</a:t>
            </a:r>
          </a:p>
        </p:txBody>
      </p:sp>
      <p:sp>
        <p:nvSpPr>
          <p:cNvPr id="45" name="Rectangle 40"/>
          <p:cNvSpPr/>
          <p:nvPr/>
        </p:nvSpPr>
        <p:spPr>
          <a:xfrm>
            <a:off x="2320771" y="3963658"/>
            <a:ext cx="2206998" cy="1080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47" name="TextBox 43"/>
          <p:cNvSpPr txBox="1"/>
          <p:nvPr/>
        </p:nvSpPr>
        <p:spPr>
          <a:xfrm>
            <a:off x="2299864" y="4287916"/>
            <a:ext cx="2248812" cy="419735"/>
          </a:xfrm>
          <a:prstGeom prst="rect">
            <a:avLst/>
          </a:prstGeom>
          <a:noFill/>
        </p:spPr>
        <p:txBody>
          <a:bodyPr wrap="square" rIns="144000" bIns="36000" numCol="1" spcCol="360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100" b="1" dirty="0">
                <a:solidFill>
                  <a:schemeClr val="bg1"/>
                </a:solidFill>
                <a:cs typeface="+mn-ea"/>
                <a:sym typeface="+mn-lt"/>
              </a:rPr>
              <a:t>TITLE HERE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100" b="1" dirty="0">
                <a:solidFill>
                  <a:schemeClr val="bg1"/>
                </a:solidFill>
                <a:cs typeface="+mn-ea"/>
                <a:sym typeface="+mn-lt"/>
              </a:rPr>
              <a:t>20/06/20</a:t>
            </a:r>
            <a:r>
              <a:rPr lang="en-US" sz="1100" b="1" dirty="0">
                <a:solidFill>
                  <a:schemeClr val="bg1"/>
                </a:solidFill>
                <a:cs typeface="+mn-ea"/>
                <a:sym typeface="+mn-lt"/>
              </a:rPr>
              <a:t>XXX</a:t>
            </a:r>
          </a:p>
        </p:txBody>
      </p:sp>
      <p:sp>
        <p:nvSpPr>
          <p:cNvPr id="48" name="TextBox 45"/>
          <p:cNvSpPr txBox="1"/>
          <p:nvPr/>
        </p:nvSpPr>
        <p:spPr>
          <a:xfrm>
            <a:off x="7609466" y="2043545"/>
            <a:ext cx="2248812" cy="419735"/>
          </a:xfrm>
          <a:prstGeom prst="rect">
            <a:avLst/>
          </a:prstGeom>
          <a:noFill/>
        </p:spPr>
        <p:txBody>
          <a:bodyPr wrap="square" rIns="144000" bIns="36000" numCol="1" spcCol="360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100" b="1" dirty="0">
                <a:solidFill>
                  <a:schemeClr val="bg1"/>
                </a:solidFill>
                <a:cs typeface="+mn-ea"/>
                <a:sym typeface="+mn-lt"/>
              </a:rPr>
              <a:t>TITLE HERE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100" b="1" dirty="0">
                <a:solidFill>
                  <a:schemeClr val="bg1"/>
                </a:solidFill>
                <a:cs typeface="+mn-ea"/>
                <a:sym typeface="+mn-lt"/>
              </a:rPr>
              <a:t>20/06/20</a:t>
            </a:r>
            <a:r>
              <a:rPr lang="en-US" sz="1100" b="1" dirty="0">
                <a:solidFill>
                  <a:schemeClr val="bg1"/>
                </a:solidFill>
                <a:cs typeface="+mn-ea"/>
                <a:sym typeface="+mn-lt"/>
              </a:rPr>
              <a:t>XXX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3995420" y="119380"/>
            <a:ext cx="3997325" cy="368300"/>
            <a:chOff x="6292" y="188"/>
            <a:chExt cx="6295" cy="580"/>
          </a:xfrm>
        </p:grpSpPr>
        <p:sp>
          <p:nvSpPr>
            <p:cNvPr id="50" name="同心圆 11"/>
            <p:cNvSpPr/>
            <p:nvPr/>
          </p:nvSpPr>
          <p:spPr>
            <a:xfrm>
              <a:off x="6292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1" name="同心圆 12"/>
            <p:cNvSpPr/>
            <p:nvPr/>
          </p:nvSpPr>
          <p:spPr>
            <a:xfrm>
              <a:off x="6906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2" name="同心圆 13"/>
            <p:cNvSpPr/>
            <p:nvPr/>
          </p:nvSpPr>
          <p:spPr>
            <a:xfrm>
              <a:off x="11658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3" name="同心圆 14"/>
            <p:cNvSpPr/>
            <p:nvPr/>
          </p:nvSpPr>
          <p:spPr>
            <a:xfrm>
              <a:off x="12269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7634" y="188"/>
              <a:ext cx="3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输入您的标题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360040" y="5005186"/>
            <a:ext cx="8727020" cy="836903"/>
            <a:chOff x="1757817" y="4216189"/>
            <a:chExt cx="8723312" cy="1115872"/>
          </a:xfrm>
        </p:grpSpPr>
        <p:sp>
          <p:nvSpPr>
            <p:cNvPr id="7" name="TextBox 42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/>
            <p:nvPr/>
          </p:nvSpPr>
          <p:spPr>
            <a:xfrm>
              <a:off x="1757817" y="4216189"/>
              <a:ext cx="3376612" cy="4514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请输入你的题目</a:t>
              </a:r>
            </a:p>
          </p:txBody>
        </p:sp>
        <p:sp>
          <p:nvSpPr>
            <p:cNvPr id="8" name="矩形 1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>
              <a:spLocks noChangeArrowheads="1"/>
            </p:cNvSpPr>
            <p:nvPr/>
          </p:nvSpPr>
          <p:spPr bwMode="auto">
            <a:xfrm>
              <a:off x="1757817" y="4880655"/>
              <a:ext cx="8723312" cy="45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284457" y="861237"/>
            <a:ext cx="9635180" cy="3688691"/>
            <a:chOff x="1653042" y="1184955"/>
            <a:chExt cx="8705850" cy="3031594"/>
          </a:xfrm>
        </p:grpSpPr>
        <p:cxnSp>
          <p:nvCxnSpPr>
            <p:cNvPr id="10" name="直接连接符 9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CxnSpPr/>
            <p:nvPr/>
          </p:nvCxnSpPr>
          <p:spPr>
            <a:xfrm>
              <a:off x="2014992" y="1821542"/>
              <a:ext cx="8340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CxnSpPr/>
            <p:nvPr/>
          </p:nvCxnSpPr>
          <p:spPr>
            <a:xfrm>
              <a:off x="2014992" y="2227942"/>
              <a:ext cx="8340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CxnSpPr/>
            <p:nvPr/>
          </p:nvCxnSpPr>
          <p:spPr>
            <a:xfrm>
              <a:off x="2014992" y="2677205"/>
              <a:ext cx="8340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CxnSpPr/>
            <p:nvPr/>
          </p:nvCxnSpPr>
          <p:spPr>
            <a:xfrm>
              <a:off x="2014992" y="3094717"/>
              <a:ext cx="8340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CxnSpPr/>
            <p:nvPr/>
          </p:nvCxnSpPr>
          <p:spPr>
            <a:xfrm>
              <a:off x="2014992" y="3551917"/>
              <a:ext cx="8340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任意多边形 6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2362654" y="1500867"/>
              <a:ext cx="7804150" cy="1487488"/>
            </a:xfrm>
            <a:custGeom>
              <a:avLst/>
              <a:gdLst>
                <a:gd name="connsiteX0" fmla="*/ 0 w 7803931"/>
                <a:gd name="connsiteY0" fmla="*/ 620996 h 1487794"/>
                <a:gd name="connsiteX1" fmla="*/ 709448 w 7803931"/>
                <a:gd name="connsiteY1" fmla="*/ 1409272 h 1487794"/>
                <a:gd name="connsiteX2" fmla="*/ 1450427 w 7803931"/>
                <a:gd name="connsiteY2" fmla="*/ 952072 h 1487794"/>
                <a:gd name="connsiteX3" fmla="*/ 2112579 w 7803931"/>
                <a:gd name="connsiteY3" fmla="*/ 510637 h 1487794"/>
                <a:gd name="connsiteX4" fmla="*/ 2837793 w 7803931"/>
                <a:gd name="connsiteY4" fmla="*/ 841713 h 1487794"/>
                <a:gd name="connsiteX5" fmla="*/ 3610303 w 7803931"/>
                <a:gd name="connsiteY5" fmla="*/ 605230 h 1487794"/>
                <a:gd name="connsiteX6" fmla="*/ 4745420 w 7803931"/>
                <a:gd name="connsiteY6" fmla="*/ 21906 h 1487794"/>
                <a:gd name="connsiteX7" fmla="*/ 5423337 w 7803931"/>
                <a:gd name="connsiteY7" fmla="*/ 1456568 h 1487794"/>
                <a:gd name="connsiteX8" fmla="*/ 6321972 w 7803931"/>
                <a:gd name="connsiteY8" fmla="*/ 952072 h 1487794"/>
                <a:gd name="connsiteX9" fmla="*/ 7141779 w 7803931"/>
                <a:gd name="connsiteY9" fmla="*/ 274154 h 1487794"/>
                <a:gd name="connsiteX10" fmla="*/ 7803931 w 7803931"/>
                <a:gd name="connsiteY10" fmla="*/ 211092 h 148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3931" h="1487794">
                  <a:moveTo>
                    <a:pt x="0" y="620996"/>
                  </a:moveTo>
                  <a:cubicBezTo>
                    <a:pt x="233855" y="987544"/>
                    <a:pt x="467710" y="1354093"/>
                    <a:pt x="709448" y="1409272"/>
                  </a:cubicBezTo>
                  <a:cubicBezTo>
                    <a:pt x="951186" y="1464451"/>
                    <a:pt x="1216572" y="1101844"/>
                    <a:pt x="1450427" y="952072"/>
                  </a:cubicBezTo>
                  <a:cubicBezTo>
                    <a:pt x="1684282" y="802300"/>
                    <a:pt x="1881352" y="529030"/>
                    <a:pt x="2112579" y="510637"/>
                  </a:cubicBezTo>
                  <a:cubicBezTo>
                    <a:pt x="2343806" y="492244"/>
                    <a:pt x="2588172" y="825948"/>
                    <a:pt x="2837793" y="841713"/>
                  </a:cubicBezTo>
                  <a:cubicBezTo>
                    <a:pt x="3087414" y="857478"/>
                    <a:pt x="3292365" y="741864"/>
                    <a:pt x="3610303" y="605230"/>
                  </a:cubicBezTo>
                  <a:cubicBezTo>
                    <a:pt x="3928241" y="468596"/>
                    <a:pt x="4443248" y="-119984"/>
                    <a:pt x="4745420" y="21906"/>
                  </a:cubicBezTo>
                  <a:cubicBezTo>
                    <a:pt x="5047592" y="163796"/>
                    <a:pt x="5160578" y="1301540"/>
                    <a:pt x="5423337" y="1456568"/>
                  </a:cubicBezTo>
                  <a:cubicBezTo>
                    <a:pt x="5686096" y="1611596"/>
                    <a:pt x="6035565" y="1149141"/>
                    <a:pt x="6321972" y="952072"/>
                  </a:cubicBezTo>
                  <a:cubicBezTo>
                    <a:pt x="6608379" y="755003"/>
                    <a:pt x="6894786" y="397651"/>
                    <a:pt x="7141779" y="274154"/>
                  </a:cubicBezTo>
                  <a:cubicBezTo>
                    <a:pt x="7388772" y="150657"/>
                    <a:pt x="7596351" y="180874"/>
                    <a:pt x="7803931" y="211092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8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1653042" y="1184955"/>
              <a:ext cx="322263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6</a:t>
              </a:r>
              <a:endParaRPr lang="zh-CN" altLang="en-US" sz="101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TextBox 19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1653042" y="1621518"/>
              <a:ext cx="322263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5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TextBox 20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1668917" y="2043792"/>
              <a:ext cx="322263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TextBox 21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1668917" y="2462892"/>
              <a:ext cx="322263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TextBox 23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1668917" y="2908980"/>
              <a:ext cx="322263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TextBox 2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1668917" y="3328080"/>
              <a:ext cx="322263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TextBox 2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1668917" y="3737654"/>
              <a:ext cx="322263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TextBox 28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2248354" y="4012292"/>
              <a:ext cx="322263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TextBox 29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2940505" y="4012292"/>
              <a:ext cx="323851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TextBox 30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3634242" y="4012292"/>
              <a:ext cx="323851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TextBox 31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4332742" y="4012292"/>
              <a:ext cx="322263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TextBox 32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5005842" y="4012292"/>
              <a:ext cx="323851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5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TextBox 3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5726567" y="4012292"/>
              <a:ext cx="323851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6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TextBox 3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6404430" y="4012292"/>
              <a:ext cx="322263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7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TextBox 36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7131504" y="4012292"/>
              <a:ext cx="323851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8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TextBox 37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7810954" y="4012292"/>
              <a:ext cx="322263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9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TextBox 38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8425317" y="4012292"/>
              <a:ext cx="542925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10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TextBox 39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9077779" y="4012292"/>
              <a:ext cx="542925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11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TextBox 40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9815967" y="4012292"/>
              <a:ext cx="542925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12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椭圆 3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2311854" y="2062842"/>
              <a:ext cx="107950" cy="107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椭圆 3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3048454" y="2850242"/>
              <a:ext cx="107950" cy="10795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椭圆 36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3742192" y="2408917"/>
              <a:ext cx="107950" cy="107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椭圆 37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4412117" y="1989817"/>
              <a:ext cx="107950" cy="10795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椭圆 38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5113792" y="2300967"/>
              <a:ext cx="107950" cy="10795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椭圆 39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5786892" y="2097767"/>
              <a:ext cx="107950" cy="10795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椭圆 40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6529842" y="1642155"/>
              <a:ext cx="107950" cy="10795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椭圆 41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7187067" y="1567542"/>
              <a:ext cx="107950" cy="10795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椭圆 42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7850642" y="2904217"/>
              <a:ext cx="107950" cy="10795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椭圆 43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8588829" y="2416855"/>
              <a:ext cx="107950" cy="10795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椭圆 4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9257167" y="1853292"/>
              <a:ext cx="107950" cy="10795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椭圆 4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10100129" y="1681842"/>
              <a:ext cx="107950" cy="10795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995420" y="119380"/>
            <a:ext cx="3997325" cy="368300"/>
            <a:chOff x="6292" y="188"/>
            <a:chExt cx="6295" cy="580"/>
          </a:xfrm>
        </p:grpSpPr>
        <p:sp>
          <p:nvSpPr>
            <p:cNvPr id="50" name="同心圆 11"/>
            <p:cNvSpPr/>
            <p:nvPr/>
          </p:nvSpPr>
          <p:spPr>
            <a:xfrm>
              <a:off x="6292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1" name="同心圆 12"/>
            <p:cNvSpPr/>
            <p:nvPr/>
          </p:nvSpPr>
          <p:spPr>
            <a:xfrm>
              <a:off x="6906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2" name="同心圆 13"/>
            <p:cNvSpPr/>
            <p:nvPr/>
          </p:nvSpPr>
          <p:spPr>
            <a:xfrm>
              <a:off x="11658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3" name="同心圆 14"/>
            <p:cNvSpPr/>
            <p:nvPr/>
          </p:nvSpPr>
          <p:spPr>
            <a:xfrm>
              <a:off x="12269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7634" y="188"/>
              <a:ext cx="3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输入您的标题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椭圆 74"/>
          <p:cNvSpPr/>
          <p:nvPr/>
        </p:nvSpPr>
        <p:spPr>
          <a:xfrm>
            <a:off x="711875" y="302475"/>
            <a:ext cx="3301902" cy="3301902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635069" y="4478842"/>
            <a:ext cx="1939722" cy="4026796"/>
            <a:chOff x="11310678" y="5484773"/>
            <a:chExt cx="2665090" cy="5532633"/>
          </a:xfrm>
        </p:grpSpPr>
        <p:sp>
          <p:nvSpPr>
            <p:cNvPr id="14" name="Freeform 59"/>
            <p:cNvSpPr/>
            <p:nvPr/>
          </p:nvSpPr>
          <p:spPr bwMode="auto">
            <a:xfrm>
              <a:off x="11310678" y="5484773"/>
              <a:ext cx="2665090" cy="5532633"/>
            </a:xfrm>
            <a:custGeom>
              <a:avLst/>
              <a:gdLst>
                <a:gd name="T0" fmla="*/ 411 w 411"/>
                <a:gd name="T1" fmla="*/ 811 h 853"/>
                <a:gd name="T2" fmla="*/ 370 w 411"/>
                <a:gd name="T3" fmla="*/ 853 h 853"/>
                <a:gd name="T4" fmla="*/ 42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2 w 411"/>
                <a:gd name="T11" fmla="*/ 0 h 853"/>
                <a:gd name="T12" fmla="*/ 370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16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17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18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19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20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21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22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23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24" name="Freeform 69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25" name="Freeform 70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26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27" name="Freeform 72"/>
            <p:cNvSpPr/>
            <p:nvPr/>
          </p:nvSpPr>
          <p:spPr bwMode="auto">
            <a:xfrm>
              <a:off x="12536231" y="10537435"/>
              <a:ext cx="213987" cy="214043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28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29" name="Freeform 75"/>
            <p:cNvSpPr/>
            <p:nvPr/>
          </p:nvSpPr>
          <p:spPr bwMode="auto">
            <a:xfrm>
              <a:off x="12445450" y="5938799"/>
              <a:ext cx="473364" cy="110266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30" name="Freeform 76"/>
            <p:cNvSpPr/>
            <p:nvPr/>
          </p:nvSpPr>
          <p:spPr bwMode="auto">
            <a:xfrm>
              <a:off x="12471388" y="5971232"/>
              <a:ext cx="421488" cy="45405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31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66268" y="3190086"/>
            <a:ext cx="2168525" cy="4501782"/>
            <a:chOff x="11310678" y="5484773"/>
            <a:chExt cx="2665090" cy="5532633"/>
          </a:xfrm>
        </p:grpSpPr>
        <p:sp>
          <p:nvSpPr>
            <p:cNvPr id="33" name="Freeform 59"/>
            <p:cNvSpPr/>
            <p:nvPr/>
          </p:nvSpPr>
          <p:spPr bwMode="auto">
            <a:xfrm>
              <a:off x="11310678" y="5484773"/>
              <a:ext cx="2665090" cy="5532633"/>
            </a:xfrm>
            <a:custGeom>
              <a:avLst/>
              <a:gdLst>
                <a:gd name="T0" fmla="*/ 411 w 411"/>
                <a:gd name="T1" fmla="*/ 811 h 853"/>
                <a:gd name="T2" fmla="*/ 370 w 411"/>
                <a:gd name="T3" fmla="*/ 853 h 853"/>
                <a:gd name="T4" fmla="*/ 42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2 w 411"/>
                <a:gd name="T11" fmla="*/ 0 h 853"/>
                <a:gd name="T12" fmla="*/ 370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36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39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0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1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2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3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4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5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6" name="Freeform 69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7" name="Freeform 70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8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9" name="Freeform 72"/>
            <p:cNvSpPr/>
            <p:nvPr/>
          </p:nvSpPr>
          <p:spPr bwMode="auto">
            <a:xfrm>
              <a:off x="12536231" y="10537435"/>
              <a:ext cx="213987" cy="214043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50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51" name="Freeform 75"/>
            <p:cNvSpPr/>
            <p:nvPr/>
          </p:nvSpPr>
          <p:spPr bwMode="auto">
            <a:xfrm>
              <a:off x="12445450" y="5938799"/>
              <a:ext cx="473364" cy="110266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52" name="Freeform 76"/>
            <p:cNvSpPr/>
            <p:nvPr/>
          </p:nvSpPr>
          <p:spPr bwMode="auto">
            <a:xfrm>
              <a:off x="12471388" y="5971232"/>
              <a:ext cx="421488" cy="45405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53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526269" y="4478842"/>
            <a:ext cx="1939722" cy="4026796"/>
            <a:chOff x="11310678" y="5484773"/>
            <a:chExt cx="2665090" cy="5532633"/>
          </a:xfrm>
        </p:grpSpPr>
        <p:sp>
          <p:nvSpPr>
            <p:cNvPr id="55" name="Freeform 59"/>
            <p:cNvSpPr/>
            <p:nvPr/>
          </p:nvSpPr>
          <p:spPr bwMode="auto">
            <a:xfrm>
              <a:off x="11310678" y="5484773"/>
              <a:ext cx="2665090" cy="5532633"/>
            </a:xfrm>
            <a:custGeom>
              <a:avLst/>
              <a:gdLst>
                <a:gd name="T0" fmla="*/ 411 w 411"/>
                <a:gd name="T1" fmla="*/ 811 h 853"/>
                <a:gd name="T2" fmla="*/ 370 w 411"/>
                <a:gd name="T3" fmla="*/ 853 h 853"/>
                <a:gd name="T4" fmla="*/ 42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2 w 411"/>
                <a:gd name="T11" fmla="*/ 0 h 853"/>
                <a:gd name="T12" fmla="*/ 370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57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58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59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60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61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62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63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64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65" name="Freeform 69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66" name="Freeform 70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67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68" name="Freeform 72"/>
            <p:cNvSpPr/>
            <p:nvPr/>
          </p:nvSpPr>
          <p:spPr bwMode="auto">
            <a:xfrm>
              <a:off x="12536231" y="10537435"/>
              <a:ext cx="213987" cy="214043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69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70" name="Freeform 75"/>
            <p:cNvSpPr/>
            <p:nvPr/>
          </p:nvSpPr>
          <p:spPr bwMode="auto">
            <a:xfrm>
              <a:off x="12445450" y="5938799"/>
              <a:ext cx="473364" cy="110266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71" name="Freeform 76"/>
            <p:cNvSpPr/>
            <p:nvPr/>
          </p:nvSpPr>
          <p:spPr bwMode="auto">
            <a:xfrm>
              <a:off x="12471388" y="5971232"/>
              <a:ext cx="421488" cy="45405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72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1561563" y="2158266"/>
            <a:ext cx="4904428" cy="6247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3530"/>
              </a:lnSpc>
            </a:pPr>
            <a:r>
              <a:rPr lang="zh-CN" altLang="en-US" sz="6600" b="1" spc="100" dirty="0">
                <a:solidFill>
                  <a:srgbClr val="523A2C"/>
                </a:solidFill>
                <a:cs typeface="+mn-ea"/>
                <a:sym typeface="+mn-lt"/>
              </a:rPr>
              <a:t>活动场地</a:t>
            </a:r>
          </a:p>
        </p:txBody>
      </p:sp>
      <p:pic>
        <p:nvPicPr>
          <p:cNvPr id="7" name="图片占位符 6" descr="C:\Users\yj\Desktop\office-3126597_960_720.jpgoffice-3126597_960_720"/>
          <p:cNvPicPr>
            <a:picLocks noGrp="1" noChangeAspect="1"/>
          </p:cNvPicPr>
          <p:nvPr>
            <p:ph type="pic" sz="quarter" idx="57"/>
          </p:nvPr>
        </p:nvPicPr>
        <p:blipFill>
          <a:blip r:embed="rId4"/>
          <a:srcRect r="61332"/>
          <a:stretch>
            <a:fillRect/>
          </a:stretch>
        </p:blipFill>
        <p:spPr>
          <a:xfrm>
            <a:off x="9775190" y="5074285"/>
            <a:ext cx="1692275" cy="2912745"/>
          </a:xfrm>
        </p:spPr>
      </p:pic>
      <p:pic>
        <p:nvPicPr>
          <p:cNvPr id="6" name="图片占位符 5" descr="C:\Users\yj\Desktop\booklet-3397145_960_720.jpgbooklet-3397145_960_720"/>
          <p:cNvPicPr>
            <a:picLocks noGrp="1" noChangeAspect="1"/>
          </p:cNvPicPr>
          <p:nvPr/>
        </p:nvPicPr>
        <p:blipFill>
          <a:blip r:embed="rId5"/>
          <a:srcRect l="31720" r="30397"/>
          <a:stretch>
            <a:fillRect/>
          </a:stretch>
        </p:blipFill>
        <p:spPr>
          <a:xfrm>
            <a:off x="4667885" y="5035550"/>
            <a:ext cx="1654810" cy="2950845"/>
          </a:xfrm>
          <a:prstGeom prst="rect">
            <a:avLst/>
          </a:prstGeom>
          <a:effectLst/>
        </p:spPr>
      </p:pic>
      <p:pic>
        <p:nvPicPr>
          <p:cNvPr id="8" name="图片占位符 7" descr="C:\Users\yj\Desktop\laptop-3335722_960_720.jpglaptop-3335722_960_720"/>
          <p:cNvPicPr>
            <a:picLocks noGrp="1" noChangeAspect="1"/>
          </p:cNvPicPr>
          <p:nvPr/>
        </p:nvPicPr>
        <p:blipFill>
          <a:blip r:embed="rId6"/>
          <a:srcRect r="62647"/>
          <a:stretch>
            <a:fillRect/>
          </a:stretch>
        </p:blipFill>
        <p:spPr>
          <a:xfrm>
            <a:off x="7120255" y="3855720"/>
            <a:ext cx="1858645" cy="3255645"/>
          </a:xfrm>
          <a:prstGeom prst="rect">
            <a:avLst/>
          </a:prstGeom>
          <a:effectLst/>
        </p:spPr>
      </p:pic>
      <p:sp>
        <p:nvSpPr>
          <p:cNvPr id="76" name="Subtitle 2"/>
          <p:cNvSpPr txBox="1"/>
          <p:nvPr/>
        </p:nvSpPr>
        <p:spPr>
          <a:xfrm>
            <a:off x="6329124" y="646410"/>
            <a:ext cx="5108800" cy="136015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sz="1400" dirty="0">
                <a:solidFill>
                  <a:srgbClr val="523A2C"/>
                </a:solidFill>
                <a:latin typeface="+mn-lt"/>
                <a:cs typeface="+mn-ea"/>
                <a:sym typeface="+mn-lt"/>
              </a:rPr>
              <a:t>Investment generally results in acquiring an asset, also called an investment. If the asset is available at a price worth investing, it is normally expected either to generate income, or to appreciate in value, so that it can be sold at a higher price invest Investment generally results.</a:t>
            </a:r>
          </a:p>
        </p:txBody>
      </p:sp>
      <p:sp>
        <p:nvSpPr>
          <p:cNvPr id="77" name="椭圆 76"/>
          <p:cNvSpPr/>
          <p:nvPr/>
        </p:nvSpPr>
        <p:spPr>
          <a:xfrm>
            <a:off x="1308784" y="3415793"/>
            <a:ext cx="414118" cy="414118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bldLvl="0" animBg="1"/>
      <p:bldP spid="73" grpId="0"/>
      <p:bldP spid="7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desktop-2325627_960_720"/>
          <p:cNvPicPr>
            <a:picLocks noChangeAspect="1"/>
          </p:cNvPicPr>
          <p:nvPr/>
        </p:nvPicPr>
        <p:blipFill>
          <a:blip r:embed="rId4"/>
          <a:srcRect l="132" t="203" r="73627" b="-203"/>
          <a:stretch>
            <a:fillRect/>
          </a:stretch>
        </p:blipFill>
        <p:spPr>
          <a:xfrm rot="10800000">
            <a:off x="9257665" y="-10795"/>
            <a:ext cx="3008630" cy="687959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138805" y="943610"/>
            <a:ext cx="566801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Life is a journey, not the destination, but the scenery along the should be and the mood at the view.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901565" y="175260"/>
            <a:ext cx="2026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目录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1450975" y="1678305"/>
            <a:ext cx="5299075" cy="1383030"/>
            <a:chOff x="1686" y="3120"/>
            <a:chExt cx="8345" cy="2178"/>
          </a:xfrm>
        </p:grpSpPr>
        <p:grpSp>
          <p:nvGrpSpPr>
            <p:cNvPr id="44" name="组合 43"/>
            <p:cNvGrpSpPr/>
            <p:nvPr/>
          </p:nvGrpSpPr>
          <p:grpSpPr>
            <a:xfrm>
              <a:off x="1686" y="3120"/>
              <a:ext cx="7156" cy="2178"/>
              <a:chOff x="1641" y="2575"/>
              <a:chExt cx="7156" cy="2178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641" y="2575"/>
                <a:ext cx="7157" cy="21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723900" dist="38100" dir="2700000" sx="104000" sy="104000" algn="tl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641" y="3328"/>
                <a:ext cx="1406" cy="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36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3273" y="3265"/>
                <a:ext cx="5164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your title</a:t>
                </a: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3319" y="4503"/>
              <a:ext cx="6713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lnSpc>
                  <a:spcPct val="100000"/>
                </a:lnSpc>
              </a:pP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And I've waited longer for you than I've waited for any woman.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450975" y="3320415"/>
            <a:ext cx="5298440" cy="1220470"/>
            <a:chOff x="1686" y="5706"/>
            <a:chExt cx="8344" cy="1922"/>
          </a:xfrm>
        </p:grpSpPr>
        <p:grpSp>
          <p:nvGrpSpPr>
            <p:cNvPr id="45" name="组合 44"/>
            <p:cNvGrpSpPr/>
            <p:nvPr/>
          </p:nvGrpSpPr>
          <p:grpSpPr>
            <a:xfrm>
              <a:off x="1686" y="5706"/>
              <a:ext cx="7156" cy="1922"/>
              <a:chOff x="1641" y="5161"/>
              <a:chExt cx="7156" cy="1922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641" y="5161"/>
                <a:ext cx="7157" cy="1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723900" dist="38100" dir="2700000" sx="104000" sy="104000" algn="tl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641" y="5742"/>
                <a:ext cx="1406" cy="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36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3273" y="5548"/>
                <a:ext cx="5164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your title</a:t>
                </a: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3318" y="6786"/>
              <a:ext cx="6713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lnSpc>
                  <a:spcPct val="100000"/>
                </a:lnSpc>
              </a:pP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And I've waited longer for you than I've waited for any woman.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781800" y="1678305"/>
            <a:ext cx="5299075" cy="1383030"/>
            <a:chOff x="10081" y="3120"/>
            <a:chExt cx="8345" cy="2178"/>
          </a:xfrm>
        </p:grpSpPr>
        <p:grpSp>
          <p:nvGrpSpPr>
            <p:cNvPr id="46" name="组合 45"/>
            <p:cNvGrpSpPr/>
            <p:nvPr/>
          </p:nvGrpSpPr>
          <p:grpSpPr>
            <a:xfrm>
              <a:off x="10081" y="3120"/>
              <a:ext cx="7157" cy="2178"/>
              <a:chOff x="1641" y="2575"/>
              <a:chExt cx="7157" cy="2178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1641" y="2575"/>
                <a:ext cx="7157" cy="21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723900" dist="38100" dir="2700000" sx="104000" sy="104000" algn="tl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1641" y="3328"/>
                <a:ext cx="1406" cy="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36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3273" y="3265"/>
                <a:ext cx="5164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your title</a:t>
                </a:r>
              </a:p>
            </p:txBody>
          </p:sp>
        </p:grpSp>
        <p:sp>
          <p:nvSpPr>
            <p:cNvPr id="50" name="文本框 49"/>
            <p:cNvSpPr txBox="1"/>
            <p:nvPr/>
          </p:nvSpPr>
          <p:spPr>
            <a:xfrm>
              <a:off x="11714" y="4503"/>
              <a:ext cx="6713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lnSpc>
                  <a:spcPct val="100000"/>
                </a:lnSpc>
              </a:pP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And I've waited longer for you than I've waited for any woman.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781800" y="3320415"/>
            <a:ext cx="5298440" cy="1220470"/>
            <a:chOff x="10081" y="5706"/>
            <a:chExt cx="8344" cy="1922"/>
          </a:xfrm>
        </p:grpSpPr>
        <p:grpSp>
          <p:nvGrpSpPr>
            <p:cNvPr id="51" name="组合 50"/>
            <p:cNvGrpSpPr/>
            <p:nvPr/>
          </p:nvGrpSpPr>
          <p:grpSpPr>
            <a:xfrm>
              <a:off x="10081" y="5706"/>
              <a:ext cx="7157" cy="1922"/>
              <a:chOff x="1641" y="5161"/>
              <a:chExt cx="7157" cy="1922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1641" y="5161"/>
                <a:ext cx="7157" cy="1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723900" dist="38100" dir="2700000" sx="104000" sy="104000" algn="tl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1641" y="5742"/>
                <a:ext cx="1406" cy="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36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04</a:t>
                </a: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3273" y="5548"/>
                <a:ext cx="5164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your title</a:t>
                </a:r>
              </a:p>
            </p:txBody>
          </p:sp>
        </p:grpSp>
        <p:sp>
          <p:nvSpPr>
            <p:cNvPr id="55" name="文本框 54"/>
            <p:cNvSpPr txBox="1"/>
            <p:nvPr/>
          </p:nvSpPr>
          <p:spPr>
            <a:xfrm>
              <a:off x="11713" y="6786"/>
              <a:ext cx="6713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lnSpc>
                  <a:spcPct val="100000"/>
                </a:lnSpc>
              </a:pP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And I've waited longer for you than I've waited for any woman.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任意多边形 3"/>
          <p:cNvSpPr/>
          <p:nvPr/>
        </p:nvSpPr>
        <p:spPr>
          <a:xfrm>
            <a:off x="-44450" y="3751580"/>
            <a:ext cx="11379835" cy="3117215"/>
          </a:xfrm>
          <a:custGeom>
            <a:avLst/>
            <a:gdLst>
              <a:gd name="connsiteX0" fmla="*/ 86 w 17906"/>
              <a:gd name="connsiteY0" fmla="*/ 4909 h 4909"/>
              <a:gd name="connsiteX1" fmla="*/ 0 w 17906"/>
              <a:gd name="connsiteY1" fmla="*/ 0 h 4909"/>
              <a:gd name="connsiteX2" fmla="*/ 17904 w 17906"/>
              <a:gd name="connsiteY2" fmla="*/ 4883 h 4909"/>
              <a:gd name="connsiteX3" fmla="*/ 12156 w 17906"/>
              <a:gd name="connsiteY3" fmla="*/ 4883 h 4909"/>
              <a:gd name="connsiteX4" fmla="*/ 86 w 17906"/>
              <a:gd name="connsiteY4" fmla="*/ 4909 h 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07" h="4909">
                <a:moveTo>
                  <a:pt x="86" y="4909"/>
                </a:moveTo>
                <a:lnTo>
                  <a:pt x="0" y="0"/>
                </a:lnTo>
                <a:cubicBezTo>
                  <a:pt x="972" y="3883"/>
                  <a:pt x="18156" y="87"/>
                  <a:pt x="17904" y="4883"/>
                </a:cubicBezTo>
                <a:lnTo>
                  <a:pt x="12156" y="4883"/>
                </a:lnTo>
                <a:lnTo>
                  <a:pt x="86" y="4909"/>
                </a:lnTo>
                <a:close/>
              </a:path>
            </a:pathLst>
          </a:custGeom>
          <a:solidFill>
            <a:srgbClr val="8EC5BA"/>
          </a:solidFill>
          <a:ln>
            <a:noFill/>
          </a:ln>
          <a:effectLst>
            <a:outerShdw blurRad="431800" dist="114300" dir="10800000" algn="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同心圆 9"/>
          <p:cNvSpPr/>
          <p:nvPr/>
        </p:nvSpPr>
        <p:spPr>
          <a:xfrm>
            <a:off x="5569585" y="5441315"/>
            <a:ext cx="333375" cy="333375"/>
          </a:xfrm>
          <a:prstGeom prst="donut">
            <a:avLst/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同心圆 11"/>
          <p:cNvSpPr/>
          <p:nvPr/>
        </p:nvSpPr>
        <p:spPr>
          <a:xfrm>
            <a:off x="6781800" y="6311265"/>
            <a:ext cx="238125" cy="238125"/>
          </a:xfrm>
          <a:prstGeom prst="donut">
            <a:avLst/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同心圆 12"/>
          <p:cNvSpPr/>
          <p:nvPr/>
        </p:nvSpPr>
        <p:spPr>
          <a:xfrm>
            <a:off x="11097260" y="6493510"/>
            <a:ext cx="238125" cy="238125"/>
          </a:xfrm>
          <a:prstGeom prst="donut">
            <a:avLst/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同心圆 13"/>
          <p:cNvSpPr/>
          <p:nvPr/>
        </p:nvSpPr>
        <p:spPr>
          <a:xfrm>
            <a:off x="9870440" y="6311265"/>
            <a:ext cx="238125" cy="238125"/>
          </a:xfrm>
          <a:prstGeom prst="donut">
            <a:avLst/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图文框 18"/>
          <p:cNvSpPr/>
          <p:nvPr/>
        </p:nvSpPr>
        <p:spPr>
          <a:xfrm>
            <a:off x="4591050" y="6549390"/>
            <a:ext cx="200025" cy="200025"/>
          </a:xfrm>
          <a:prstGeom prst="frame">
            <a:avLst>
              <a:gd name="adj1" fmla="val 24126"/>
            </a:avLst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图文框 19"/>
          <p:cNvSpPr/>
          <p:nvPr/>
        </p:nvSpPr>
        <p:spPr>
          <a:xfrm rot="3180000">
            <a:off x="7858760" y="5534660"/>
            <a:ext cx="200025" cy="200025"/>
          </a:xfrm>
          <a:prstGeom prst="frame">
            <a:avLst>
              <a:gd name="adj1" fmla="val 24126"/>
            </a:avLst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图文框 20"/>
          <p:cNvSpPr/>
          <p:nvPr/>
        </p:nvSpPr>
        <p:spPr>
          <a:xfrm rot="3180000">
            <a:off x="2649855" y="5474335"/>
            <a:ext cx="166370" cy="166370"/>
          </a:xfrm>
          <a:prstGeom prst="frame">
            <a:avLst>
              <a:gd name="adj1" fmla="val 24126"/>
            </a:avLst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9" name="同心圆 28"/>
          <p:cNvSpPr/>
          <p:nvPr/>
        </p:nvSpPr>
        <p:spPr>
          <a:xfrm>
            <a:off x="789305" y="5441315"/>
            <a:ext cx="233045" cy="233045"/>
          </a:xfrm>
          <a:prstGeom prst="donut">
            <a:avLst/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0" name="同心圆 29"/>
          <p:cNvSpPr/>
          <p:nvPr/>
        </p:nvSpPr>
        <p:spPr>
          <a:xfrm>
            <a:off x="1884045" y="6260465"/>
            <a:ext cx="233045" cy="233045"/>
          </a:xfrm>
          <a:prstGeom prst="donut">
            <a:avLst/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btitle 2"/>
          <p:cNvSpPr txBox="1"/>
          <p:nvPr/>
        </p:nvSpPr>
        <p:spPr>
          <a:xfrm>
            <a:off x="7527481" y="4922608"/>
            <a:ext cx="3601304" cy="424894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rgbClr val="523A2C"/>
                </a:solidFill>
                <a:latin typeface="+mn-lt"/>
                <a:cs typeface="+mn-ea"/>
                <a:sym typeface="+mn-lt"/>
              </a:rPr>
              <a:t>Investment generally results in acquiring an asset, also called an investment. If the asset is available at a price worth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99692" y="4576472"/>
            <a:ext cx="1087157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cs typeface="+mn-ea"/>
                <a:sym typeface="+mn-lt"/>
              </a:rPr>
              <a:t>Also called investment</a:t>
            </a:r>
          </a:p>
        </p:txBody>
      </p:sp>
      <p:sp>
        <p:nvSpPr>
          <p:cNvPr id="27" name="Oval 26"/>
          <p:cNvSpPr/>
          <p:nvPr/>
        </p:nvSpPr>
        <p:spPr>
          <a:xfrm>
            <a:off x="6664713" y="4608583"/>
            <a:ext cx="561144" cy="561144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8" name="Subtitle 2"/>
          <p:cNvSpPr txBox="1"/>
          <p:nvPr/>
        </p:nvSpPr>
        <p:spPr>
          <a:xfrm>
            <a:off x="7527481" y="3518782"/>
            <a:ext cx="3601304" cy="424894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rgbClr val="523A2C"/>
                </a:solidFill>
                <a:latin typeface="+mn-lt"/>
                <a:cs typeface="+mn-ea"/>
                <a:sym typeface="+mn-lt"/>
              </a:rPr>
              <a:t>Investment generally results in acquiring an asset, also called an investment. If the asset is available at a price worth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99692" y="3172646"/>
            <a:ext cx="1087157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cs typeface="+mn-ea"/>
                <a:sym typeface="+mn-lt"/>
              </a:rPr>
              <a:t>Also called investment</a:t>
            </a:r>
          </a:p>
        </p:txBody>
      </p:sp>
      <p:sp>
        <p:nvSpPr>
          <p:cNvPr id="30" name="Oval 29"/>
          <p:cNvSpPr/>
          <p:nvPr/>
        </p:nvSpPr>
        <p:spPr>
          <a:xfrm>
            <a:off x="6664713" y="3204757"/>
            <a:ext cx="561144" cy="561144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cs typeface="+mn-ea"/>
              <a:sym typeface="+mn-lt"/>
            </a:endParaRPr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21614" y="1476633"/>
            <a:ext cx="3458588" cy="81047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2830"/>
              </a:lnSpc>
            </a:pPr>
            <a:r>
              <a:rPr lang="en-US" sz="2700" b="1" spc="100" dirty="0">
                <a:solidFill>
                  <a:srgbClr val="523A2C"/>
                </a:solidFill>
                <a:cs typeface="+mn-ea"/>
                <a:sym typeface="+mn-lt"/>
              </a:rPr>
              <a:t>Features available </a:t>
            </a:r>
          </a:p>
          <a:p>
            <a:pPr>
              <a:lnSpc>
                <a:spcPts val="2830"/>
              </a:lnSpc>
            </a:pPr>
            <a:r>
              <a:rPr lang="en-US" sz="2700" b="1" spc="100" dirty="0">
                <a:solidFill>
                  <a:srgbClr val="523A2C"/>
                </a:solidFill>
                <a:cs typeface="+mn-ea"/>
                <a:sym typeface="+mn-lt"/>
              </a:rPr>
              <a:t>only </a:t>
            </a:r>
            <a:r>
              <a:rPr lang="en-US" sz="2700" b="1" spc="100" dirty="0" err="1">
                <a:solidFill>
                  <a:srgbClr val="523A2C"/>
                </a:solidFill>
                <a:cs typeface="+mn-ea"/>
                <a:sym typeface="+mn-lt"/>
              </a:rPr>
              <a:t>atthe</a:t>
            </a:r>
            <a:r>
              <a:rPr lang="en-US" sz="2700" b="1" spc="100" dirty="0">
                <a:solidFill>
                  <a:srgbClr val="523A2C"/>
                </a:solidFill>
                <a:cs typeface="+mn-ea"/>
                <a:sym typeface="+mn-lt"/>
              </a:rPr>
              <a:t> store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83101" y="2709456"/>
            <a:ext cx="5018357" cy="2888809"/>
            <a:chOff x="5898415" y="1976415"/>
            <a:chExt cx="5654530" cy="3255020"/>
          </a:xfrm>
        </p:grpSpPr>
        <p:sp>
          <p:nvSpPr>
            <p:cNvPr id="38" name="Freeform 45"/>
            <p:cNvSpPr/>
            <p:nvPr/>
          </p:nvSpPr>
          <p:spPr bwMode="auto">
            <a:xfrm>
              <a:off x="5898415" y="5105745"/>
              <a:ext cx="2848207" cy="125690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0" name="Freeform 46"/>
            <p:cNvSpPr/>
            <p:nvPr/>
          </p:nvSpPr>
          <p:spPr bwMode="auto">
            <a:xfrm>
              <a:off x="8704736" y="5105745"/>
              <a:ext cx="2848207" cy="125690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1" name="Freeform 47"/>
            <p:cNvSpPr/>
            <p:nvPr/>
          </p:nvSpPr>
          <p:spPr bwMode="auto">
            <a:xfrm>
              <a:off x="6455812" y="1976415"/>
              <a:ext cx="4581618" cy="3138999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3" name="Rectangle 50"/>
            <p:cNvSpPr>
              <a:spLocks noChangeArrowheads="1"/>
            </p:cNvSpPr>
            <p:nvPr/>
          </p:nvSpPr>
          <p:spPr bwMode="auto">
            <a:xfrm>
              <a:off x="5898415" y="5054180"/>
              <a:ext cx="5654530" cy="1031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4" name="Freeform 51"/>
            <p:cNvSpPr/>
            <p:nvPr/>
          </p:nvSpPr>
          <p:spPr bwMode="auto">
            <a:xfrm>
              <a:off x="8318101" y="5054180"/>
              <a:ext cx="811932" cy="58010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5" name="Rectangle 52"/>
            <p:cNvSpPr>
              <a:spLocks noChangeArrowheads="1"/>
            </p:cNvSpPr>
            <p:nvPr/>
          </p:nvSpPr>
          <p:spPr bwMode="auto">
            <a:xfrm>
              <a:off x="6623354" y="2189119"/>
              <a:ext cx="4249758" cy="26845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6" name="Oval 54"/>
            <p:cNvSpPr>
              <a:spLocks noChangeArrowheads="1"/>
            </p:cNvSpPr>
            <p:nvPr/>
          </p:nvSpPr>
          <p:spPr bwMode="auto"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7" name="Oval 55"/>
            <p:cNvSpPr>
              <a:spLocks noChangeArrowheads="1"/>
            </p:cNvSpPr>
            <p:nvPr/>
          </p:nvSpPr>
          <p:spPr bwMode="auto"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8" name="Oval 56"/>
            <p:cNvSpPr>
              <a:spLocks noChangeArrowheads="1"/>
            </p:cNvSpPr>
            <p:nvPr/>
          </p:nvSpPr>
          <p:spPr bwMode="auto"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9" name="Oval 57"/>
            <p:cNvSpPr>
              <a:spLocks noChangeArrowheads="1"/>
            </p:cNvSpPr>
            <p:nvPr/>
          </p:nvSpPr>
          <p:spPr bwMode="auto"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50" name="Freeform 58"/>
            <p:cNvSpPr/>
            <p:nvPr/>
          </p:nvSpPr>
          <p:spPr bwMode="auto">
            <a:xfrm>
              <a:off x="8743399" y="2092436"/>
              <a:ext cx="3223" cy="6446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</p:grpSp>
      <p:pic>
        <p:nvPicPr>
          <p:cNvPr id="5" name="图片占位符 4" descr="C:\Users\yj\Desktop\office-3126597_960_720.jpgoffice-3126597_960_720"/>
          <p:cNvPicPr>
            <a:picLocks noGrp="1" noChangeAspect="1"/>
          </p:cNvPicPr>
          <p:nvPr>
            <p:ph type="pic" sz="quarter" idx="50"/>
          </p:nvPr>
        </p:nvPicPr>
        <p:blipFill>
          <a:blip r:embed="rId4"/>
          <a:srcRect/>
          <a:stretch>
            <a:fillRect/>
          </a:stretch>
        </p:blipFill>
        <p:spPr>
          <a:xfrm>
            <a:off x="1421488" y="2892508"/>
            <a:ext cx="3587750" cy="2388274"/>
          </a:xfrm>
        </p:spPr>
      </p:pic>
      <p:pic>
        <p:nvPicPr>
          <p:cNvPr id="6" name="图片占位符 5"/>
          <p:cNvPicPr>
            <a:picLocks noGrp="1"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2" r="18522"/>
          <a:stretch>
            <a:fillRect/>
          </a:stretch>
        </p:blipFill>
        <p:spPr>
          <a:xfrm>
            <a:off x="4893345" y="3955042"/>
            <a:ext cx="893111" cy="1556374"/>
          </a:xfrm>
          <a:prstGeom prst="rect">
            <a:avLst/>
          </a:prstGeom>
          <a:effectLst/>
        </p:spPr>
      </p:pic>
      <p:grpSp>
        <p:nvGrpSpPr>
          <p:cNvPr id="51" name="Group 50"/>
          <p:cNvGrpSpPr/>
          <p:nvPr/>
        </p:nvGrpSpPr>
        <p:grpSpPr>
          <a:xfrm>
            <a:off x="4818461" y="3639704"/>
            <a:ext cx="1041569" cy="2162261"/>
            <a:chOff x="11310678" y="5484773"/>
            <a:chExt cx="2665090" cy="5532633"/>
          </a:xfrm>
        </p:grpSpPr>
        <p:sp>
          <p:nvSpPr>
            <p:cNvPr id="52" name="Freeform 59"/>
            <p:cNvSpPr/>
            <p:nvPr/>
          </p:nvSpPr>
          <p:spPr bwMode="auto">
            <a:xfrm>
              <a:off x="11310678" y="5484773"/>
              <a:ext cx="2665090" cy="5532633"/>
            </a:xfrm>
            <a:custGeom>
              <a:avLst/>
              <a:gdLst>
                <a:gd name="T0" fmla="*/ 411 w 411"/>
                <a:gd name="T1" fmla="*/ 811 h 853"/>
                <a:gd name="T2" fmla="*/ 370 w 411"/>
                <a:gd name="T3" fmla="*/ 853 h 853"/>
                <a:gd name="T4" fmla="*/ 42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2 w 411"/>
                <a:gd name="T11" fmla="*/ 0 h 853"/>
                <a:gd name="T12" fmla="*/ 370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54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55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56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57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58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59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60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61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62" name="Freeform 69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63" name="Freeform 70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64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65" name="Freeform 72"/>
            <p:cNvSpPr/>
            <p:nvPr/>
          </p:nvSpPr>
          <p:spPr bwMode="auto">
            <a:xfrm>
              <a:off x="12536231" y="10537435"/>
              <a:ext cx="213987" cy="214043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66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67" name="Freeform 75"/>
            <p:cNvSpPr/>
            <p:nvPr/>
          </p:nvSpPr>
          <p:spPr bwMode="auto">
            <a:xfrm>
              <a:off x="12445450" y="5938799"/>
              <a:ext cx="473364" cy="110266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68" name="Freeform 76"/>
            <p:cNvSpPr/>
            <p:nvPr/>
          </p:nvSpPr>
          <p:spPr bwMode="auto">
            <a:xfrm>
              <a:off x="12471388" y="5971232"/>
              <a:ext cx="421488" cy="45405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69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995420" y="119380"/>
            <a:ext cx="3997325" cy="368300"/>
            <a:chOff x="6292" y="188"/>
            <a:chExt cx="6295" cy="580"/>
          </a:xfrm>
        </p:grpSpPr>
        <p:sp>
          <p:nvSpPr>
            <p:cNvPr id="70" name="同心圆 11"/>
            <p:cNvSpPr/>
            <p:nvPr/>
          </p:nvSpPr>
          <p:spPr>
            <a:xfrm>
              <a:off x="6292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1" name="同心圆 12"/>
            <p:cNvSpPr/>
            <p:nvPr/>
          </p:nvSpPr>
          <p:spPr>
            <a:xfrm>
              <a:off x="6906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2" name="同心圆 13"/>
            <p:cNvSpPr/>
            <p:nvPr/>
          </p:nvSpPr>
          <p:spPr>
            <a:xfrm>
              <a:off x="11658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3" name="同心圆 14"/>
            <p:cNvSpPr/>
            <p:nvPr/>
          </p:nvSpPr>
          <p:spPr>
            <a:xfrm>
              <a:off x="12269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7634" y="188"/>
              <a:ext cx="3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输入您的标题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 animBg="1"/>
      <p:bldP spid="28" grpId="0"/>
      <p:bldP spid="29" grpId="0"/>
      <p:bldP spid="30" grpId="0" animBg="1"/>
      <p:bldP spid="31" grpId="0" animBg="1"/>
      <p:bldP spid="32" grpId="0" animBg="1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/>
          <p:nvPr/>
        </p:nvSpPr>
        <p:spPr>
          <a:xfrm>
            <a:off x="929641" y="3853267"/>
            <a:ext cx="1429697" cy="9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1" name="Teardrop 12"/>
          <p:cNvSpPr/>
          <p:nvPr/>
        </p:nvSpPr>
        <p:spPr>
          <a:xfrm rot="18900000">
            <a:off x="2427508" y="3736346"/>
            <a:ext cx="329154" cy="329154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2" name="Rectangle 13"/>
          <p:cNvSpPr/>
          <p:nvPr/>
        </p:nvSpPr>
        <p:spPr>
          <a:xfrm>
            <a:off x="2836746" y="3853265"/>
            <a:ext cx="1142916" cy="9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3" name="Teardrop 14"/>
          <p:cNvSpPr/>
          <p:nvPr/>
        </p:nvSpPr>
        <p:spPr>
          <a:xfrm rot="8100000">
            <a:off x="4047833" y="3726988"/>
            <a:ext cx="329154" cy="329154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4" name="Rectangle 17"/>
          <p:cNvSpPr/>
          <p:nvPr/>
        </p:nvSpPr>
        <p:spPr>
          <a:xfrm>
            <a:off x="4445156" y="3853265"/>
            <a:ext cx="1906263" cy="9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5" name="Teardrop 18"/>
          <p:cNvSpPr/>
          <p:nvPr/>
        </p:nvSpPr>
        <p:spPr>
          <a:xfrm rot="18900000">
            <a:off x="6429544" y="3726988"/>
            <a:ext cx="329154" cy="329154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6" name="Rectangle 19"/>
          <p:cNvSpPr/>
          <p:nvPr/>
        </p:nvSpPr>
        <p:spPr>
          <a:xfrm>
            <a:off x="6839851" y="3853265"/>
            <a:ext cx="1142914" cy="9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7" name="Teardrop 20"/>
          <p:cNvSpPr/>
          <p:nvPr/>
        </p:nvSpPr>
        <p:spPr>
          <a:xfrm rot="8100000">
            <a:off x="8050937" y="3726992"/>
            <a:ext cx="329154" cy="329154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8" name="Rectangle 21"/>
          <p:cNvSpPr/>
          <p:nvPr/>
        </p:nvSpPr>
        <p:spPr>
          <a:xfrm>
            <a:off x="8448261" y="3853269"/>
            <a:ext cx="1262996" cy="9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6F6F6"/>
              </a:solidFill>
              <a:cs typeface="+mn-ea"/>
              <a:sym typeface="+mn-lt"/>
            </a:endParaRPr>
          </a:p>
        </p:txBody>
      </p:sp>
      <p:sp>
        <p:nvSpPr>
          <p:cNvPr id="64" name="Teardrop 25"/>
          <p:cNvSpPr/>
          <p:nvPr/>
        </p:nvSpPr>
        <p:spPr>
          <a:xfrm rot="18900000">
            <a:off x="9779427" y="3726989"/>
            <a:ext cx="329154" cy="329154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6" name="Rectangle 29"/>
          <p:cNvSpPr/>
          <p:nvPr/>
        </p:nvSpPr>
        <p:spPr>
          <a:xfrm>
            <a:off x="10210708" y="3853269"/>
            <a:ext cx="1018759" cy="9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6F6F6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05102" y="2494002"/>
            <a:ext cx="2373347" cy="76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>
                <a:solidFill>
                  <a:srgbClr val="0A1428"/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44650" y="2141855"/>
            <a:ext cx="18935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>
                <a:solidFill>
                  <a:srgbClr val="0A1428"/>
                </a:solidFill>
                <a:cs typeface="+mn-ea"/>
                <a:sym typeface="+mn-lt"/>
              </a:rPr>
              <a:t>单击此处输入标题</a:t>
            </a:r>
            <a:endParaRPr lang="zh-CN" altLang="en-US" sz="1400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26257" y="4632682"/>
            <a:ext cx="2373347" cy="76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>
                <a:solidFill>
                  <a:srgbClr val="0A1428"/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65805" y="4280535"/>
            <a:ext cx="18935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>
                <a:solidFill>
                  <a:srgbClr val="0A1428"/>
                </a:solidFill>
                <a:cs typeface="+mn-ea"/>
                <a:sym typeface="+mn-lt"/>
              </a:rPr>
              <a:t>单击此处输入标题</a:t>
            </a:r>
            <a:endParaRPr lang="zh-CN" altLang="en-US" sz="1400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08142" y="2494002"/>
            <a:ext cx="2373347" cy="76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>
                <a:solidFill>
                  <a:srgbClr val="0A1428"/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47690" y="2141855"/>
            <a:ext cx="18935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>
                <a:solidFill>
                  <a:srgbClr val="0A1428"/>
                </a:solidFill>
                <a:cs typeface="+mn-ea"/>
                <a:sym typeface="+mn-lt"/>
              </a:rPr>
              <a:t>单击此处输入标题</a:t>
            </a:r>
            <a:endParaRPr lang="zh-CN" altLang="en-US" sz="1400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29297" y="4632682"/>
            <a:ext cx="2373347" cy="76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>
                <a:solidFill>
                  <a:srgbClr val="0A1428"/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68845" y="4280535"/>
            <a:ext cx="18935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>
                <a:solidFill>
                  <a:srgbClr val="0A1428"/>
                </a:solidFill>
                <a:cs typeface="+mn-ea"/>
                <a:sym typeface="+mn-lt"/>
              </a:rPr>
              <a:t>单击此处输入标题</a:t>
            </a:r>
            <a:endParaRPr lang="zh-CN" altLang="en-US" sz="1400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757132" y="2494002"/>
            <a:ext cx="2373347" cy="76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>
                <a:solidFill>
                  <a:srgbClr val="0A1428"/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96680" y="2141855"/>
            <a:ext cx="18935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>
                <a:solidFill>
                  <a:srgbClr val="0A1428"/>
                </a:solidFill>
                <a:cs typeface="+mn-ea"/>
                <a:sym typeface="+mn-lt"/>
              </a:rPr>
              <a:t>单击此处输入标题</a:t>
            </a:r>
            <a:endParaRPr lang="zh-CN" altLang="en-US" sz="1400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995420" y="119380"/>
            <a:ext cx="3997325" cy="368300"/>
            <a:chOff x="6292" y="188"/>
            <a:chExt cx="6295" cy="580"/>
          </a:xfrm>
        </p:grpSpPr>
        <p:sp>
          <p:nvSpPr>
            <p:cNvPr id="39" name="同心圆 11"/>
            <p:cNvSpPr/>
            <p:nvPr/>
          </p:nvSpPr>
          <p:spPr>
            <a:xfrm>
              <a:off x="6292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0" name="同心圆 12"/>
            <p:cNvSpPr/>
            <p:nvPr/>
          </p:nvSpPr>
          <p:spPr>
            <a:xfrm>
              <a:off x="6906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1" name="同心圆 13"/>
            <p:cNvSpPr/>
            <p:nvPr/>
          </p:nvSpPr>
          <p:spPr>
            <a:xfrm>
              <a:off x="11658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2" name="同心圆 14"/>
            <p:cNvSpPr/>
            <p:nvPr/>
          </p:nvSpPr>
          <p:spPr>
            <a:xfrm>
              <a:off x="12269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634" y="188"/>
              <a:ext cx="3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输入您的标题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64" grpId="0" bldLvl="0" animBg="1"/>
      <p:bldP spid="66" grpId="0" bldLvl="0" animBg="1"/>
      <p:bldP spid="20" grpId="0"/>
      <p:bldP spid="21" grpId="0"/>
      <p:bldP spid="3" grpId="0"/>
      <p:bldP spid="8" grpId="0"/>
      <p:bldP spid="9" grpId="0"/>
      <p:bldP spid="10" grpId="0"/>
      <p:bldP spid="11" grpId="0"/>
      <p:bldP spid="12" grpId="0"/>
      <p:bldP spid="1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desktop-2325627_960_720"/>
          <p:cNvPicPr>
            <a:picLocks noChangeAspect="1"/>
          </p:cNvPicPr>
          <p:nvPr/>
        </p:nvPicPr>
        <p:blipFill>
          <a:blip r:embed="rId4"/>
          <a:srcRect l="57648"/>
          <a:stretch>
            <a:fillRect/>
          </a:stretch>
        </p:blipFill>
        <p:spPr>
          <a:xfrm rot="10800000">
            <a:off x="-34290" y="-10795"/>
            <a:ext cx="4855845" cy="6879590"/>
          </a:xfrm>
          <a:prstGeom prst="rect">
            <a:avLst/>
          </a:prstGeom>
        </p:spPr>
      </p:pic>
      <p:sp>
        <p:nvSpPr>
          <p:cNvPr id="4" name="任意多边形 3"/>
          <p:cNvSpPr/>
          <p:nvPr/>
        </p:nvSpPr>
        <p:spPr>
          <a:xfrm rot="10800000">
            <a:off x="1683385" y="-34925"/>
            <a:ext cx="10518140" cy="4880610"/>
          </a:xfrm>
          <a:custGeom>
            <a:avLst/>
            <a:gdLst>
              <a:gd name="connsiteX0" fmla="*/ 0 w 16564"/>
              <a:gd name="connsiteY0" fmla="*/ 7639 h 7686"/>
              <a:gd name="connsiteX1" fmla="*/ 18 w 16564"/>
              <a:gd name="connsiteY1" fmla="*/ 0 h 7686"/>
              <a:gd name="connsiteX2" fmla="*/ 16564 w 16564"/>
              <a:gd name="connsiteY2" fmla="*/ 7686 h 7686"/>
              <a:gd name="connsiteX3" fmla="*/ 0 w 16564"/>
              <a:gd name="connsiteY3" fmla="*/ 7639 h 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64" h="7686">
                <a:moveTo>
                  <a:pt x="0" y="7639"/>
                </a:moveTo>
                <a:lnTo>
                  <a:pt x="18" y="0"/>
                </a:lnTo>
                <a:cubicBezTo>
                  <a:pt x="86" y="6864"/>
                  <a:pt x="16382" y="1205"/>
                  <a:pt x="16564" y="7686"/>
                </a:cubicBezTo>
                <a:lnTo>
                  <a:pt x="0" y="7639"/>
                </a:lnTo>
                <a:close/>
              </a:path>
            </a:pathLst>
          </a:custGeom>
          <a:solidFill>
            <a:srgbClr val="8EC5BA"/>
          </a:solidFill>
          <a:ln>
            <a:noFill/>
          </a:ln>
          <a:effectLst>
            <a:outerShdw blurRad="431800" dist="114300" dir="10800000" algn="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40020" y="3267075"/>
            <a:ext cx="2649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感谢您的观看！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5438140" y="4958080"/>
            <a:ext cx="1847215" cy="438150"/>
          </a:xfrm>
          <a:prstGeom prst="roundRect">
            <a:avLst/>
          </a:prstGeom>
          <a:solidFill>
            <a:srgbClr val="8EC5BA"/>
          </a:solidFill>
          <a:ln>
            <a:noFill/>
          </a:ln>
          <a:effectLst>
            <a:outerShdw blurRad="165100" dist="152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161405" y="5831840"/>
            <a:ext cx="647700" cy="6477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6400" dist="50800" sx="104000" sy="104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6485255" y="5972175"/>
            <a:ext cx="0" cy="367665"/>
          </a:xfrm>
          <a:prstGeom prst="straightConnector1">
            <a:avLst/>
          </a:prstGeom>
          <a:ln>
            <a:solidFill>
              <a:srgbClr val="8EC5B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同心圆 9"/>
          <p:cNvSpPr/>
          <p:nvPr/>
        </p:nvSpPr>
        <p:spPr>
          <a:xfrm>
            <a:off x="6543675" y="438785"/>
            <a:ext cx="333375" cy="333375"/>
          </a:xfrm>
          <a:prstGeom prst="donut">
            <a:avLst/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同心圆 10"/>
          <p:cNvSpPr/>
          <p:nvPr/>
        </p:nvSpPr>
        <p:spPr>
          <a:xfrm>
            <a:off x="10947400" y="534035"/>
            <a:ext cx="238125" cy="238125"/>
          </a:xfrm>
          <a:prstGeom prst="donut">
            <a:avLst/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同心圆 11"/>
          <p:cNvSpPr/>
          <p:nvPr/>
        </p:nvSpPr>
        <p:spPr>
          <a:xfrm>
            <a:off x="9121775" y="1642110"/>
            <a:ext cx="238125" cy="238125"/>
          </a:xfrm>
          <a:prstGeom prst="donut">
            <a:avLst/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同心圆 12"/>
          <p:cNvSpPr/>
          <p:nvPr/>
        </p:nvSpPr>
        <p:spPr>
          <a:xfrm>
            <a:off x="11668125" y="1816735"/>
            <a:ext cx="238125" cy="238125"/>
          </a:xfrm>
          <a:prstGeom prst="donut">
            <a:avLst/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同心圆 13"/>
          <p:cNvSpPr/>
          <p:nvPr/>
        </p:nvSpPr>
        <p:spPr>
          <a:xfrm>
            <a:off x="11906250" y="3181985"/>
            <a:ext cx="238125" cy="238125"/>
          </a:xfrm>
          <a:prstGeom prst="donut">
            <a:avLst/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图文框 18"/>
          <p:cNvSpPr/>
          <p:nvPr/>
        </p:nvSpPr>
        <p:spPr>
          <a:xfrm>
            <a:off x="7181850" y="1376680"/>
            <a:ext cx="200025" cy="200025"/>
          </a:xfrm>
          <a:prstGeom prst="frame">
            <a:avLst>
              <a:gd name="adj1" fmla="val 24126"/>
            </a:avLst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图文框 19"/>
          <p:cNvSpPr/>
          <p:nvPr/>
        </p:nvSpPr>
        <p:spPr>
          <a:xfrm rot="3180000">
            <a:off x="10598150" y="1945005"/>
            <a:ext cx="200025" cy="200025"/>
          </a:xfrm>
          <a:prstGeom prst="frame">
            <a:avLst>
              <a:gd name="adj1" fmla="val 24126"/>
            </a:avLst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图文框 20"/>
          <p:cNvSpPr/>
          <p:nvPr/>
        </p:nvSpPr>
        <p:spPr>
          <a:xfrm rot="3180000">
            <a:off x="5644515" y="1176655"/>
            <a:ext cx="166370" cy="166370"/>
          </a:xfrm>
          <a:prstGeom prst="frame">
            <a:avLst>
              <a:gd name="adj1" fmla="val 24126"/>
            </a:avLst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图文框 21"/>
          <p:cNvSpPr/>
          <p:nvPr/>
        </p:nvSpPr>
        <p:spPr>
          <a:xfrm rot="3180000">
            <a:off x="8470265" y="572135"/>
            <a:ext cx="166370" cy="166370"/>
          </a:xfrm>
          <a:prstGeom prst="frame">
            <a:avLst>
              <a:gd name="adj1" fmla="val 24126"/>
            </a:avLst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图文框 22"/>
          <p:cNvSpPr/>
          <p:nvPr/>
        </p:nvSpPr>
        <p:spPr>
          <a:xfrm rot="18660000">
            <a:off x="4116070" y="264795"/>
            <a:ext cx="151130" cy="151130"/>
          </a:xfrm>
          <a:prstGeom prst="frame">
            <a:avLst>
              <a:gd name="adj1" fmla="val 24126"/>
            </a:avLst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9605645" y="772160"/>
            <a:ext cx="952500" cy="2260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65100" dist="152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719945" y="772160"/>
            <a:ext cx="7239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07D765"/>
                </a:solidFill>
                <a:cs typeface="+mn-ea"/>
                <a:sym typeface="+mn-lt"/>
              </a:rPr>
              <a:t>LOGO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842000" y="5054600"/>
            <a:ext cx="128651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smtClean="0">
                <a:solidFill>
                  <a:schemeClr val="bg1"/>
                </a:solidFill>
                <a:cs typeface="+mn-ea"/>
                <a:sym typeface="+mn-lt"/>
              </a:rPr>
              <a:t>汇报人：</a:t>
            </a:r>
            <a:r>
              <a:rPr lang="en-US" altLang="zh-CN" sz="1000" smtClean="0">
                <a:solidFill>
                  <a:schemeClr val="bg1"/>
                </a:solidFill>
                <a:cs typeface="+mn-ea"/>
                <a:sym typeface="+mn-lt"/>
              </a:rPr>
              <a:t>PPT818</a:t>
            </a:r>
            <a:endParaRPr lang="en-US" altLang="zh-CN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5710" y="4109085"/>
            <a:ext cx="51720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Life is a journey, not the destination, but the scenery along the should be and the mood at the view.</a:t>
            </a:r>
          </a:p>
        </p:txBody>
      </p:sp>
      <p:sp>
        <p:nvSpPr>
          <p:cNvPr id="29" name="同心圆 28"/>
          <p:cNvSpPr/>
          <p:nvPr/>
        </p:nvSpPr>
        <p:spPr>
          <a:xfrm>
            <a:off x="2817495" y="910590"/>
            <a:ext cx="233045" cy="233045"/>
          </a:xfrm>
          <a:prstGeom prst="donut">
            <a:avLst/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0" name="同心圆 29"/>
          <p:cNvSpPr/>
          <p:nvPr/>
        </p:nvSpPr>
        <p:spPr>
          <a:xfrm>
            <a:off x="4084955" y="1360170"/>
            <a:ext cx="233045" cy="233045"/>
          </a:xfrm>
          <a:prstGeom prst="donut">
            <a:avLst/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26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-570865" y="-972185"/>
            <a:ext cx="3353435" cy="3966210"/>
          </a:xfrm>
          <a:custGeom>
            <a:avLst/>
            <a:gdLst>
              <a:gd name="connsiteX0" fmla="*/ 486 w 6855"/>
              <a:gd name="connsiteY0" fmla="*/ 5251 h 8108"/>
              <a:gd name="connsiteX1" fmla="*/ 1945 w 6855"/>
              <a:gd name="connsiteY1" fmla="*/ 1373 h 8108"/>
              <a:gd name="connsiteX2" fmla="*/ 6625 w 6855"/>
              <a:gd name="connsiteY2" fmla="*/ 5100 h 8108"/>
              <a:gd name="connsiteX3" fmla="*/ 486 w 6855"/>
              <a:gd name="connsiteY3" fmla="*/ 5251 h 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6" h="8108">
                <a:moveTo>
                  <a:pt x="486" y="5251"/>
                </a:moveTo>
                <a:cubicBezTo>
                  <a:pt x="-808" y="2326"/>
                  <a:pt x="763" y="2236"/>
                  <a:pt x="1945" y="1373"/>
                </a:cubicBezTo>
                <a:cubicBezTo>
                  <a:pt x="7148" y="-1468"/>
                  <a:pt x="7171" y="259"/>
                  <a:pt x="6625" y="5100"/>
                </a:cubicBezTo>
                <a:cubicBezTo>
                  <a:pt x="5624" y="9532"/>
                  <a:pt x="2147" y="8622"/>
                  <a:pt x="486" y="5251"/>
                </a:cubicBezTo>
                <a:close/>
              </a:path>
            </a:pathLst>
          </a:custGeom>
          <a:solidFill>
            <a:srgbClr val="8EC5BA"/>
          </a:solidFill>
          <a:ln>
            <a:noFill/>
          </a:ln>
          <a:effectLst>
            <a:outerShdw blurRad="431800" dist="114300" dir="10800000" algn="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9889490" y="3801745"/>
            <a:ext cx="3353435" cy="3966210"/>
          </a:xfrm>
          <a:custGeom>
            <a:avLst/>
            <a:gdLst>
              <a:gd name="connsiteX0" fmla="*/ 486 w 6855"/>
              <a:gd name="connsiteY0" fmla="*/ 5251 h 8108"/>
              <a:gd name="connsiteX1" fmla="*/ 1945 w 6855"/>
              <a:gd name="connsiteY1" fmla="*/ 1373 h 8108"/>
              <a:gd name="connsiteX2" fmla="*/ 6625 w 6855"/>
              <a:gd name="connsiteY2" fmla="*/ 5100 h 8108"/>
              <a:gd name="connsiteX3" fmla="*/ 486 w 6855"/>
              <a:gd name="connsiteY3" fmla="*/ 5251 h 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6" h="8108">
                <a:moveTo>
                  <a:pt x="486" y="5251"/>
                </a:moveTo>
                <a:cubicBezTo>
                  <a:pt x="-808" y="2326"/>
                  <a:pt x="763" y="2236"/>
                  <a:pt x="1945" y="1373"/>
                </a:cubicBezTo>
                <a:cubicBezTo>
                  <a:pt x="7148" y="-1468"/>
                  <a:pt x="7171" y="259"/>
                  <a:pt x="6625" y="5100"/>
                </a:cubicBezTo>
                <a:cubicBezTo>
                  <a:pt x="5624" y="9532"/>
                  <a:pt x="2147" y="8622"/>
                  <a:pt x="486" y="5251"/>
                </a:cubicBezTo>
                <a:close/>
              </a:path>
            </a:pathLst>
          </a:custGeom>
          <a:solidFill>
            <a:srgbClr val="8EC5BA"/>
          </a:solidFill>
          <a:ln>
            <a:noFill/>
          </a:ln>
          <a:effectLst>
            <a:outerShdw blurRad="431800" dist="114300" dir="10800000" algn="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同心圆 34"/>
          <p:cNvSpPr/>
          <p:nvPr/>
        </p:nvSpPr>
        <p:spPr>
          <a:xfrm>
            <a:off x="5908675" y="1731010"/>
            <a:ext cx="375920" cy="382270"/>
          </a:xfrm>
          <a:prstGeom prst="donut">
            <a:avLst/>
          </a:prstGeom>
          <a:solidFill>
            <a:srgbClr val="8EC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6" name="同心圆 35"/>
          <p:cNvSpPr/>
          <p:nvPr/>
        </p:nvSpPr>
        <p:spPr>
          <a:xfrm>
            <a:off x="6490335" y="1793240"/>
            <a:ext cx="273050" cy="273050"/>
          </a:xfrm>
          <a:prstGeom prst="donut">
            <a:avLst/>
          </a:prstGeom>
          <a:solidFill>
            <a:srgbClr val="8EC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7" name="同心圆 36"/>
          <p:cNvSpPr/>
          <p:nvPr/>
        </p:nvSpPr>
        <p:spPr>
          <a:xfrm>
            <a:off x="5419725" y="1793240"/>
            <a:ext cx="273050" cy="273050"/>
          </a:xfrm>
          <a:prstGeom prst="donut">
            <a:avLst/>
          </a:prstGeom>
          <a:solidFill>
            <a:srgbClr val="8EC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493260" y="3801745"/>
            <a:ext cx="4542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输入您的标题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730625" y="4541520"/>
            <a:ext cx="4731385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20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949825" y="2626360"/>
            <a:ext cx="2292350" cy="72898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PART.01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/>
      <p:bldP spid="39" grpId="0"/>
      <p:bldP spid="39" grpId="1"/>
      <p:bldP spid="4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17270" y="2162810"/>
            <a:ext cx="3017520" cy="192024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87240" y="2162810"/>
            <a:ext cx="3017520" cy="192024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12760" y="2162810"/>
            <a:ext cx="3017520" cy="192024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25830" y="4203700"/>
            <a:ext cx="2911475" cy="658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20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95800" y="4203700"/>
            <a:ext cx="2911475" cy="658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20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992745" y="4203700"/>
            <a:ext cx="2911475" cy="658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20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995420" y="119380"/>
            <a:ext cx="3997325" cy="368300"/>
            <a:chOff x="6292" y="188"/>
            <a:chExt cx="6295" cy="580"/>
          </a:xfrm>
        </p:grpSpPr>
        <p:sp>
          <p:nvSpPr>
            <p:cNvPr id="19" name="同心圆 11"/>
            <p:cNvSpPr/>
            <p:nvPr/>
          </p:nvSpPr>
          <p:spPr>
            <a:xfrm>
              <a:off x="6292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同心圆 12"/>
            <p:cNvSpPr/>
            <p:nvPr/>
          </p:nvSpPr>
          <p:spPr>
            <a:xfrm>
              <a:off x="6906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同心圆 13"/>
            <p:cNvSpPr/>
            <p:nvPr/>
          </p:nvSpPr>
          <p:spPr>
            <a:xfrm>
              <a:off x="11658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同心圆 14"/>
            <p:cNvSpPr/>
            <p:nvPr/>
          </p:nvSpPr>
          <p:spPr>
            <a:xfrm>
              <a:off x="12269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634" y="188"/>
              <a:ext cx="3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输入您的标题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26"/>
          <p:cNvSpPr/>
          <p:nvPr/>
        </p:nvSpPr>
        <p:spPr>
          <a:xfrm>
            <a:off x="9350287" y="1753268"/>
            <a:ext cx="1123570" cy="11235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Freeform 28"/>
          <p:cNvSpPr>
            <a:spLocks noEditPoints="1"/>
          </p:cNvSpPr>
          <p:nvPr/>
        </p:nvSpPr>
        <p:spPr bwMode="auto">
          <a:xfrm>
            <a:off x="9706538" y="2030714"/>
            <a:ext cx="411068" cy="568679"/>
          </a:xfrm>
          <a:custGeom>
            <a:avLst/>
            <a:gdLst>
              <a:gd name="T0" fmla="*/ 143 w 168"/>
              <a:gd name="T1" fmla="*/ 65 h 232"/>
              <a:gd name="T2" fmla="*/ 113 w 168"/>
              <a:gd name="T3" fmla="*/ 38 h 232"/>
              <a:gd name="T4" fmla="*/ 141 w 168"/>
              <a:gd name="T5" fmla="*/ 38 h 232"/>
              <a:gd name="T6" fmla="*/ 147 w 168"/>
              <a:gd name="T7" fmla="*/ 33 h 232"/>
              <a:gd name="T8" fmla="*/ 154 w 168"/>
              <a:gd name="T9" fmla="*/ 5 h 232"/>
              <a:gd name="T10" fmla="*/ 155 w 168"/>
              <a:gd name="T11" fmla="*/ 0 h 232"/>
              <a:gd name="T12" fmla="*/ 13 w 168"/>
              <a:gd name="T13" fmla="*/ 0 h 232"/>
              <a:gd name="T14" fmla="*/ 14 w 168"/>
              <a:gd name="T15" fmla="*/ 5 h 232"/>
              <a:gd name="T16" fmla="*/ 21 w 168"/>
              <a:gd name="T17" fmla="*/ 33 h 232"/>
              <a:gd name="T18" fmla="*/ 27 w 168"/>
              <a:gd name="T19" fmla="*/ 38 h 232"/>
              <a:gd name="T20" fmla="*/ 55 w 168"/>
              <a:gd name="T21" fmla="*/ 38 h 232"/>
              <a:gd name="T22" fmla="*/ 25 w 168"/>
              <a:gd name="T23" fmla="*/ 65 h 232"/>
              <a:gd name="T24" fmla="*/ 15 w 168"/>
              <a:gd name="T25" fmla="*/ 132 h 232"/>
              <a:gd name="T26" fmla="*/ 84 w 168"/>
              <a:gd name="T27" fmla="*/ 232 h 232"/>
              <a:gd name="T28" fmla="*/ 153 w 168"/>
              <a:gd name="T29" fmla="*/ 132 h 232"/>
              <a:gd name="T30" fmla="*/ 143 w 168"/>
              <a:gd name="T31" fmla="*/ 65 h 232"/>
              <a:gd name="T32" fmla="*/ 134 w 168"/>
              <a:gd name="T33" fmla="*/ 119 h 232"/>
              <a:gd name="T34" fmla="*/ 93 w 168"/>
              <a:gd name="T35" fmla="*/ 177 h 232"/>
              <a:gd name="T36" fmla="*/ 93 w 168"/>
              <a:gd name="T37" fmla="*/ 134 h 232"/>
              <a:gd name="T38" fmla="*/ 97 w 168"/>
              <a:gd name="T39" fmla="*/ 126 h 232"/>
              <a:gd name="T40" fmla="*/ 102 w 168"/>
              <a:gd name="T41" fmla="*/ 114 h 232"/>
              <a:gd name="T42" fmla="*/ 84 w 168"/>
              <a:gd name="T43" fmla="*/ 96 h 232"/>
              <a:gd name="T44" fmla="*/ 66 w 168"/>
              <a:gd name="T45" fmla="*/ 114 h 232"/>
              <a:gd name="T46" fmla="*/ 71 w 168"/>
              <a:gd name="T47" fmla="*/ 126 h 232"/>
              <a:gd name="T48" fmla="*/ 74 w 168"/>
              <a:gd name="T49" fmla="*/ 134 h 232"/>
              <a:gd name="T50" fmla="*/ 74 w 168"/>
              <a:gd name="T51" fmla="*/ 177 h 232"/>
              <a:gd name="T52" fmla="*/ 34 w 168"/>
              <a:gd name="T53" fmla="*/ 119 h 232"/>
              <a:gd name="T54" fmla="*/ 40 w 168"/>
              <a:gd name="T55" fmla="*/ 83 h 232"/>
              <a:gd name="T56" fmla="*/ 84 w 168"/>
              <a:gd name="T57" fmla="*/ 44 h 232"/>
              <a:gd name="T58" fmla="*/ 127 w 168"/>
              <a:gd name="T59" fmla="*/ 82 h 232"/>
              <a:gd name="T60" fmla="*/ 128 w 168"/>
              <a:gd name="T61" fmla="*/ 83 h 232"/>
              <a:gd name="T62" fmla="*/ 134 w 168"/>
              <a:gd name="T63" fmla="*/ 119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8" h="232">
                <a:moveTo>
                  <a:pt x="143" y="65"/>
                </a:moveTo>
                <a:cubicBezTo>
                  <a:pt x="113" y="38"/>
                  <a:pt x="113" y="38"/>
                  <a:pt x="113" y="38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43" y="38"/>
                  <a:pt x="146" y="36"/>
                  <a:pt x="147" y="33"/>
                </a:cubicBezTo>
                <a:cubicBezTo>
                  <a:pt x="154" y="5"/>
                  <a:pt x="154" y="5"/>
                  <a:pt x="154" y="5"/>
                </a:cubicBezTo>
                <a:cubicBezTo>
                  <a:pt x="155" y="0"/>
                  <a:pt x="155" y="0"/>
                  <a:pt x="155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5"/>
                  <a:pt x="14" y="5"/>
                  <a:pt x="14" y="5"/>
                </a:cubicBezTo>
                <a:cubicBezTo>
                  <a:pt x="21" y="33"/>
                  <a:pt x="21" y="33"/>
                  <a:pt x="21" y="33"/>
                </a:cubicBezTo>
                <a:cubicBezTo>
                  <a:pt x="22" y="36"/>
                  <a:pt x="24" y="38"/>
                  <a:pt x="27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25" y="65"/>
                  <a:pt x="25" y="65"/>
                  <a:pt x="25" y="65"/>
                </a:cubicBezTo>
                <a:cubicBezTo>
                  <a:pt x="5" y="81"/>
                  <a:pt x="0" y="111"/>
                  <a:pt x="15" y="132"/>
                </a:cubicBezTo>
                <a:cubicBezTo>
                  <a:pt x="84" y="232"/>
                  <a:pt x="84" y="232"/>
                  <a:pt x="84" y="232"/>
                </a:cubicBezTo>
                <a:cubicBezTo>
                  <a:pt x="153" y="132"/>
                  <a:pt x="153" y="132"/>
                  <a:pt x="153" y="132"/>
                </a:cubicBezTo>
                <a:cubicBezTo>
                  <a:pt x="168" y="111"/>
                  <a:pt x="163" y="81"/>
                  <a:pt x="143" y="65"/>
                </a:cubicBezTo>
                <a:close/>
                <a:moveTo>
                  <a:pt x="134" y="119"/>
                </a:moveTo>
                <a:cubicBezTo>
                  <a:pt x="93" y="177"/>
                  <a:pt x="93" y="177"/>
                  <a:pt x="93" y="177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3" y="131"/>
                  <a:pt x="95" y="128"/>
                  <a:pt x="97" y="126"/>
                </a:cubicBezTo>
                <a:cubicBezTo>
                  <a:pt x="100" y="123"/>
                  <a:pt x="102" y="119"/>
                  <a:pt x="102" y="114"/>
                </a:cubicBezTo>
                <a:cubicBezTo>
                  <a:pt x="102" y="104"/>
                  <a:pt x="94" y="96"/>
                  <a:pt x="84" y="96"/>
                </a:cubicBezTo>
                <a:cubicBezTo>
                  <a:pt x="74" y="96"/>
                  <a:pt x="66" y="104"/>
                  <a:pt x="66" y="114"/>
                </a:cubicBezTo>
                <a:cubicBezTo>
                  <a:pt x="66" y="119"/>
                  <a:pt x="68" y="123"/>
                  <a:pt x="71" y="126"/>
                </a:cubicBezTo>
                <a:cubicBezTo>
                  <a:pt x="73" y="128"/>
                  <a:pt x="74" y="131"/>
                  <a:pt x="74" y="134"/>
                </a:cubicBezTo>
                <a:cubicBezTo>
                  <a:pt x="74" y="177"/>
                  <a:pt x="74" y="177"/>
                  <a:pt x="74" y="177"/>
                </a:cubicBezTo>
                <a:cubicBezTo>
                  <a:pt x="34" y="119"/>
                  <a:pt x="34" y="119"/>
                  <a:pt x="34" y="119"/>
                </a:cubicBezTo>
                <a:cubicBezTo>
                  <a:pt x="26" y="108"/>
                  <a:pt x="29" y="91"/>
                  <a:pt x="40" y="83"/>
                </a:cubicBezTo>
                <a:cubicBezTo>
                  <a:pt x="84" y="44"/>
                  <a:pt x="84" y="44"/>
                  <a:pt x="84" y="44"/>
                </a:cubicBezTo>
                <a:cubicBezTo>
                  <a:pt x="127" y="82"/>
                  <a:pt x="127" y="82"/>
                  <a:pt x="127" y="82"/>
                </a:cubicBezTo>
                <a:cubicBezTo>
                  <a:pt x="128" y="83"/>
                  <a:pt x="128" y="83"/>
                  <a:pt x="128" y="83"/>
                </a:cubicBezTo>
                <a:cubicBezTo>
                  <a:pt x="139" y="91"/>
                  <a:pt x="142" y="108"/>
                  <a:pt x="134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GB" sz="10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Oval 28"/>
          <p:cNvSpPr/>
          <p:nvPr/>
        </p:nvSpPr>
        <p:spPr>
          <a:xfrm>
            <a:off x="6824827" y="1753268"/>
            <a:ext cx="1123570" cy="11235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Freeform 58"/>
          <p:cNvSpPr>
            <a:spLocks noEditPoints="1"/>
          </p:cNvSpPr>
          <p:nvPr/>
        </p:nvSpPr>
        <p:spPr bwMode="auto">
          <a:xfrm>
            <a:off x="7091623" y="2041363"/>
            <a:ext cx="589979" cy="547380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GB" sz="10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Oval 30"/>
          <p:cNvSpPr/>
          <p:nvPr/>
        </p:nvSpPr>
        <p:spPr>
          <a:xfrm>
            <a:off x="4402691" y="1753268"/>
            <a:ext cx="1123570" cy="11235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Freeform 59"/>
          <p:cNvSpPr>
            <a:spLocks noEditPoints="1"/>
          </p:cNvSpPr>
          <p:nvPr/>
        </p:nvSpPr>
        <p:spPr bwMode="auto">
          <a:xfrm>
            <a:off x="4685461" y="2075441"/>
            <a:ext cx="558029" cy="479224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GB" sz="10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Oval 32"/>
          <p:cNvSpPr/>
          <p:nvPr/>
        </p:nvSpPr>
        <p:spPr>
          <a:xfrm>
            <a:off x="1901211" y="1772183"/>
            <a:ext cx="1123570" cy="11235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Freeform 24"/>
          <p:cNvSpPr>
            <a:spLocks noEditPoints="1"/>
          </p:cNvSpPr>
          <p:nvPr/>
        </p:nvSpPr>
        <p:spPr bwMode="auto">
          <a:xfrm>
            <a:off x="2169073" y="2001707"/>
            <a:ext cx="587847" cy="664522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GB" sz="10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Rectangle 34"/>
          <p:cNvSpPr/>
          <p:nvPr/>
        </p:nvSpPr>
        <p:spPr>
          <a:xfrm>
            <a:off x="2170286" y="3110482"/>
            <a:ext cx="5854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工作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59" name="Rectangle 35"/>
          <p:cNvSpPr/>
          <p:nvPr/>
        </p:nvSpPr>
        <p:spPr>
          <a:xfrm>
            <a:off x="4653333" y="3094773"/>
            <a:ext cx="6222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工作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60" name="Rectangle 36"/>
          <p:cNvSpPr/>
          <p:nvPr/>
        </p:nvSpPr>
        <p:spPr>
          <a:xfrm>
            <a:off x="7073064" y="3090752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工作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61" name="Rectangle 37"/>
          <p:cNvSpPr/>
          <p:nvPr/>
        </p:nvSpPr>
        <p:spPr>
          <a:xfrm>
            <a:off x="9599328" y="3096282"/>
            <a:ext cx="6254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工作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62" name="TextBox 38"/>
          <p:cNvSpPr txBox="1"/>
          <p:nvPr/>
        </p:nvSpPr>
        <p:spPr>
          <a:xfrm>
            <a:off x="1420954" y="3888400"/>
            <a:ext cx="4485654" cy="566822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dolor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sit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consetetur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sadipscing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elitr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sed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diam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nonumy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eirmod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tempor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invidunt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labore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dolore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aliquyam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erat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sed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diam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voluptua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At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vero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eos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accusam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63" name="Freeform 77"/>
          <p:cNvSpPr/>
          <p:nvPr/>
        </p:nvSpPr>
        <p:spPr bwMode="auto">
          <a:xfrm>
            <a:off x="995820" y="3961371"/>
            <a:ext cx="324127" cy="274609"/>
          </a:xfrm>
          <a:custGeom>
            <a:avLst/>
            <a:gdLst>
              <a:gd name="T0" fmla="*/ 179 w 188"/>
              <a:gd name="T1" fmla="*/ 10 h 159"/>
              <a:gd name="T2" fmla="*/ 145 w 188"/>
              <a:gd name="T3" fmla="*/ 10 h 159"/>
              <a:gd name="T4" fmla="*/ 65 w 188"/>
              <a:gd name="T5" fmla="*/ 90 h 159"/>
              <a:gd name="T6" fmla="*/ 43 w 188"/>
              <a:gd name="T7" fmla="*/ 69 h 159"/>
              <a:gd name="T8" fmla="*/ 9 w 188"/>
              <a:gd name="T9" fmla="*/ 69 h 159"/>
              <a:gd name="T10" fmla="*/ 9 w 188"/>
              <a:gd name="T11" fmla="*/ 103 h 159"/>
              <a:gd name="T12" fmla="*/ 65 w 188"/>
              <a:gd name="T13" fmla="*/ 159 h 159"/>
              <a:gd name="T14" fmla="*/ 179 w 188"/>
              <a:gd name="T15" fmla="*/ 44 h 159"/>
              <a:gd name="T16" fmla="*/ 179 w 188"/>
              <a:gd name="T17" fmla="*/ 1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59">
                <a:moveTo>
                  <a:pt x="179" y="10"/>
                </a:moveTo>
                <a:cubicBezTo>
                  <a:pt x="170" y="0"/>
                  <a:pt x="154" y="0"/>
                  <a:pt x="145" y="10"/>
                </a:cubicBezTo>
                <a:cubicBezTo>
                  <a:pt x="65" y="90"/>
                  <a:pt x="65" y="90"/>
                  <a:pt x="65" y="90"/>
                </a:cubicBezTo>
                <a:cubicBezTo>
                  <a:pt x="43" y="69"/>
                  <a:pt x="43" y="69"/>
                  <a:pt x="43" y="69"/>
                </a:cubicBezTo>
                <a:cubicBezTo>
                  <a:pt x="34" y="59"/>
                  <a:pt x="19" y="59"/>
                  <a:pt x="9" y="69"/>
                </a:cubicBezTo>
                <a:cubicBezTo>
                  <a:pt x="0" y="78"/>
                  <a:pt x="0" y="94"/>
                  <a:pt x="9" y="103"/>
                </a:cubicBezTo>
                <a:cubicBezTo>
                  <a:pt x="65" y="159"/>
                  <a:pt x="65" y="159"/>
                  <a:pt x="65" y="159"/>
                </a:cubicBezTo>
                <a:cubicBezTo>
                  <a:pt x="179" y="44"/>
                  <a:pt x="179" y="44"/>
                  <a:pt x="179" y="44"/>
                </a:cubicBezTo>
                <a:cubicBezTo>
                  <a:pt x="188" y="35"/>
                  <a:pt x="188" y="19"/>
                  <a:pt x="179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GB" sz="1050">
              <a:solidFill>
                <a:srgbClr val="8DCCB0"/>
              </a:solidFill>
              <a:cs typeface="+mn-ea"/>
              <a:sym typeface="+mn-lt"/>
            </a:endParaRPr>
          </a:p>
        </p:txBody>
      </p:sp>
      <p:sp>
        <p:nvSpPr>
          <p:cNvPr id="64" name="TextBox 40"/>
          <p:cNvSpPr txBox="1"/>
          <p:nvPr/>
        </p:nvSpPr>
        <p:spPr>
          <a:xfrm>
            <a:off x="1420954" y="4850109"/>
            <a:ext cx="4485654" cy="566822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Consetetur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sadipscing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elitr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sed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diam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nonumy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eirmod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tempor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invidunt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labore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dolore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aliquyam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erat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sed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diam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voluptua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At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vero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eos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accusam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65" name="Freeform 77"/>
          <p:cNvSpPr/>
          <p:nvPr/>
        </p:nvSpPr>
        <p:spPr bwMode="auto">
          <a:xfrm>
            <a:off x="995820" y="4923080"/>
            <a:ext cx="324127" cy="274609"/>
          </a:xfrm>
          <a:custGeom>
            <a:avLst/>
            <a:gdLst>
              <a:gd name="T0" fmla="*/ 179 w 188"/>
              <a:gd name="T1" fmla="*/ 10 h 159"/>
              <a:gd name="T2" fmla="*/ 145 w 188"/>
              <a:gd name="T3" fmla="*/ 10 h 159"/>
              <a:gd name="T4" fmla="*/ 65 w 188"/>
              <a:gd name="T5" fmla="*/ 90 h 159"/>
              <a:gd name="T6" fmla="*/ 43 w 188"/>
              <a:gd name="T7" fmla="*/ 69 h 159"/>
              <a:gd name="T8" fmla="*/ 9 w 188"/>
              <a:gd name="T9" fmla="*/ 69 h 159"/>
              <a:gd name="T10" fmla="*/ 9 w 188"/>
              <a:gd name="T11" fmla="*/ 103 h 159"/>
              <a:gd name="T12" fmla="*/ 65 w 188"/>
              <a:gd name="T13" fmla="*/ 159 h 159"/>
              <a:gd name="T14" fmla="*/ 179 w 188"/>
              <a:gd name="T15" fmla="*/ 44 h 159"/>
              <a:gd name="T16" fmla="*/ 179 w 188"/>
              <a:gd name="T17" fmla="*/ 1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59">
                <a:moveTo>
                  <a:pt x="179" y="10"/>
                </a:moveTo>
                <a:cubicBezTo>
                  <a:pt x="170" y="0"/>
                  <a:pt x="154" y="0"/>
                  <a:pt x="145" y="10"/>
                </a:cubicBezTo>
                <a:cubicBezTo>
                  <a:pt x="65" y="90"/>
                  <a:pt x="65" y="90"/>
                  <a:pt x="65" y="90"/>
                </a:cubicBezTo>
                <a:cubicBezTo>
                  <a:pt x="43" y="69"/>
                  <a:pt x="43" y="69"/>
                  <a:pt x="43" y="69"/>
                </a:cubicBezTo>
                <a:cubicBezTo>
                  <a:pt x="34" y="59"/>
                  <a:pt x="19" y="59"/>
                  <a:pt x="9" y="69"/>
                </a:cubicBezTo>
                <a:cubicBezTo>
                  <a:pt x="0" y="78"/>
                  <a:pt x="0" y="94"/>
                  <a:pt x="9" y="103"/>
                </a:cubicBezTo>
                <a:cubicBezTo>
                  <a:pt x="65" y="159"/>
                  <a:pt x="65" y="159"/>
                  <a:pt x="65" y="159"/>
                </a:cubicBezTo>
                <a:cubicBezTo>
                  <a:pt x="179" y="44"/>
                  <a:pt x="179" y="44"/>
                  <a:pt x="179" y="44"/>
                </a:cubicBezTo>
                <a:cubicBezTo>
                  <a:pt x="188" y="35"/>
                  <a:pt x="188" y="19"/>
                  <a:pt x="179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GB" sz="1050">
              <a:solidFill>
                <a:srgbClr val="EA534F"/>
              </a:solidFill>
              <a:cs typeface="+mn-ea"/>
              <a:sym typeface="+mn-lt"/>
            </a:endParaRPr>
          </a:p>
        </p:txBody>
      </p:sp>
      <p:sp>
        <p:nvSpPr>
          <p:cNvPr id="66" name="TextBox 42"/>
          <p:cNvSpPr txBox="1"/>
          <p:nvPr/>
        </p:nvSpPr>
        <p:spPr>
          <a:xfrm>
            <a:off x="6824827" y="3888400"/>
            <a:ext cx="4485654" cy="566822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dolor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sit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consetetur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sadipscing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elitr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sed</a:t>
            </a:r>
            <a:r>
              <a: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vero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eos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accusam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At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vero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eos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accusam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justo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duo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dolores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ea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rebum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Stet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clita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kasd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gubergren</a:t>
            </a:r>
            <a:r>
              <a: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Freeform 77"/>
          <p:cNvSpPr/>
          <p:nvPr/>
        </p:nvSpPr>
        <p:spPr bwMode="auto">
          <a:xfrm>
            <a:off x="6399693" y="3961371"/>
            <a:ext cx="324127" cy="274609"/>
          </a:xfrm>
          <a:custGeom>
            <a:avLst/>
            <a:gdLst>
              <a:gd name="T0" fmla="*/ 179 w 188"/>
              <a:gd name="T1" fmla="*/ 10 h 159"/>
              <a:gd name="T2" fmla="*/ 145 w 188"/>
              <a:gd name="T3" fmla="*/ 10 h 159"/>
              <a:gd name="T4" fmla="*/ 65 w 188"/>
              <a:gd name="T5" fmla="*/ 90 h 159"/>
              <a:gd name="T6" fmla="*/ 43 w 188"/>
              <a:gd name="T7" fmla="*/ 69 h 159"/>
              <a:gd name="T8" fmla="*/ 9 w 188"/>
              <a:gd name="T9" fmla="*/ 69 h 159"/>
              <a:gd name="T10" fmla="*/ 9 w 188"/>
              <a:gd name="T11" fmla="*/ 103 h 159"/>
              <a:gd name="T12" fmla="*/ 65 w 188"/>
              <a:gd name="T13" fmla="*/ 159 h 159"/>
              <a:gd name="T14" fmla="*/ 179 w 188"/>
              <a:gd name="T15" fmla="*/ 44 h 159"/>
              <a:gd name="T16" fmla="*/ 179 w 188"/>
              <a:gd name="T17" fmla="*/ 1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59">
                <a:moveTo>
                  <a:pt x="179" y="10"/>
                </a:moveTo>
                <a:cubicBezTo>
                  <a:pt x="170" y="0"/>
                  <a:pt x="154" y="0"/>
                  <a:pt x="145" y="10"/>
                </a:cubicBezTo>
                <a:cubicBezTo>
                  <a:pt x="65" y="90"/>
                  <a:pt x="65" y="90"/>
                  <a:pt x="65" y="90"/>
                </a:cubicBezTo>
                <a:cubicBezTo>
                  <a:pt x="43" y="69"/>
                  <a:pt x="43" y="69"/>
                  <a:pt x="43" y="69"/>
                </a:cubicBezTo>
                <a:cubicBezTo>
                  <a:pt x="34" y="59"/>
                  <a:pt x="19" y="59"/>
                  <a:pt x="9" y="69"/>
                </a:cubicBezTo>
                <a:cubicBezTo>
                  <a:pt x="0" y="78"/>
                  <a:pt x="0" y="94"/>
                  <a:pt x="9" y="103"/>
                </a:cubicBezTo>
                <a:cubicBezTo>
                  <a:pt x="65" y="159"/>
                  <a:pt x="65" y="159"/>
                  <a:pt x="65" y="159"/>
                </a:cubicBezTo>
                <a:cubicBezTo>
                  <a:pt x="179" y="44"/>
                  <a:pt x="179" y="44"/>
                  <a:pt x="179" y="44"/>
                </a:cubicBezTo>
                <a:cubicBezTo>
                  <a:pt x="188" y="35"/>
                  <a:pt x="188" y="19"/>
                  <a:pt x="179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GB" sz="1050">
              <a:solidFill>
                <a:srgbClr val="EA534F"/>
              </a:solidFill>
              <a:cs typeface="+mn-ea"/>
              <a:sym typeface="+mn-lt"/>
            </a:endParaRPr>
          </a:p>
        </p:txBody>
      </p:sp>
      <p:sp>
        <p:nvSpPr>
          <p:cNvPr id="68" name="TextBox 44"/>
          <p:cNvSpPr txBox="1"/>
          <p:nvPr/>
        </p:nvSpPr>
        <p:spPr>
          <a:xfrm>
            <a:off x="6824827" y="4850109"/>
            <a:ext cx="4485654" cy="566822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dolore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aliquyam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erat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sed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diam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voluptua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vero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eos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accusam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at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vero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eos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accusam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justo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duo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dolores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ea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rebum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Stet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clita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kasd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gubergren</a:t>
            </a:r>
            <a:r>
              <a: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At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vero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eos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et.</a:t>
            </a:r>
          </a:p>
        </p:txBody>
      </p:sp>
      <p:sp>
        <p:nvSpPr>
          <p:cNvPr id="69" name="Freeform 77"/>
          <p:cNvSpPr/>
          <p:nvPr/>
        </p:nvSpPr>
        <p:spPr bwMode="auto">
          <a:xfrm>
            <a:off x="6399693" y="4923080"/>
            <a:ext cx="324127" cy="274609"/>
          </a:xfrm>
          <a:custGeom>
            <a:avLst/>
            <a:gdLst>
              <a:gd name="T0" fmla="*/ 179 w 188"/>
              <a:gd name="T1" fmla="*/ 10 h 159"/>
              <a:gd name="T2" fmla="*/ 145 w 188"/>
              <a:gd name="T3" fmla="*/ 10 h 159"/>
              <a:gd name="T4" fmla="*/ 65 w 188"/>
              <a:gd name="T5" fmla="*/ 90 h 159"/>
              <a:gd name="T6" fmla="*/ 43 w 188"/>
              <a:gd name="T7" fmla="*/ 69 h 159"/>
              <a:gd name="T8" fmla="*/ 9 w 188"/>
              <a:gd name="T9" fmla="*/ 69 h 159"/>
              <a:gd name="T10" fmla="*/ 9 w 188"/>
              <a:gd name="T11" fmla="*/ 103 h 159"/>
              <a:gd name="T12" fmla="*/ 65 w 188"/>
              <a:gd name="T13" fmla="*/ 159 h 159"/>
              <a:gd name="T14" fmla="*/ 179 w 188"/>
              <a:gd name="T15" fmla="*/ 44 h 159"/>
              <a:gd name="T16" fmla="*/ 179 w 188"/>
              <a:gd name="T17" fmla="*/ 1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59">
                <a:moveTo>
                  <a:pt x="179" y="10"/>
                </a:moveTo>
                <a:cubicBezTo>
                  <a:pt x="170" y="0"/>
                  <a:pt x="154" y="0"/>
                  <a:pt x="145" y="10"/>
                </a:cubicBezTo>
                <a:cubicBezTo>
                  <a:pt x="65" y="90"/>
                  <a:pt x="65" y="90"/>
                  <a:pt x="65" y="90"/>
                </a:cubicBezTo>
                <a:cubicBezTo>
                  <a:pt x="43" y="69"/>
                  <a:pt x="43" y="69"/>
                  <a:pt x="43" y="69"/>
                </a:cubicBezTo>
                <a:cubicBezTo>
                  <a:pt x="34" y="59"/>
                  <a:pt x="19" y="59"/>
                  <a:pt x="9" y="69"/>
                </a:cubicBezTo>
                <a:cubicBezTo>
                  <a:pt x="0" y="78"/>
                  <a:pt x="0" y="94"/>
                  <a:pt x="9" y="103"/>
                </a:cubicBezTo>
                <a:cubicBezTo>
                  <a:pt x="65" y="159"/>
                  <a:pt x="65" y="159"/>
                  <a:pt x="65" y="159"/>
                </a:cubicBezTo>
                <a:cubicBezTo>
                  <a:pt x="179" y="44"/>
                  <a:pt x="179" y="44"/>
                  <a:pt x="179" y="44"/>
                </a:cubicBezTo>
                <a:cubicBezTo>
                  <a:pt x="188" y="35"/>
                  <a:pt x="188" y="19"/>
                  <a:pt x="179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GB" sz="1050">
              <a:solidFill>
                <a:srgbClr val="EA534F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95420" y="119380"/>
            <a:ext cx="3997325" cy="368300"/>
            <a:chOff x="6292" y="188"/>
            <a:chExt cx="6295" cy="580"/>
          </a:xfrm>
        </p:grpSpPr>
        <p:sp>
          <p:nvSpPr>
            <p:cNvPr id="12" name="同心圆 11"/>
            <p:cNvSpPr/>
            <p:nvPr/>
          </p:nvSpPr>
          <p:spPr>
            <a:xfrm>
              <a:off x="6292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同心圆 12"/>
            <p:cNvSpPr/>
            <p:nvPr/>
          </p:nvSpPr>
          <p:spPr>
            <a:xfrm>
              <a:off x="6906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同心圆 13"/>
            <p:cNvSpPr/>
            <p:nvPr/>
          </p:nvSpPr>
          <p:spPr>
            <a:xfrm>
              <a:off x="11658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同心圆 14"/>
            <p:cNvSpPr/>
            <p:nvPr/>
          </p:nvSpPr>
          <p:spPr>
            <a:xfrm>
              <a:off x="12269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634" y="188"/>
              <a:ext cx="3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输入您的标题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4"/>
          <p:cNvSpPr/>
          <p:nvPr/>
        </p:nvSpPr>
        <p:spPr>
          <a:xfrm>
            <a:off x="1616788" y="2722303"/>
            <a:ext cx="908473" cy="131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8DCCB0"/>
              </a:solidFill>
              <a:cs typeface="+mn-ea"/>
              <a:sym typeface="+mn-lt"/>
            </a:endParaRPr>
          </a:p>
        </p:txBody>
      </p:sp>
      <p:sp>
        <p:nvSpPr>
          <p:cNvPr id="34" name="Text Placeholder 7"/>
          <p:cNvSpPr txBox="1"/>
          <p:nvPr/>
        </p:nvSpPr>
        <p:spPr>
          <a:xfrm>
            <a:off x="1501140" y="2974340"/>
            <a:ext cx="3074035" cy="909955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GB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活动策划</a:t>
            </a:r>
          </a:p>
        </p:txBody>
      </p:sp>
      <p:sp>
        <p:nvSpPr>
          <p:cNvPr id="35" name="TextBox 23"/>
          <p:cNvSpPr txBox="1"/>
          <p:nvPr/>
        </p:nvSpPr>
        <p:spPr>
          <a:xfrm>
            <a:off x="1500929" y="4214233"/>
            <a:ext cx="5663682" cy="6524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Consetetur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sadipscing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elitr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sed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diam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nonumy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eirmod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tempor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invidunt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labore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dolore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aliquyam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erat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 flipH="1">
            <a:off x="7790815" y="1504950"/>
            <a:ext cx="4369435" cy="5465445"/>
            <a:chOff x="6301306" y="324923"/>
            <a:chExt cx="5223425" cy="6533077"/>
          </a:xfrm>
        </p:grpSpPr>
        <p:pic>
          <p:nvPicPr>
            <p:cNvPr id="32" name="Picture Placeholder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" b="94"/>
            <a:stretch>
              <a:fillRect/>
            </a:stretch>
          </p:blipFill>
          <p:spPr>
            <a:xfrm>
              <a:off x="6301306" y="324923"/>
              <a:ext cx="5223425" cy="6533077"/>
            </a:xfrm>
            <a:prstGeom prst="rect">
              <a:avLst/>
            </a:prstGeom>
          </p:spPr>
        </p:pic>
        <p:pic>
          <p:nvPicPr>
            <p:cNvPr id="36" name="图片占位符 2" descr="C:\Users\yj\Desktop\booklet-3397145_960_720.jpgbooklet-3397145_960_720"/>
            <p:cNvPicPr>
              <a:picLocks noChangeAspect="1"/>
            </p:cNvPicPr>
            <p:nvPr/>
          </p:nvPicPr>
          <p:blipFill>
            <a:blip r:embed="rId4"/>
            <a:srcRect l="29142" r="33436"/>
            <a:stretch>
              <a:fillRect/>
            </a:stretch>
          </p:blipFill>
          <p:spPr>
            <a:xfrm>
              <a:off x="8282622" y="1043970"/>
              <a:ext cx="2390775" cy="4257675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3995420" y="119380"/>
            <a:ext cx="3997325" cy="368300"/>
            <a:chOff x="6292" y="188"/>
            <a:chExt cx="6295" cy="580"/>
          </a:xfrm>
        </p:grpSpPr>
        <p:sp>
          <p:nvSpPr>
            <p:cNvPr id="19" name="同心圆 11"/>
            <p:cNvSpPr/>
            <p:nvPr/>
          </p:nvSpPr>
          <p:spPr>
            <a:xfrm>
              <a:off x="6292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同心圆 12"/>
            <p:cNvSpPr/>
            <p:nvPr/>
          </p:nvSpPr>
          <p:spPr>
            <a:xfrm>
              <a:off x="6906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同心圆 13"/>
            <p:cNvSpPr/>
            <p:nvPr/>
          </p:nvSpPr>
          <p:spPr>
            <a:xfrm>
              <a:off x="11658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同心圆 14"/>
            <p:cNvSpPr/>
            <p:nvPr/>
          </p:nvSpPr>
          <p:spPr>
            <a:xfrm>
              <a:off x="12269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634" y="188"/>
              <a:ext cx="3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输入您的标题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814000" y="1310522"/>
            <a:ext cx="8767696" cy="4639393"/>
            <a:chOff x="1814000" y="1310522"/>
            <a:chExt cx="8767696" cy="4639393"/>
          </a:xfrm>
        </p:grpSpPr>
        <p:sp>
          <p:nvSpPr>
            <p:cNvPr id="40" name="speed"/>
            <p:cNvSpPr txBox="1">
              <a:spLocks noChangeArrowheads="1"/>
            </p:cNvSpPr>
            <p:nvPr/>
          </p:nvSpPr>
          <p:spPr bwMode="auto">
            <a:xfrm>
              <a:off x="6656401" y="1310522"/>
              <a:ext cx="3925295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5pPr>
              <a:lvl6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6pPr>
              <a:lvl7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7pPr>
              <a:lvl8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8pPr>
              <a:lvl9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9pPr>
            </a:lstStyle>
            <a:p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公司计划</a:t>
              </a:r>
            </a:p>
          </p:txBody>
        </p:sp>
        <p:sp>
          <p:nvSpPr>
            <p:cNvPr id="41" name="Rectangle 3"/>
            <p:cNvSpPr txBox="1">
              <a:spLocks noChangeArrowheads="1"/>
            </p:cNvSpPr>
            <p:nvPr/>
          </p:nvSpPr>
          <p:spPr bwMode="auto">
            <a:xfrm>
              <a:off x="6656401" y="1616312"/>
              <a:ext cx="3925295" cy="463846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defRPr/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Powerpoint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offers word processing, outlining, drawing, graphing, and presentation management tools- all designed to be easy to use and learn</a:t>
              </a:r>
            </a:p>
          </p:txBody>
        </p:sp>
        <p:sp>
          <p:nvSpPr>
            <p:cNvPr id="42" name="speed"/>
            <p:cNvSpPr txBox="1">
              <a:spLocks noChangeArrowheads="1"/>
            </p:cNvSpPr>
            <p:nvPr/>
          </p:nvSpPr>
          <p:spPr bwMode="auto">
            <a:xfrm>
              <a:off x="1828011" y="2524116"/>
              <a:ext cx="3925295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5pPr>
              <a:lvl6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6pPr>
              <a:lvl7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7pPr>
              <a:lvl8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8pPr>
              <a:lvl9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9pPr>
            </a:lstStyle>
            <a:p>
              <a:pPr algn="r"/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人员安排</a:t>
              </a:r>
            </a:p>
          </p:txBody>
        </p:sp>
        <p:sp>
          <p:nvSpPr>
            <p:cNvPr id="43" name="Rectangle 3"/>
            <p:cNvSpPr txBox="1">
              <a:spLocks noChangeArrowheads="1"/>
            </p:cNvSpPr>
            <p:nvPr/>
          </p:nvSpPr>
          <p:spPr bwMode="auto">
            <a:xfrm>
              <a:off x="1828011" y="2829906"/>
              <a:ext cx="3925295" cy="463846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r">
                <a:defRPr/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Powerpoint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offers word processing, outlining, drawing, graphing, and presentation management tools- all designed to be easy to use and learn</a:t>
              </a:r>
            </a:p>
          </p:txBody>
        </p:sp>
        <p:sp>
          <p:nvSpPr>
            <p:cNvPr id="44" name="speed"/>
            <p:cNvSpPr txBox="1">
              <a:spLocks noChangeArrowheads="1"/>
            </p:cNvSpPr>
            <p:nvPr/>
          </p:nvSpPr>
          <p:spPr bwMode="auto">
            <a:xfrm>
              <a:off x="6656401" y="3824825"/>
              <a:ext cx="3925295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5pPr>
              <a:lvl6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6pPr>
              <a:lvl7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7pPr>
              <a:lvl8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8pPr>
              <a:lvl9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9pPr>
            </a:lstStyle>
            <a:p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工作计划</a:t>
              </a:r>
            </a:p>
          </p:txBody>
        </p:sp>
        <p:sp>
          <p:nvSpPr>
            <p:cNvPr id="45" name="Rectangle 3"/>
            <p:cNvSpPr txBox="1">
              <a:spLocks noChangeArrowheads="1"/>
            </p:cNvSpPr>
            <p:nvPr/>
          </p:nvSpPr>
          <p:spPr bwMode="auto">
            <a:xfrm>
              <a:off x="6656401" y="4130615"/>
              <a:ext cx="3925295" cy="463846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defRPr/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Powerpoint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offers word processing, outlining, drawing, graphing, and presentation management tools- all designed to be easy to use and learn</a:t>
              </a:r>
            </a:p>
          </p:txBody>
        </p:sp>
        <p:sp>
          <p:nvSpPr>
            <p:cNvPr id="46" name="speed"/>
            <p:cNvSpPr txBox="1">
              <a:spLocks noChangeArrowheads="1"/>
            </p:cNvSpPr>
            <p:nvPr/>
          </p:nvSpPr>
          <p:spPr bwMode="auto">
            <a:xfrm>
              <a:off x="1814000" y="5100243"/>
              <a:ext cx="3925295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5pPr>
              <a:lvl6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6pPr>
              <a:lvl7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7pPr>
              <a:lvl8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8pPr>
              <a:lvl9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9pPr>
            </a:lstStyle>
            <a:p>
              <a:pPr algn="r"/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工作总结</a:t>
              </a:r>
            </a:p>
          </p:txBody>
        </p:sp>
        <p:sp>
          <p:nvSpPr>
            <p:cNvPr id="47" name="Rectangle 3"/>
            <p:cNvSpPr txBox="1">
              <a:spLocks noChangeArrowheads="1"/>
            </p:cNvSpPr>
            <p:nvPr/>
          </p:nvSpPr>
          <p:spPr bwMode="auto">
            <a:xfrm>
              <a:off x="1814000" y="5406033"/>
              <a:ext cx="3925295" cy="463846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r">
                <a:defRPr/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Powerpoint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offers word processing, outlining, drawing, graphing, and presentation management tools- all designed to be easy to use and learn</a:t>
              </a: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808510" y="5087115"/>
              <a:ext cx="862800" cy="862800"/>
              <a:chOff x="5808510" y="5087115"/>
              <a:chExt cx="862800" cy="862800"/>
            </a:xfrm>
          </p:grpSpPr>
          <p:sp>
            <p:nvSpPr>
              <p:cNvPr id="38" name="Oval 68"/>
              <p:cNvSpPr/>
              <p:nvPr/>
            </p:nvSpPr>
            <p:spPr>
              <a:xfrm>
                <a:off x="5808510" y="5087115"/>
                <a:ext cx="862800" cy="862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0" name="Group 69"/>
              <p:cNvGrpSpPr/>
              <p:nvPr/>
            </p:nvGrpSpPr>
            <p:grpSpPr>
              <a:xfrm>
                <a:off x="6028291" y="5281615"/>
                <a:ext cx="423238" cy="473800"/>
                <a:chOff x="10166350" y="5273676"/>
                <a:chExt cx="823912" cy="922338"/>
              </a:xfrm>
            </p:grpSpPr>
            <p:sp>
              <p:nvSpPr>
                <p:cNvPr id="51" name="Freeform 172"/>
                <p:cNvSpPr/>
                <p:nvPr/>
              </p:nvSpPr>
              <p:spPr bwMode="auto">
                <a:xfrm>
                  <a:off x="10380662" y="5734051"/>
                  <a:ext cx="292100" cy="198438"/>
                </a:xfrm>
                <a:custGeom>
                  <a:avLst/>
                  <a:gdLst>
                    <a:gd name="T0" fmla="*/ 184 w 184"/>
                    <a:gd name="T1" fmla="*/ 88 h 125"/>
                    <a:gd name="T2" fmla="*/ 166 w 184"/>
                    <a:gd name="T3" fmla="*/ 88 h 125"/>
                    <a:gd name="T4" fmla="*/ 166 w 184"/>
                    <a:gd name="T5" fmla="*/ 88 h 125"/>
                    <a:gd name="T6" fmla="*/ 163 w 184"/>
                    <a:gd name="T7" fmla="*/ 88 h 125"/>
                    <a:gd name="T8" fmla="*/ 131 w 184"/>
                    <a:gd name="T9" fmla="*/ 88 h 125"/>
                    <a:gd name="T10" fmla="*/ 138 w 184"/>
                    <a:gd name="T11" fmla="*/ 60 h 125"/>
                    <a:gd name="T12" fmla="*/ 138 w 184"/>
                    <a:gd name="T13" fmla="*/ 29 h 125"/>
                    <a:gd name="T14" fmla="*/ 138 w 184"/>
                    <a:gd name="T15" fmla="*/ 29 h 125"/>
                    <a:gd name="T16" fmla="*/ 138 w 184"/>
                    <a:gd name="T17" fmla="*/ 23 h 125"/>
                    <a:gd name="T18" fmla="*/ 137 w 184"/>
                    <a:gd name="T19" fmla="*/ 18 h 125"/>
                    <a:gd name="T20" fmla="*/ 134 w 184"/>
                    <a:gd name="T21" fmla="*/ 12 h 125"/>
                    <a:gd name="T22" fmla="*/ 131 w 184"/>
                    <a:gd name="T23" fmla="*/ 9 h 125"/>
                    <a:gd name="T24" fmla="*/ 126 w 184"/>
                    <a:gd name="T25" fmla="*/ 5 h 125"/>
                    <a:gd name="T26" fmla="*/ 122 w 184"/>
                    <a:gd name="T27" fmla="*/ 3 h 125"/>
                    <a:gd name="T28" fmla="*/ 116 w 184"/>
                    <a:gd name="T29" fmla="*/ 0 h 125"/>
                    <a:gd name="T30" fmla="*/ 110 w 184"/>
                    <a:gd name="T31" fmla="*/ 0 h 125"/>
                    <a:gd name="T32" fmla="*/ 101 w 184"/>
                    <a:gd name="T33" fmla="*/ 0 h 125"/>
                    <a:gd name="T34" fmla="*/ 101 w 184"/>
                    <a:gd name="T35" fmla="*/ 0 h 125"/>
                    <a:gd name="T36" fmla="*/ 100 w 184"/>
                    <a:gd name="T37" fmla="*/ 0 h 125"/>
                    <a:gd name="T38" fmla="*/ 100 w 184"/>
                    <a:gd name="T39" fmla="*/ 43 h 125"/>
                    <a:gd name="T40" fmla="*/ 89 w 184"/>
                    <a:gd name="T41" fmla="*/ 58 h 125"/>
                    <a:gd name="T42" fmla="*/ 49 w 184"/>
                    <a:gd name="T43" fmla="*/ 103 h 125"/>
                    <a:gd name="T44" fmla="*/ 49 w 184"/>
                    <a:gd name="T45" fmla="*/ 103 h 125"/>
                    <a:gd name="T46" fmla="*/ 42 w 184"/>
                    <a:gd name="T47" fmla="*/ 113 h 125"/>
                    <a:gd name="T48" fmla="*/ 37 w 184"/>
                    <a:gd name="T49" fmla="*/ 125 h 125"/>
                    <a:gd name="T50" fmla="*/ 0 w 184"/>
                    <a:gd name="T51" fmla="*/ 125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84" h="125">
                      <a:moveTo>
                        <a:pt x="184" y="88"/>
                      </a:moveTo>
                      <a:lnTo>
                        <a:pt x="166" y="88"/>
                      </a:lnTo>
                      <a:lnTo>
                        <a:pt x="166" y="88"/>
                      </a:lnTo>
                      <a:lnTo>
                        <a:pt x="163" y="88"/>
                      </a:lnTo>
                      <a:lnTo>
                        <a:pt x="131" y="88"/>
                      </a:lnTo>
                      <a:lnTo>
                        <a:pt x="138" y="60"/>
                      </a:lnTo>
                      <a:lnTo>
                        <a:pt x="138" y="29"/>
                      </a:lnTo>
                      <a:lnTo>
                        <a:pt x="138" y="29"/>
                      </a:lnTo>
                      <a:lnTo>
                        <a:pt x="138" y="23"/>
                      </a:lnTo>
                      <a:lnTo>
                        <a:pt x="137" y="18"/>
                      </a:lnTo>
                      <a:lnTo>
                        <a:pt x="134" y="12"/>
                      </a:lnTo>
                      <a:lnTo>
                        <a:pt x="131" y="9"/>
                      </a:lnTo>
                      <a:lnTo>
                        <a:pt x="126" y="5"/>
                      </a:lnTo>
                      <a:lnTo>
                        <a:pt x="122" y="3"/>
                      </a:lnTo>
                      <a:lnTo>
                        <a:pt x="116" y="0"/>
                      </a:lnTo>
                      <a:lnTo>
                        <a:pt x="110" y="0"/>
                      </a:lnTo>
                      <a:lnTo>
                        <a:pt x="101" y="0"/>
                      </a:lnTo>
                      <a:lnTo>
                        <a:pt x="101" y="0"/>
                      </a:lnTo>
                      <a:lnTo>
                        <a:pt x="100" y="0"/>
                      </a:lnTo>
                      <a:lnTo>
                        <a:pt x="100" y="43"/>
                      </a:lnTo>
                      <a:lnTo>
                        <a:pt x="89" y="58"/>
                      </a:lnTo>
                      <a:lnTo>
                        <a:pt x="49" y="103"/>
                      </a:lnTo>
                      <a:lnTo>
                        <a:pt x="49" y="103"/>
                      </a:lnTo>
                      <a:lnTo>
                        <a:pt x="42" y="113"/>
                      </a:lnTo>
                      <a:lnTo>
                        <a:pt x="37" y="125"/>
                      </a:lnTo>
                      <a:lnTo>
                        <a:pt x="0" y="125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 173"/>
                <p:cNvSpPr/>
                <p:nvPr/>
              </p:nvSpPr>
              <p:spPr bwMode="auto">
                <a:xfrm>
                  <a:off x="10414000" y="6122988"/>
                  <a:ext cx="225425" cy="30163"/>
                </a:xfrm>
                <a:custGeom>
                  <a:avLst/>
                  <a:gdLst>
                    <a:gd name="T0" fmla="*/ 0 w 142"/>
                    <a:gd name="T1" fmla="*/ 0 h 19"/>
                    <a:gd name="T2" fmla="*/ 24 w 142"/>
                    <a:gd name="T3" fmla="*/ 0 h 19"/>
                    <a:gd name="T4" fmla="*/ 24 w 142"/>
                    <a:gd name="T5" fmla="*/ 0 h 19"/>
                    <a:gd name="T6" fmla="*/ 31 w 142"/>
                    <a:gd name="T7" fmla="*/ 9 h 19"/>
                    <a:gd name="T8" fmla="*/ 42 w 142"/>
                    <a:gd name="T9" fmla="*/ 15 h 19"/>
                    <a:gd name="T10" fmla="*/ 52 w 142"/>
                    <a:gd name="T11" fmla="*/ 19 h 19"/>
                    <a:gd name="T12" fmla="*/ 64 w 142"/>
                    <a:gd name="T13" fmla="*/ 19 h 19"/>
                    <a:gd name="T14" fmla="*/ 96 w 142"/>
                    <a:gd name="T15" fmla="*/ 19 h 19"/>
                    <a:gd name="T16" fmla="*/ 142 w 142"/>
                    <a:gd name="T17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" h="19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31" y="9"/>
                      </a:lnTo>
                      <a:lnTo>
                        <a:pt x="42" y="15"/>
                      </a:lnTo>
                      <a:lnTo>
                        <a:pt x="52" y="19"/>
                      </a:lnTo>
                      <a:lnTo>
                        <a:pt x="64" y="19"/>
                      </a:lnTo>
                      <a:lnTo>
                        <a:pt x="96" y="19"/>
                      </a:lnTo>
                      <a:lnTo>
                        <a:pt x="142" y="19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174"/>
                <p:cNvSpPr/>
                <p:nvPr/>
              </p:nvSpPr>
              <p:spPr bwMode="auto">
                <a:xfrm>
                  <a:off x="10639425" y="5497513"/>
                  <a:ext cx="350837" cy="314325"/>
                </a:xfrm>
                <a:custGeom>
                  <a:avLst/>
                  <a:gdLst>
                    <a:gd name="T0" fmla="*/ 0 w 221"/>
                    <a:gd name="T1" fmla="*/ 109 h 198"/>
                    <a:gd name="T2" fmla="*/ 0 w 221"/>
                    <a:gd name="T3" fmla="*/ 157 h 198"/>
                    <a:gd name="T4" fmla="*/ 138 w 221"/>
                    <a:gd name="T5" fmla="*/ 157 h 198"/>
                    <a:gd name="T6" fmla="*/ 138 w 221"/>
                    <a:gd name="T7" fmla="*/ 198 h 198"/>
                    <a:gd name="T8" fmla="*/ 180 w 221"/>
                    <a:gd name="T9" fmla="*/ 157 h 198"/>
                    <a:gd name="T10" fmla="*/ 221 w 221"/>
                    <a:gd name="T11" fmla="*/ 157 h 198"/>
                    <a:gd name="T12" fmla="*/ 221 w 221"/>
                    <a:gd name="T13" fmla="*/ 0 h 198"/>
                    <a:gd name="T14" fmla="*/ 67 w 221"/>
                    <a:gd name="T15" fmla="*/ 0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21" h="198">
                      <a:moveTo>
                        <a:pt x="0" y="109"/>
                      </a:moveTo>
                      <a:lnTo>
                        <a:pt x="0" y="157"/>
                      </a:lnTo>
                      <a:lnTo>
                        <a:pt x="138" y="157"/>
                      </a:lnTo>
                      <a:lnTo>
                        <a:pt x="138" y="198"/>
                      </a:lnTo>
                      <a:lnTo>
                        <a:pt x="180" y="157"/>
                      </a:lnTo>
                      <a:lnTo>
                        <a:pt x="221" y="157"/>
                      </a:lnTo>
                      <a:lnTo>
                        <a:pt x="221" y="0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175"/>
                <p:cNvSpPr/>
                <p:nvPr/>
              </p:nvSpPr>
              <p:spPr bwMode="auto">
                <a:xfrm>
                  <a:off x="10188575" y="5273676"/>
                  <a:ext cx="552450" cy="493713"/>
                </a:xfrm>
                <a:custGeom>
                  <a:avLst/>
                  <a:gdLst>
                    <a:gd name="T0" fmla="*/ 348 w 348"/>
                    <a:gd name="T1" fmla="*/ 0 h 311"/>
                    <a:gd name="T2" fmla="*/ 0 w 348"/>
                    <a:gd name="T3" fmla="*/ 0 h 311"/>
                    <a:gd name="T4" fmla="*/ 0 w 348"/>
                    <a:gd name="T5" fmla="*/ 246 h 311"/>
                    <a:gd name="T6" fmla="*/ 65 w 348"/>
                    <a:gd name="T7" fmla="*/ 246 h 311"/>
                    <a:gd name="T8" fmla="*/ 130 w 348"/>
                    <a:gd name="T9" fmla="*/ 311 h 311"/>
                    <a:gd name="T10" fmla="*/ 130 w 348"/>
                    <a:gd name="T11" fmla="*/ 246 h 311"/>
                    <a:gd name="T12" fmla="*/ 348 w 348"/>
                    <a:gd name="T13" fmla="*/ 246 h 311"/>
                    <a:gd name="T14" fmla="*/ 348 w 348"/>
                    <a:gd name="T15" fmla="*/ 0 h 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8" h="311">
                      <a:moveTo>
                        <a:pt x="348" y="0"/>
                      </a:moveTo>
                      <a:lnTo>
                        <a:pt x="0" y="0"/>
                      </a:lnTo>
                      <a:lnTo>
                        <a:pt x="0" y="246"/>
                      </a:lnTo>
                      <a:lnTo>
                        <a:pt x="65" y="246"/>
                      </a:lnTo>
                      <a:lnTo>
                        <a:pt x="130" y="311"/>
                      </a:lnTo>
                      <a:lnTo>
                        <a:pt x="130" y="246"/>
                      </a:lnTo>
                      <a:lnTo>
                        <a:pt x="348" y="246"/>
                      </a:lnTo>
                      <a:lnTo>
                        <a:pt x="348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176"/>
                <p:cNvSpPr/>
                <p:nvPr/>
              </p:nvSpPr>
              <p:spPr bwMode="auto">
                <a:xfrm>
                  <a:off x="10466387" y="5875338"/>
                  <a:ext cx="123825" cy="155575"/>
                </a:xfrm>
                <a:custGeom>
                  <a:avLst/>
                  <a:gdLst>
                    <a:gd name="T0" fmla="*/ 74 w 78"/>
                    <a:gd name="T1" fmla="*/ 0 h 98"/>
                    <a:gd name="T2" fmla="*/ 74 w 78"/>
                    <a:gd name="T3" fmla="*/ 0 h 98"/>
                    <a:gd name="T4" fmla="*/ 77 w 78"/>
                    <a:gd name="T5" fmla="*/ 11 h 98"/>
                    <a:gd name="T6" fmla="*/ 78 w 78"/>
                    <a:gd name="T7" fmla="*/ 23 h 98"/>
                    <a:gd name="T8" fmla="*/ 78 w 78"/>
                    <a:gd name="T9" fmla="*/ 35 h 98"/>
                    <a:gd name="T10" fmla="*/ 75 w 78"/>
                    <a:gd name="T11" fmla="*/ 46 h 98"/>
                    <a:gd name="T12" fmla="*/ 75 w 78"/>
                    <a:gd name="T13" fmla="*/ 46 h 98"/>
                    <a:gd name="T14" fmla="*/ 71 w 78"/>
                    <a:gd name="T15" fmla="*/ 58 h 98"/>
                    <a:gd name="T16" fmla="*/ 63 w 78"/>
                    <a:gd name="T17" fmla="*/ 70 h 98"/>
                    <a:gd name="T18" fmla="*/ 54 w 78"/>
                    <a:gd name="T19" fmla="*/ 81 h 98"/>
                    <a:gd name="T20" fmla="*/ 46 w 78"/>
                    <a:gd name="T21" fmla="*/ 88 h 98"/>
                    <a:gd name="T22" fmla="*/ 35 w 78"/>
                    <a:gd name="T23" fmla="*/ 94 h 98"/>
                    <a:gd name="T24" fmla="*/ 23 w 78"/>
                    <a:gd name="T25" fmla="*/ 97 h 98"/>
                    <a:gd name="T26" fmla="*/ 11 w 78"/>
                    <a:gd name="T27" fmla="*/ 98 h 98"/>
                    <a:gd name="T28" fmla="*/ 0 w 78"/>
                    <a:gd name="T29" fmla="*/ 95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8" h="98">
                      <a:moveTo>
                        <a:pt x="74" y="0"/>
                      </a:moveTo>
                      <a:lnTo>
                        <a:pt x="74" y="0"/>
                      </a:lnTo>
                      <a:lnTo>
                        <a:pt x="77" y="11"/>
                      </a:lnTo>
                      <a:lnTo>
                        <a:pt x="78" y="23"/>
                      </a:lnTo>
                      <a:lnTo>
                        <a:pt x="78" y="35"/>
                      </a:lnTo>
                      <a:lnTo>
                        <a:pt x="75" y="46"/>
                      </a:lnTo>
                      <a:lnTo>
                        <a:pt x="75" y="46"/>
                      </a:lnTo>
                      <a:lnTo>
                        <a:pt x="71" y="58"/>
                      </a:lnTo>
                      <a:lnTo>
                        <a:pt x="63" y="70"/>
                      </a:lnTo>
                      <a:lnTo>
                        <a:pt x="54" y="81"/>
                      </a:lnTo>
                      <a:lnTo>
                        <a:pt x="46" y="88"/>
                      </a:lnTo>
                      <a:lnTo>
                        <a:pt x="35" y="94"/>
                      </a:lnTo>
                      <a:lnTo>
                        <a:pt x="23" y="97"/>
                      </a:lnTo>
                      <a:lnTo>
                        <a:pt x="11" y="98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177"/>
                <p:cNvSpPr/>
                <p:nvPr/>
              </p:nvSpPr>
              <p:spPr bwMode="auto">
                <a:xfrm>
                  <a:off x="10598150" y="5870576"/>
                  <a:ext cx="168275" cy="71438"/>
                </a:xfrm>
                <a:custGeom>
                  <a:avLst/>
                  <a:gdLst>
                    <a:gd name="T0" fmla="*/ 106 w 106"/>
                    <a:gd name="T1" fmla="*/ 23 h 45"/>
                    <a:gd name="T2" fmla="*/ 106 w 106"/>
                    <a:gd name="T3" fmla="*/ 23 h 45"/>
                    <a:gd name="T4" fmla="*/ 106 w 106"/>
                    <a:gd name="T5" fmla="*/ 27 h 45"/>
                    <a:gd name="T6" fmla="*/ 105 w 106"/>
                    <a:gd name="T7" fmla="*/ 32 h 45"/>
                    <a:gd name="T8" fmla="*/ 101 w 106"/>
                    <a:gd name="T9" fmla="*/ 39 h 45"/>
                    <a:gd name="T10" fmla="*/ 93 w 106"/>
                    <a:gd name="T11" fmla="*/ 43 h 45"/>
                    <a:gd name="T12" fmla="*/ 89 w 106"/>
                    <a:gd name="T13" fmla="*/ 45 h 45"/>
                    <a:gd name="T14" fmla="*/ 84 w 106"/>
                    <a:gd name="T15" fmla="*/ 45 h 45"/>
                    <a:gd name="T16" fmla="*/ 22 w 106"/>
                    <a:gd name="T17" fmla="*/ 45 h 45"/>
                    <a:gd name="T18" fmla="*/ 22 w 106"/>
                    <a:gd name="T19" fmla="*/ 45 h 45"/>
                    <a:gd name="T20" fmla="*/ 17 w 106"/>
                    <a:gd name="T21" fmla="*/ 45 h 45"/>
                    <a:gd name="T22" fmla="*/ 13 w 106"/>
                    <a:gd name="T23" fmla="*/ 43 h 45"/>
                    <a:gd name="T24" fmla="*/ 7 w 106"/>
                    <a:gd name="T25" fmla="*/ 39 h 45"/>
                    <a:gd name="T26" fmla="*/ 1 w 106"/>
                    <a:gd name="T27" fmla="*/ 32 h 45"/>
                    <a:gd name="T28" fmla="*/ 0 w 106"/>
                    <a:gd name="T29" fmla="*/ 27 h 45"/>
                    <a:gd name="T30" fmla="*/ 0 w 106"/>
                    <a:gd name="T31" fmla="*/ 23 h 45"/>
                    <a:gd name="T32" fmla="*/ 0 w 106"/>
                    <a:gd name="T33" fmla="*/ 23 h 45"/>
                    <a:gd name="T34" fmla="*/ 0 w 106"/>
                    <a:gd name="T35" fmla="*/ 23 h 45"/>
                    <a:gd name="T36" fmla="*/ 0 w 106"/>
                    <a:gd name="T37" fmla="*/ 18 h 45"/>
                    <a:gd name="T38" fmla="*/ 1 w 106"/>
                    <a:gd name="T39" fmla="*/ 15 h 45"/>
                    <a:gd name="T40" fmla="*/ 7 w 106"/>
                    <a:gd name="T41" fmla="*/ 8 h 45"/>
                    <a:gd name="T42" fmla="*/ 13 w 106"/>
                    <a:gd name="T43" fmla="*/ 3 h 45"/>
                    <a:gd name="T44" fmla="*/ 17 w 106"/>
                    <a:gd name="T45" fmla="*/ 2 h 45"/>
                    <a:gd name="T46" fmla="*/ 22 w 106"/>
                    <a:gd name="T47" fmla="*/ 0 h 45"/>
                    <a:gd name="T48" fmla="*/ 84 w 106"/>
                    <a:gd name="T49" fmla="*/ 0 h 45"/>
                    <a:gd name="T50" fmla="*/ 84 w 106"/>
                    <a:gd name="T51" fmla="*/ 0 h 45"/>
                    <a:gd name="T52" fmla="*/ 89 w 106"/>
                    <a:gd name="T53" fmla="*/ 2 h 45"/>
                    <a:gd name="T54" fmla="*/ 93 w 106"/>
                    <a:gd name="T55" fmla="*/ 3 h 45"/>
                    <a:gd name="T56" fmla="*/ 101 w 106"/>
                    <a:gd name="T57" fmla="*/ 8 h 45"/>
                    <a:gd name="T58" fmla="*/ 105 w 106"/>
                    <a:gd name="T59" fmla="*/ 15 h 45"/>
                    <a:gd name="T60" fmla="*/ 106 w 106"/>
                    <a:gd name="T61" fmla="*/ 18 h 45"/>
                    <a:gd name="T62" fmla="*/ 106 w 106"/>
                    <a:gd name="T63" fmla="*/ 23 h 45"/>
                    <a:gd name="T64" fmla="*/ 106 w 106"/>
                    <a:gd name="T65" fmla="*/ 2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6" h="45">
                      <a:moveTo>
                        <a:pt x="106" y="23"/>
                      </a:moveTo>
                      <a:lnTo>
                        <a:pt x="106" y="23"/>
                      </a:lnTo>
                      <a:lnTo>
                        <a:pt x="106" y="27"/>
                      </a:lnTo>
                      <a:lnTo>
                        <a:pt x="105" y="32"/>
                      </a:lnTo>
                      <a:lnTo>
                        <a:pt x="101" y="39"/>
                      </a:lnTo>
                      <a:lnTo>
                        <a:pt x="93" y="43"/>
                      </a:lnTo>
                      <a:lnTo>
                        <a:pt x="89" y="45"/>
                      </a:lnTo>
                      <a:lnTo>
                        <a:pt x="84" y="45"/>
                      </a:lnTo>
                      <a:lnTo>
                        <a:pt x="22" y="45"/>
                      </a:lnTo>
                      <a:lnTo>
                        <a:pt x="22" y="45"/>
                      </a:lnTo>
                      <a:lnTo>
                        <a:pt x="17" y="45"/>
                      </a:lnTo>
                      <a:lnTo>
                        <a:pt x="13" y="43"/>
                      </a:lnTo>
                      <a:lnTo>
                        <a:pt x="7" y="39"/>
                      </a:lnTo>
                      <a:lnTo>
                        <a:pt x="1" y="32"/>
                      </a:lnTo>
                      <a:lnTo>
                        <a:pt x="0" y="27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1" y="15"/>
                      </a:lnTo>
                      <a:lnTo>
                        <a:pt x="7" y="8"/>
                      </a:lnTo>
                      <a:lnTo>
                        <a:pt x="13" y="3"/>
                      </a:lnTo>
                      <a:lnTo>
                        <a:pt x="17" y="2"/>
                      </a:lnTo>
                      <a:lnTo>
                        <a:pt x="22" y="0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89" y="2"/>
                      </a:lnTo>
                      <a:lnTo>
                        <a:pt x="93" y="3"/>
                      </a:lnTo>
                      <a:lnTo>
                        <a:pt x="101" y="8"/>
                      </a:lnTo>
                      <a:lnTo>
                        <a:pt x="105" y="15"/>
                      </a:lnTo>
                      <a:lnTo>
                        <a:pt x="106" y="18"/>
                      </a:lnTo>
                      <a:lnTo>
                        <a:pt x="106" y="23"/>
                      </a:lnTo>
                      <a:lnTo>
                        <a:pt x="106" y="23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178"/>
                <p:cNvSpPr/>
                <p:nvPr/>
              </p:nvSpPr>
              <p:spPr bwMode="auto">
                <a:xfrm>
                  <a:off x="10579100" y="5942013"/>
                  <a:ext cx="169862" cy="69850"/>
                </a:xfrm>
                <a:custGeom>
                  <a:avLst/>
                  <a:gdLst>
                    <a:gd name="T0" fmla="*/ 107 w 107"/>
                    <a:gd name="T1" fmla="*/ 22 h 44"/>
                    <a:gd name="T2" fmla="*/ 107 w 107"/>
                    <a:gd name="T3" fmla="*/ 22 h 44"/>
                    <a:gd name="T4" fmla="*/ 107 w 107"/>
                    <a:gd name="T5" fmla="*/ 27 h 44"/>
                    <a:gd name="T6" fmla="*/ 105 w 107"/>
                    <a:gd name="T7" fmla="*/ 31 h 44"/>
                    <a:gd name="T8" fmla="*/ 101 w 107"/>
                    <a:gd name="T9" fmla="*/ 39 h 44"/>
                    <a:gd name="T10" fmla="*/ 93 w 107"/>
                    <a:gd name="T11" fmla="*/ 43 h 44"/>
                    <a:gd name="T12" fmla="*/ 89 w 107"/>
                    <a:gd name="T13" fmla="*/ 44 h 44"/>
                    <a:gd name="T14" fmla="*/ 84 w 107"/>
                    <a:gd name="T15" fmla="*/ 44 h 44"/>
                    <a:gd name="T16" fmla="*/ 22 w 107"/>
                    <a:gd name="T17" fmla="*/ 44 h 44"/>
                    <a:gd name="T18" fmla="*/ 22 w 107"/>
                    <a:gd name="T19" fmla="*/ 44 h 44"/>
                    <a:gd name="T20" fmla="*/ 18 w 107"/>
                    <a:gd name="T21" fmla="*/ 44 h 44"/>
                    <a:gd name="T22" fmla="*/ 13 w 107"/>
                    <a:gd name="T23" fmla="*/ 43 h 44"/>
                    <a:gd name="T24" fmla="*/ 7 w 107"/>
                    <a:gd name="T25" fmla="*/ 39 h 44"/>
                    <a:gd name="T26" fmla="*/ 1 w 107"/>
                    <a:gd name="T27" fmla="*/ 31 h 44"/>
                    <a:gd name="T28" fmla="*/ 0 w 107"/>
                    <a:gd name="T29" fmla="*/ 27 h 44"/>
                    <a:gd name="T30" fmla="*/ 0 w 107"/>
                    <a:gd name="T31" fmla="*/ 22 h 44"/>
                    <a:gd name="T32" fmla="*/ 0 w 107"/>
                    <a:gd name="T33" fmla="*/ 22 h 44"/>
                    <a:gd name="T34" fmla="*/ 0 w 107"/>
                    <a:gd name="T35" fmla="*/ 22 h 44"/>
                    <a:gd name="T36" fmla="*/ 0 w 107"/>
                    <a:gd name="T37" fmla="*/ 18 h 44"/>
                    <a:gd name="T38" fmla="*/ 1 w 107"/>
                    <a:gd name="T39" fmla="*/ 15 h 44"/>
                    <a:gd name="T40" fmla="*/ 7 w 107"/>
                    <a:gd name="T41" fmla="*/ 7 h 44"/>
                    <a:gd name="T42" fmla="*/ 13 w 107"/>
                    <a:gd name="T43" fmla="*/ 3 h 44"/>
                    <a:gd name="T44" fmla="*/ 18 w 107"/>
                    <a:gd name="T45" fmla="*/ 1 h 44"/>
                    <a:gd name="T46" fmla="*/ 22 w 107"/>
                    <a:gd name="T47" fmla="*/ 0 h 44"/>
                    <a:gd name="T48" fmla="*/ 84 w 107"/>
                    <a:gd name="T49" fmla="*/ 0 h 44"/>
                    <a:gd name="T50" fmla="*/ 84 w 107"/>
                    <a:gd name="T51" fmla="*/ 0 h 44"/>
                    <a:gd name="T52" fmla="*/ 89 w 107"/>
                    <a:gd name="T53" fmla="*/ 1 h 44"/>
                    <a:gd name="T54" fmla="*/ 93 w 107"/>
                    <a:gd name="T55" fmla="*/ 3 h 44"/>
                    <a:gd name="T56" fmla="*/ 101 w 107"/>
                    <a:gd name="T57" fmla="*/ 7 h 44"/>
                    <a:gd name="T58" fmla="*/ 105 w 107"/>
                    <a:gd name="T59" fmla="*/ 15 h 44"/>
                    <a:gd name="T60" fmla="*/ 107 w 107"/>
                    <a:gd name="T61" fmla="*/ 18 h 44"/>
                    <a:gd name="T62" fmla="*/ 107 w 107"/>
                    <a:gd name="T63" fmla="*/ 22 h 44"/>
                    <a:gd name="T64" fmla="*/ 107 w 107"/>
                    <a:gd name="T65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7" h="44">
                      <a:moveTo>
                        <a:pt x="107" y="22"/>
                      </a:moveTo>
                      <a:lnTo>
                        <a:pt x="107" y="22"/>
                      </a:lnTo>
                      <a:lnTo>
                        <a:pt x="107" y="27"/>
                      </a:lnTo>
                      <a:lnTo>
                        <a:pt x="105" y="31"/>
                      </a:lnTo>
                      <a:lnTo>
                        <a:pt x="101" y="39"/>
                      </a:lnTo>
                      <a:lnTo>
                        <a:pt x="93" y="43"/>
                      </a:lnTo>
                      <a:lnTo>
                        <a:pt x="89" y="44"/>
                      </a:lnTo>
                      <a:lnTo>
                        <a:pt x="84" y="4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18" y="44"/>
                      </a:lnTo>
                      <a:lnTo>
                        <a:pt x="13" y="43"/>
                      </a:lnTo>
                      <a:lnTo>
                        <a:pt x="7" y="39"/>
                      </a:lnTo>
                      <a:lnTo>
                        <a:pt x="1" y="31"/>
                      </a:lnTo>
                      <a:lnTo>
                        <a:pt x="0" y="27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18"/>
                      </a:lnTo>
                      <a:lnTo>
                        <a:pt x="1" y="15"/>
                      </a:lnTo>
                      <a:lnTo>
                        <a:pt x="7" y="7"/>
                      </a:lnTo>
                      <a:lnTo>
                        <a:pt x="13" y="3"/>
                      </a:lnTo>
                      <a:lnTo>
                        <a:pt x="18" y="1"/>
                      </a:lnTo>
                      <a:lnTo>
                        <a:pt x="22" y="0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89" y="1"/>
                      </a:lnTo>
                      <a:lnTo>
                        <a:pt x="93" y="3"/>
                      </a:lnTo>
                      <a:lnTo>
                        <a:pt x="101" y="7"/>
                      </a:lnTo>
                      <a:lnTo>
                        <a:pt x="105" y="15"/>
                      </a:lnTo>
                      <a:lnTo>
                        <a:pt x="107" y="18"/>
                      </a:lnTo>
                      <a:lnTo>
                        <a:pt x="107" y="22"/>
                      </a:lnTo>
                      <a:lnTo>
                        <a:pt x="107" y="22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179"/>
                <p:cNvSpPr/>
                <p:nvPr/>
              </p:nvSpPr>
              <p:spPr bwMode="auto">
                <a:xfrm>
                  <a:off x="10569575" y="6011863"/>
                  <a:ext cx="169862" cy="71438"/>
                </a:xfrm>
                <a:custGeom>
                  <a:avLst/>
                  <a:gdLst>
                    <a:gd name="T0" fmla="*/ 107 w 107"/>
                    <a:gd name="T1" fmla="*/ 23 h 45"/>
                    <a:gd name="T2" fmla="*/ 107 w 107"/>
                    <a:gd name="T3" fmla="*/ 23 h 45"/>
                    <a:gd name="T4" fmla="*/ 107 w 107"/>
                    <a:gd name="T5" fmla="*/ 27 h 45"/>
                    <a:gd name="T6" fmla="*/ 105 w 107"/>
                    <a:gd name="T7" fmla="*/ 32 h 45"/>
                    <a:gd name="T8" fmla="*/ 101 w 107"/>
                    <a:gd name="T9" fmla="*/ 39 h 45"/>
                    <a:gd name="T10" fmla="*/ 93 w 107"/>
                    <a:gd name="T11" fmla="*/ 43 h 45"/>
                    <a:gd name="T12" fmla="*/ 89 w 107"/>
                    <a:gd name="T13" fmla="*/ 45 h 45"/>
                    <a:gd name="T14" fmla="*/ 84 w 107"/>
                    <a:gd name="T15" fmla="*/ 45 h 45"/>
                    <a:gd name="T16" fmla="*/ 22 w 107"/>
                    <a:gd name="T17" fmla="*/ 45 h 45"/>
                    <a:gd name="T18" fmla="*/ 22 w 107"/>
                    <a:gd name="T19" fmla="*/ 45 h 45"/>
                    <a:gd name="T20" fmla="*/ 18 w 107"/>
                    <a:gd name="T21" fmla="*/ 45 h 45"/>
                    <a:gd name="T22" fmla="*/ 13 w 107"/>
                    <a:gd name="T23" fmla="*/ 43 h 45"/>
                    <a:gd name="T24" fmla="*/ 7 w 107"/>
                    <a:gd name="T25" fmla="*/ 39 h 45"/>
                    <a:gd name="T26" fmla="*/ 1 w 107"/>
                    <a:gd name="T27" fmla="*/ 32 h 45"/>
                    <a:gd name="T28" fmla="*/ 0 w 107"/>
                    <a:gd name="T29" fmla="*/ 27 h 45"/>
                    <a:gd name="T30" fmla="*/ 0 w 107"/>
                    <a:gd name="T31" fmla="*/ 23 h 45"/>
                    <a:gd name="T32" fmla="*/ 0 w 107"/>
                    <a:gd name="T33" fmla="*/ 23 h 45"/>
                    <a:gd name="T34" fmla="*/ 0 w 107"/>
                    <a:gd name="T35" fmla="*/ 23 h 45"/>
                    <a:gd name="T36" fmla="*/ 0 w 107"/>
                    <a:gd name="T37" fmla="*/ 18 h 45"/>
                    <a:gd name="T38" fmla="*/ 1 w 107"/>
                    <a:gd name="T39" fmla="*/ 15 h 45"/>
                    <a:gd name="T40" fmla="*/ 7 w 107"/>
                    <a:gd name="T41" fmla="*/ 8 h 45"/>
                    <a:gd name="T42" fmla="*/ 13 w 107"/>
                    <a:gd name="T43" fmla="*/ 3 h 45"/>
                    <a:gd name="T44" fmla="*/ 18 w 107"/>
                    <a:gd name="T45" fmla="*/ 2 h 45"/>
                    <a:gd name="T46" fmla="*/ 22 w 107"/>
                    <a:gd name="T47" fmla="*/ 0 h 45"/>
                    <a:gd name="T48" fmla="*/ 84 w 107"/>
                    <a:gd name="T49" fmla="*/ 0 h 45"/>
                    <a:gd name="T50" fmla="*/ 84 w 107"/>
                    <a:gd name="T51" fmla="*/ 0 h 45"/>
                    <a:gd name="T52" fmla="*/ 89 w 107"/>
                    <a:gd name="T53" fmla="*/ 2 h 45"/>
                    <a:gd name="T54" fmla="*/ 93 w 107"/>
                    <a:gd name="T55" fmla="*/ 3 h 45"/>
                    <a:gd name="T56" fmla="*/ 101 w 107"/>
                    <a:gd name="T57" fmla="*/ 8 h 45"/>
                    <a:gd name="T58" fmla="*/ 105 w 107"/>
                    <a:gd name="T59" fmla="*/ 15 h 45"/>
                    <a:gd name="T60" fmla="*/ 107 w 107"/>
                    <a:gd name="T61" fmla="*/ 18 h 45"/>
                    <a:gd name="T62" fmla="*/ 107 w 107"/>
                    <a:gd name="T63" fmla="*/ 23 h 45"/>
                    <a:gd name="T64" fmla="*/ 107 w 107"/>
                    <a:gd name="T65" fmla="*/ 2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7" h="45">
                      <a:moveTo>
                        <a:pt x="107" y="23"/>
                      </a:moveTo>
                      <a:lnTo>
                        <a:pt x="107" y="23"/>
                      </a:lnTo>
                      <a:lnTo>
                        <a:pt x="107" y="27"/>
                      </a:lnTo>
                      <a:lnTo>
                        <a:pt x="105" y="32"/>
                      </a:lnTo>
                      <a:lnTo>
                        <a:pt x="101" y="39"/>
                      </a:lnTo>
                      <a:lnTo>
                        <a:pt x="93" y="43"/>
                      </a:lnTo>
                      <a:lnTo>
                        <a:pt x="89" y="45"/>
                      </a:lnTo>
                      <a:lnTo>
                        <a:pt x="84" y="45"/>
                      </a:lnTo>
                      <a:lnTo>
                        <a:pt x="22" y="45"/>
                      </a:lnTo>
                      <a:lnTo>
                        <a:pt x="22" y="45"/>
                      </a:lnTo>
                      <a:lnTo>
                        <a:pt x="18" y="45"/>
                      </a:lnTo>
                      <a:lnTo>
                        <a:pt x="13" y="43"/>
                      </a:lnTo>
                      <a:lnTo>
                        <a:pt x="7" y="39"/>
                      </a:lnTo>
                      <a:lnTo>
                        <a:pt x="1" y="32"/>
                      </a:lnTo>
                      <a:lnTo>
                        <a:pt x="0" y="27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1" y="15"/>
                      </a:lnTo>
                      <a:lnTo>
                        <a:pt x="7" y="8"/>
                      </a:lnTo>
                      <a:lnTo>
                        <a:pt x="13" y="3"/>
                      </a:lnTo>
                      <a:lnTo>
                        <a:pt x="18" y="2"/>
                      </a:lnTo>
                      <a:lnTo>
                        <a:pt x="22" y="0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89" y="2"/>
                      </a:lnTo>
                      <a:lnTo>
                        <a:pt x="93" y="3"/>
                      </a:lnTo>
                      <a:lnTo>
                        <a:pt x="101" y="8"/>
                      </a:lnTo>
                      <a:lnTo>
                        <a:pt x="105" y="15"/>
                      </a:lnTo>
                      <a:lnTo>
                        <a:pt x="107" y="18"/>
                      </a:lnTo>
                      <a:lnTo>
                        <a:pt x="107" y="23"/>
                      </a:lnTo>
                      <a:lnTo>
                        <a:pt x="107" y="23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 180"/>
                <p:cNvSpPr/>
                <p:nvPr/>
              </p:nvSpPr>
              <p:spPr bwMode="auto">
                <a:xfrm>
                  <a:off x="10569575" y="6083301"/>
                  <a:ext cx="141287" cy="69850"/>
                </a:xfrm>
                <a:custGeom>
                  <a:avLst/>
                  <a:gdLst>
                    <a:gd name="T0" fmla="*/ 89 w 89"/>
                    <a:gd name="T1" fmla="*/ 22 h 44"/>
                    <a:gd name="T2" fmla="*/ 89 w 89"/>
                    <a:gd name="T3" fmla="*/ 22 h 44"/>
                    <a:gd name="T4" fmla="*/ 89 w 89"/>
                    <a:gd name="T5" fmla="*/ 27 h 44"/>
                    <a:gd name="T6" fmla="*/ 87 w 89"/>
                    <a:gd name="T7" fmla="*/ 31 h 44"/>
                    <a:gd name="T8" fmla="*/ 83 w 89"/>
                    <a:gd name="T9" fmla="*/ 39 h 44"/>
                    <a:gd name="T10" fmla="*/ 75 w 89"/>
                    <a:gd name="T11" fmla="*/ 43 h 44"/>
                    <a:gd name="T12" fmla="*/ 71 w 89"/>
                    <a:gd name="T13" fmla="*/ 44 h 44"/>
                    <a:gd name="T14" fmla="*/ 67 w 89"/>
                    <a:gd name="T15" fmla="*/ 44 h 44"/>
                    <a:gd name="T16" fmla="*/ 22 w 89"/>
                    <a:gd name="T17" fmla="*/ 44 h 44"/>
                    <a:gd name="T18" fmla="*/ 22 w 89"/>
                    <a:gd name="T19" fmla="*/ 44 h 44"/>
                    <a:gd name="T20" fmla="*/ 18 w 89"/>
                    <a:gd name="T21" fmla="*/ 44 h 44"/>
                    <a:gd name="T22" fmla="*/ 13 w 89"/>
                    <a:gd name="T23" fmla="*/ 43 h 44"/>
                    <a:gd name="T24" fmla="*/ 7 w 89"/>
                    <a:gd name="T25" fmla="*/ 39 h 44"/>
                    <a:gd name="T26" fmla="*/ 1 w 89"/>
                    <a:gd name="T27" fmla="*/ 31 h 44"/>
                    <a:gd name="T28" fmla="*/ 0 w 89"/>
                    <a:gd name="T29" fmla="*/ 27 h 44"/>
                    <a:gd name="T30" fmla="*/ 0 w 89"/>
                    <a:gd name="T31" fmla="*/ 22 h 44"/>
                    <a:gd name="T32" fmla="*/ 0 w 89"/>
                    <a:gd name="T33" fmla="*/ 22 h 44"/>
                    <a:gd name="T34" fmla="*/ 0 w 89"/>
                    <a:gd name="T35" fmla="*/ 22 h 44"/>
                    <a:gd name="T36" fmla="*/ 0 w 89"/>
                    <a:gd name="T37" fmla="*/ 18 h 44"/>
                    <a:gd name="T38" fmla="*/ 1 w 89"/>
                    <a:gd name="T39" fmla="*/ 15 h 44"/>
                    <a:gd name="T40" fmla="*/ 7 w 89"/>
                    <a:gd name="T41" fmla="*/ 7 h 44"/>
                    <a:gd name="T42" fmla="*/ 13 w 89"/>
                    <a:gd name="T43" fmla="*/ 3 h 44"/>
                    <a:gd name="T44" fmla="*/ 18 w 89"/>
                    <a:gd name="T45" fmla="*/ 1 h 44"/>
                    <a:gd name="T46" fmla="*/ 22 w 89"/>
                    <a:gd name="T47" fmla="*/ 0 h 44"/>
                    <a:gd name="T48" fmla="*/ 67 w 89"/>
                    <a:gd name="T49" fmla="*/ 0 h 44"/>
                    <a:gd name="T50" fmla="*/ 67 w 89"/>
                    <a:gd name="T51" fmla="*/ 0 h 44"/>
                    <a:gd name="T52" fmla="*/ 71 w 89"/>
                    <a:gd name="T53" fmla="*/ 1 h 44"/>
                    <a:gd name="T54" fmla="*/ 75 w 89"/>
                    <a:gd name="T55" fmla="*/ 3 h 44"/>
                    <a:gd name="T56" fmla="*/ 83 w 89"/>
                    <a:gd name="T57" fmla="*/ 7 h 44"/>
                    <a:gd name="T58" fmla="*/ 87 w 89"/>
                    <a:gd name="T59" fmla="*/ 15 h 44"/>
                    <a:gd name="T60" fmla="*/ 89 w 89"/>
                    <a:gd name="T61" fmla="*/ 18 h 44"/>
                    <a:gd name="T62" fmla="*/ 89 w 89"/>
                    <a:gd name="T63" fmla="*/ 22 h 44"/>
                    <a:gd name="T64" fmla="*/ 89 w 89"/>
                    <a:gd name="T65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9" h="44">
                      <a:moveTo>
                        <a:pt x="89" y="22"/>
                      </a:moveTo>
                      <a:lnTo>
                        <a:pt x="89" y="22"/>
                      </a:lnTo>
                      <a:lnTo>
                        <a:pt x="89" y="27"/>
                      </a:lnTo>
                      <a:lnTo>
                        <a:pt x="87" y="31"/>
                      </a:lnTo>
                      <a:lnTo>
                        <a:pt x="83" y="39"/>
                      </a:lnTo>
                      <a:lnTo>
                        <a:pt x="75" y="43"/>
                      </a:lnTo>
                      <a:lnTo>
                        <a:pt x="71" y="44"/>
                      </a:lnTo>
                      <a:lnTo>
                        <a:pt x="67" y="4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18" y="44"/>
                      </a:lnTo>
                      <a:lnTo>
                        <a:pt x="13" y="43"/>
                      </a:lnTo>
                      <a:lnTo>
                        <a:pt x="7" y="39"/>
                      </a:lnTo>
                      <a:lnTo>
                        <a:pt x="1" y="31"/>
                      </a:lnTo>
                      <a:lnTo>
                        <a:pt x="0" y="27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18"/>
                      </a:lnTo>
                      <a:lnTo>
                        <a:pt x="1" y="15"/>
                      </a:lnTo>
                      <a:lnTo>
                        <a:pt x="7" y="7"/>
                      </a:lnTo>
                      <a:lnTo>
                        <a:pt x="13" y="3"/>
                      </a:lnTo>
                      <a:lnTo>
                        <a:pt x="18" y="1"/>
                      </a:lnTo>
                      <a:lnTo>
                        <a:pt x="22" y="0"/>
                      </a:lnTo>
                      <a:lnTo>
                        <a:pt x="67" y="0"/>
                      </a:lnTo>
                      <a:lnTo>
                        <a:pt x="67" y="0"/>
                      </a:lnTo>
                      <a:lnTo>
                        <a:pt x="71" y="1"/>
                      </a:lnTo>
                      <a:lnTo>
                        <a:pt x="75" y="3"/>
                      </a:lnTo>
                      <a:lnTo>
                        <a:pt x="83" y="7"/>
                      </a:lnTo>
                      <a:lnTo>
                        <a:pt x="87" y="15"/>
                      </a:lnTo>
                      <a:lnTo>
                        <a:pt x="89" y="18"/>
                      </a:lnTo>
                      <a:lnTo>
                        <a:pt x="89" y="22"/>
                      </a:lnTo>
                      <a:lnTo>
                        <a:pt x="89" y="22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181"/>
                <p:cNvSpPr/>
                <p:nvPr/>
              </p:nvSpPr>
              <p:spPr bwMode="auto">
                <a:xfrm>
                  <a:off x="10371137" y="5918201"/>
                  <a:ext cx="53975" cy="244475"/>
                </a:xfrm>
                <a:custGeom>
                  <a:avLst/>
                  <a:gdLst>
                    <a:gd name="T0" fmla="*/ 0 w 34"/>
                    <a:gd name="T1" fmla="*/ 0 h 154"/>
                    <a:gd name="T2" fmla="*/ 34 w 34"/>
                    <a:gd name="T3" fmla="*/ 0 h 154"/>
                    <a:gd name="T4" fmla="*/ 34 w 34"/>
                    <a:gd name="T5" fmla="*/ 154 h 154"/>
                    <a:gd name="T6" fmla="*/ 0 w 34"/>
                    <a:gd name="T7" fmla="*/ 15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4" h="154">
                      <a:moveTo>
                        <a:pt x="0" y="0"/>
                      </a:moveTo>
                      <a:lnTo>
                        <a:pt x="34" y="0"/>
                      </a:lnTo>
                      <a:lnTo>
                        <a:pt x="34" y="154"/>
                      </a:lnTo>
                      <a:lnTo>
                        <a:pt x="0" y="154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 182"/>
                <p:cNvSpPr/>
                <p:nvPr/>
              </p:nvSpPr>
              <p:spPr bwMode="auto">
                <a:xfrm>
                  <a:off x="10302875" y="6126163"/>
                  <a:ext cx="41275" cy="36513"/>
                </a:xfrm>
                <a:custGeom>
                  <a:avLst/>
                  <a:gdLst>
                    <a:gd name="T0" fmla="*/ 26 w 26"/>
                    <a:gd name="T1" fmla="*/ 12 h 23"/>
                    <a:gd name="T2" fmla="*/ 26 w 26"/>
                    <a:gd name="T3" fmla="*/ 12 h 23"/>
                    <a:gd name="T4" fmla="*/ 24 w 26"/>
                    <a:gd name="T5" fmla="*/ 16 h 23"/>
                    <a:gd name="T6" fmla="*/ 23 w 26"/>
                    <a:gd name="T7" fmla="*/ 20 h 23"/>
                    <a:gd name="T8" fmla="*/ 18 w 26"/>
                    <a:gd name="T9" fmla="*/ 23 h 23"/>
                    <a:gd name="T10" fmla="*/ 14 w 26"/>
                    <a:gd name="T11" fmla="*/ 23 h 23"/>
                    <a:gd name="T12" fmla="*/ 14 w 26"/>
                    <a:gd name="T13" fmla="*/ 23 h 23"/>
                    <a:gd name="T14" fmla="*/ 8 w 26"/>
                    <a:gd name="T15" fmla="*/ 23 h 23"/>
                    <a:gd name="T16" fmla="*/ 5 w 26"/>
                    <a:gd name="T17" fmla="*/ 20 h 23"/>
                    <a:gd name="T18" fmla="*/ 2 w 26"/>
                    <a:gd name="T19" fmla="*/ 16 h 23"/>
                    <a:gd name="T20" fmla="*/ 0 w 26"/>
                    <a:gd name="T21" fmla="*/ 12 h 23"/>
                    <a:gd name="T22" fmla="*/ 0 w 26"/>
                    <a:gd name="T23" fmla="*/ 12 h 23"/>
                    <a:gd name="T24" fmla="*/ 2 w 26"/>
                    <a:gd name="T25" fmla="*/ 7 h 23"/>
                    <a:gd name="T26" fmla="*/ 5 w 26"/>
                    <a:gd name="T27" fmla="*/ 3 h 23"/>
                    <a:gd name="T28" fmla="*/ 8 w 26"/>
                    <a:gd name="T29" fmla="*/ 0 h 23"/>
                    <a:gd name="T30" fmla="*/ 14 w 26"/>
                    <a:gd name="T31" fmla="*/ 0 h 23"/>
                    <a:gd name="T32" fmla="*/ 14 w 26"/>
                    <a:gd name="T33" fmla="*/ 0 h 23"/>
                    <a:gd name="T34" fmla="*/ 18 w 26"/>
                    <a:gd name="T35" fmla="*/ 0 h 23"/>
                    <a:gd name="T36" fmla="*/ 23 w 26"/>
                    <a:gd name="T37" fmla="*/ 3 h 23"/>
                    <a:gd name="T38" fmla="*/ 24 w 26"/>
                    <a:gd name="T39" fmla="*/ 7 h 23"/>
                    <a:gd name="T40" fmla="*/ 26 w 26"/>
                    <a:gd name="T41" fmla="*/ 12 h 23"/>
                    <a:gd name="T42" fmla="*/ 26 w 26"/>
                    <a:gd name="T43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" h="23">
                      <a:moveTo>
                        <a:pt x="26" y="12"/>
                      </a:moveTo>
                      <a:lnTo>
                        <a:pt x="26" y="12"/>
                      </a:lnTo>
                      <a:lnTo>
                        <a:pt x="24" y="16"/>
                      </a:lnTo>
                      <a:lnTo>
                        <a:pt x="23" y="20"/>
                      </a:lnTo>
                      <a:lnTo>
                        <a:pt x="18" y="23"/>
                      </a:lnTo>
                      <a:lnTo>
                        <a:pt x="14" y="23"/>
                      </a:lnTo>
                      <a:lnTo>
                        <a:pt x="14" y="23"/>
                      </a:lnTo>
                      <a:lnTo>
                        <a:pt x="8" y="23"/>
                      </a:lnTo>
                      <a:lnTo>
                        <a:pt x="5" y="20"/>
                      </a:lnTo>
                      <a:lnTo>
                        <a:pt x="2" y="1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2" y="7"/>
                      </a:lnTo>
                      <a:lnTo>
                        <a:pt x="5" y="3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3" y="3"/>
                      </a:lnTo>
                      <a:lnTo>
                        <a:pt x="24" y="7"/>
                      </a:lnTo>
                      <a:lnTo>
                        <a:pt x="26" y="12"/>
                      </a:lnTo>
                      <a:lnTo>
                        <a:pt x="26" y="12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 183"/>
                <p:cNvSpPr/>
                <p:nvPr/>
              </p:nvSpPr>
              <p:spPr bwMode="auto">
                <a:xfrm>
                  <a:off x="10166350" y="5918201"/>
                  <a:ext cx="212725" cy="277813"/>
                </a:xfrm>
                <a:custGeom>
                  <a:avLst/>
                  <a:gdLst>
                    <a:gd name="T0" fmla="*/ 0 w 134"/>
                    <a:gd name="T1" fmla="*/ 0 h 175"/>
                    <a:gd name="T2" fmla="*/ 134 w 134"/>
                    <a:gd name="T3" fmla="*/ 0 h 175"/>
                    <a:gd name="T4" fmla="*/ 134 w 134"/>
                    <a:gd name="T5" fmla="*/ 175 h 175"/>
                    <a:gd name="T6" fmla="*/ 0 w 134"/>
                    <a:gd name="T7" fmla="*/ 175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4" h="175">
                      <a:moveTo>
                        <a:pt x="0" y="0"/>
                      </a:moveTo>
                      <a:lnTo>
                        <a:pt x="134" y="0"/>
                      </a:lnTo>
                      <a:lnTo>
                        <a:pt x="134" y="175"/>
                      </a:lnTo>
                      <a:lnTo>
                        <a:pt x="0" y="175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Line 184"/>
                <p:cNvSpPr>
                  <a:spLocks noChangeShapeType="1"/>
                </p:cNvSpPr>
                <p:nvPr/>
              </p:nvSpPr>
              <p:spPr bwMode="auto">
                <a:xfrm>
                  <a:off x="10298112" y="5411788"/>
                  <a:ext cx="330200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Line 185"/>
                <p:cNvSpPr>
                  <a:spLocks noChangeShapeType="1"/>
                </p:cNvSpPr>
                <p:nvPr/>
              </p:nvSpPr>
              <p:spPr bwMode="auto">
                <a:xfrm>
                  <a:off x="10298112" y="5470526"/>
                  <a:ext cx="330200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Line 186"/>
                <p:cNvSpPr>
                  <a:spLocks noChangeShapeType="1"/>
                </p:cNvSpPr>
                <p:nvPr/>
              </p:nvSpPr>
              <p:spPr bwMode="auto">
                <a:xfrm>
                  <a:off x="10298112" y="5529263"/>
                  <a:ext cx="330200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/>
            <p:cNvGrpSpPr/>
            <p:nvPr/>
          </p:nvGrpSpPr>
          <p:grpSpPr>
            <a:xfrm>
              <a:off x="5775007" y="3811799"/>
              <a:ext cx="862800" cy="862800"/>
              <a:chOff x="5775007" y="3811799"/>
              <a:chExt cx="862800" cy="862800"/>
            </a:xfrm>
          </p:grpSpPr>
          <p:sp>
            <p:nvSpPr>
              <p:cNvPr id="39" name="Oval 87"/>
              <p:cNvSpPr/>
              <p:nvPr/>
            </p:nvSpPr>
            <p:spPr>
              <a:xfrm>
                <a:off x="5775007" y="3811799"/>
                <a:ext cx="862800" cy="862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9" name="Group 86"/>
              <p:cNvGrpSpPr/>
              <p:nvPr/>
            </p:nvGrpSpPr>
            <p:grpSpPr>
              <a:xfrm>
                <a:off x="5958498" y="4017308"/>
                <a:ext cx="495818" cy="451782"/>
                <a:chOff x="7245350" y="3721101"/>
                <a:chExt cx="965200" cy="879475"/>
              </a:xfrm>
            </p:grpSpPr>
            <p:sp>
              <p:nvSpPr>
                <p:cNvPr id="90" name="Line 146"/>
                <p:cNvSpPr>
                  <a:spLocks noChangeShapeType="1"/>
                </p:cNvSpPr>
                <p:nvPr/>
              </p:nvSpPr>
              <p:spPr bwMode="auto">
                <a:xfrm>
                  <a:off x="7816850" y="4206876"/>
                  <a:ext cx="0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 147"/>
                <p:cNvSpPr/>
                <p:nvPr/>
              </p:nvSpPr>
              <p:spPr bwMode="auto">
                <a:xfrm>
                  <a:off x="7332662" y="3721101"/>
                  <a:ext cx="598487" cy="598488"/>
                </a:xfrm>
                <a:custGeom>
                  <a:avLst/>
                  <a:gdLst>
                    <a:gd name="T0" fmla="*/ 322 w 377"/>
                    <a:gd name="T1" fmla="*/ 57 h 377"/>
                    <a:gd name="T2" fmla="*/ 292 w 377"/>
                    <a:gd name="T3" fmla="*/ 33 h 377"/>
                    <a:gd name="T4" fmla="*/ 259 w 377"/>
                    <a:gd name="T5" fmla="*/ 15 h 377"/>
                    <a:gd name="T6" fmla="*/ 225 w 377"/>
                    <a:gd name="T7" fmla="*/ 5 h 377"/>
                    <a:gd name="T8" fmla="*/ 188 w 377"/>
                    <a:gd name="T9" fmla="*/ 0 h 377"/>
                    <a:gd name="T10" fmla="*/ 169 w 377"/>
                    <a:gd name="T11" fmla="*/ 2 h 377"/>
                    <a:gd name="T12" fmla="*/ 133 w 377"/>
                    <a:gd name="T13" fmla="*/ 9 h 377"/>
                    <a:gd name="T14" fmla="*/ 99 w 377"/>
                    <a:gd name="T15" fmla="*/ 23 h 377"/>
                    <a:gd name="T16" fmla="*/ 68 w 377"/>
                    <a:gd name="T17" fmla="*/ 43 h 377"/>
                    <a:gd name="T18" fmla="*/ 55 w 377"/>
                    <a:gd name="T19" fmla="*/ 57 h 377"/>
                    <a:gd name="T20" fmla="*/ 31 w 377"/>
                    <a:gd name="T21" fmla="*/ 85 h 377"/>
                    <a:gd name="T22" fmla="*/ 13 w 377"/>
                    <a:gd name="T23" fmla="*/ 118 h 377"/>
                    <a:gd name="T24" fmla="*/ 3 w 377"/>
                    <a:gd name="T25" fmla="*/ 153 h 377"/>
                    <a:gd name="T26" fmla="*/ 0 w 377"/>
                    <a:gd name="T27" fmla="*/ 189 h 377"/>
                    <a:gd name="T28" fmla="*/ 1 w 377"/>
                    <a:gd name="T29" fmla="*/ 208 h 377"/>
                    <a:gd name="T30" fmla="*/ 9 w 377"/>
                    <a:gd name="T31" fmla="*/ 245 h 377"/>
                    <a:gd name="T32" fmla="*/ 22 w 377"/>
                    <a:gd name="T33" fmla="*/ 279 h 377"/>
                    <a:gd name="T34" fmla="*/ 43 w 377"/>
                    <a:gd name="T35" fmla="*/ 309 h 377"/>
                    <a:gd name="T36" fmla="*/ 68 w 377"/>
                    <a:gd name="T37" fmla="*/ 334 h 377"/>
                    <a:gd name="T38" fmla="*/ 98 w 377"/>
                    <a:gd name="T39" fmla="*/ 355 h 377"/>
                    <a:gd name="T40" fmla="*/ 132 w 377"/>
                    <a:gd name="T41" fmla="*/ 370 h 377"/>
                    <a:gd name="T42" fmla="*/ 169 w 377"/>
                    <a:gd name="T43" fmla="*/ 377 h 377"/>
                    <a:gd name="T44" fmla="*/ 188 w 377"/>
                    <a:gd name="T45" fmla="*/ 377 h 377"/>
                    <a:gd name="T46" fmla="*/ 225 w 377"/>
                    <a:gd name="T47" fmla="*/ 374 h 377"/>
                    <a:gd name="T48" fmla="*/ 261 w 377"/>
                    <a:gd name="T49" fmla="*/ 364 h 377"/>
                    <a:gd name="T50" fmla="*/ 292 w 377"/>
                    <a:gd name="T51" fmla="*/ 346 h 377"/>
                    <a:gd name="T52" fmla="*/ 322 w 377"/>
                    <a:gd name="T53" fmla="*/ 322 h 377"/>
                    <a:gd name="T54" fmla="*/ 334 w 377"/>
                    <a:gd name="T55" fmla="*/ 309 h 377"/>
                    <a:gd name="T56" fmla="*/ 354 w 377"/>
                    <a:gd name="T57" fmla="*/ 278 h 377"/>
                    <a:gd name="T58" fmla="*/ 368 w 377"/>
                    <a:gd name="T59" fmla="*/ 244 h 377"/>
                    <a:gd name="T60" fmla="*/ 375 w 377"/>
                    <a:gd name="T61" fmla="*/ 208 h 377"/>
                    <a:gd name="T62" fmla="*/ 377 w 377"/>
                    <a:gd name="T63" fmla="*/ 189 h 377"/>
                    <a:gd name="T64" fmla="*/ 372 w 377"/>
                    <a:gd name="T65" fmla="*/ 152 h 377"/>
                    <a:gd name="T66" fmla="*/ 362 w 377"/>
                    <a:gd name="T67" fmla="*/ 118 h 377"/>
                    <a:gd name="T68" fmla="*/ 345 w 377"/>
                    <a:gd name="T69" fmla="*/ 85 h 377"/>
                    <a:gd name="T70" fmla="*/ 322 w 377"/>
                    <a:gd name="T71" fmla="*/ 57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77" h="377">
                      <a:moveTo>
                        <a:pt x="322" y="57"/>
                      </a:moveTo>
                      <a:lnTo>
                        <a:pt x="322" y="57"/>
                      </a:lnTo>
                      <a:lnTo>
                        <a:pt x="307" y="43"/>
                      </a:lnTo>
                      <a:lnTo>
                        <a:pt x="292" y="33"/>
                      </a:lnTo>
                      <a:lnTo>
                        <a:pt x="277" y="23"/>
                      </a:lnTo>
                      <a:lnTo>
                        <a:pt x="259" y="15"/>
                      </a:lnTo>
                      <a:lnTo>
                        <a:pt x="243" y="9"/>
                      </a:lnTo>
                      <a:lnTo>
                        <a:pt x="225" y="5"/>
                      </a:lnTo>
                      <a:lnTo>
                        <a:pt x="206" y="2"/>
                      </a:lnTo>
                      <a:lnTo>
                        <a:pt x="188" y="0"/>
                      </a:lnTo>
                      <a:lnTo>
                        <a:pt x="188" y="0"/>
                      </a:lnTo>
                      <a:lnTo>
                        <a:pt x="169" y="2"/>
                      </a:lnTo>
                      <a:lnTo>
                        <a:pt x="151" y="5"/>
                      </a:lnTo>
                      <a:lnTo>
                        <a:pt x="133" y="9"/>
                      </a:lnTo>
                      <a:lnTo>
                        <a:pt x="116" y="15"/>
                      </a:lnTo>
                      <a:lnTo>
                        <a:pt x="99" y="23"/>
                      </a:lnTo>
                      <a:lnTo>
                        <a:pt x="83" y="33"/>
                      </a:lnTo>
                      <a:lnTo>
                        <a:pt x="68" y="43"/>
                      </a:lnTo>
                      <a:lnTo>
                        <a:pt x="55" y="57"/>
                      </a:lnTo>
                      <a:lnTo>
                        <a:pt x="55" y="57"/>
                      </a:lnTo>
                      <a:lnTo>
                        <a:pt x="41" y="70"/>
                      </a:lnTo>
                      <a:lnTo>
                        <a:pt x="31" y="85"/>
                      </a:lnTo>
                      <a:lnTo>
                        <a:pt x="22" y="101"/>
                      </a:lnTo>
                      <a:lnTo>
                        <a:pt x="13" y="118"/>
                      </a:lnTo>
                      <a:lnTo>
                        <a:pt x="7" y="135"/>
                      </a:lnTo>
                      <a:lnTo>
                        <a:pt x="3" y="153"/>
                      </a:lnTo>
                      <a:lnTo>
                        <a:pt x="0" y="171"/>
                      </a:lnTo>
                      <a:lnTo>
                        <a:pt x="0" y="189"/>
                      </a:lnTo>
                      <a:lnTo>
                        <a:pt x="0" y="189"/>
                      </a:lnTo>
                      <a:lnTo>
                        <a:pt x="1" y="208"/>
                      </a:lnTo>
                      <a:lnTo>
                        <a:pt x="3" y="227"/>
                      </a:lnTo>
                      <a:lnTo>
                        <a:pt x="9" y="245"/>
                      </a:lnTo>
                      <a:lnTo>
                        <a:pt x="15" y="263"/>
                      </a:lnTo>
                      <a:lnTo>
                        <a:pt x="22" y="279"/>
                      </a:lnTo>
                      <a:lnTo>
                        <a:pt x="33" y="294"/>
                      </a:lnTo>
                      <a:lnTo>
                        <a:pt x="43" y="309"/>
                      </a:lnTo>
                      <a:lnTo>
                        <a:pt x="55" y="322"/>
                      </a:lnTo>
                      <a:lnTo>
                        <a:pt x="68" y="334"/>
                      </a:lnTo>
                      <a:lnTo>
                        <a:pt x="83" y="346"/>
                      </a:lnTo>
                      <a:lnTo>
                        <a:pt x="98" y="355"/>
                      </a:lnTo>
                      <a:lnTo>
                        <a:pt x="116" y="362"/>
                      </a:lnTo>
                      <a:lnTo>
                        <a:pt x="132" y="370"/>
                      </a:lnTo>
                      <a:lnTo>
                        <a:pt x="150" y="374"/>
                      </a:lnTo>
                      <a:lnTo>
                        <a:pt x="169" y="377"/>
                      </a:lnTo>
                      <a:lnTo>
                        <a:pt x="188" y="377"/>
                      </a:lnTo>
                      <a:lnTo>
                        <a:pt x="188" y="377"/>
                      </a:lnTo>
                      <a:lnTo>
                        <a:pt x="208" y="377"/>
                      </a:lnTo>
                      <a:lnTo>
                        <a:pt x="225" y="374"/>
                      </a:lnTo>
                      <a:lnTo>
                        <a:pt x="243" y="370"/>
                      </a:lnTo>
                      <a:lnTo>
                        <a:pt x="261" y="364"/>
                      </a:lnTo>
                      <a:lnTo>
                        <a:pt x="277" y="355"/>
                      </a:lnTo>
                      <a:lnTo>
                        <a:pt x="292" y="346"/>
                      </a:lnTo>
                      <a:lnTo>
                        <a:pt x="308" y="334"/>
                      </a:lnTo>
                      <a:lnTo>
                        <a:pt x="322" y="322"/>
                      </a:lnTo>
                      <a:lnTo>
                        <a:pt x="322" y="322"/>
                      </a:lnTo>
                      <a:lnTo>
                        <a:pt x="334" y="309"/>
                      </a:lnTo>
                      <a:lnTo>
                        <a:pt x="345" y="294"/>
                      </a:lnTo>
                      <a:lnTo>
                        <a:pt x="354" y="278"/>
                      </a:lnTo>
                      <a:lnTo>
                        <a:pt x="362" y="261"/>
                      </a:lnTo>
                      <a:lnTo>
                        <a:pt x="368" y="244"/>
                      </a:lnTo>
                      <a:lnTo>
                        <a:pt x="372" y="226"/>
                      </a:lnTo>
                      <a:lnTo>
                        <a:pt x="375" y="208"/>
                      </a:lnTo>
                      <a:lnTo>
                        <a:pt x="377" y="189"/>
                      </a:lnTo>
                      <a:lnTo>
                        <a:pt x="377" y="189"/>
                      </a:lnTo>
                      <a:lnTo>
                        <a:pt x="375" y="171"/>
                      </a:lnTo>
                      <a:lnTo>
                        <a:pt x="372" y="152"/>
                      </a:lnTo>
                      <a:lnTo>
                        <a:pt x="368" y="134"/>
                      </a:lnTo>
                      <a:lnTo>
                        <a:pt x="362" y="118"/>
                      </a:lnTo>
                      <a:lnTo>
                        <a:pt x="354" y="101"/>
                      </a:lnTo>
                      <a:lnTo>
                        <a:pt x="345" y="85"/>
                      </a:lnTo>
                      <a:lnTo>
                        <a:pt x="334" y="70"/>
                      </a:lnTo>
                      <a:lnTo>
                        <a:pt x="322" y="57"/>
                      </a:lnTo>
                      <a:lnTo>
                        <a:pt x="322" y="57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 148"/>
                <p:cNvSpPr/>
                <p:nvPr/>
              </p:nvSpPr>
              <p:spPr bwMode="auto">
                <a:xfrm>
                  <a:off x="7388225" y="3778251"/>
                  <a:ext cx="485775" cy="487363"/>
                </a:xfrm>
                <a:custGeom>
                  <a:avLst/>
                  <a:gdLst>
                    <a:gd name="T0" fmla="*/ 261 w 306"/>
                    <a:gd name="T1" fmla="*/ 261 h 307"/>
                    <a:gd name="T2" fmla="*/ 238 w 306"/>
                    <a:gd name="T3" fmla="*/ 280 h 307"/>
                    <a:gd name="T4" fmla="*/ 211 w 306"/>
                    <a:gd name="T5" fmla="*/ 295 h 307"/>
                    <a:gd name="T6" fmla="*/ 183 w 306"/>
                    <a:gd name="T7" fmla="*/ 304 h 307"/>
                    <a:gd name="T8" fmla="*/ 153 w 306"/>
                    <a:gd name="T9" fmla="*/ 307 h 307"/>
                    <a:gd name="T10" fmla="*/ 137 w 306"/>
                    <a:gd name="T11" fmla="*/ 306 h 307"/>
                    <a:gd name="T12" fmla="*/ 107 w 306"/>
                    <a:gd name="T13" fmla="*/ 300 h 307"/>
                    <a:gd name="T14" fmla="*/ 81 w 306"/>
                    <a:gd name="T15" fmla="*/ 288 h 307"/>
                    <a:gd name="T16" fmla="*/ 55 w 306"/>
                    <a:gd name="T17" fmla="*/ 271 h 307"/>
                    <a:gd name="T18" fmla="*/ 35 w 306"/>
                    <a:gd name="T19" fmla="*/ 251 h 307"/>
                    <a:gd name="T20" fmla="*/ 18 w 306"/>
                    <a:gd name="T21" fmla="*/ 227 h 307"/>
                    <a:gd name="T22" fmla="*/ 6 w 306"/>
                    <a:gd name="T23" fmla="*/ 199 h 307"/>
                    <a:gd name="T24" fmla="*/ 0 w 306"/>
                    <a:gd name="T25" fmla="*/ 169 h 307"/>
                    <a:gd name="T26" fmla="*/ 0 w 306"/>
                    <a:gd name="T27" fmla="*/ 153 h 307"/>
                    <a:gd name="T28" fmla="*/ 3 w 306"/>
                    <a:gd name="T29" fmla="*/ 123 h 307"/>
                    <a:gd name="T30" fmla="*/ 11 w 306"/>
                    <a:gd name="T31" fmla="*/ 95 h 307"/>
                    <a:gd name="T32" fmla="*/ 26 w 306"/>
                    <a:gd name="T33" fmla="*/ 68 h 307"/>
                    <a:gd name="T34" fmla="*/ 45 w 306"/>
                    <a:gd name="T35" fmla="*/ 45 h 307"/>
                    <a:gd name="T36" fmla="*/ 55 w 306"/>
                    <a:gd name="T37" fmla="*/ 36 h 307"/>
                    <a:gd name="T38" fmla="*/ 81 w 306"/>
                    <a:gd name="T39" fmla="*/ 18 h 307"/>
                    <a:gd name="T40" fmla="*/ 109 w 306"/>
                    <a:gd name="T41" fmla="*/ 7 h 307"/>
                    <a:gd name="T42" fmla="*/ 138 w 306"/>
                    <a:gd name="T43" fmla="*/ 2 h 307"/>
                    <a:gd name="T44" fmla="*/ 153 w 306"/>
                    <a:gd name="T45" fmla="*/ 0 h 307"/>
                    <a:gd name="T46" fmla="*/ 183 w 306"/>
                    <a:gd name="T47" fmla="*/ 3 h 307"/>
                    <a:gd name="T48" fmla="*/ 211 w 306"/>
                    <a:gd name="T49" fmla="*/ 12 h 307"/>
                    <a:gd name="T50" fmla="*/ 238 w 306"/>
                    <a:gd name="T51" fmla="*/ 25 h 307"/>
                    <a:gd name="T52" fmla="*/ 261 w 306"/>
                    <a:gd name="T53" fmla="*/ 45 h 307"/>
                    <a:gd name="T54" fmla="*/ 272 w 306"/>
                    <a:gd name="T55" fmla="*/ 56 h 307"/>
                    <a:gd name="T56" fmla="*/ 288 w 306"/>
                    <a:gd name="T57" fmla="*/ 82 h 307"/>
                    <a:gd name="T58" fmla="*/ 300 w 306"/>
                    <a:gd name="T59" fmla="*/ 108 h 307"/>
                    <a:gd name="T60" fmla="*/ 306 w 306"/>
                    <a:gd name="T61" fmla="*/ 138 h 307"/>
                    <a:gd name="T62" fmla="*/ 306 w 306"/>
                    <a:gd name="T63" fmla="*/ 153 h 307"/>
                    <a:gd name="T64" fmla="*/ 303 w 306"/>
                    <a:gd name="T65" fmla="*/ 184 h 307"/>
                    <a:gd name="T66" fmla="*/ 294 w 306"/>
                    <a:gd name="T67" fmla="*/ 212 h 307"/>
                    <a:gd name="T68" fmla="*/ 281 w 306"/>
                    <a:gd name="T69" fmla="*/ 237 h 307"/>
                    <a:gd name="T70" fmla="*/ 261 w 306"/>
                    <a:gd name="T71" fmla="*/ 261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06" h="307">
                      <a:moveTo>
                        <a:pt x="261" y="261"/>
                      </a:moveTo>
                      <a:lnTo>
                        <a:pt x="261" y="261"/>
                      </a:lnTo>
                      <a:lnTo>
                        <a:pt x="250" y="271"/>
                      </a:lnTo>
                      <a:lnTo>
                        <a:pt x="238" y="280"/>
                      </a:lnTo>
                      <a:lnTo>
                        <a:pt x="226" y="288"/>
                      </a:lnTo>
                      <a:lnTo>
                        <a:pt x="211" y="295"/>
                      </a:lnTo>
                      <a:lnTo>
                        <a:pt x="198" y="300"/>
                      </a:lnTo>
                      <a:lnTo>
                        <a:pt x="183" y="304"/>
                      </a:lnTo>
                      <a:lnTo>
                        <a:pt x="168" y="306"/>
                      </a:lnTo>
                      <a:lnTo>
                        <a:pt x="153" y="307"/>
                      </a:lnTo>
                      <a:lnTo>
                        <a:pt x="153" y="307"/>
                      </a:lnTo>
                      <a:lnTo>
                        <a:pt x="137" y="306"/>
                      </a:lnTo>
                      <a:lnTo>
                        <a:pt x="122" y="304"/>
                      </a:lnTo>
                      <a:lnTo>
                        <a:pt x="107" y="300"/>
                      </a:lnTo>
                      <a:lnTo>
                        <a:pt x="94" y="295"/>
                      </a:lnTo>
                      <a:lnTo>
                        <a:pt x="81" y="288"/>
                      </a:lnTo>
                      <a:lnTo>
                        <a:pt x="67" y="280"/>
                      </a:lnTo>
                      <a:lnTo>
                        <a:pt x="55" y="271"/>
                      </a:lnTo>
                      <a:lnTo>
                        <a:pt x="45" y="261"/>
                      </a:lnTo>
                      <a:lnTo>
                        <a:pt x="35" y="251"/>
                      </a:lnTo>
                      <a:lnTo>
                        <a:pt x="26" y="239"/>
                      </a:lnTo>
                      <a:lnTo>
                        <a:pt x="18" y="227"/>
                      </a:lnTo>
                      <a:lnTo>
                        <a:pt x="12" y="214"/>
                      </a:lnTo>
                      <a:lnTo>
                        <a:pt x="6" y="199"/>
                      </a:lnTo>
                      <a:lnTo>
                        <a:pt x="3" y="184"/>
                      </a:lnTo>
                      <a:lnTo>
                        <a:pt x="0" y="169"/>
                      </a:lnTo>
                      <a:lnTo>
                        <a:pt x="0" y="153"/>
                      </a:lnTo>
                      <a:lnTo>
                        <a:pt x="0" y="153"/>
                      </a:lnTo>
                      <a:lnTo>
                        <a:pt x="0" y="138"/>
                      </a:lnTo>
                      <a:lnTo>
                        <a:pt x="3" y="123"/>
                      </a:lnTo>
                      <a:lnTo>
                        <a:pt x="6" y="108"/>
                      </a:lnTo>
                      <a:lnTo>
                        <a:pt x="11" y="95"/>
                      </a:lnTo>
                      <a:lnTo>
                        <a:pt x="18" y="82"/>
                      </a:lnTo>
                      <a:lnTo>
                        <a:pt x="26" y="68"/>
                      </a:lnTo>
                      <a:lnTo>
                        <a:pt x="35" y="56"/>
                      </a:lnTo>
                      <a:lnTo>
                        <a:pt x="45" y="45"/>
                      </a:lnTo>
                      <a:lnTo>
                        <a:pt x="45" y="45"/>
                      </a:lnTo>
                      <a:lnTo>
                        <a:pt x="55" y="36"/>
                      </a:lnTo>
                      <a:lnTo>
                        <a:pt x="69" y="25"/>
                      </a:lnTo>
                      <a:lnTo>
                        <a:pt x="81" y="18"/>
                      </a:lnTo>
                      <a:lnTo>
                        <a:pt x="94" y="12"/>
                      </a:lnTo>
                      <a:lnTo>
                        <a:pt x="109" y="7"/>
                      </a:lnTo>
                      <a:lnTo>
                        <a:pt x="124" y="3"/>
                      </a:lnTo>
                      <a:lnTo>
                        <a:pt x="138" y="2"/>
                      </a:lnTo>
                      <a:lnTo>
                        <a:pt x="153" y="0"/>
                      </a:lnTo>
                      <a:lnTo>
                        <a:pt x="153" y="0"/>
                      </a:lnTo>
                      <a:lnTo>
                        <a:pt x="168" y="2"/>
                      </a:lnTo>
                      <a:lnTo>
                        <a:pt x="183" y="3"/>
                      </a:lnTo>
                      <a:lnTo>
                        <a:pt x="198" y="6"/>
                      </a:lnTo>
                      <a:lnTo>
                        <a:pt x="211" y="12"/>
                      </a:lnTo>
                      <a:lnTo>
                        <a:pt x="224" y="18"/>
                      </a:lnTo>
                      <a:lnTo>
                        <a:pt x="238" y="25"/>
                      </a:lnTo>
                      <a:lnTo>
                        <a:pt x="250" y="34"/>
                      </a:lnTo>
                      <a:lnTo>
                        <a:pt x="261" y="45"/>
                      </a:lnTo>
                      <a:lnTo>
                        <a:pt x="261" y="45"/>
                      </a:lnTo>
                      <a:lnTo>
                        <a:pt x="272" y="56"/>
                      </a:lnTo>
                      <a:lnTo>
                        <a:pt x="281" y="68"/>
                      </a:lnTo>
                      <a:lnTo>
                        <a:pt x="288" y="82"/>
                      </a:lnTo>
                      <a:lnTo>
                        <a:pt x="294" y="95"/>
                      </a:lnTo>
                      <a:lnTo>
                        <a:pt x="300" y="108"/>
                      </a:lnTo>
                      <a:lnTo>
                        <a:pt x="303" y="123"/>
                      </a:lnTo>
                      <a:lnTo>
                        <a:pt x="306" y="138"/>
                      </a:lnTo>
                      <a:lnTo>
                        <a:pt x="306" y="153"/>
                      </a:lnTo>
                      <a:lnTo>
                        <a:pt x="306" y="153"/>
                      </a:lnTo>
                      <a:lnTo>
                        <a:pt x="306" y="169"/>
                      </a:lnTo>
                      <a:lnTo>
                        <a:pt x="303" y="184"/>
                      </a:lnTo>
                      <a:lnTo>
                        <a:pt x="300" y="197"/>
                      </a:lnTo>
                      <a:lnTo>
                        <a:pt x="294" y="212"/>
                      </a:lnTo>
                      <a:lnTo>
                        <a:pt x="288" y="225"/>
                      </a:lnTo>
                      <a:lnTo>
                        <a:pt x="281" y="237"/>
                      </a:lnTo>
                      <a:lnTo>
                        <a:pt x="272" y="251"/>
                      </a:lnTo>
                      <a:lnTo>
                        <a:pt x="261" y="261"/>
                      </a:lnTo>
                      <a:lnTo>
                        <a:pt x="261" y="261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 149"/>
                <p:cNvSpPr/>
                <p:nvPr/>
              </p:nvSpPr>
              <p:spPr bwMode="auto">
                <a:xfrm>
                  <a:off x="7815262" y="4203701"/>
                  <a:ext cx="88900" cy="92075"/>
                </a:xfrm>
                <a:custGeom>
                  <a:avLst/>
                  <a:gdLst>
                    <a:gd name="T0" fmla="*/ 56 w 56"/>
                    <a:gd name="T1" fmla="*/ 24 h 58"/>
                    <a:gd name="T2" fmla="*/ 56 w 56"/>
                    <a:gd name="T3" fmla="*/ 24 h 58"/>
                    <a:gd name="T4" fmla="*/ 33 w 56"/>
                    <a:gd name="T5" fmla="*/ 0 h 58"/>
                    <a:gd name="T6" fmla="*/ 33 w 56"/>
                    <a:gd name="T7" fmla="*/ 0 h 58"/>
                    <a:gd name="T8" fmla="*/ 18 w 56"/>
                    <a:gd name="T9" fmla="*/ 18 h 58"/>
                    <a:gd name="T10" fmla="*/ 18 w 56"/>
                    <a:gd name="T11" fmla="*/ 18 h 58"/>
                    <a:gd name="T12" fmla="*/ 0 w 56"/>
                    <a:gd name="T13" fmla="*/ 35 h 58"/>
                    <a:gd name="T14" fmla="*/ 0 w 56"/>
                    <a:gd name="T15" fmla="*/ 35 h 58"/>
                    <a:gd name="T16" fmla="*/ 24 w 56"/>
                    <a:gd name="T1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58">
                      <a:moveTo>
                        <a:pt x="56" y="24"/>
                      </a:moveTo>
                      <a:lnTo>
                        <a:pt x="56" y="24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24" y="58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 150"/>
                <p:cNvSpPr/>
                <p:nvPr/>
              </p:nvSpPr>
              <p:spPr bwMode="auto">
                <a:xfrm>
                  <a:off x="7834312" y="4222751"/>
                  <a:ext cx="355600" cy="355600"/>
                </a:xfrm>
                <a:custGeom>
                  <a:avLst/>
                  <a:gdLst>
                    <a:gd name="T0" fmla="*/ 224 w 224"/>
                    <a:gd name="T1" fmla="*/ 171 h 224"/>
                    <a:gd name="T2" fmla="*/ 169 w 224"/>
                    <a:gd name="T3" fmla="*/ 224 h 224"/>
                    <a:gd name="T4" fmla="*/ 0 w 224"/>
                    <a:gd name="T5" fmla="*/ 55 h 224"/>
                    <a:gd name="T6" fmla="*/ 53 w 224"/>
                    <a:gd name="T7" fmla="*/ 0 h 224"/>
                    <a:gd name="T8" fmla="*/ 224 w 224"/>
                    <a:gd name="T9" fmla="*/ 171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4" h="224">
                      <a:moveTo>
                        <a:pt x="224" y="171"/>
                      </a:moveTo>
                      <a:lnTo>
                        <a:pt x="169" y="224"/>
                      </a:lnTo>
                      <a:lnTo>
                        <a:pt x="0" y="55"/>
                      </a:lnTo>
                      <a:lnTo>
                        <a:pt x="53" y="0"/>
                      </a:lnTo>
                      <a:lnTo>
                        <a:pt x="224" y="171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Freeform 151"/>
                <p:cNvSpPr/>
                <p:nvPr/>
              </p:nvSpPr>
              <p:spPr bwMode="auto">
                <a:xfrm>
                  <a:off x="7834312" y="4222751"/>
                  <a:ext cx="117475" cy="117475"/>
                </a:xfrm>
                <a:custGeom>
                  <a:avLst/>
                  <a:gdLst>
                    <a:gd name="T0" fmla="*/ 74 w 74"/>
                    <a:gd name="T1" fmla="*/ 20 h 74"/>
                    <a:gd name="T2" fmla="*/ 19 w 74"/>
                    <a:gd name="T3" fmla="*/ 74 h 74"/>
                    <a:gd name="T4" fmla="*/ 0 w 74"/>
                    <a:gd name="T5" fmla="*/ 55 h 74"/>
                    <a:gd name="T6" fmla="*/ 53 w 74"/>
                    <a:gd name="T7" fmla="*/ 0 h 74"/>
                    <a:gd name="T8" fmla="*/ 74 w 74"/>
                    <a:gd name="T9" fmla="*/ 2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74">
                      <a:moveTo>
                        <a:pt x="74" y="20"/>
                      </a:moveTo>
                      <a:lnTo>
                        <a:pt x="19" y="74"/>
                      </a:lnTo>
                      <a:lnTo>
                        <a:pt x="0" y="55"/>
                      </a:lnTo>
                      <a:lnTo>
                        <a:pt x="53" y="0"/>
                      </a:lnTo>
                      <a:lnTo>
                        <a:pt x="74" y="2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152"/>
                <p:cNvSpPr/>
                <p:nvPr/>
              </p:nvSpPr>
              <p:spPr bwMode="auto">
                <a:xfrm>
                  <a:off x="8102600" y="4494213"/>
                  <a:ext cx="107950" cy="106363"/>
                </a:xfrm>
                <a:custGeom>
                  <a:avLst/>
                  <a:gdLst>
                    <a:gd name="T0" fmla="*/ 68 w 68"/>
                    <a:gd name="T1" fmla="*/ 12 h 67"/>
                    <a:gd name="T2" fmla="*/ 68 w 68"/>
                    <a:gd name="T3" fmla="*/ 12 h 67"/>
                    <a:gd name="T4" fmla="*/ 67 w 68"/>
                    <a:gd name="T5" fmla="*/ 24 h 67"/>
                    <a:gd name="T6" fmla="*/ 64 w 68"/>
                    <a:gd name="T7" fmla="*/ 34 h 67"/>
                    <a:gd name="T8" fmla="*/ 58 w 68"/>
                    <a:gd name="T9" fmla="*/ 43 h 67"/>
                    <a:gd name="T10" fmla="*/ 52 w 68"/>
                    <a:gd name="T11" fmla="*/ 50 h 67"/>
                    <a:gd name="T12" fmla="*/ 43 w 68"/>
                    <a:gd name="T13" fmla="*/ 58 h 67"/>
                    <a:gd name="T14" fmla="*/ 34 w 68"/>
                    <a:gd name="T15" fmla="*/ 62 h 67"/>
                    <a:gd name="T16" fmla="*/ 24 w 68"/>
                    <a:gd name="T17" fmla="*/ 65 h 67"/>
                    <a:gd name="T18" fmla="*/ 13 w 68"/>
                    <a:gd name="T19" fmla="*/ 67 h 67"/>
                    <a:gd name="T20" fmla="*/ 13 w 68"/>
                    <a:gd name="T21" fmla="*/ 67 h 67"/>
                    <a:gd name="T22" fmla="*/ 0 w 68"/>
                    <a:gd name="T23" fmla="*/ 53 h 67"/>
                    <a:gd name="T24" fmla="*/ 0 w 68"/>
                    <a:gd name="T25" fmla="*/ 53 h 67"/>
                    <a:gd name="T26" fmla="*/ 55 w 68"/>
                    <a:gd name="T27" fmla="*/ 0 h 67"/>
                    <a:gd name="T28" fmla="*/ 55 w 68"/>
                    <a:gd name="T29" fmla="*/ 0 h 67"/>
                    <a:gd name="T30" fmla="*/ 68 w 68"/>
                    <a:gd name="T31" fmla="*/ 12 h 67"/>
                    <a:gd name="T32" fmla="*/ 68 w 68"/>
                    <a:gd name="T33" fmla="*/ 12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67">
                      <a:moveTo>
                        <a:pt x="68" y="12"/>
                      </a:moveTo>
                      <a:lnTo>
                        <a:pt x="68" y="12"/>
                      </a:lnTo>
                      <a:lnTo>
                        <a:pt x="67" y="24"/>
                      </a:lnTo>
                      <a:lnTo>
                        <a:pt x="64" y="34"/>
                      </a:lnTo>
                      <a:lnTo>
                        <a:pt x="58" y="43"/>
                      </a:lnTo>
                      <a:lnTo>
                        <a:pt x="52" y="50"/>
                      </a:lnTo>
                      <a:lnTo>
                        <a:pt x="43" y="58"/>
                      </a:lnTo>
                      <a:lnTo>
                        <a:pt x="34" y="62"/>
                      </a:lnTo>
                      <a:lnTo>
                        <a:pt x="24" y="65"/>
                      </a:lnTo>
                      <a:lnTo>
                        <a:pt x="13" y="67"/>
                      </a:lnTo>
                      <a:lnTo>
                        <a:pt x="13" y="67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55" y="0"/>
                      </a:lnTo>
                      <a:lnTo>
                        <a:pt x="55" y="0"/>
                      </a:lnTo>
                      <a:lnTo>
                        <a:pt x="68" y="12"/>
                      </a:lnTo>
                      <a:lnTo>
                        <a:pt x="68" y="12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153"/>
                <p:cNvSpPr/>
                <p:nvPr/>
              </p:nvSpPr>
              <p:spPr bwMode="auto">
                <a:xfrm>
                  <a:off x="7259637" y="3871913"/>
                  <a:ext cx="927100" cy="485775"/>
                </a:xfrm>
                <a:custGeom>
                  <a:avLst/>
                  <a:gdLst>
                    <a:gd name="T0" fmla="*/ 0 w 584"/>
                    <a:gd name="T1" fmla="*/ 252 h 306"/>
                    <a:gd name="T2" fmla="*/ 86 w 584"/>
                    <a:gd name="T3" fmla="*/ 306 h 306"/>
                    <a:gd name="T4" fmla="*/ 234 w 584"/>
                    <a:gd name="T5" fmla="*/ 95 h 306"/>
                    <a:gd name="T6" fmla="*/ 477 w 584"/>
                    <a:gd name="T7" fmla="*/ 125 h 306"/>
                    <a:gd name="T8" fmla="*/ 584 w 584"/>
                    <a:gd name="T9" fmla="*/ 0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4" h="306">
                      <a:moveTo>
                        <a:pt x="0" y="252"/>
                      </a:moveTo>
                      <a:lnTo>
                        <a:pt x="86" y="306"/>
                      </a:lnTo>
                      <a:lnTo>
                        <a:pt x="234" y="95"/>
                      </a:lnTo>
                      <a:lnTo>
                        <a:pt x="477" y="125"/>
                      </a:lnTo>
                      <a:lnTo>
                        <a:pt x="584" y="0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154"/>
                <p:cNvSpPr/>
                <p:nvPr/>
              </p:nvSpPr>
              <p:spPr bwMode="auto">
                <a:xfrm>
                  <a:off x="7615237" y="3997326"/>
                  <a:ext cx="47625" cy="47625"/>
                </a:xfrm>
                <a:custGeom>
                  <a:avLst/>
                  <a:gdLst>
                    <a:gd name="T0" fmla="*/ 30 w 30"/>
                    <a:gd name="T1" fmla="*/ 15 h 30"/>
                    <a:gd name="T2" fmla="*/ 30 w 30"/>
                    <a:gd name="T3" fmla="*/ 15 h 30"/>
                    <a:gd name="T4" fmla="*/ 28 w 30"/>
                    <a:gd name="T5" fmla="*/ 21 h 30"/>
                    <a:gd name="T6" fmla="*/ 25 w 30"/>
                    <a:gd name="T7" fmla="*/ 25 h 30"/>
                    <a:gd name="T8" fmla="*/ 21 w 30"/>
                    <a:gd name="T9" fmla="*/ 30 h 30"/>
                    <a:gd name="T10" fmla="*/ 15 w 30"/>
                    <a:gd name="T11" fmla="*/ 30 h 30"/>
                    <a:gd name="T12" fmla="*/ 15 w 30"/>
                    <a:gd name="T13" fmla="*/ 30 h 30"/>
                    <a:gd name="T14" fmla="*/ 9 w 30"/>
                    <a:gd name="T15" fmla="*/ 30 h 30"/>
                    <a:gd name="T16" fmla="*/ 4 w 30"/>
                    <a:gd name="T17" fmla="*/ 25 h 30"/>
                    <a:gd name="T18" fmla="*/ 0 w 30"/>
                    <a:gd name="T19" fmla="*/ 21 h 30"/>
                    <a:gd name="T20" fmla="*/ 0 w 30"/>
                    <a:gd name="T21" fmla="*/ 15 h 30"/>
                    <a:gd name="T22" fmla="*/ 0 w 30"/>
                    <a:gd name="T23" fmla="*/ 15 h 30"/>
                    <a:gd name="T24" fmla="*/ 0 w 30"/>
                    <a:gd name="T25" fmla="*/ 10 h 30"/>
                    <a:gd name="T26" fmla="*/ 4 w 30"/>
                    <a:gd name="T27" fmla="*/ 4 h 30"/>
                    <a:gd name="T28" fmla="*/ 9 w 30"/>
                    <a:gd name="T29" fmla="*/ 1 h 30"/>
                    <a:gd name="T30" fmla="*/ 15 w 30"/>
                    <a:gd name="T31" fmla="*/ 0 h 30"/>
                    <a:gd name="T32" fmla="*/ 15 w 30"/>
                    <a:gd name="T33" fmla="*/ 0 h 30"/>
                    <a:gd name="T34" fmla="*/ 21 w 30"/>
                    <a:gd name="T35" fmla="*/ 1 h 30"/>
                    <a:gd name="T36" fmla="*/ 25 w 30"/>
                    <a:gd name="T37" fmla="*/ 4 h 30"/>
                    <a:gd name="T38" fmla="*/ 28 w 30"/>
                    <a:gd name="T39" fmla="*/ 10 h 30"/>
                    <a:gd name="T40" fmla="*/ 30 w 30"/>
                    <a:gd name="T41" fmla="*/ 15 h 30"/>
                    <a:gd name="T42" fmla="*/ 30 w 30"/>
                    <a:gd name="T43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" h="30">
                      <a:moveTo>
                        <a:pt x="30" y="15"/>
                      </a:moveTo>
                      <a:lnTo>
                        <a:pt x="30" y="15"/>
                      </a:lnTo>
                      <a:lnTo>
                        <a:pt x="28" y="21"/>
                      </a:lnTo>
                      <a:lnTo>
                        <a:pt x="25" y="25"/>
                      </a:lnTo>
                      <a:lnTo>
                        <a:pt x="21" y="30"/>
                      </a:lnTo>
                      <a:lnTo>
                        <a:pt x="15" y="30"/>
                      </a:lnTo>
                      <a:lnTo>
                        <a:pt x="15" y="30"/>
                      </a:lnTo>
                      <a:lnTo>
                        <a:pt x="9" y="30"/>
                      </a:lnTo>
                      <a:lnTo>
                        <a:pt x="4" y="25"/>
                      </a:lnTo>
                      <a:lnTo>
                        <a:pt x="0" y="21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4" y="4"/>
                      </a:lnTo>
                      <a:lnTo>
                        <a:pt x="9" y="1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21" y="1"/>
                      </a:lnTo>
                      <a:lnTo>
                        <a:pt x="25" y="4"/>
                      </a:lnTo>
                      <a:lnTo>
                        <a:pt x="28" y="10"/>
                      </a:lnTo>
                      <a:lnTo>
                        <a:pt x="30" y="15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155"/>
                <p:cNvSpPr/>
                <p:nvPr/>
              </p:nvSpPr>
              <p:spPr bwMode="auto">
                <a:xfrm>
                  <a:off x="7372350" y="4333876"/>
                  <a:ext cx="47625" cy="47625"/>
                </a:xfrm>
                <a:custGeom>
                  <a:avLst/>
                  <a:gdLst>
                    <a:gd name="T0" fmla="*/ 30 w 30"/>
                    <a:gd name="T1" fmla="*/ 15 h 30"/>
                    <a:gd name="T2" fmla="*/ 30 w 30"/>
                    <a:gd name="T3" fmla="*/ 15 h 30"/>
                    <a:gd name="T4" fmla="*/ 28 w 30"/>
                    <a:gd name="T5" fmla="*/ 21 h 30"/>
                    <a:gd name="T6" fmla="*/ 25 w 30"/>
                    <a:gd name="T7" fmla="*/ 25 h 30"/>
                    <a:gd name="T8" fmla="*/ 21 w 30"/>
                    <a:gd name="T9" fmla="*/ 28 h 30"/>
                    <a:gd name="T10" fmla="*/ 15 w 30"/>
                    <a:gd name="T11" fmla="*/ 30 h 30"/>
                    <a:gd name="T12" fmla="*/ 15 w 30"/>
                    <a:gd name="T13" fmla="*/ 30 h 30"/>
                    <a:gd name="T14" fmla="*/ 9 w 30"/>
                    <a:gd name="T15" fmla="*/ 28 h 30"/>
                    <a:gd name="T16" fmla="*/ 5 w 30"/>
                    <a:gd name="T17" fmla="*/ 25 h 30"/>
                    <a:gd name="T18" fmla="*/ 2 w 30"/>
                    <a:gd name="T19" fmla="*/ 21 h 30"/>
                    <a:gd name="T20" fmla="*/ 0 w 30"/>
                    <a:gd name="T21" fmla="*/ 15 h 30"/>
                    <a:gd name="T22" fmla="*/ 0 w 30"/>
                    <a:gd name="T23" fmla="*/ 15 h 30"/>
                    <a:gd name="T24" fmla="*/ 2 w 30"/>
                    <a:gd name="T25" fmla="*/ 9 h 30"/>
                    <a:gd name="T26" fmla="*/ 5 w 30"/>
                    <a:gd name="T27" fmla="*/ 4 h 30"/>
                    <a:gd name="T28" fmla="*/ 9 w 30"/>
                    <a:gd name="T29" fmla="*/ 2 h 30"/>
                    <a:gd name="T30" fmla="*/ 15 w 30"/>
                    <a:gd name="T31" fmla="*/ 0 h 30"/>
                    <a:gd name="T32" fmla="*/ 15 w 30"/>
                    <a:gd name="T33" fmla="*/ 0 h 30"/>
                    <a:gd name="T34" fmla="*/ 21 w 30"/>
                    <a:gd name="T35" fmla="*/ 2 h 30"/>
                    <a:gd name="T36" fmla="*/ 25 w 30"/>
                    <a:gd name="T37" fmla="*/ 4 h 30"/>
                    <a:gd name="T38" fmla="*/ 28 w 30"/>
                    <a:gd name="T39" fmla="*/ 9 h 30"/>
                    <a:gd name="T40" fmla="*/ 30 w 30"/>
                    <a:gd name="T41" fmla="*/ 15 h 30"/>
                    <a:gd name="T42" fmla="*/ 30 w 30"/>
                    <a:gd name="T43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" h="30">
                      <a:moveTo>
                        <a:pt x="30" y="15"/>
                      </a:moveTo>
                      <a:lnTo>
                        <a:pt x="30" y="15"/>
                      </a:lnTo>
                      <a:lnTo>
                        <a:pt x="28" y="21"/>
                      </a:lnTo>
                      <a:lnTo>
                        <a:pt x="25" y="25"/>
                      </a:lnTo>
                      <a:lnTo>
                        <a:pt x="21" y="28"/>
                      </a:lnTo>
                      <a:lnTo>
                        <a:pt x="15" y="30"/>
                      </a:lnTo>
                      <a:lnTo>
                        <a:pt x="15" y="30"/>
                      </a:lnTo>
                      <a:lnTo>
                        <a:pt x="9" y="28"/>
                      </a:lnTo>
                      <a:lnTo>
                        <a:pt x="5" y="25"/>
                      </a:lnTo>
                      <a:lnTo>
                        <a:pt x="2" y="21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2" y="9"/>
                      </a:lnTo>
                      <a:lnTo>
                        <a:pt x="5" y="4"/>
                      </a:lnTo>
                      <a:lnTo>
                        <a:pt x="9" y="2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21" y="2"/>
                      </a:lnTo>
                      <a:lnTo>
                        <a:pt x="25" y="4"/>
                      </a:lnTo>
                      <a:lnTo>
                        <a:pt x="28" y="9"/>
                      </a:lnTo>
                      <a:lnTo>
                        <a:pt x="30" y="15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156"/>
                <p:cNvSpPr/>
                <p:nvPr/>
              </p:nvSpPr>
              <p:spPr bwMode="auto">
                <a:xfrm>
                  <a:off x="7245350" y="4254501"/>
                  <a:ext cx="47625" cy="46038"/>
                </a:xfrm>
                <a:custGeom>
                  <a:avLst/>
                  <a:gdLst>
                    <a:gd name="T0" fmla="*/ 30 w 30"/>
                    <a:gd name="T1" fmla="*/ 14 h 29"/>
                    <a:gd name="T2" fmla="*/ 30 w 30"/>
                    <a:gd name="T3" fmla="*/ 14 h 29"/>
                    <a:gd name="T4" fmla="*/ 28 w 30"/>
                    <a:gd name="T5" fmla="*/ 20 h 29"/>
                    <a:gd name="T6" fmla="*/ 25 w 30"/>
                    <a:gd name="T7" fmla="*/ 25 h 29"/>
                    <a:gd name="T8" fmla="*/ 21 w 30"/>
                    <a:gd name="T9" fmla="*/ 28 h 29"/>
                    <a:gd name="T10" fmla="*/ 15 w 30"/>
                    <a:gd name="T11" fmla="*/ 29 h 29"/>
                    <a:gd name="T12" fmla="*/ 15 w 30"/>
                    <a:gd name="T13" fmla="*/ 29 h 29"/>
                    <a:gd name="T14" fmla="*/ 9 w 30"/>
                    <a:gd name="T15" fmla="*/ 28 h 29"/>
                    <a:gd name="T16" fmla="*/ 4 w 30"/>
                    <a:gd name="T17" fmla="*/ 25 h 29"/>
                    <a:gd name="T18" fmla="*/ 2 w 30"/>
                    <a:gd name="T19" fmla="*/ 20 h 29"/>
                    <a:gd name="T20" fmla="*/ 0 w 30"/>
                    <a:gd name="T21" fmla="*/ 14 h 29"/>
                    <a:gd name="T22" fmla="*/ 0 w 30"/>
                    <a:gd name="T23" fmla="*/ 14 h 29"/>
                    <a:gd name="T24" fmla="*/ 2 w 30"/>
                    <a:gd name="T25" fmla="*/ 9 h 29"/>
                    <a:gd name="T26" fmla="*/ 4 w 30"/>
                    <a:gd name="T27" fmla="*/ 4 h 29"/>
                    <a:gd name="T28" fmla="*/ 9 w 30"/>
                    <a:gd name="T29" fmla="*/ 1 h 29"/>
                    <a:gd name="T30" fmla="*/ 15 w 30"/>
                    <a:gd name="T31" fmla="*/ 0 h 29"/>
                    <a:gd name="T32" fmla="*/ 15 w 30"/>
                    <a:gd name="T33" fmla="*/ 0 h 29"/>
                    <a:gd name="T34" fmla="*/ 21 w 30"/>
                    <a:gd name="T35" fmla="*/ 1 h 29"/>
                    <a:gd name="T36" fmla="*/ 25 w 30"/>
                    <a:gd name="T37" fmla="*/ 4 h 29"/>
                    <a:gd name="T38" fmla="*/ 28 w 30"/>
                    <a:gd name="T39" fmla="*/ 9 h 29"/>
                    <a:gd name="T40" fmla="*/ 30 w 30"/>
                    <a:gd name="T41" fmla="*/ 14 h 29"/>
                    <a:gd name="T42" fmla="*/ 30 w 30"/>
                    <a:gd name="T43" fmla="*/ 1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" h="29">
                      <a:moveTo>
                        <a:pt x="30" y="14"/>
                      </a:moveTo>
                      <a:lnTo>
                        <a:pt x="30" y="14"/>
                      </a:lnTo>
                      <a:lnTo>
                        <a:pt x="28" y="20"/>
                      </a:lnTo>
                      <a:lnTo>
                        <a:pt x="25" y="25"/>
                      </a:lnTo>
                      <a:lnTo>
                        <a:pt x="21" y="28"/>
                      </a:lnTo>
                      <a:lnTo>
                        <a:pt x="15" y="29"/>
                      </a:lnTo>
                      <a:lnTo>
                        <a:pt x="15" y="29"/>
                      </a:lnTo>
                      <a:lnTo>
                        <a:pt x="9" y="28"/>
                      </a:lnTo>
                      <a:lnTo>
                        <a:pt x="4" y="25"/>
                      </a:lnTo>
                      <a:lnTo>
                        <a:pt x="2" y="20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9"/>
                      </a:lnTo>
                      <a:lnTo>
                        <a:pt x="4" y="4"/>
                      </a:lnTo>
                      <a:lnTo>
                        <a:pt x="9" y="1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21" y="1"/>
                      </a:lnTo>
                      <a:lnTo>
                        <a:pt x="25" y="4"/>
                      </a:lnTo>
                      <a:lnTo>
                        <a:pt x="28" y="9"/>
                      </a:lnTo>
                      <a:lnTo>
                        <a:pt x="30" y="14"/>
                      </a:lnTo>
                      <a:lnTo>
                        <a:pt x="30" y="14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157"/>
                <p:cNvSpPr/>
                <p:nvPr/>
              </p:nvSpPr>
              <p:spPr bwMode="auto">
                <a:xfrm>
                  <a:off x="7994650" y="4046538"/>
                  <a:ext cx="46037" cy="47625"/>
                </a:xfrm>
                <a:custGeom>
                  <a:avLst/>
                  <a:gdLst>
                    <a:gd name="T0" fmla="*/ 29 w 29"/>
                    <a:gd name="T1" fmla="*/ 15 h 30"/>
                    <a:gd name="T2" fmla="*/ 29 w 29"/>
                    <a:gd name="T3" fmla="*/ 15 h 30"/>
                    <a:gd name="T4" fmla="*/ 28 w 29"/>
                    <a:gd name="T5" fmla="*/ 21 h 30"/>
                    <a:gd name="T6" fmla="*/ 25 w 29"/>
                    <a:gd name="T7" fmla="*/ 25 h 30"/>
                    <a:gd name="T8" fmla="*/ 20 w 29"/>
                    <a:gd name="T9" fmla="*/ 28 h 30"/>
                    <a:gd name="T10" fmla="*/ 14 w 29"/>
                    <a:gd name="T11" fmla="*/ 30 h 30"/>
                    <a:gd name="T12" fmla="*/ 14 w 29"/>
                    <a:gd name="T13" fmla="*/ 30 h 30"/>
                    <a:gd name="T14" fmla="*/ 8 w 29"/>
                    <a:gd name="T15" fmla="*/ 28 h 30"/>
                    <a:gd name="T16" fmla="*/ 4 w 29"/>
                    <a:gd name="T17" fmla="*/ 25 h 30"/>
                    <a:gd name="T18" fmla="*/ 1 w 29"/>
                    <a:gd name="T19" fmla="*/ 21 h 30"/>
                    <a:gd name="T20" fmla="*/ 0 w 29"/>
                    <a:gd name="T21" fmla="*/ 15 h 30"/>
                    <a:gd name="T22" fmla="*/ 0 w 29"/>
                    <a:gd name="T23" fmla="*/ 15 h 30"/>
                    <a:gd name="T24" fmla="*/ 1 w 29"/>
                    <a:gd name="T25" fmla="*/ 9 h 30"/>
                    <a:gd name="T26" fmla="*/ 4 w 29"/>
                    <a:gd name="T27" fmla="*/ 5 h 30"/>
                    <a:gd name="T28" fmla="*/ 8 w 29"/>
                    <a:gd name="T29" fmla="*/ 2 h 30"/>
                    <a:gd name="T30" fmla="*/ 14 w 29"/>
                    <a:gd name="T31" fmla="*/ 0 h 30"/>
                    <a:gd name="T32" fmla="*/ 14 w 29"/>
                    <a:gd name="T33" fmla="*/ 0 h 30"/>
                    <a:gd name="T34" fmla="*/ 20 w 29"/>
                    <a:gd name="T35" fmla="*/ 2 h 30"/>
                    <a:gd name="T36" fmla="*/ 25 w 29"/>
                    <a:gd name="T37" fmla="*/ 5 h 30"/>
                    <a:gd name="T38" fmla="*/ 28 w 29"/>
                    <a:gd name="T39" fmla="*/ 9 h 30"/>
                    <a:gd name="T40" fmla="*/ 29 w 29"/>
                    <a:gd name="T41" fmla="*/ 15 h 30"/>
                    <a:gd name="T42" fmla="*/ 29 w 29"/>
                    <a:gd name="T43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9" h="30">
                      <a:moveTo>
                        <a:pt x="29" y="15"/>
                      </a:moveTo>
                      <a:lnTo>
                        <a:pt x="29" y="15"/>
                      </a:lnTo>
                      <a:lnTo>
                        <a:pt x="28" y="21"/>
                      </a:lnTo>
                      <a:lnTo>
                        <a:pt x="25" y="25"/>
                      </a:lnTo>
                      <a:lnTo>
                        <a:pt x="20" y="2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8" y="28"/>
                      </a:lnTo>
                      <a:lnTo>
                        <a:pt x="4" y="25"/>
                      </a:lnTo>
                      <a:lnTo>
                        <a:pt x="1" y="21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1" y="9"/>
                      </a:lnTo>
                      <a:lnTo>
                        <a:pt x="4" y="5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20" y="2"/>
                      </a:lnTo>
                      <a:lnTo>
                        <a:pt x="25" y="5"/>
                      </a:lnTo>
                      <a:lnTo>
                        <a:pt x="28" y="9"/>
                      </a:lnTo>
                      <a:lnTo>
                        <a:pt x="29" y="15"/>
                      </a:lnTo>
                      <a:lnTo>
                        <a:pt x="29" y="15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Freeform 158"/>
                <p:cNvSpPr/>
                <p:nvPr/>
              </p:nvSpPr>
              <p:spPr bwMode="auto">
                <a:xfrm>
                  <a:off x="8158162" y="3857626"/>
                  <a:ext cx="47625" cy="47625"/>
                </a:xfrm>
                <a:custGeom>
                  <a:avLst/>
                  <a:gdLst>
                    <a:gd name="T0" fmla="*/ 30 w 30"/>
                    <a:gd name="T1" fmla="*/ 15 h 30"/>
                    <a:gd name="T2" fmla="*/ 30 w 30"/>
                    <a:gd name="T3" fmla="*/ 15 h 30"/>
                    <a:gd name="T4" fmla="*/ 29 w 30"/>
                    <a:gd name="T5" fmla="*/ 20 h 30"/>
                    <a:gd name="T6" fmla="*/ 26 w 30"/>
                    <a:gd name="T7" fmla="*/ 26 h 30"/>
                    <a:gd name="T8" fmla="*/ 21 w 30"/>
                    <a:gd name="T9" fmla="*/ 29 h 30"/>
                    <a:gd name="T10" fmla="*/ 15 w 30"/>
                    <a:gd name="T11" fmla="*/ 30 h 30"/>
                    <a:gd name="T12" fmla="*/ 15 w 30"/>
                    <a:gd name="T13" fmla="*/ 30 h 30"/>
                    <a:gd name="T14" fmla="*/ 9 w 30"/>
                    <a:gd name="T15" fmla="*/ 29 h 30"/>
                    <a:gd name="T16" fmla="*/ 5 w 30"/>
                    <a:gd name="T17" fmla="*/ 26 h 30"/>
                    <a:gd name="T18" fmla="*/ 2 w 30"/>
                    <a:gd name="T19" fmla="*/ 20 h 30"/>
                    <a:gd name="T20" fmla="*/ 0 w 30"/>
                    <a:gd name="T21" fmla="*/ 15 h 30"/>
                    <a:gd name="T22" fmla="*/ 0 w 30"/>
                    <a:gd name="T23" fmla="*/ 15 h 30"/>
                    <a:gd name="T24" fmla="*/ 2 w 30"/>
                    <a:gd name="T25" fmla="*/ 9 h 30"/>
                    <a:gd name="T26" fmla="*/ 5 w 30"/>
                    <a:gd name="T27" fmla="*/ 3 h 30"/>
                    <a:gd name="T28" fmla="*/ 9 w 30"/>
                    <a:gd name="T29" fmla="*/ 0 h 30"/>
                    <a:gd name="T30" fmla="*/ 15 w 30"/>
                    <a:gd name="T31" fmla="*/ 0 h 30"/>
                    <a:gd name="T32" fmla="*/ 15 w 30"/>
                    <a:gd name="T33" fmla="*/ 0 h 30"/>
                    <a:gd name="T34" fmla="*/ 21 w 30"/>
                    <a:gd name="T35" fmla="*/ 0 h 30"/>
                    <a:gd name="T36" fmla="*/ 26 w 30"/>
                    <a:gd name="T37" fmla="*/ 3 h 30"/>
                    <a:gd name="T38" fmla="*/ 29 w 30"/>
                    <a:gd name="T39" fmla="*/ 9 h 30"/>
                    <a:gd name="T40" fmla="*/ 30 w 30"/>
                    <a:gd name="T41" fmla="*/ 15 h 30"/>
                    <a:gd name="T42" fmla="*/ 30 w 30"/>
                    <a:gd name="T43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" h="30">
                      <a:moveTo>
                        <a:pt x="30" y="15"/>
                      </a:moveTo>
                      <a:lnTo>
                        <a:pt x="30" y="15"/>
                      </a:lnTo>
                      <a:lnTo>
                        <a:pt x="29" y="20"/>
                      </a:lnTo>
                      <a:lnTo>
                        <a:pt x="26" y="26"/>
                      </a:lnTo>
                      <a:lnTo>
                        <a:pt x="21" y="29"/>
                      </a:lnTo>
                      <a:lnTo>
                        <a:pt x="15" y="30"/>
                      </a:lnTo>
                      <a:lnTo>
                        <a:pt x="15" y="30"/>
                      </a:lnTo>
                      <a:lnTo>
                        <a:pt x="9" y="29"/>
                      </a:lnTo>
                      <a:lnTo>
                        <a:pt x="5" y="26"/>
                      </a:lnTo>
                      <a:lnTo>
                        <a:pt x="2" y="2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2" y="9"/>
                      </a:lnTo>
                      <a:lnTo>
                        <a:pt x="5" y="3"/>
                      </a:lnTo>
                      <a:lnTo>
                        <a:pt x="9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21" y="0"/>
                      </a:lnTo>
                      <a:lnTo>
                        <a:pt x="26" y="3"/>
                      </a:lnTo>
                      <a:lnTo>
                        <a:pt x="29" y="9"/>
                      </a:lnTo>
                      <a:lnTo>
                        <a:pt x="30" y="15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" name="组合 2"/>
            <p:cNvGrpSpPr/>
            <p:nvPr/>
          </p:nvGrpSpPr>
          <p:grpSpPr>
            <a:xfrm>
              <a:off x="5775007" y="2564384"/>
              <a:ext cx="862800" cy="862800"/>
              <a:chOff x="5775007" y="2564384"/>
              <a:chExt cx="862800" cy="862800"/>
            </a:xfrm>
          </p:grpSpPr>
          <p:sp>
            <p:nvSpPr>
              <p:cNvPr id="33" name="Oval 103"/>
              <p:cNvSpPr/>
              <p:nvPr/>
            </p:nvSpPr>
            <p:spPr>
              <a:xfrm>
                <a:off x="5775007" y="2564384"/>
                <a:ext cx="862800" cy="862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>
                <a:off x="5974401" y="2758885"/>
                <a:ext cx="464012" cy="473798"/>
                <a:chOff x="8702675" y="5268913"/>
                <a:chExt cx="903287" cy="922338"/>
              </a:xfrm>
            </p:grpSpPr>
            <p:sp>
              <p:nvSpPr>
                <p:cNvPr id="104" name="Freeform 306"/>
                <p:cNvSpPr/>
                <p:nvPr/>
              </p:nvSpPr>
              <p:spPr bwMode="auto">
                <a:xfrm>
                  <a:off x="9029700" y="5395913"/>
                  <a:ext cx="247650" cy="195263"/>
                </a:xfrm>
                <a:custGeom>
                  <a:avLst/>
                  <a:gdLst>
                    <a:gd name="T0" fmla="*/ 156 w 156"/>
                    <a:gd name="T1" fmla="*/ 123 h 123"/>
                    <a:gd name="T2" fmla="*/ 156 w 156"/>
                    <a:gd name="T3" fmla="*/ 123 h 123"/>
                    <a:gd name="T4" fmla="*/ 156 w 156"/>
                    <a:gd name="T5" fmla="*/ 37 h 123"/>
                    <a:gd name="T6" fmla="*/ 156 w 156"/>
                    <a:gd name="T7" fmla="*/ 37 h 123"/>
                    <a:gd name="T8" fmla="*/ 154 w 156"/>
                    <a:gd name="T9" fmla="*/ 28 h 123"/>
                    <a:gd name="T10" fmla="*/ 151 w 156"/>
                    <a:gd name="T11" fmla="*/ 19 h 123"/>
                    <a:gd name="T12" fmla="*/ 144 w 156"/>
                    <a:gd name="T13" fmla="*/ 13 h 123"/>
                    <a:gd name="T14" fmla="*/ 136 w 156"/>
                    <a:gd name="T15" fmla="*/ 9 h 123"/>
                    <a:gd name="T16" fmla="*/ 136 w 156"/>
                    <a:gd name="T17" fmla="*/ 9 h 123"/>
                    <a:gd name="T18" fmla="*/ 122 w 156"/>
                    <a:gd name="T19" fmla="*/ 6 h 123"/>
                    <a:gd name="T20" fmla="*/ 108 w 156"/>
                    <a:gd name="T21" fmla="*/ 3 h 123"/>
                    <a:gd name="T22" fmla="*/ 93 w 156"/>
                    <a:gd name="T23" fmla="*/ 1 h 123"/>
                    <a:gd name="T24" fmla="*/ 79 w 156"/>
                    <a:gd name="T25" fmla="*/ 0 h 123"/>
                    <a:gd name="T26" fmla="*/ 64 w 156"/>
                    <a:gd name="T27" fmla="*/ 1 h 123"/>
                    <a:gd name="T28" fmla="*/ 49 w 156"/>
                    <a:gd name="T29" fmla="*/ 3 h 123"/>
                    <a:gd name="T30" fmla="*/ 34 w 156"/>
                    <a:gd name="T31" fmla="*/ 6 h 123"/>
                    <a:gd name="T32" fmla="*/ 19 w 156"/>
                    <a:gd name="T33" fmla="*/ 9 h 123"/>
                    <a:gd name="T34" fmla="*/ 19 w 156"/>
                    <a:gd name="T35" fmla="*/ 9 h 123"/>
                    <a:gd name="T36" fmla="*/ 12 w 156"/>
                    <a:gd name="T37" fmla="*/ 13 h 123"/>
                    <a:gd name="T38" fmla="*/ 6 w 156"/>
                    <a:gd name="T39" fmla="*/ 19 h 123"/>
                    <a:gd name="T40" fmla="*/ 2 w 156"/>
                    <a:gd name="T41" fmla="*/ 28 h 123"/>
                    <a:gd name="T42" fmla="*/ 0 w 156"/>
                    <a:gd name="T43" fmla="*/ 37 h 123"/>
                    <a:gd name="T44" fmla="*/ 0 w 156"/>
                    <a:gd name="T45" fmla="*/ 37 h 123"/>
                    <a:gd name="T46" fmla="*/ 0 w 156"/>
                    <a:gd name="T47" fmla="*/ 123 h 123"/>
                    <a:gd name="T48" fmla="*/ 156 w 156"/>
                    <a:gd name="T49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6" h="123">
                      <a:moveTo>
                        <a:pt x="156" y="123"/>
                      </a:moveTo>
                      <a:lnTo>
                        <a:pt x="156" y="123"/>
                      </a:lnTo>
                      <a:lnTo>
                        <a:pt x="156" y="37"/>
                      </a:lnTo>
                      <a:lnTo>
                        <a:pt x="156" y="37"/>
                      </a:lnTo>
                      <a:lnTo>
                        <a:pt x="154" y="28"/>
                      </a:lnTo>
                      <a:lnTo>
                        <a:pt x="151" y="19"/>
                      </a:lnTo>
                      <a:lnTo>
                        <a:pt x="144" y="13"/>
                      </a:lnTo>
                      <a:lnTo>
                        <a:pt x="136" y="9"/>
                      </a:lnTo>
                      <a:lnTo>
                        <a:pt x="136" y="9"/>
                      </a:lnTo>
                      <a:lnTo>
                        <a:pt x="122" y="6"/>
                      </a:lnTo>
                      <a:lnTo>
                        <a:pt x="108" y="3"/>
                      </a:lnTo>
                      <a:lnTo>
                        <a:pt x="93" y="1"/>
                      </a:lnTo>
                      <a:lnTo>
                        <a:pt x="79" y="0"/>
                      </a:lnTo>
                      <a:lnTo>
                        <a:pt x="64" y="1"/>
                      </a:lnTo>
                      <a:lnTo>
                        <a:pt x="49" y="3"/>
                      </a:lnTo>
                      <a:lnTo>
                        <a:pt x="34" y="6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2" y="13"/>
                      </a:lnTo>
                      <a:lnTo>
                        <a:pt x="6" y="19"/>
                      </a:lnTo>
                      <a:lnTo>
                        <a:pt x="2" y="28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123"/>
                      </a:lnTo>
                      <a:lnTo>
                        <a:pt x="156" y="123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Freeform 307"/>
                <p:cNvSpPr/>
                <p:nvPr/>
              </p:nvSpPr>
              <p:spPr bwMode="auto">
                <a:xfrm>
                  <a:off x="9091613" y="5268913"/>
                  <a:ext cx="123825" cy="123825"/>
                </a:xfrm>
                <a:custGeom>
                  <a:avLst/>
                  <a:gdLst>
                    <a:gd name="T0" fmla="*/ 78 w 78"/>
                    <a:gd name="T1" fmla="*/ 40 h 78"/>
                    <a:gd name="T2" fmla="*/ 78 w 78"/>
                    <a:gd name="T3" fmla="*/ 40 h 78"/>
                    <a:gd name="T4" fmla="*/ 78 w 78"/>
                    <a:gd name="T5" fmla="*/ 47 h 78"/>
                    <a:gd name="T6" fmla="*/ 75 w 78"/>
                    <a:gd name="T7" fmla="*/ 55 h 78"/>
                    <a:gd name="T8" fmla="*/ 72 w 78"/>
                    <a:gd name="T9" fmla="*/ 62 h 78"/>
                    <a:gd name="T10" fmla="*/ 68 w 78"/>
                    <a:gd name="T11" fmla="*/ 68 h 78"/>
                    <a:gd name="T12" fmla="*/ 62 w 78"/>
                    <a:gd name="T13" fmla="*/ 72 h 78"/>
                    <a:gd name="T14" fmla="*/ 54 w 78"/>
                    <a:gd name="T15" fmla="*/ 75 h 78"/>
                    <a:gd name="T16" fmla="*/ 47 w 78"/>
                    <a:gd name="T17" fmla="*/ 78 h 78"/>
                    <a:gd name="T18" fmla="*/ 40 w 78"/>
                    <a:gd name="T19" fmla="*/ 78 h 78"/>
                    <a:gd name="T20" fmla="*/ 40 w 78"/>
                    <a:gd name="T21" fmla="*/ 78 h 78"/>
                    <a:gd name="T22" fmla="*/ 31 w 78"/>
                    <a:gd name="T23" fmla="*/ 78 h 78"/>
                    <a:gd name="T24" fmla="*/ 23 w 78"/>
                    <a:gd name="T25" fmla="*/ 75 h 78"/>
                    <a:gd name="T26" fmla="*/ 17 w 78"/>
                    <a:gd name="T27" fmla="*/ 72 h 78"/>
                    <a:gd name="T28" fmla="*/ 11 w 78"/>
                    <a:gd name="T29" fmla="*/ 68 h 78"/>
                    <a:gd name="T30" fmla="*/ 7 w 78"/>
                    <a:gd name="T31" fmla="*/ 62 h 78"/>
                    <a:gd name="T32" fmla="*/ 3 w 78"/>
                    <a:gd name="T33" fmla="*/ 55 h 78"/>
                    <a:gd name="T34" fmla="*/ 1 w 78"/>
                    <a:gd name="T35" fmla="*/ 47 h 78"/>
                    <a:gd name="T36" fmla="*/ 0 w 78"/>
                    <a:gd name="T37" fmla="*/ 40 h 78"/>
                    <a:gd name="T38" fmla="*/ 0 w 78"/>
                    <a:gd name="T39" fmla="*/ 40 h 78"/>
                    <a:gd name="T40" fmla="*/ 1 w 78"/>
                    <a:gd name="T41" fmla="*/ 31 h 78"/>
                    <a:gd name="T42" fmla="*/ 3 w 78"/>
                    <a:gd name="T43" fmla="*/ 24 h 78"/>
                    <a:gd name="T44" fmla="*/ 7 w 78"/>
                    <a:gd name="T45" fmla="*/ 18 h 78"/>
                    <a:gd name="T46" fmla="*/ 11 w 78"/>
                    <a:gd name="T47" fmla="*/ 12 h 78"/>
                    <a:gd name="T48" fmla="*/ 17 w 78"/>
                    <a:gd name="T49" fmla="*/ 7 h 78"/>
                    <a:gd name="T50" fmla="*/ 23 w 78"/>
                    <a:gd name="T51" fmla="*/ 3 h 78"/>
                    <a:gd name="T52" fmla="*/ 31 w 78"/>
                    <a:gd name="T53" fmla="*/ 1 h 78"/>
                    <a:gd name="T54" fmla="*/ 40 w 78"/>
                    <a:gd name="T55" fmla="*/ 0 h 78"/>
                    <a:gd name="T56" fmla="*/ 40 w 78"/>
                    <a:gd name="T57" fmla="*/ 0 h 78"/>
                    <a:gd name="T58" fmla="*/ 47 w 78"/>
                    <a:gd name="T59" fmla="*/ 1 h 78"/>
                    <a:gd name="T60" fmla="*/ 54 w 78"/>
                    <a:gd name="T61" fmla="*/ 3 h 78"/>
                    <a:gd name="T62" fmla="*/ 62 w 78"/>
                    <a:gd name="T63" fmla="*/ 7 h 78"/>
                    <a:gd name="T64" fmla="*/ 68 w 78"/>
                    <a:gd name="T65" fmla="*/ 12 h 78"/>
                    <a:gd name="T66" fmla="*/ 72 w 78"/>
                    <a:gd name="T67" fmla="*/ 18 h 78"/>
                    <a:gd name="T68" fmla="*/ 75 w 78"/>
                    <a:gd name="T69" fmla="*/ 24 h 78"/>
                    <a:gd name="T70" fmla="*/ 78 w 78"/>
                    <a:gd name="T71" fmla="*/ 31 h 78"/>
                    <a:gd name="T72" fmla="*/ 78 w 78"/>
                    <a:gd name="T73" fmla="*/ 40 h 78"/>
                    <a:gd name="T74" fmla="*/ 78 w 78"/>
                    <a:gd name="T75" fmla="*/ 4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8" h="78">
                      <a:moveTo>
                        <a:pt x="78" y="40"/>
                      </a:moveTo>
                      <a:lnTo>
                        <a:pt x="78" y="40"/>
                      </a:lnTo>
                      <a:lnTo>
                        <a:pt x="78" y="47"/>
                      </a:lnTo>
                      <a:lnTo>
                        <a:pt x="75" y="55"/>
                      </a:lnTo>
                      <a:lnTo>
                        <a:pt x="72" y="62"/>
                      </a:lnTo>
                      <a:lnTo>
                        <a:pt x="68" y="68"/>
                      </a:lnTo>
                      <a:lnTo>
                        <a:pt x="62" y="72"/>
                      </a:lnTo>
                      <a:lnTo>
                        <a:pt x="54" y="75"/>
                      </a:lnTo>
                      <a:lnTo>
                        <a:pt x="47" y="78"/>
                      </a:lnTo>
                      <a:lnTo>
                        <a:pt x="40" y="78"/>
                      </a:lnTo>
                      <a:lnTo>
                        <a:pt x="40" y="78"/>
                      </a:lnTo>
                      <a:lnTo>
                        <a:pt x="31" y="78"/>
                      </a:lnTo>
                      <a:lnTo>
                        <a:pt x="23" y="75"/>
                      </a:lnTo>
                      <a:lnTo>
                        <a:pt x="17" y="72"/>
                      </a:lnTo>
                      <a:lnTo>
                        <a:pt x="11" y="68"/>
                      </a:lnTo>
                      <a:lnTo>
                        <a:pt x="7" y="62"/>
                      </a:lnTo>
                      <a:lnTo>
                        <a:pt x="3" y="55"/>
                      </a:lnTo>
                      <a:lnTo>
                        <a:pt x="1" y="47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31"/>
                      </a:lnTo>
                      <a:lnTo>
                        <a:pt x="3" y="24"/>
                      </a:lnTo>
                      <a:lnTo>
                        <a:pt x="7" y="18"/>
                      </a:lnTo>
                      <a:lnTo>
                        <a:pt x="11" y="12"/>
                      </a:lnTo>
                      <a:lnTo>
                        <a:pt x="17" y="7"/>
                      </a:lnTo>
                      <a:lnTo>
                        <a:pt x="23" y="3"/>
                      </a:lnTo>
                      <a:lnTo>
                        <a:pt x="31" y="1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7" y="1"/>
                      </a:lnTo>
                      <a:lnTo>
                        <a:pt x="54" y="3"/>
                      </a:lnTo>
                      <a:lnTo>
                        <a:pt x="62" y="7"/>
                      </a:lnTo>
                      <a:lnTo>
                        <a:pt x="68" y="12"/>
                      </a:lnTo>
                      <a:lnTo>
                        <a:pt x="72" y="18"/>
                      </a:lnTo>
                      <a:lnTo>
                        <a:pt x="75" y="24"/>
                      </a:lnTo>
                      <a:lnTo>
                        <a:pt x="78" y="31"/>
                      </a:lnTo>
                      <a:lnTo>
                        <a:pt x="78" y="40"/>
                      </a:lnTo>
                      <a:lnTo>
                        <a:pt x="78" y="4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Line 308"/>
                <p:cNvSpPr>
                  <a:spLocks noChangeShapeType="1"/>
                </p:cNvSpPr>
                <p:nvPr/>
              </p:nvSpPr>
              <p:spPr bwMode="auto">
                <a:xfrm>
                  <a:off x="9086850" y="5464176"/>
                  <a:ext cx="0" cy="12541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Line 309"/>
                <p:cNvSpPr>
                  <a:spLocks noChangeShapeType="1"/>
                </p:cNvSpPr>
                <p:nvPr/>
              </p:nvSpPr>
              <p:spPr bwMode="auto">
                <a:xfrm>
                  <a:off x="9220200" y="5464176"/>
                  <a:ext cx="0" cy="12541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310"/>
                <p:cNvSpPr/>
                <p:nvPr/>
              </p:nvSpPr>
              <p:spPr bwMode="auto">
                <a:xfrm>
                  <a:off x="9029700" y="5995988"/>
                  <a:ext cx="247650" cy="195263"/>
                </a:xfrm>
                <a:custGeom>
                  <a:avLst/>
                  <a:gdLst>
                    <a:gd name="T0" fmla="*/ 156 w 156"/>
                    <a:gd name="T1" fmla="*/ 123 h 123"/>
                    <a:gd name="T2" fmla="*/ 156 w 156"/>
                    <a:gd name="T3" fmla="*/ 123 h 123"/>
                    <a:gd name="T4" fmla="*/ 156 w 156"/>
                    <a:gd name="T5" fmla="*/ 37 h 123"/>
                    <a:gd name="T6" fmla="*/ 156 w 156"/>
                    <a:gd name="T7" fmla="*/ 37 h 123"/>
                    <a:gd name="T8" fmla="*/ 154 w 156"/>
                    <a:gd name="T9" fmla="*/ 28 h 123"/>
                    <a:gd name="T10" fmla="*/ 151 w 156"/>
                    <a:gd name="T11" fmla="*/ 19 h 123"/>
                    <a:gd name="T12" fmla="*/ 144 w 156"/>
                    <a:gd name="T13" fmla="*/ 13 h 123"/>
                    <a:gd name="T14" fmla="*/ 136 w 156"/>
                    <a:gd name="T15" fmla="*/ 9 h 123"/>
                    <a:gd name="T16" fmla="*/ 136 w 156"/>
                    <a:gd name="T17" fmla="*/ 9 h 123"/>
                    <a:gd name="T18" fmla="*/ 122 w 156"/>
                    <a:gd name="T19" fmla="*/ 6 h 123"/>
                    <a:gd name="T20" fmla="*/ 108 w 156"/>
                    <a:gd name="T21" fmla="*/ 3 h 123"/>
                    <a:gd name="T22" fmla="*/ 93 w 156"/>
                    <a:gd name="T23" fmla="*/ 2 h 123"/>
                    <a:gd name="T24" fmla="*/ 79 w 156"/>
                    <a:gd name="T25" fmla="*/ 0 h 123"/>
                    <a:gd name="T26" fmla="*/ 64 w 156"/>
                    <a:gd name="T27" fmla="*/ 2 h 123"/>
                    <a:gd name="T28" fmla="*/ 49 w 156"/>
                    <a:gd name="T29" fmla="*/ 3 h 123"/>
                    <a:gd name="T30" fmla="*/ 34 w 156"/>
                    <a:gd name="T31" fmla="*/ 6 h 123"/>
                    <a:gd name="T32" fmla="*/ 19 w 156"/>
                    <a:gd name="T33" fmla="*/ 9 h 123"/>
                    <a:gd name="T34" fmla="*/ 19 w 156"/>
                    <a:gd name="T35" fmla="*/ 9 h 123"/>
                    <a:gd name="T36" fmla="*/ 12 w 156"/>
                    <a:gd name="T37" fmla="*/ 13 h 123"/>
                    <a:gd name="T38" fmla="*/ 6 w 156"/>
                    <a:gd name="T39" fmla="*/ 19 h 123"/>
                    <a:gd name="T40" fmla="*/ 2 w 156"/>
                    <a:gd name="T41" fmla="*/ 28 h 123"/>
                    <a:gd name="T42" fmla="*/ 0 w 156"/>
                    <a:gd name="T43" fmla="*/ 37 h 123"/>
                    <a:gd name="T44" fmla="*/ 0 w 156"/>
                    <a:gd name="T45" fmla="*/ 37 h 123"/>
                    <a:gd name="T46" fmla="*/ 0 w 156"/>
                    <a:gd name="T47" fmla="*/ 123 h 123"/>
                    <a:gd name="T48" fmla="*/ 156 w 156"/>
                    <a:gd name="T49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6" h="123">
                      <a:moveTo>
                        <a:pt x="156" y="123"/>
                      </a:moveTo>
                      <a:lnTo>
                        <a:pt x="156" y="123"/>
                      </a:lnTo>
                      <a:lnTo>
                        <a:pt x="156" y="37"/>
                      </a:lnTo>
                      <a:lnTo>
                        <a:pt x="156" y="37"/>
                      </a:lnTo>
                      <a:lnTo>
                        <a:pt x="154" y="28"/>
                      </a:lnTo>
                      <a:lnTo>
                        <a:pt x="151" y="19"/>
                      </a:lnTo>
                      <a:lnTo>
                        <a:pt x="144" y="13"/>
                      </a:lnTo>
                      <a:lnTo>
                        <a:pt x="136" y="9"/>
                      </a:lnTo>
                      <a:lnTo>
                        <a:pt x="136" y="9"/>
                      </a:lnTo>
                      <a:lnTo>
                        <a:pt x="122" y="6"/>
                      </a:lnTo>
                      <a:lnTo>
                        <a:pt x="108" y="3"/>
                      </a:lnTo>
                      <a:lnTo>
                        <a:pt x="93" y="2"/>
                      </a:lnTo>
                      <a:lnTo>
                        <a:pt x="79" y="0"/>
                      </a:lnTo>
                      <a:lnTo>
                        <a:pt x="64" y="2"/>
                      </a:lnTo>
                      <a:lnTo>
                        <a:pt x="49" y="3"/>
                      </a:lnTo>
                      <a:lnTo>
                        <a:pt x="34" y="6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2" y="13"/>
                      </a:lnTo>
                      <a:lnTo>
                        <a:pt x="6" y="19"/>
                      </a:lnTo>
                      <a:lnTo>
                        <a:pt x="2" y="28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123"/>
                      </a:lnTo>
                      <a:lnTo>
                        <a:pt x="156" y="123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311"/>
                <p:cNvSpPr/>
                <p:nvPr/>
              </p:nvSpPr>
              <p:spPr bwMode="auto">
                <a:xfrm>
                  <a:off x="9091613" y="5868988"/>
                  <a:ext cx="123825" cy="125413"/>
                </a:xfrm>
                <a:custGeom>
                  <a:avLst/>
                  <a:gdLst>
                    <a:gd name="T0" fmla="*/ 78 w 78"/>
                    <a:gd name="T1" fmla="*/ 40 h 79"/>
                    <a:gd name="T2" fmla="*/ 78 w 78"/>
                    <a:gd name="T3" fmla="*/ 40 h 79"/>
                    <a:gd name="T4" fmla="*/ 78 w 78"/>
                    <a:gd name="T5" fmla="*/ 47 h 79"/>
                    <a:gd name="T6" fmla="*/ 75 w 78"/>
                    <a:gd name="T7" fmla="*/ 55 h 79"/>
                    <a:gd name="T8" fmla="*/ 72 w 78"/>
                    <a:gd name="T9" fmla="*/ 62 h 79"/>
                    <a:gd name="T10" fmla="*/ 68 w 78"/>
                    <a:gd name="T11" fmla="*/ 68 h 79"/>
                    <a:gd name="T12" fmla="*/ 62 w 78"/>
                    <a:gd name="T13" fmla="*/ 73 h 79"/>
                    <a:gd name="T14" fmla="*/ 54 w 78"/>
                    <a:gd name="T15" fmla="*/ 76 h 79"/>
                    <a:gd name="T16" fmla="*/ 47 w 78"/>
                    <a:gd name="T17" fmla="*/ 79 h 79"/>
                    <a:gd name="T18" fmla="*/ 40 w 78"/>
                    <a:gd name="T19" fmla="*/ 79 h 79"/>
                    <a:gd name="T20" fmla="*/ 40 w 78"/>
                    <a:gd name="T21" fmla="*/ 79 h 79"/>
                    <a:gd name="T22" fmla="*/ 31 w 78"/>
                    <a:gd name="T23" fmla="*/ 79 h 79"/>
                    <a:gd name="T24" fmla="*/ 23 w 78"/>
                    <a:gd name="T25" fmla="*/ 76 h 79"/>
                    <a:gd name="T26" fmla="*/ 17 w 78"/>
                    <a:gd name="T27" fmla="*/ 73 h 79"/>
                    <a:gd name="T28" fmla="*/ 11 w 78"/>
                    <a:gd name="T29" fmla="*/ 68 h 79"/>
                    <a:gd name="T30" fmla="*/ 7 w 78"/>
                    <a:gd name="T31" fmla="*/ 62 h 79"/>
                    <a:gd name="T32" fmla="*/ 3 w 78"/>
                    <a:gd name="T33" fmla="*/ 55 h 79"/>
                    <a:gd name="T34" fmla="*/ 1 w 78"/>
                    <a:gd name="T35" fmla="*/ 47 h 79"/>
                    <a:gd name="T36" fmla="*/ 0 w 78"/>
                    <a:gd name="T37" fmla="*/ 40 h 79"/>
                    <a:gd name="T38" fmla="*/ 0 w 78"/>
                    <a:gd name="T39" fmla="*/ 40 h 79"/>
                    <a:gd name="T40" fmla="*/ 1 w 78"/>
                    <a:gd name="T41" fmla="*/ 31 h 79"/>
                    <a:gd name="T42" fmla="*/ 3 w 78"/>
                    <a:gd name="T43" fmla="*/ 24 h 79"/>
                    <a:gd name="T44" fmla="*/ 7 w 78"/>
                    <a:gd name="T45" fmla="*/ 18 h 79"/>
                    <a:gd name="T46" fmla="*/ 11 w 78"/>
                    <a:gd name="T47" fmla="*/ 12 h 79"/>
                    <a:gd name="T48" fmla="*/ 17 w 78"/>
                    <a:gd name="T49" fmla="*/ 7 h 79"/>
                    <a:gd name="T50" fmla="*/ 23 w 78"/>
                    <a:gd name="T51" fmla="*/ 3 h 79"/>
                    <a:gd name="T52" fmla="*/ 31 w 78"/>
                    <a:gd name="T53" fmla="*/ 1 h 79"/>
                    <a:gd name="T54" fmla="*/ 40 w 78"/>
                    <a:gd name="T55" fmla="*/ 0 h 79"/>
                    <a:gd name="T56" fmla="*/ 40 w 78"/>
                    <a:gd name="T57" fmla="*/ 0 h 79"/>
                    <a:gd name="T58" fmla="*/ 47 w 78"/>
                    <a:gd name="T59" fmla="*/ 1 h 79"/>
                    <a:gd name="T60" fmla="*/ 54 w 78"/>
                    <a:gd name="T61" fmla="*/ 3 h 79"/>
                    <a:gd name="T62" fmla="*/ 62 w 78"/>
                    <a:gd name="T63" fmla="*/ 7 h 79"/>
                    <a:gd name="T64" fmla="*/ 68 w 78"/>
                    <a:gd name="T65" fmla="*/ 12 h 79"/>
                    <a:gd name="T66" fmla="*/ 72 w 78"/>
                    <a:gd name="T67" fmla="*/ 18 h 79"/>
                    <a:gd name="T68" fmla="*/ 75 w 78"/>
                    <a:gd name="T69" fmla="*/ 24 h 79"/>
                    <a:gd name="T70" fmla="*/ 78 w 78"/>
                    <a:gd name="T71" fmla="*/ 31 h 79"/>
                    <a:gd name="T72" fmla="*/ 78 w 78"/>
                    <a:gd name="T73" fmla="*/ 40 h 79"/>
                    <a:gd name="T74" fmla="*/ 78 w 78"/>
                    <a:gd name="T75" fmla="*/ 4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8" h="79">
                      <a:moveTo>
                        <a:pt x="78" y="40"/>
                      </a:moveTo>
                      <a:lnTo>
                        <a:pt x="78" y="40"/>
                      </a:lnTo>
                      <a:lnTo>
                        <a:pt x="78" y="47"/>
                      </a:lnTo>
                      <a:lnTo>
                        <a:pt x="75" y="55"/>
                      </a:lnTo>
                      <a:lnTo>
                        <a:pt x="72" y="62"/>
                      </a:lnTo>
                      <a:lnTo>
                        <a:pt x="68" y="68"/>
                      </a:lnTo>
                      <a:lnTo>
                        <a:pt x="62" y="73"/>
                      </a:lnTo>
                      <a:lnTo>
                        <a:pt x="54" y="76"/>
                      </a:lnTo>
                      <a:lnTo>
                        <a:pt x="47" y="79"/>
                      </a:lnTo>
                      <a:lnTo>
                        <a:pt x="40" y="79"/>
                      </a:lnTo>
                      <a:lnTo>
                        <a:pt x="40" y="79"/>
                      </a:lnTo>
                      <a:lnTo>
                        <a:pt x="31" y="79"/>
                      </a:lnTo>
                      <a:lnTo>
                        <a:pt x="23" y="76"/>
                      </a:lnTo>
                      <a:lnTo>
                        <a:pt x="17" y="73"/>
                      </a:lnTo>
                      <a:lnTo>
                        <a:pt x="11" y="68"/>
                      </a:lnTo>
                      <a:lnTo>
                        <a:pt x="7" y="62"/>
                      </a:lnTo>
                      <a:lnTo>
                        <a:pt x="3" y="55"/>
                      </a:lnTo>
                      <a:lnTo>
                        <a:pt x="1" y="47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31"/>
                      </a:lnTo>
                      <a:lnTo>
                        <a:pt x="3" y="24"/>
                      </a:lnTo>
                      <a:lnTo>
                        <a:pt x="7" y="18"/>
                      </a:lnTo>
                      <a:lnTo>
                        <a:pt x="11" y="12"/>
                      </a:lnTo>
                      <a:lnTo>
                        <a:pt x="17" y="7"/>
                      </a:lnTo>
                      <a:lnTo>
                        <a:pt x="23" y="3"/>
                      </a:lnTo>
                      <a:lnTo>
                        <a:pt x="31" y="1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7" y="1"/>
                      </a:lnTo>
                      <a:lnTo>
                        <a:pt x="54" y="3"/>
                      </a:lnTo>
                      <a:lnTo>
                        <a:pt x="62" y="7"/>
                      </a:lnTo>
                      <a:lnTo>
                        <a:pt x="68" y="12"/>
                      </a:lnTo>
                      <a:lnTo>
                        <a:pt x="72" y="18"/>
                      </a:lnTo>
                      <a:lnTo>
                        <a:pt x="75" y="24"/>
                      </a:lnTo>
                      <a:lnTo>
                        <a:pt x="78" y="31"/>
                      </a:lnTo>
                      <a:lnTo>
                        <a:pt x="78" y="40"/>
                      </a:lnTo>
                      <a:lnTo>
                        <a:pt x="78" y="4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Line 312"/>
                <p:cNvSpPr>
                  <a:spLocks noChangeShapeType="1"/>
                </p:cNvSpPr>
                <p:nvPr/>
              </p:nvSpPr>
              <p:spPr bwMode="auto">
                <a:xfrm>
                  <a:off x="9086850" y="6064251"/>
                  <a:ext cx="0" cy="12541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Line 313"/>
                <p:cNvSpPr>
                  <a:spLocks noChangeShapeType="1"/>
                </p:cNvSpPr>
                <p:nvPr/>
              </p:nvSpPr>
              <p:spPr bwMode="auto">
                <a:xfrm>
                  <a:off x="9220200" y="6064251"/>
                  <a:ext cx="0" cy="12541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314"/>
                <p:cNvSpPr/>
                <p:nvPr/>
              </p:nvSpPr>
              <p:spPr bwMode="auto">
                <a:xfrm>
                  <a:off x="8702675" y="5995988"/>
                  <a:ext cx="247650" cy="195263"/>
                </a:xfrm>
                <a:custGeom>
                  <a:avLst/>
                  <a:gdLst>
                    <a:gd name="T0" fmla="*/ 156 w 156"/>
                    <a:gd name="T1" fmla="*/ 123 h 123"/>
                    <a:gd name="T2" fmla="*/ 156 w 156"/>
                    <a:gd name="T3" fmla="*/ 123 h 123"/>
                    <a:gd name="T4" fmla="*/ 156 w 156"/>
                    <a:gd name="T5" fmla="*/ 37 h 123"/>
                    <a:gd name="T6" fmla="*/ 156 w 156"/>
                    <a:gd name="T7" fmla="*/ 37 h 123"/>
                    <a:gd name="T8" fmla="*/ 154 w 156"/>
                    <a:gd name="T9" fmla="*/ 28 h 123"/>
                    <a:gd name="T10" fmla="*/ 150 w 156"/>
                    <a:gd name="T11" fmla="*/ 19 h 123"/>
                    <a:gd name="T12" fmla="*/ 144 w 156"/>
                    <a:gd name="T13" fmla="*/ 13 h 123"/>
                    <a:gd name="T14" fmla="*/ 136 w 156"/>
                    <a:gd name="T15" fmla="*/ 9 h 123"/>
                    <a:gd name="T16" fmla="*/ 136 w 156"/>
                    <a:gd name="T17" fmla="*/ 9 h 123"/>
                    <a:gd name="T18" fmla="*/ 122 w 156"/>
                    <a:gd name="T19" fmla="*/ 6 h 123"/>
                    <a:gd name="T20" fmla="*/ 107 w 156"/>
                    <a:gd name="T21" fmla="*/ 3 h 123"/>
                    <a:gd name="T22" fmla="*/ 92 w 156"/>
                    <a:gd name="T23" fmla="*/ 2 h 123"/>
                    <a:gd name="T24" fmla="*/ 77 w 156"/>
                    <a:gd name="T25" fmla="*/ 0 h 123"/>
                    <a:gd name="T26" fmla="*/ 62 w 156"/>
                    <a:gd name="T27" fmla="*/ 2 h 123"/>
                    <a:gd name="T28" fmla="*/ 47 w 156"/>
                    <a:gd name="T29" fmla="*/ 3 h 123"/>
                    <a:gd name="T30" fmla="*/ 34 w 156"/>
                    <a:gd name="T31" fmla="*/ 6 h 123"/>
                    <a:gd name="T32" fmla="*/ 19 w 156"/>
                    <a:gd name="T33" fmla="*/ 9 h 123"/>
                    <a:gd name="T34" fmla="*/ 19 w 156"/>
                    <a:gd name="T35" fmla="*/ 9 h 123"/>
                    <a:gd name="T36" fmla="*/ 12 w 156"/>
                    <a:gd name="T37" fmla="*/ 13 h 123"/>
                    <a:gd name="T38" fmla="*/ 4 w 156"/>
                    <a:gd name="T39" fmla="*/ 19 h 123"/>
                    <a:gd name="T40" fmla="*/ 1 w 156"/>
                    <a:gd name="T41" fmla="*/ 28 h 123"/>
                    <a:gd name="T42" fmla="*/ 0 w 156"/>
                    <a:gd name="T43" fmla="*/ 37 h 123"/>
                    <a:gd name="T44" fmla="*/ 0 w 156"/>
                    <a:gd name="T45" fmla="*/ 37 h 123"/>
                    <a:gd name="T46" fmla="*/ 0 w 156"/>
                    <a:gd name="T47" fmla="*/ 123 h 123"/>
                    <a:gd name="T48" fmla="*/ 156 w 156"/>
                    <a:gd name="T49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6" h="123">
                      <a:moveTo>
                        <a:pt x="156" y="123"/>
                      </a:moveTo>
                      <a:lnTo>
                        <a:pt x="156" y="123"/>
                      </a:lnTo>
                      <a:lnTo>
                        <a:pt x="156" y="37"/>
                      </a:lnTo>
                      <a:lnTo>
                        <a:pt x="156" y="37"/>
                      </a:lnTo>
                      <a:lnTo>
                        <a:pt x="154" y="28"/>
                      </a:lnTo>
                      <a:lnTo>
                        <a:pt x="150" y="19"/>
                      </a:lnTo>
                      <a:lnTo>
                        <a:pt x="144" y="13"/>
                      </a:lnTo>
                      <a:lnTo>
                        <a:pt x="136" y="9"/>
                      </a:lnTo>
                      <a:lnTo>
                        <a:pt x="136" y="9"/>
                      </a:lnTo>
                      <a:lnTo>
                        <a:pt x="122" y="6"/>
                      </a:lnTo>
                      <a:lnTo>
                        <a:pt x="107" y="3"/>
                      </a:lnTo>
                      <a:lnTo>
                        <a:pt x="92" y="2"/>
                      </a:lnTo>
                      <a:lnTo>
                        <a:pt x="77" y="0"/>
                      </a:lnTo>
                      <a:lnTo>
                        <a:pt x="62" y="2"/>
                      </a:lnTo>
                      <a:lnTo>
                        <a:pt x="47" y="3"/>
                      </a:lnTo>
                      <a:lnTo>
                        <a:pt x="34" y="6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2" y="13"/>
                      </a:lnTo>
                      <a:lnTo>
                        <a:pt x="4" y="19"/>
                      </a:lnTo>
                      <a:lnTo>
                        <a:pt x="1" y="28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123"/>
                      </a:lnTo>
                      <a:lnTo>
                        <a:pt x="156" y="123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Freeform 315"/>
                <p:cNvSpPr/>
                <p:nvPr/>
              </p:nvSpPr>
              <p:spPr bwMode="auto">
                <a:xfrm>
                  <a:off x="8761413" y="5868988"/>
                  <a:ext cx="127000" cy="125413"/>
                </a:xfrm>
                <a:custGeom>
                  <a:avLst/>
                  <a:gdLst>
                    <a:gd name="T0" fmla="*/ 80 w 80"/>
                    <a:gd name="T1" fmla="*/ 40 h 79"/>
                    <a:gd name="T2" fmla="*/ 80 w 80"/>
                    <a:gd name="T3" fmla="*/ 40 h 79"/>
                    <a:gd name="T4" fmla="*/ 79 w 80"/>
                    <a:gd name="T5" fmla="*/ 47 h 79"/>
                    <a:gd name="T6" fmla="*/ 77 w 80"/>
                    <a:gd name="T7" fmla="*/ 55 h 79"/>
                    <a:gd name="T8" fmla="*/ 73 w 80"/>
                    <a:gd name="T9" fmla="*/ 62 h 79"/>
                    <a:gd name="T10" fmla="*/ 68 w 80"/>
                    <a:gd name="T11" fmla="*/ 68 h 79"/>
                    <a:gd name="T12" fmla="*/ 62 w 80"/>
                    <a:gd name="T13" fmla="*/ 73 h 79"/>
                    <a:gd name="T14" fmla="*/ 56 w 80"/>
                    <a:gd name="T15" fmla="*/ 76 h 79"/>
                    <a:gd name="T16" fmla="*/ 49 w 80"/>
                    <a:gd name="T17" fmla="*/ 79 h 79"/>
                    <a:gd name="T18" fmla="*/ 40 w 80"/>
                    <a:gd name="T19" fmla="*/ 79 h 79"/>
                    <a:gd name="T20" fmla="*/ 40 w 80"/>
                    <a:gd name="T21" fmla="*/ 79 h 79"/>
                    <a:gd name="T22" fmla="*/ 33 w 80"/>
                    <a:gd name="T23" fmla="*/ 79 h 79"/>
                    <a:gd name="T24" fmla="*/ 25 w 80"/>
                    <a:gd name="T25" fmla="*/ 76 h 79"/>
                    <a:gd name="T26" fmla="*/ 18 w 80"/>
                    <a:gd name="T27" fmla="*/ 73 h 79"/>
                    <a:gd name="T28" fmla="*/ 12 w 80"/>
                    <a:gd name="T29" fmla="*/ 68 h 79"/>
                    <a:gd name="T30" fmla="*/ 7 w 80"/>
                    <a:gd name="T31" fmla="*/ 62 h 79"/>
                    <a:gd name="T32" fmla="*/ 4 w 80"/>
                    <a:gd name="T33" fmla="*/ 55 h 79"/>
                    <a:gd name="T34" fmla="*/ 1 w 80"/>
                    <a:gd name="T35" fmla="*/ 47 h 79"/>
                    <a:gd name="T36" fmla="*/ 0 w 80"/>
                    <a:gd name="T37" fmla="*/ 40 h 79"/>
                    <a:gd name="T38" fmla="*/ 0 w 80"/>
                    <a:gd name="T39" fmla="*/ 40 h 79"/>
                    <a:gd name="T40" fmla="*/ 1 w 80"/>
                    <a:gd name="T41" fmla="*/ 31 h 79"/>
                    <a:gd name="T42" fmla="*/ 4 w 80"/>
                    <a:gd name="T43" fmla="*/ 24 h 79"/>
                    <a:gd name="T44" fmla="*/ 7 w 80"/>
                    <a:gd name="T45" fmla="*/ 18 h 79"/>
                    <a:gd name="T46" fmla="*/ 12 w 80"/>
                    <a:gd name="T47" fmla="*/ 12 h 79"/>
                    <a:gd name="T48" fmla="*/ 18 w 80"/>
                    <a:gd name="T49" fmla="*/ 7 h 79"/>
                    <a:gd name="T50" fmla="*/ 25 w 80"/>
                    <a:gd name="T51" fmla="*/ 3 h 79"/>
                    <a:gd name="T52" fmla="*/ 33 w 80"/>
                    <a:gd name="T53" fmla="*/ 1 h 79"/>
                    <a:gd name="T54" fmla="*/ 40 w 80"/>
                    <a:gd name="T55" fmla="*/ 0 h 79"/>
                    <a:gd name="T56" fmla="*/ 40 w 80"/>
                    <a:gd name="T57" fmla="*/ 0 h 79"/>
                    <a:gd name="T58" fmla="*/ 49 w 80"/>
                    <a:gd name="T59" fmla="*/ 1 h 79"/>
                    <a:gd name="T60" fmla="*/ 56 w 80"/>
                    <a:gd name="T61" fmla="*/ 3 h 79"/>
                    <a:gd name="T62" fmla="*/ 62 w 80"/>
                    <a:gd name="T63" fmla="*/ 7 h 79"/>
                    <a:gd name="T64" fmla="*/ 68 w 80"/>
                    <a:gd name="T65" fmla="*/ 12 h 79"/>
                    <a:gd name="T66" fmla="*/ 73 w 80"/>
                    <a:gd name="T67" fmla="*/ 18 h 79"/>
                    <a:gd name="T68" fmla="*/ 77 w 80"/>
                    <a:gd name="T69" fmla="*/ 24 h 79"/>
                    <a:gd name="T70" fmla="*/ 79 w 80"/>
                    <a:gd name="T71" fmla="*/ 31 h 79"/>
                    <a:gd name="T72" fmla="*/ 80 w 80"/>
                    <a:gd name="T73" fmla="*/ 40 h 79"/>
                    <a:gd name="T74" fmla="*/ 80 w 80"/>
                    <a:gd name="T75" fmla="*/ 4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0" h="79">
                      <a:moveTo>
                        <a:pt x="80" y="40"/>
                      </a:moveTo>
                      <a:lnTo>
                        <a:pt x="80" y="40"/>
                      </a:lnTo>
                      <a:lnTo>
                        <a:pt x="79" y="47"/>
                      </a:lnTo>
                      <a:lnTo>
                        <a:pt x="77" y="55"/>
                      </a:lnTo>
                      <a:lnTo>
                        <a:pt x="73" y="62"/>
                      </a:lnTo>
                      <a:lnTo>
                        <a:pt x="68" y="68"/>
                      </a:lnTo>
                      <a:lnTo>
                        <a:pt x="62" y="73"/>
                      </a:lnTo>
                      <a:lnTo>
                        <a:pt x="56" y="76"/>
                      </a:lnTo>
                      <a:lnTo>
                        <a:pt x="49" y="79"/>
                      </a:lnTo>
                      <a:lnTo>
                        <a:pt x="40" y="79"/>
                      </a:lnTo>
                      <a:lnTo>
                        <a:pt x="40" y="79"/>
                      </a:lnTo>
                      <a:lnTo>
                        <a:pt x="33" y="79"/>
                      </a:lnTo>
                      <a:lnTo>
                        <a:pt x="25" y="76"/>
                      </a:lnTo>
                      <a:lnTo>
                        <a:pt x="18" y="73"/>
                      </a:lnTo>
                      <a:lnTo>
                        <a:pt x="12" y="68"/>
                      </a:lnTo>
                      <a:lnTo>
                        <a:pt x="7" y="62"/>
                      </a:lnTo>
                      <a:lnTo>
                        <a:pt x="4" y="55"/>
                      </a:lnTo>
                      <a:lnTo>
                        <a:pt x="1" y="47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31"/>
                      </a:lnTo>
                      <a:lnTo>
                        <a:pt x="4" y="24"/>
                      </a:lnTo>
                      <a:lnTo>
                        <a:pt x="7" y="18"/>
                      </a:lnTo>
                      <a:lnTo>
                        <a:pt x="12" y="12"/>
                      </a:lnTo>
                      <a:lnTo>
                        <a:pt x="18" y="7"/>
                      </a:lnTo>
                      <a:lnTo>
                        <a:pt x="25" y="3"/>
                      </a:lnTo>
                      <a:lnTo>
                        <a:pt x="33" y="1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9" y="1"/>
                      </a:lnTo>
                      <a:lnTo>
                        <a:pt x="56" y="3"/>
                      </a:lnTo>
                      <a:lnTo>
                        <a:pt x="62" y="7"/>
                      </a:lnTo>
                      <a:lnTo>
                        <a:pt x="68" y="12"/>
                      </a:lnTo>
                      <a:lnTo>
                        <a:pt x="73" y="18"/>
                      </a:lnTo>
                      <a:lnTo>
                        <a:pt x="77" y="24"/>
                      </a:lnTo>
                      <a:lnTo>
                        <a:pt x="79" y="31"/>
                      </a:lnTo>
                      <a:lnTo>
                        <a:pt x="80" y="40"/>
                      </a:lnTo>
                      <a:lnTo>
                        <a:pt x="80" y="4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Line 316"/>
                <p:cNvSpPr>
                  <a:spLocks noChangeShapeType="1"/>
                </p:cNvSpPr>
                <p:nvPr/>
              </p:nvSpPr>
              <p:spPr bwMode="auto">
                <a:xfrm>
                  <a:off x="8759825" y="6064251"/>
                  <a:ext cx="0" cy="12541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Line 317"/>
                <p:cNvSpPr>
                  <a:spLocks noChangeShapeType="1"/>
                </p:cNvSpPr>
                <p:nvPr/>
              </p:nvSpPr>
              <p:spPr bwMode="auto">
                <a:xfrm>
                  <a:off x="8893175" y="6064251"/>
                  <a:ext cx="0" cy="12541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Freeform 318"/>
                <p:cNvSpPr/>
                <p:nvPr/>
              </p:nvSpPr>
              <p:spPr bwMode="auto">
                <a:xfrm>
                  <a:off x="9359900" y="5995988"/>
                  <a:ext cx="246062" cy="195263"/>
                </a:xfrm>
                <a:custGeom>
                  <a:avLst/>
                  <a:gdLst>
                    <a:gd name="T0" fmla="*/ 155 w 155"/>
                    <a:gd name="T1" fmla="*/ 123 h 123"/>
                    <a:gd name="T2" fmla="*/ 155 w 155"/>
                    <a:gd name="T3" fmla="*/ 123 h 123"/>
                    <a:gd name="T4" fmla="*/ 155 w 155"/>
                    <a:gd name="T5" fmla="*/ 37 h 123"/>
                    <a:gd name="T6" fmla="*/ 155 w 155"/>
                    <a:gd name="T7" fmla="*/ 37 h 123"/>
                    <a:gd name="T8" fmla="*/ 154 w 155"/>
                    <a:gd name="T9" fmla="*/ 28 h 123"/>
                    <a:gd name="T10" fmla="*/ 149 w 155"/>
                    <a:gd name="T11" fmla="*/ 19 h 123"/>
                    <a:gd name="T12" fmla="*/ 144 w 155"/>
                    <a:gd name="T13" fmla="*/ 13 h 123"/>
                    <a:gd name="T14" fmla="*/ 136 w 155"/>
                    <a:gd name="T15" fmla="*/ 9 h 123"/>
                    <a:gd name="T16" fmla="*/ 136 w 155"/>
                    <a:gd name="T17" fmla="*/ 9 h 123"/>
                    <a:gd name="T18" fmla="*/ 121 w 155"/>
                    <a:gd name="T19" fmla="*/ 6 h 123"/>
                    <a:gd name="T20" fmla="*/ 106 w 155"/>
                    <a:gd name="T21" fmla="*/ 3 h 123"/>
                    <a:gd name="T22" fmla="*/ 92 w 155"/>
                    <a:gd name="T23" fmla="*/ 2 h 123"/>
                    <a:gd name="T24" fmla="*/ 77 w 155"/>
                    <a:gd name="T25" fmla="*/ 0 h 123"/>
                    <a:gd name="T26" fmla="*/ 62 w 155"/>
                    <a:gd name="T27" fmla="*/ 2 h 123"/>
                    <a:gd name="T28" fmla="*/ 47 w 155"/>
                    <a:gd name="T29" fmla="*/ 3 h 123"/>
                    <a:gd name="T30" fmla="*/ 34 w 155"/>
                    <a:gd name="T31" fmla="*/ 6 h 123"/>
                    <a:gd name="T32" fmla="*/ 19 w 155"/>
                    <a:gd name="T33" fmla="*/ 9 h 123"/>
                    <a:gd name="T34" fmla="*/ 19 w 155"/>
                    <a:gd name="T35" fmla="*/ 9 h 123"/>
                    <a:gd name="T36" fmla="*/ 12 w 155"/>
                    <a:gd name="T37" fmla="*/ 13 h 123"/>
                    <a:gd name="T38" fmla="*/ 4 w 155"/>
                    <a:gd name="T39" fmla="*/ 19 h 123"/>
                    <a:gd name="T40" fmla="*/ 1 w 155"/>
                    <a:gd name="T41" fmla="*/ 28 h 123"/>
                    <a:gd name="T42" fmla="*/ 0 w 155"/>
                    <a:gd name="T43" fmla="*/ 37 h 123"/>
                    <a:gd name="T44" fmla="*/ 0 w 155"/>
                    <a:gd name="T45" fmla="*/ 37 h 123"/>
                    <a:gd name="T46" fmla="*/ 0 w 155"/>
                    <a:gd name="T47" fmla="*/ 123 h 123"/>
                    <a:gd name="T48" fmla="*/ 155 w 155"/>
                    <a:gd name="T49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5" h="123">
                      <a:moveTo>
                        <a:pt x="155" y="123"/>
                      </a:moveTo>
                      <a:lnTo>
                        <a:pt x="155" y="123"/>
                      </a:lnTo>
                      <a:lnTo>
                        <a:pt x="155" y="37"/>
                      </a:lnTo>
                      <a:lnTo>
                        <a:pt x="155" y="37"/>
                      </a:lnTo>
                      <a:lnTo>
                        <a:pt x="154" y="28"/>
                      </a:lnTo>
                      <a:lnTo>
                        <a:pt x="149" y="19"/>
                      </a:lnTo>
                      <a:lnTo>
                        <a:pt x="144" y="13"/>
                      </a:lnTo>
                      <a:lnTo>
                        <a:pt x="136" y="9"/>
                      </a:lnTo>
                      <a:lnTo>
                        <a:pt x="136" y="9"/>
                      </a:lnTo>
                      <a:lnTo>
                        <a:pt x="121" y="6"/>
                      </a:lnTo>
                      <a:lnTo>
                        <a:pt x="106" y="3"/>
                      </a:lnTo>
                      <a:lnTo>
                        <a:pt x="92" y="2"/>
                      </a:lnTo>
                      <a:lnTo>
                        <a:pt x="77" y="0"/>
                      </a:lnTo>
                      <a:lnTo>
                        <a:pt x="62" y="2"/>
                      </a:lnTo>
                      <a:lnTo>
                        <a:pt x="47" y="3"/>
                      </a:lnTo>
                      <a:lnTo>
                        <a:pt x="34" y="6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2" y="13"/>
                      </a:lnTo>
                      <a:lnTo>
                        <a:pt x="4" y="19"/>
                      </a:lnTo>
                      <a:lnTo>
                        <a:pt x="1" y="28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123"/>
                      </a:lnTo>
                      <a:lnTo>
                        <a:pt x="155" y="123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Freeform 319"/>
                <p:cNvSpPr/>
                <p:nvPr/>
              </p:nvSpPr>
              <p:spPr bwMode="auto">
                <a:xfrm>
                  <a:off x="9418638" y="5868988"/>
                  <a:ext cx="127000" cy="125413"/>
                </a:xfrm>
                <a:custGeom>
                  <a:avLst/>
                  <a:gdLst>
                    <a:gd name="T0" fmla="*/ 80 w 80"/>
                    <a:gd name="T1" fmla="*/ 40 h 79"/>
                    <a:gd name="T2" fmla="*/ 80 w 80"/>
                    <a:gd name="T3" fmla="*/ 40 h 79"/>
                    <a:gd name="T4" fmla="*/ 78 w 80"/>
                    <a:gd name="T5" fmla="*/ 47 h 79"/>
                    <a:gd name="T6" fmla="*/ 77 w 80"/>
                    <a:gd name="T7" fmla="*/ 55 h 79"/>
                    <a:gd name="T8" fmla="*/ 72 w 80"/>
                    <a:gd name="T9" fmla="*/ 62 h 79"/>
                    <a:gd name="T10" fmla="*/ 68 w 80"/>
                    <a:gd name="T11" fmla="*/ 68 h 79"/>
                    <a:gd name="T12" fmla="*/ 62 w 80"/>
                    <a:gd name="T13" fmla="*/ 73 h 79"/>
                    <a:gd name="T14" fmla="*/ 56 w 80"/>
                    <a:gd name="T15" fmla="*/ 76 h 79"/>
                    <a:gd name="T16" fmla="*/ 49 w 80"/>
                    <a:gd name="T17" fmla="*/ 79 h 79"/>
                    <a:gd name="T18" fmla="*/ 40 w 80"/>
                    <a:gd name="T19" fmla="*/ 79 h 79"/>
                    <a:gd name="T20" fmla="*/ 40 w 80"/>
                    <a:gd name="T21" fmla="*/ 79 h 79"/>
                    <a:gd name="T22" fmla="*/ 32 w 80"/>
                    <a:gd name="T23" fmla="*/ 79 h 79"/>
                    <a:gd name="T24" fmla="*/ 25 w 80"/>
                    <a:gd name="T25" fmla="*/ 76 h 79"/>
                    <a:gd name="T26" fmla="*/ 18 w 80"/>
                    <a:gd name="T27" fmla="*/ 73 h 79"/>
                    <a:gd name="T28" fmla="*/ 12 w 80"/>
                    <a:gd name="T29" fmla="*/ 68 h 79"/>
                    <a:gd name="T30" fmla="*/ 7 w 80"/>
                    <a:gd name="T31" fmla="*/ 62 h 79"/>
                    <a:gd name="T32" fmla="*/ 4 w 80"/>
                    <a:gd name="T33" fmla="*/ 55 h 79"/>
                    <a:gd name="T34" fmla="*/ 1 w 80"/>
                    <a:gd name="T35" fmla="*/ 47 h 79"/>
                    <a:gd name="T36" fmla="*/ 0 w 80"/>
                    <a:gd name="T37" fmla="*/ 40 h 79"/>
                    <a:gd name="T38" fmla="*/ 0 w 80"/>
                    <a:gd name="T39" fmla="*/ 40 h 79"/>
                    <a:gd name="T40" fmla="*/ 1 w 80"/>
                    <a:gd name="T41" fmla="*/ 31 h 79"/>
                    <a:gd name="T42" fmla="*/ 4 w 80"/>
                    <a:gd name="T43" fmla="*/ 24 h 79"/>
                    <a:gd name="T44" fmla="*/ 7 w 80"/>
                    <a:gd name="T45" fmla="*/ 18 h 79"/>
                    <a:gd name="T46" fmla="*/ 12 w 80"/>
                    <a:gd name="T47" fmla="*/ 12 h 79"/>
                    <a:gd name="T48" fmla="*/ 18 w 80"/>
                    <a:gd name="T49" fmla="*/ 7 h 79"/>
                    <a:gd name="T50" fmla="*/ 25 w 80"/>
                    <a:gd name="T51" fmla="*/ 3 h 79"/>
                    <a:gd name="T52" fmla="*/ 32 w 80"/>
                    <a:gd name="T53" fmla="*/ 1 h 79"/>
                    <a:gd name="T54" fmla="*/ 40 w 80"/>
                    <a:gd name="T55" fmla="*/ 0 h 79"/>
                    <a:gd name="T56" fmla="*/ 40 w 80"/>
                    <a:gd name="T57" fmla="*/ 0 h 79"/>
                    <a:gd name="T58" fmla="*/ 49 w 80"/>
                    <a:gd name="T59" fmla="*/ 1 h 79"/>
                    <a:gd name="T60" fmla="*/ 56 w 80"/>
                    <a:gd name="T61" fmla="*/ 3 h 79"/>
                    <a:gd name="T62" fmla="*/ 62 w 80"/>
                    <a:gd name="T63" fmla="*/ 7 h 79"/>
                    <a:gd name="T64" fmla="*/ 68 w 80"/>
                    <a:gd name="T65" fmla="*/ 12 h 79"/>
                    <a:gd name="T66" fmla="*/ 72 w 80"/>
                    <a:gd name="T67" fmla="*/ 18 h 79"/>
                    <a:gd name="T68" fmla="*/ 77 w 80"/>
                    <a:gd name="T69" fmla="*/ 24 h 79"/>
                    <a:gd name="T70" fmla="*/ 78 w 80"/>
                    <a:gd name="T71" fmla="*/ 31 h 79"/>
                    <a:gd name="T72" fmla="*/ 80 w 80"/>
                    <a:gd name="T73" fmla="*/ 40 h 79"/>
                    <a:gd name="T74" fmla="*/ 80 w 80"/>
                    <a:gd name="T75" fmla="*/ 4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0" h="79">
                      <a:moveTo>
                        <a:pt x="80" y="40"/>
                      </a:moveTo>
                      <a:lnTo>
                        <a:pt x="80" y="40"/>
                      </a:lnTo>
                      <a:lnTo>
                        <a:pt x="78" y="47"/>
                      </a:lnTo>
                      <a:lnTo>
                        <a:pt x="77" y="55"/>
                      </a:lnTo>
                      <a:lnTo>
                        <a:pt x="72" y="62"/>
                      </a:lnTo>
                      <a:lnTo>
                        <a:pt x="68" y="68"/>
                      </a:lnTo>
                      <a:lnTo>
                        <a:pt x="62" y="73"/>
                      </a:lnTo>
                      <a:lnTo>
                        <a:pt x="56" y="76"/>
                      </a:lnTo>
                      <a:lnTo>
                        <a:pt x="49" y="79"/>
                      </a:lnTo>
                      <a:lnTo>
                        <a:pt x="40" y="79"/>
                      </a:lnTo>
                      <a:lnTo>
                        <a:pt x="40" y="79"/>
                      </a:lnTo>
                      <a:lnTo>
                        <a:pt x="32" y="79"/>
                      </a:lnTo>
                      <a:lnTo>
                        <a:pt x="25" y="76"/>
                      </a:lnTo>
                      <a:lnTo>
                        <a:pt x="18" y="73"/>
                      </a:lnTo>
                      <a:lnTo>
                        <a:pt x="12" y="68"/>
                      </a:lnTo>
                      <a:lnTo>
                        <a:pt x="7" y="62"/>
                      </a:lnTo>
                      <a:lnTo>
                        <a:pt x="4" y="55"/>
                      </a:lnTo>
                      <a:lnTo>
                        <a:pt x="1" y="47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31"/>
                      </a:lnTo>
                      <a:lnTo>
                        <a:pt x="4" y="24"/>
                      </a:lnTo>
                      <a:lnTo>
                        <a:pt x="7" y="18"/>
                      </a:lnTo>
                      <a:lnTo>
                        <a:pt x="12" y="12"/>
                      </a:lnTo>
                      <a:lnTo>
                        <a:pt x="18" y="7"/>
                      </a:lnTo>
                      <a:lnTo>
                        <a:pt x="25" y="3"/>
                      </a:lnTo>
                      <a:lnTo>
                        <a:pt x="32" y="1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9" y="1"/>
                      </a:lnTo>
                      <a:lnTo>
                        <a:pt x="56" y="3"/>
                      </a:lnTo>
                      <a:lnTo>
                        <a:pt x="62" y="7"/>
                      </a:lnTo>
                      <a:lnTo>
                        <a:pt x="68" y="12"/>
                      </a:lnTo>
                      <a:lnTo>
                        <a:pt x="72" y="18"/>
                      </a:lnTo>
                      <a:lnTo>
                        <a:pt x="77" y="24"/>
                      </a:lnTo>
                      <a:lnTo>
                        <a:pt x="78" y="31"/>
                      </a:lnTo>
                      <a:lnTo>
                        <a:pt x="80" y="40"/>
                      </a:lnTo>
                      <a:lnTo>
                        <a:pt x="80" y="4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Line 320"/>
                <p:cNvSpPr>
                  <a:spLocks noChangeShapeType="1"/>
                </p:cNvSpPr>
                <p:nvPr/>
              </p:nvSpPr>
              <p:spPr bwMode="auto">
                <a:xfrm>
                  <a:off x="9415463" y="6064251"/>
                  <a:ext cx="0" cy="12541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Line 321"/>
                <p:cNvSpPr>
                  <a:spLocks noChangeShapeType="1"/>
                </p:cNvSpPr>
                <p:nvPr/>
              </p:nvSpPr>
              <p:spPr bwMode="auto">
                <a:xfrm>
                  <a:off x="9550400" y="6064251"/>
                  <a:ext cx="0" cy="12541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Freeform 322"/>
                <p:cNvSpPr/>
                <p:nvPr/>
              </p:nvSpPr>
              <p:spPr bwMode="auto">
                <a:xfrm>
                  <a:off x="8818563" y="5703888"/>
                  <a:ext cx="669925" cy="101600"/>
                </a:xfrm>
                <a:custGeom>
                  <a:avLst/>
                  <a:gdLst>
                    <a:gd name="T0" fmla="*/ 0 w 422"/>
                    <a:gd name="T1" fmla="*/ 64 h 64"/>
                    <a:gd name="T2" fmla="*/ 0 w 422"/>
                    <a:gd name="T3" fmla="*/ 24 h 64"/>
                    <a:gd name="T4" fmla="*/ 0 w 422"/>
                    <a:gd name="T5" fmla="*/ 24 h 64"/>
                    <a:gd name="T6" fmla="*/ 1 w 422"/>
                    <a:gd name="T7" fmla="*/ 19 h 64"/>
                    <a:gd name="T8" fmla="*/ 1 w 422"/>
                    <a:gd name="T9" fmla="*/ 15 h 64"/>
                    <a:gd name="T10" fmla="*/ 7 w 422"/>
                    <a:gd name="T11" fmla="*/ 8 h 64"/>
                    <a:gd name="T12" fmla="*/ 14 w 422"/>
                    <a:gd name="T13" fmla="*/ 3 h 64"/>
                    <a:gd name="T14" fmla="*/ 19 w 422"/>
                    <a:gd name="T15" fmla="*/ 2 h 64"/>
                    <a:gd name="T16" fmla="*/ 23 w 422"/>
                    <a:gd name="T17" fmla="*/ 0 h 64"/>
                    <a:gd name="T18" fmla="*/ 398 w 422"/>
                    <a:gd name="T19" fmla="*/ 0 h 64"/>
                    <a:gd name="T20" fmla="*/ 398 w 422"/>
                    <a:gd name="T21" fmla="*/ 0 h 64"/>
                    <a:gd name="T22" fmla="*/ 403 w 422"/>
                    <a:gd name="T23" fmla="*/ 2 h 64"/>
                    <a:gd name="T24" fmla="*/ 407 w 422"/>
                    <a:gd name="T25" fmla="*/ 3 h 64"/>
                    <a:gd name="T26" fmla="*/ 416 w 422"/>
                    <a:gd name="T27" fmla="*/ 8 h 64"/>
                    <a:gd name="T28" fmla="*/ 421 w 422"/>
                    <a:gd name="T29" fmla="*/ 15 h 64"/>
                    <a:gd name="T30" fmla="*/ 422 w 422"/>
                    <a:gd name="T31" fmla="*/ 19 h 64"/>
                    <a:gd name="T32" fmla="*/ 422 w 422"/>
                    <a:gd name="T33" fmla="*/ 24 h 64"/>
                    <a:gd name="T34" fmla="*/ 422 w 422"/>
                    <a:gd name="T35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22" h="64">
                      <a:moveTo>
                        <a:pt x="0" y="64"/>
                      </a:move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" y="19"/>
                      </a:lnTo>
                      <a:lnTo>
                        <a:pt x="1" y="15"/>
                      </a:lnTo>
                      <a:lnTo>
                        <a:pt x="7" y="8"/>
                      </a:lnTo>
                      <a:lnTo>
                        <a:pt x="14" y="3"/>
                      </a:lnTo>
                      <a:lnTo>
                        <a:pt x="19" y="2"/>
                      </a:lnTo>
                      <a:lnTo>
                        <a:pt x="23" y="0"/>
                      </a:lnTo>
                      <a:lnTo>
                        <a:pt x="398" y="0"/>
                      </a:lnTo>
                      <a:lnTo>
                        <a:pt x="398" y="0"/>
                      </a:lnTo>
                      <a:lnTo>
                        <a:pt x="403" y="2"/>
                      </a:lnTo>
                      <a:lnTo>
                        <a:pt x="407" y="3"/>
                      </a:lnTo>
                      <a:lnTo>
                        <a:pt x="416" y="8"/>
                      </a:lnTo>
                      <a:lnTo>
                        <a:pt x="421" y="15"/>
                      </a:lnTo>
                      <a:lnTo>
                        <a:pt x="422" y="19"/>
                      </a:lnTo>
                      <a:lnTo>
                        <a:pt x="422" y="24"/>
                      </a:lnTo>
                      <a:lnTo>
                        <a:pt x="422" y="64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Line 323"/>
                <p:cNvSpPr>
                  <a:spLocks noChangeShapeType="1"/>
                </p:cNvSpPr>
                <p:nvPr/>
              </p:nvSpPr>
              <p:spPr bwMode="auto">
                <a:xfrm flipV="1">
                  <a:off x="9155113" y="5630863"/>
                  <a:ext cx="0" cy="17145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" name="组合 1"/>
            <p:cNvGrpSpPr/>
            <p:nvPr/>
          </p:nvGrpSpPr>
          <p:grpSpPr>
            <a:xfrm>
              <a:off x="5775007" y="1315065"/>
              <a:ext cx="862800" cy="862800"/>
              <a:chOff x="5775007" y="1315065"/>
              <a:chExt cx="862800" cy="862800"/>
            </a:xfrm>
          </p:grpSpPr>
          <p:sp>
            <p:nvSpPr>
              <p:cNvPr id="37" name="Oval 124"/>
              <p:cNvSpPr/>
              <p:nvPr/>
            </p:nvSpPr>
            <p:spPr>
              <a:xfrm>
                <a:off x="5775007" y="1315065"/>
                <a:ext cx="862800" cy="862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22" name="Group 123"/>
              <p:cNvGrpSpPr/>
              <p:nvPr/>
            </p:nvGrpSpPr>
            <p:grpSpPr>
              <a:xfrm>
                <a:off x="6033931" y="1509974"/>
                <a:ext cx="344952" cy="472984"/>
                <a:chOff x="10282237" y="3676651"/>
                <a:chExt cx="671512" cy="920750"/>
              </a:xfrm>
            </p:grpSpPr>
            <p:sp>
              <p:nvSpPr>
                <p:cNvPr id="123" name="Freeform 159"/>
                <p:cNvSpPr/>
                <p:nvPr/>
              </p:nvSpPr>
              <p:spPr bwMode="auto">
                <a:xfrm>
                  <a:off x="10282237" y="3676651"/>
                  <a:ext cx="671512" cy="920750"/>
                </a:xfrm>
                <a:custGeom>
                  <a:avLst/>
                  <a:gdLst>
                    <a:gd name="T0" fmla="*/ 423 w 423"/>
                    <a:gd name="T1" fmla="*/ 574 h 580"/>
                    <a:gd name="T2" fmla="*/ 423 w 423"/>
                    <a:gd name="T3" fmla="*/ 574 h 580"/>
                    <a:gd name="T4" fmla="*/ 421 w 423"/>
                    <a:gd name="T5" fmla="*/ 576 h 580"/>
                    <a:gd name="T6" fmla="*/ 420 w 423"/>
                    <a:gd name="T7" fmla="*/ 579 h 580"/>
                    <a:gd name="T8" fmla="*/ 418 w 423"/>
                    <a:gd name="T9" fmla="*/ 580 h 580"/>
                    <a:gd name="T10" fmla="*/ 415 w 423"/>
                    <a:gd name="T11" fmla="*/ 580 h 580"/>
                    <a:gd name="T12" fmla="*/ 6 w 423"/>
                    <a:gd name="T13" fmla="*/ 580 h 580"/>
                    <a:gd name="T14" fmla="*/ 6 w 423"/>
                    <a:gd name="T15" fmla="*/ 580 h 580"/>
                    <a:gd name="T16" fmla="*/ 3 w 423"/>
                    <a:gd name="T17" fmla="*/ 580 h 580"/>
                    <a:gd name="T18" fmla="*/ 1 w 423"/>
                    <a:gd name="T19" fmla="*/ 579 h 580"/>
                    <a:gd name="T20" fmla="*/ 0 w 423"/>
                    <a:gd name="T21" fmla="*/ 576 h 580"/>
                    <a:gd name="T22" fmla="*/ 0 w 423"/>
                    <a:gd name="T23" fmla="*/ 574 h 580"/>
                    <a:gd name="T24" fmla="*/ 0 w 423"/>
                    <a:gd name="T25" fmla="*/ 6 h 580"/>
                    <a:gd name="T26" fmla="*/ 0 w 423"/>
                    <a:gd name="T27" fmla="*/ 6 h 580"/>
                    <a:gd name="T28" fmla="*/ 0 w 423"/>
                    <a:gd name="T29" fmla="*/ 3 h 580"/>
                    <a:gd name="T30" fmla="*/ 1 w 423"/>
                    <a:gd name="T31" fmla="*/ 2 h 580"/>
                    <a:gd name="T32" fmla="*/ 3 w 423"/>
                    <a:gd name="T33" fmla="*/ 0 h 580"/>
                    <a:gd name="T34" fmla="*/ 6 w 423"/>
                    <a:gd name="T35" fmla="*/ 0 h 580"/>
                    <a:gd name="T36" fmla="*/ 415 w 423"/>
                    <a:gd name="T37" fmla="*/ 0 h 580"/>
                    <a:gd name="T38" fmla="*/ 415 w 423"/>
                    <a:gd name="T39" fmla="*/ 0 h 580"/>
                    <a:gd name="T40" fmla="*/ 418 w 423"/>
                    <a:gd name="T41" fmla="*/ 0 h 580"/>
                    <a:gd name="T42" fmla="*/ 420 w 423"/>
                    <a:gd name="T43" fmla="*/ 2 h 580"/>
                    <a:gd name="T44" fmla="*/ 421 w 423"/>
                    <a:gd name="T45" fmla="*/ 3 h 580"/>
                    <a:gd name="T46" fmla="*/ 423 w 423"/>
                    <a:gd name="T47" fmla="*/ 6 h 580"/>
                    <a:gd name="T48" fmla="*/ 423 w 423"/>
                    <a:gd name="T49" fmla="*/ 574 h 5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23" h="580">
                      <a:moveTo>
                        <a:pt x="423" y="574"/>
                      </a:moveTo>
                      <a:lnTo>
                        <a:pt x="423" y="574"/>
                      </a:lnTo>
                      <a:lnTo>
                        <a:pt x="421" y="576"/>
                      </a:lnTo>
                      <a:lnTo>
                        <a:pt x="420" y="579"/>
                      </a:lnTo>
                      <a:lnTo>
                        <a:pt x="418" y="580"/>
                      </a:lnTo>
                      <a:lnTo>
                        <a:pt x="415" y="580"/>
                      </a:lnTo>
                      <a:lnTo>
                        <a:pt x="6" y="580"/>
                      </a:lnTo>
                      <a:lnTo>
                        <a:pt x="6" y="580"/>
                      </a:lnTo>
                      <a:lnTo>
                        <a:pt x="3" y="580"/>
                      </a:lnTo>
                      <a:lnTo>
                        <a:pt x="1" y="579"/>
                      </a:lnTo>
                      <a:lnTo>
                        <a:pt x="0" y="576"/>
                      </a:lnTo>
                      <a:lnTo>
                        <a:pt x="0" y="57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415" y="0"/>
                      </a:lnTo>
                      <a:lnTo>
                        <a:pt x="415" y="0"/>
                      </a:lnTo>
                      <a:lnTo>
                        <a:pt x="418" y="0"/>
                      </a:lnTo>
                      <a:lnTo>
                        <a:pt x="420" y="2"/>
                      </a:lnTo>
                      <a:lnTo>
                        <a:pt x="421" y="3"/>
                      </a:lnTo>
                      <a:lnTo>
                        <a:pt x="423" y="6"/>
                      </a:lnTo>
                      <a:lnTo>
                        <a:pt x="423" y="574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Rectangle 160"/>
                <p:cNvSpPr>
                  <a:spLocks noChangeArrowheads="1"/>
                </p:cNvSpPr>
                <p:nvPr/>
              </p:nvSpPr>
              <p:spPr bwMode="auto">
                <a:xfrm>
                  <a:off x="10374312" y="3813176"/>
                  <a:ext cx="487362" cy="115888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10374312" y="4017963"/>
                  <a:ext cx="0" cy="48260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10493375" y="4017963"/>
                  <a:ext cx="0" cy="384175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10617200" y="4017963"/>
                  <a:ext cx="0" cy="48260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Line 164"/>
                <p:cNvSpPr>
                  <a:spLocks noChangeShapeType="1"/>
                </p:cNvSpPr>
                <p:nvPr/>
              </p:nvSpPr>
              <p:spPr bwMode="auto">
                <a:xfrm flipV="1">
                  <a:off x="10739437" y="4017963"/>
                  <a:ext cx="0" cy="48260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10861675" y="4017963"/>
                  <a:ext cx="0" cy="48260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Line 166"/>
                <p:cNvSpPr>
                  <a:spLocks noChangeShapeType="1"/>
                </p:cNvSpPr>
                <p:nvPr/>
              </p:nvSpPr>
              <p:spPr bwMode="auto">
                <a:xfrm>
                  <a:off x="10364787" y="4017963"/>
                  <a:ext cx="506412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Line 167"/>
                <p:cNvSpPr>
                  <a:spLocks noChangeShapeType="1"/>
                </p:cNvSpPr>
                <p:nvPr/>
              </p:nvSpPr>
              <p:spPr bwMode="auto">
                <a:xfrm>
                  <a:off x="10364787" y="4114801"/>
                  <a:ext cx="506412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Line 168"/>
                <p:cNvSpPr>
                  <a:spLocks noChangeShapeType="1"/>
                </p:cNvSpPr>
                <p:nvPr/>
              </p:nvSpPr>
              <p:spPr bwMode="auto">
                <a:xfrm>
                  <a:off x="10364787" y="4208463"/>
                  <a:ext cx="506412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3" name="Line 169"/>
                <p:cNvSpPr>
                  <a:spLocks noChangeShapeType="1"/>
                </p:cNvSpPr>
                <p:nvPr/>
              </p:nvSpPr>
              <p:spPr bwMode="auto">
                <a:xfrm>
                  <a:off x="10364787" y="4305301"/>
                  <a:ext cx="506412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Line 170"/>
                <p:cNvSpPr>
                  <a:spLocks noChangeShapeType="1"/>
                </p:cNvSpPr>
                <p:nvPr/>
              </p:nvSpPr>
              <p:spPr bwMode="auto">
                <a:xfrm>
                  <a:off x="10364787" y="4402138"/>
                  <a:ext cx="374650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Line 171"/>
                <p:cNvSpPr>
                  <a:spLocks noChangeShapeType="1"/>
                </p:cNvSpPr>
                <p:nvPr/>
              </p:nvSpPr>
              <p:spPr bwMode="auto">
                <a:xfrm>
                  <a:off x="10364787" y="4495801"/>
                  <a:ext cx="506412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" name="组合 7"/>
            <p:cNvGrpSpPr/>
            <p:nvPr/>
          </p:nvGrpSpPr>
          <p:grpSpPr>
            <a:xfrm>
              <a:off x="6140713" y="2274654"/>
              <a:ext cx="170400" cy="154874"/>
              <a:chOff x="6140713" y="2274654"/>
              <a:chExt cx="170400" cy="154874"/>
            </a:xfrm>
          </p:grpSpPr>
          <p:cxnSp>
            <p:nvCxnSpPr>
              <p:cNvPr id="136" name="Straight Connector 140"/>
              <p:cNvCxnSpPr/>
              <p:nvPr/>
            </p:nvCxnSpPr>
            <p:spPr>
              <a:xfrm rot="8100000">
                <a:off x="6156238" y="2351124"/>
                <a:ext cx="154875" cy="0"/>
              </a:xfrm>
              <a:prstGeom prst="line">
                <a:avLst/>
              </a:prstGeom>
              <a:ln w="25400">
                <a:solidFill>
                  <a:srgbClr val="8DCC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44"/>
              <p:cNvCxnSpPr/>
              <p:nvPr/>
            </p:nvCxnSpPr>
            <p:spPr>
              <a:xfrm rot="8100000">
                <a:off x="6140713" y="2274654"/>
                <a:ext cx="0" cy="154874"/>
              </a:xfrm>
              <a:prstGeom prst="line">
                <a:avLst/>
              </a:prstGeom>
              <a:ln w="25400">
                <a:solidFill>
                  <a:srgbClr val="8DCC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/>
            <p:nvPr/>
          </p:nvGrpSpPr>
          <p:grpSpPr>
            <a:xfrm>
              <a:off x="6140713" y="3532178"/>
              <a:ext cx="170400" cy="154874"/>
              <a:chOff x="6140713" y="3532178"/>
              <a:chExt cx="170400" cy="154874"/>
            </a:xfrm>
          </p:grpSpPr>
          <p:cxnSp>
            <p:nvCxnSpPr>
              <p:cNvPr id="138" name="Straight Connector 147"/>
              <p:cNvCxnSpPr/>
              <p:nvPr/>
            </p:nvCxnSpPr>
            <p:spPr>
              <a:xfrm rot="8100000">
                <a:off x="6156238" y="3608648"/>
                <a:ext cx="154875" cy="0"/>
              </a:xfrm>
              <a:prstGeom prst="line">
                <a:avLst/>
              </a:prstGeom>
              <a:ln w="25400">
                <a:solidFill>
                  <a:srgbClr val="8DCC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48"/>
              <p:cNvCxnSpPr/>
              <p:nvPr/>
            </p:nvCxnSpPr>
            <p:spPr>
              <a:xfrm rot="8100000">
                <a:off x="6140713" y="3532178"/>
                <a:ext cx="0" cy="154874"/>
              </a:xfrm>
              <a:prstGeom prst="line">
                <a:avLst/>
              </a:prstGeom>
              <a:ln w="25400">
                <a:solidFill>
                  <a:srgbClr val="8DCC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/>
            <p:cNvGrpSpPr/>
            <p:nvPr/>
          </p:nvGrpSpPr>
          <p:grpSpPr>
            <a:xfrm>
              <a:off x="6140713" y="4812884"/>
              <a:ext cx="170398" cy="154874"/>
              <a:chOff x="6140713" y="4812884"/>
              <a:chExt cx="170398" cy="154874"/>
            </a:xfrm>
          </p:grpSpPr>
          <p:cxnSp>
            <p:nvCxnSpPr>
              <p:cNvPr id="140" name="Straight Connector 150"/>
              <p:cNvCxnSpPr/>
              <p:nvPr/>
            </p:nvCxnSpPr>
            <p:spPr>
              <a:xfrm rot="8100000">
                <a:off x="6156236" y="4889355"/>
                <a:ext cx="154875" cy="0"/>
              </a:xfrm>
              <a:prstGeom prst="line">
                <a:avLst/>
              </a:prstGeom>
              <a:ln w="25400">
                <a:solidFill>
                  <a:srgbClr val="8DCC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51"/>
              <p:cNvCxnSpPr/>
              <p:nvPr/>
            </p:nvCxnSpPr>
            <p:spPr>
              <a:xfrm rot="8100000">
                <a:off x="6140713" y="4812884"/>
                <a:ext cx="0" cy="154874"/>
              </a:xfrm>
              <a:prstGeom prst="line">
                <a:avLst/>
              </a:prstGeom>
              <a:ln w="25400">
                <a:solidFill>
                  <a:srgbClr val="8DCC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2" name="组合 141"/>
          <p:cNvGrpSpPr/>
          <p:nvPr/>
        </p:nvGrpSpPr>
        <p:grpSpPr>
          <a:xfrm>
            <a:off x="3995420" y="119380"/>
            <a:ext cx="3997325" cy="368300"/>
            <a:chOff x="6292" y="188"/>
            <a:chExt cx="6295" cy="580"/>
          </a:xfrm>
        </p:grpSpPr>
        <p:sp>
          <p:nvSpPr>
            <p:cNvPr id="143" name="同心圆 11"/>
            <p:cNvSpPr/>
            <p:nvPr/>
          </p:nvSpPr>
          <p:spPr>
            <a:xfrm>
              <a:off x="6292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4" name="同心圆 12"/>
            <p:cNvSpPr/>
            <p:nvPr/>
          </p:nvSpPr>
          <p:spPr>
            <a:xfrm>
              <a:off x="6906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5" name="同心圆 13"/>
            <p:cNvSpPr/>
            <p:nvPr/>
          </p:nvSpPr>
          <p:spPr>
            <a:xfrm>
              <a:off x="11658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6" name="同心圆 14"/>
            <p:cNvSpPr/>
            <p:nvPr/>
          </p:nvSpPr>
          <p:spPr>
            <a:xfrm>
              <a:off x="12269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7" name="文本框 146"/>
            <p:cNvSpPr txBox="1"/>
            <p:nvPr/>
          </p:nvSpPr>
          <p:spPr>
            <a:xfrm>
              <a:off x="7634" y="188"/>
              <a:ext cx="3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输入您的标题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C:\Users\yj\Desktop\laptop-3335722_960_720.jpglaptop-3335722_960_720"/>
          <p:cNvPicPr>
            <a:picLocks noChangeAspect="1"/>
          </p:cNvPicPr>
          <p:nvPr/>
        </p:nvPicPr>
        <p:blipFill>
          <a:blip r:embed="rId3"/>
          <a:srcRect t="28038" b="23510"/>
          <a:stretch>
            <a:fillRect/>
          </a:stretch>
        </p:blipFill>
        <p:spPr>
          <a:xfrm>
            <a:off x="-2540" y="-3175"/>
            <a:ext cx="12197715" cy="3865880"/>
          </a:xfrm>
          <a:prstGeom prst="rect">
            <a:avLst/>
          </a:prstGeom>
        </p:spPr>
      </p:pic>
      <p:grpSp>
        <p:nvGrpSpPr>
          <p:cNvPr id="4" name="Group 12"/>
          <p:cNvGrpSpPr/>
          <p:nvPr/>
        </p:nvGrpSpPr>
        <p:grpSpPr>
          <a:xfrm>
            <a:off x="5555999" y="3140422"/>
            <a:ext cx="1080000" cy="1080000"/>
            <a:chOff x="5292331" y="4623513"/>
            <a:chExt cx="1080000" cy="1080000"/>
          </a:xfrm>
        </p:grpSpPr>
        <p:sp>
          <p:nvSpPr>
            <p:cNvPr id="5" name="Teardrop 11"/>
            <p:cNvSpPr>
              <a:spLocks noChangeAspect="1"/>
            </p:cNvSpPr>
            <p:nvPr/>
          </p:nvSpPr>
          <p:spPr>
            <a:xfrm rot="18960000">
              <a:off x="5292331" y="4623513"/>
              <a:ext cx="1080000" cy="1080000"/>
            </a:xfrm>
            <a:prstGeom prst="teardrop">
              <a:avLst>
                <a:gd name="adj" fmla="val 157569"/>
              </a:avLst>
            </a:prstGeom>
            <a:solidFill>
              <a:schemeClr val="accent1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Oval 10"/>
            <p:cNvSpPr>
              <a:spLocks noChangeAspect="1"/>
            </p:cNvSpPr>
            <p:nvPr/>
          </p:nvSpPr>
          <p:spPr>
            <a:xfrm>
              <a:off x="5400331" y="4731513"/>
              <a:ext cx="864000" cy="864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ysClr val="window" lastClr="FFFFFF">
                  <a:alpha val="7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Content Placeholder 2"/>
          <p:cNvSpPr txBox="1"/>
          <p:nvPr/>
        </p:nvSpPr>
        <p:spPr>
          <a:xfrm>
            <a:off x="763953" y="5402243"/>
            <a:ext cx="10664092" cy="10362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Clr>
                <a:srgbClr val="1F608B">
                  <a:lumMod val="75000"/>
                </a:srgbClr>
              </a:buClr>
            </a:pPr>
            <a:r>
              <a:rPr lang="zh-CN" altLang="en-US" sz="1400" dirty="0">
                <a:solidFill>
                  <a:srgbClr val="BFBFBF"/>
                </a:solidFill>
                <a:cs typeface="+mn-ea"/>
                <a:sym typeface="+mn-lt"/>
              </a:rPr>
              <a:t>标题数字等都可以通过点击和重新输入进行更改，顶部</a:t>
            </a:r>
            <a:r>
              <a:rPr lang="en-US" altLang="zh-CN" sz="1400" dirty="0">
                <a:solidFill>
                  <a:srgbClr val="BFBFBF"/>
                </a:solidFill>
                <a:cs typeface="+mn-ea"/>
                <a:sym typeface="+mn-lt"/>
              </a:rPr>
              <a:t>“</a:t>
            </a:r>
            <a:r>
              <a:rPr lang="zh-CN" altLang="en-US" sz="1400" dirty="0">
                <a:solidFill>
                  <a:srgbClr val="BFBFBF"/>
                </a:solidFill>
                <a:cs typeface="+mn-ea"/>
                <a:sym typeface="+mn-lt"/>
              </a:rPr>
              <a:t>开始</a:t>
            </a:r>
            <a:r>
              <a:rPr lang="en-US" altLang="zh-CN" sz="1400" dirty="0">
                <a:solidFill>
                  <a:srgbClr val="BFBFBF"/>
                </a:solidFill>
                <a:cs typeface="+mn-ea"/>
                <a:sym typeface="+mn-lt"/>
              </a:rPr>
              <a:t>”</a:t>
            </a:r>
            <a:r>
              <a:rPr lang="zh-CN" altLang="en-US" sz="1400" dirty="0">
                <a:solidFill>
                  <a:srgbClr val="BFBFBF"/>
                </a:solidFill>
                <a:cs typeface="+mn-ea"/>
                <a:sym typeface="+mn-lt"/>
              </a:rPr>
              <a:t>面板中可以对字体、字号、颜色、行距等进行修改。标题数字等都可以通过点击和重新输入进行更改，顶部</a:t>
            </a:r>
            <a:r>
              <a:rPr lang="en-US" altLang="zh-CN" sz="1400" dirty="0">
                <a:solidFill>
                  <a:srgbClr val="BFBFBF"/>
                </a:solidFill>
                <a:cs typeface="+mn-ea"/>
                <a:sym typeface="+mn-lt"/>
              </a:rPr>
              <a:t>“</a:t>
            </a:r>
            <a:r>
              <a:rPr lang="zh-CN" altLang="en-US" sz="1400" dirty="0">
                <a:solidFill>
                  <a:srgbClr val="BFBFBF"/>
                </a:solidFill>
                <a:cs typeface="+mn-ea"/>
                <a:sym typeface="+mn-lt"/>
              </a:rPr>
              <a:t>开始</a:t>
            </a:r>
            <a:r>
              <a:rPr lang="en-US" altLang="zh-CN" sz="1400" dirty="0">
                <a:solidFill>
                  <a:srgbClr val="BFBFBF"/>
                </a:solidFill>
                <a:cs typeface="+mn-ea"/>
                <a:sym typeface="+mn-lt"/>
              </a:rPr>
              <a:t>”</a:t>
            </a:r>
            <a:r>
              <a:rPr lang="zh-CN" altLang="en-US" sz="1400" dirty="0">
                <a:solidFill>
                  <a:srgbClr val="BFBFBF"/>
                </a:solidFill>
                <a:cs typeface="+mn-ea"/>
                <a:sym typeface="+mn-lt"/>
              </a:rPr>
              <a:t>面板中可以对字体、字号、颜色、行距等进行修改。</a:t>
            </a:r>
          </a:p>
          <a:p>
            <a:pPr algn="ctr">
              <a:lnSpc>
                <a:spcPct val="150000"/>
              </a:lnSpc>
              <a:buClr>
                <a:srgbClr val="1F608B">
                  <a:lumMod val="75000"/>
                </a:srgbClr>
              </a:buClr>
            </a:pPr>
            <a:endParaRPr lang="en-US" sz="1400" dirty="0">
              <a:solidFill>
                <a:srgbClr val="BFBFBF"/>
              </a:solidFill>
              <a:cs typeface="+mn-ea"/>
              <a:sym typeface="+mn-lt"/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763953" y="4795090"/>
            <a:ext cx="10664092" cy="6923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Clr>
                <a:srgbClr val="1F608B">
                  <a:lumMod val="75000"/>
                </a:srgbClr>
              </a:buClr>
            </a:pPr>
            <a:r>
              <a:rPr lang="zh-CN" sz="2800" b="1" spc="3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输入标题</a:t>
            </a:r>
          </a:p>
        </p:txBody>
      </p:sp>
      <p:grpSp>
        <p:nvGrpSpPr>
          <p:cNvPr id="10" name="Group 19"/>
          <p:cNvGrpSpPr/>
          <p:nvPr/>
        </p:nvGrpSpPr>
        <p:grpSpPr>
          <a:xfrm>
            <a:off x="5828795" y="4629187"/>
            <a:ext cx="534408" cy="165606"/>
            <a:chOff x="10185009" y="4052544"/>
            <a:chExt cx="534408" cy="165606"/>
          </a:xfrm>
        </p:grpSpPr>
        <p:sp>
          <p:nvSpPr>
            <p:cNvPr id="11" name="Oval 16"/>
            <p:cNvSpPr/>
            <p:nvPr/>
          </p:nvSpPr>
          <p:spPr>
            <a:xfrm>
              <a:off x="10185009" y="4056150"/>
              <a:ext cx="162000" cy="162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Oval 17"/>
            <p:cNvSpPr/>
            <p:nvPr/>
          </p:nvSpPr>
          <p:spPr>
            <a:xfrm>
              <a:off x="10371213" y="4052544"/>
              <a:ext cx="162000" cy="162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Oval 18"/>
            <p:cNvSpPr/>
            <p:nvPr/>
          </p:nvSpPr>
          <p:spPr>
            <a:xfrm>
              <a:off x="10557417" y="4052544"/>
              <a:ext cx="162000" cy="162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-570865" y="-972185"/>
            <a:ext cx="3353435" cy="3966210"/>
          </a:xfrm>
          <a:custGeom>
            <a:avLst/>
            <a:gdLst>
              <a:gd name="connsiteX0" fmla="*/ 486 w 6855"/>
              <a:gd name="connsiteY0" fmla="*/ 5251 h 8108"/>
              <a:gd name="connsiteX1" fmla="*/ 1945 w 6855"/>
              <a:gd name="connsiteY1" fmla="*/ 1373 h 8108"/>
              <a:gd name="connsiteX2" fmla="*/ 6625 w 6855"/>
              <a:gd name="connsiteY2" fmla="*/ 5100 h 8108"/>
              <a:gd name="connsiteX3" fmla="*/ 486 w 6855"/>
              <a:gd name="connsiteY3" fmla="*/ 5251 h 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6" h="8108">
                <a:moveTo>
                  <a:pt x="486" y="5251"/>
                </a:moveTo>
                <a:cubicBezTo>
                  <a:pt x="-808" y="2326"/>
                  <a:pt x="763" y="2236"/>
                  <a:pt x="1945" y="1373"/>
                </a:cubicBezTo>
                <a:cubicBezTo>
                  <a:pt x="7148" y="-1468"/>
                  <a:pt x="7171" y="259"/>
                  <a:pt x="6625" y="5100"/>
                </a:cubicBezTo>
                <a:cubicBezTo>
                  <a:pt x="5624" y="9532"/>
                  <a:pt x="2147" y="8622"/>
                  <a:pt x="486" y="5251"/>
                </a:cubicBezTo>
                <a:close/>
              </a:path>
            </a:pathLst>
          </a:custGeom>
          <a:solidFill>
            <a:srgbClr val="8EC5BA"/>
          </a:solidFill>
          <a:ln>
            <a:noFill/>
          </a:ln>
          <a:effectLst>
            <a:outerShdw blurRad="431800" dist="114300" dir="10800000" algn="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9889490" y="3801745"/>
            <a:ext cx="3353435" cy="3966210"/>
          </a:xfrm>
          <a:custGeom>
            <a:avLst/>
            <a:gdLst>
              <a:gd name="connsiteX0" fmla="*/ 486 w 6855"/>
              <a:gd name="connsiteY0" fmla="*/ 5251 h 8108"/>
              <a:gd name="connsiteX1" fmla="*/ 1945 w 6855"/>
              <a:gd name="connsiteY1" fmla="*/ 1373 h 8108"/>
              <a:gd name="connsiteX2" fmla="*/ 6625 w 6855"/>
              <a:gd name="connsiteY2" fmla="*/ 5100 h 8108"/>
              <a:gd name="connsiteX3" fmla="*/ 486 w 6855"/>
              <a:gd name="connsiteY3" fmla="*/ 5251 h 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6" h="8108">
                <a:moveTo>
                  <a:pt x="486" y="5251"/>
                </a:moveTo>
                <a:cubicBezTo>
                  <a:pt x="-808" y="2326"/>
                  <a:pt x="763" y="2236"/>
                  <a:pt x="1945" y="1373"/>
                </a:cubicBezTo>
                <a:cubicBezTo>
                  <a:pt x="7148" y="-1468"/>
                  <a:pt x="7171" y="259"/>
                  <a:pt x="6625" y="5100"/>
                </a:cubicBezTo>
                <a:cubicBezTo>
                  <a:pt x="5624" y="9532"/>
                  <a:pt x="2147" y="8622"/>
                  <a:pt x="486" y="5251"/>
                </a:cubicBezTo>
                <a:close/>
              </a:path>
            </a:pathLst>
          </a:custGeom>
          <a:solidFill>
            <a:srgbClr val="8EC5BA"/>
          </a:solidFill>
          <a:ln>
            <a:noFill/>
          </a:ln>
          <a:effectLst>
            <a:outerShdw blurRad="431800" dist="114300" dir="10800000" algn="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同心圆 34"/>
          <p:cNvSpPr/>
          <p:nvPr/>
        </p:nvSpPr>
        <p:spPr>
          <a:xfrm>
            <a:off x="5908675" y="1731010"/>
            <a:ext cx="375920" cy="382270"/>
          </a:xfrm>
          <a:prstGeom prst="donut">
            <a:avLst/>
          </a:prstGeom>
          <a:solidFill>
            <a:srgbClr val="8EC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6" name="同心圆 35"/>
          <p:cNvSpPr/>
          <p:nvPr/>
        </p:nvSpPr>
        <p:spPr>
          <a:xfrm>
            <a:off x="6490335" y="1793240"/>
            <a:ext cx="273050" cy="273050"/>
          </a:xfrm>
          <a:prstGeom prst="donut">
            <a:avLst/>
          </a:prstGeom>
          <a:solidFill>
            <a:srgbClr val="8EC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7" name="同心圆 36"/>
          <p:cNvSpPr/>
          <p:nvPr/>
        </p:nvSpPr>
        <p:spPr>
          <a:xfrm>
            <a:off x="5419725" y="1793240"/>
            <a:ext cx="273050" cy="273050"/>
          </a:xfrm>
          <a:prstGeom prst="donut">
            <a:avLst/>
          </a:prstGeom>
          <a:solidFill>
            <a:srgbClr val="8EC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493260" y="3801745"/>
            <a:ext cx="4542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输入您的标题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730625" y="4541520"/>
            <a:ext cx="4731385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20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949825" y="2626360"/>
            <a:ext cx="2292350" cy="72898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PART.02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/>
      <p:bldP spid="39" grpId="0"/>
      <p:bldP spid="39" grpId="1"/>
      <p:bldP spid="4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清新绿色欧美风简约活动策划方案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00f4786-f05c-4162-b989-771c7b50d46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8EC5BA"/>
      </a:accent1>
      <a:accent2>
        <a:srgbClr val="A0CDC1"/>
      </a:accent2>
      <a:accent3>
        <a:srgbClr val="8EB603"/>
      </a:accent3>
      <a:accent4>
        <a:srgbClr val="113E15"/>
      </a:accent4>
      <a:accent5>
        <a:srgbClr val="4472C4"/>
      </a:accent5>
      <a:accent6>
        <a:srgbClr val="6EAC46"/>
      </a:accent6>
      <a:hlink>
        <a:srgbClr val="0563C1"/>
      </a:hlink>
      <a:folHlink>
        <a:srgbClr val="954D72"/>
      </a:folHlink>
    </a:clrScheme>
    <a:fontScheme name="wef253rl">
      <a:majorFont>
        <a:latin typeface="Agency FB"/>
        <a:ea typeface="Microsoft YaHei"/>
        <a:cs typeface=""/>
      </a:majorFont>
      <a:minorFont>
        <a:latin typeface="Agency FB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1945</Words>
  <Application>Microsoft Office PowerPoint</Application>
  <PresentationFormat>宽屏</PresentationFormat>
  <Paragraphs>192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Gill Sans</vt:lpstr>
      <vt:lpstr>黑体</vt:lpstr>
      <vt:lpstr>宋体</vt:lpstr>
      <vt:lpstr>微软雅黑</vt:lpstr>
      <vt:lpstr>微软雅黑</vt:lpstr>
      <vt:lpstr>Agency FB</vt:lpstr>
      <vt:lpstr>Arial</vt:lpstr>
      <vt:lpstr>Calibri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2021-07-14T00:55:00Z</dcterms:created>
  <dcterms:modified xsi:type="dcterms:W3CDTF">2023-01-11T01:40:49Z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F95939FDE4AD4B27ACCA4EA3A62B797B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