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2.xml" ContentType="application/vnd.openxmlformats-officedocument.presentationml.tag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28"/>
  </p:notesMasterIdLst>
  <p:handoutMasterIdLst>
    <p:handoutMasterId r:id="rId29"/>
  </p:handoutMasterIdLst>
  <p:sldIdLst>
    <p:sldId id="291" r:id="rId3"/>
    <p:sldId id="257" r:id="rId4"/>
    <p:sldId id="258" r:id="rId5"/>
    <p:sldId id="266" r:id="rId6"/>
    <p:sldId id="284" r:id="rId7"/>
    <p:sldId id="282" r:id="rId8"/>
    <p:sldId id="277" r:id="rId9"/>
    <p:sldId id="283" r:id="rId10"/>
    <p:sldId id="287" r:id="rId11"/>
    <p:sldId id="267" r:id="rId12"/>
    <p:sldId id="269" r:id="rId13"/>
    <p:sldId id="268" r:id="rId14"/>
    <p:sldId id="270" r:id="rId15"/>
    <p:sldId id="271" r:id="rId16"/>
    <p:sldId id="288" r:id="rId17"/>
    <p:sldId id="273" r:id="rId18"/>
    <p:sldId id="272" r:id="rId19"/>
    <p:sldId id="274" r:id="rId20"/>
    <p:sldId id="275" r:id="rId21"/>
    <p:sldId id="289" r:id="rId22"/>
    <p:sldId id="276" r:id="rId23"/>
    <p:sldId id="281" r:id="rId24"/>
    <p:sldId id="278" r:id="rId25"/>
    <p:sldId id="279" r:id="rId26"/>
    <p:sldId id="29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AA4"/>
    <a:srgbClr val="FFF2CC"/>
    <a:srgbClr val="6E0C20"/>
    <a:srgbClr val="F07970"/>
    <a:srgbClr val="FFF9E7"/>
    <a:srgbClr val="FFD966"/>
    <a:srgbClr val="D39542"/>
    <a:srgbClr val="C61F14"/>
    <a:srgbClr val="F3C358"/>
    <a:srgbClr val="EC5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98" y="-10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F2CC">
                <a:alpha val="49020"/>
              </a:srgbClr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项目1</c:v>
                </c:pt>
                <c:pt idx="1">
                  <c:v>项目2</c:v>
                </c:pt>
                <c:pt idx="2">
                  <c:v>项目3</c:v>
                </c:pt>
                <c:pt idx="3">
                  <c:v>项目4</c:v>
                </c:pt>
                <c:pt idx="4">
                  <c:v>项目5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28</c:v>
                </c:pt>
                <c:pt idx="2">
                  <c:v>20</c:v>
                </c:pt>
                <c:pt idx="3">
                  <c:v>15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5F-4641-AAD4-7BB6AF6CCF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6AAA4">
                <a:alpha val="49020"/>
              </a:srgbClr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项目1</c:v>
                </c:pt>
                <c:pt idx="1">
                  <c:v>项目2</c:v>
                </c:pt>
                <c:pt idx="2">
                  <c:v>项目3</c:v>
                </c:pt>
                <c:pt idx="3">
                  <c:v>项目4</c:v>
                </c:pt>
                <c:pt idx="4">
                  <c:v>项目5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</c:v>
                </c:pt>
                <c:pt idx="1">
                  <c:v>17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5F-4641-AAD4-7BB6AF6CC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8987648"/>
        <c:axId val="638993536"/>
      </c:areaChart>
      <c:catAx>
        <c:axId val="63898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38993536"/>
        <c:crosses val="autoZero"/>
        <c:auto val="1"/>
        <c:lblAlgn val="ctr"/>
        <c:lblOffset val="100"/>
        <c:noMultiLvlLbl val="0"/>
      </c:catAx>
      <c:valAx>
        <c:axId val="63899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389876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 sz="1000"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59-4CF2-AABD-CDF2F04063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6AA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59-4CF2-AABD-CDF2F04063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2901888"/>
        <c:axId val="642903424"/>
      </c:barChart>
      <c:catAx>
        <c:axId val="6429018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42903424"/>
        <c:crosses val="autoZero"/>
        <c:auto val="1"/>
        <c:lblAlgn val="ctr"/>
        <c:lblOffset val="100"/>
        <c:noMultiLvlLbl val="0"/>
      </c:catAx>
      <c:valAx>
        <c:axId val="6429034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FFFFFF">
                  <a:alpha val="18824"/>
                </a:srgb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4290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000"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C5-4247-9110-D1E0DA74DF78}"/>
              </c:ext>
            </c:extLst>
          </c:dPt>
          <c:dPt>
            <c:idx val="1"/>
            <c:bubble3D val="0"/>
            <c:spPr>
              <a:solidFill>
                <a:srgbClr val="F6AAA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C5-4247-9110-D1E0DA74DF78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C5-4247-9110-D1E0DA74D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543568244886"/>
          <c:y val="6.9390634002900797E-2"/>
          <c:w val="0.57414582132946601"/>
          <c:h val="0.861218731994197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>
                  <a:lumMod val="20000"/>
                  <a:lumOff val="80000"/>
                </a:schemeClr>
              </a:solidFill>
            </a:ln>
          </c:spPr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EF-4ABC-923E-17C4249BCDCA}"/>
              </c:ext>
            </c:extLst>
          </c:dPt>
          <c:dPt>
            <c:idx val="1"/>
            <c:bubble3D val="0"/>
            <c:spPr>
              <a:solidFill>
                <a:srgbClr val="F6AAA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EF-4ABC-923E-17C4249BCDCA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EF-4ABC-923E-17C4249BC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421A1-0136-4C15-B0D2-7313D18C803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0185B-34C5-45E8-9406-FEC17A7342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298095" y="690881"/>
            <a:ext cx="2153920" cy="183896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97831" y="1925053"/>
            <a:ext cx="3780592" cy="42254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298095" y="690881"/>
            <a:ext cx="2153920" cy="183896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97831" y="1925053"/>
            <a:ext cx="3780592" cy="42254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298095" y="690881"/>
            <a:ext cx="2153920" cy="18389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8111915" y="4530880"/>
            <a:ext cx="3327400" cy="16108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-138431" y="-127000"/>
            <a:ext cx="12495531" cy="7162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screen"/>
          <a:srcRect l="2949" r="8227" b="7072"/>
          <a:stretch>
            <a:fillRect/>
          </a:stretch>
        </p:blipFill>
        <p:spPr>
          <a:xfrm>
            <a:off x="425451" y="6096001"/>
            <a:ext cx="11341099" cy="330200"/>
          </a:xfrm>
          <a:custGeom>
            <a:avLst/>
            <a:gdLst>
              <a:gd name="connsiteX0" fmla="*/ 0 w 12191999"/>
              <a:gd name="connsiteY0" fmla="*/ 0 h 359441"/>
              <a:gd name="connsiteX1" fmla="*/ 12191999 w 12191999"/>
              <a:gd name="connsiteY1" fmla="*/ 0 h 359441"/>
              <a:gd name="connsiteX2" fmla="*/ 12191999 w 12191999"/>
              <a:gd name="connsiteY2" fmla="*/ 359441 h 359441"/>
              <a:gd name="connsiteX3" fmla="*/ 0 w 12191999"/>
              <a:gd name="connsiteY3" fmla="*/ 359441 h 35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59441">
                <a:moveTo>
                  <a:pt x="0" y="0"/>
                </a:moveTo>
                <a:lnTo>
                  <a:pt x="12191999" y="0"/>
                </a:lnTo>
                <a:lnTo>
                  <a:pt x="12191999" y="359441"/>
                </a:lnTo>
                <a:lnTo>
                  <a:pt x="0" y="359441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83290" y="0"/>
            <a:ext cx="1355740" cy="30132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-151766" y="-152400"/>
            <a:ext cx="12495531" cy="7162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6503026"/>
            <a:ext cx="12192000" cy="354974"/>
          </a:xfrm>
          <a:custGeom>
            <a:avLst/>
            <a:gdLst>
              <a:gd name="connsiteX0" fmla="*/ 0 w 12191999"/>
              <a:gd name="connsiteY0" fmla="*/ 0 h 359441"/>
              <a:gd name="connsiteX1" fmla="*/ 12191999 w 12191999"/>
              <a:gd name="connsiteY1" fmla="*/ 0 h 359441"/>
              <a:gd name="connsiteX2" fmla="*/ 12191999 w 12191999"/>
              <a:gd name="connsiteY2" fmla="*/ 359441 h 359441"/>
              <a:gd name="connsiteX3" fmla="*/ 0 w 12191999"/>
              <a:gd name="connsiteY3" fmla="*/ 359441 h 35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59441">
                <a:moveTo>
                  <a:pt x="0" y="0"/>
                </a:moveTo>
                <a:lnTo>
                  <a:pt x="12191999" y="0"/>
                </a:lnTo>
                <a:lnTo>
                  <a:pt x="12191999" y="359441"/>
                </a:lnTo>
                <a:lnTo>
                  <a:pt x="0" y="359441"/>
                </a:ln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68115" y="0"/>
            <a:ext cx="2423885" cy="392311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522516" y="522514"/>
            <a:ext cx="1291771" cy="121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372162" y="6858001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0" y="0"/>
            <a:ext cx="12192000" cy="67813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5" cstate="screen"/>
          <a:stretch>
            <a:fillRect/>
          </a:stretch>
        </p:blipFill>
        <p:spPr>
          <a:xfrm>
            <a:off x="138431" y="101600"/>
            <a:ext cx="11915140" cy="66548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6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jpeg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jpeg"/><Relationship Id="rId4" Type="http://schemas.openxmlformats.org/officeDocument/2006/relationships/image" Target="../media/image7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2.png"/><Relationship Id="rId4" Type="http://schemas.openxmlformats.org/officeDocument/2006/relationships/image" Target="../media/image8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.xml"/><Relationship Id="rId5" Type="http://schemas.openxmlformats.org/officeDocument/2006/relationships/image" Target="../media/image5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846809" y="0"/>
            <a:ext cx="8498385" cy="51662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2"/>
            <a:ext cx="1549667" cy="138122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66281" y="0"/>
            <a:ext cx="2153921" cy="3946358"/>
            <a:chOff x="666280" y="0"/>
            <a:chExt cx="2153921" cy="394635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666280" y="0"/>
              <a:ext cx="2153921" cy="394635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904775" y="1482824"/>
              <a:ext cx="914400" cy="952367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935705" y="827773"/>
            <a:ext cx="1299411" cy="12994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334325" y="1"/>
            <a:ext cx="1857676" cy="21271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7956888" y="933653"/>
            <a:ext cx="1052359" cy="8181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0312635" y="2631440"/>
            <a:ext cx="1122447" cy="1632552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7956889" y="3611493"/>
            <a:ext cx="3514287" cy="2517125"/>
            <a:chOff x="7956887" y="3611493"/>
            <a:chExt cx="3514287" cy="251712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0" cstate="screen"/>
            <a:srcRect/>
            <a:stretch>
              <a:fillRect/>
            </a:stretch>
          </p:blipFill>
          <p:spPr>
            <a:xfrm>
              <a:off x="8701237" y="4408369"/>
              <a:ext cx="2769937" cy="17202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11" cstate="screen"/>
            <a:srcRect/>
            <a:stretch>
              <a:fillRect/>
            </a:stretch>
          </p:blipFill>
          <p:spPr>
            <a:xfrm>
              <a:off x="7956887" y="3611493"/>
              <a:ext cx="3173602" cy="1590773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/>
        </p:nvSpPr>
        <p:spPr>
          <a:xfrm>
            <a:off x="4567378" y="5363291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恭贺新春新</a:t>
            </a:r>
            <a:r>
              <a:rPr lang="zh-CN" alt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年模</a:t>
            </a:r>
            <a:r>
              <a:rPr lang="zh-CN" alt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421397" y="1943236"/>
            <a:ext cx="4180115" cy="3931883"/>
            <a:chOff x="6421397" y="1943236"/>
            <a:chExt cx="4180114" cy="3931883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6421398" y="4047807"/>
              <a:ext cx="4180113" cy="1827312"/>
            </a:xfrm>
            <a:custGeom>
              <a:avLst/>
              <a:gdLst>
                <a:gd name="connsiteX0" fmla="*/ 0 w 4180113"/>
                <a:gd name="connsiteY0" fmla="*/ 0 h 1827312"/>
                <a:gd name="connsiteX1" fmla="*/ 4180113 w 4180113"/>
                <a:gd name="connsiteY1" fmla="*/ 0 h 1827312"/>
                <a:gd name="connsiteX2" fmla="*/ 4180113 w 4180113"/>
                <a:gd name="connsiteY2" fmla="*/ 1827312 h 1827312"/>
                <a:gd name="connsiteX3" fmla="*/ 0 w 4180113"/>
                <a:gd name="connsiteY3" fmla="*/ 1827312 h 182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0113" h="1827312">
                  <a:moveTo>
                    <a:pt x="0" y="0"/>
                  </a:moveTo>
                  <a:lnTo>
                    <a:pt x="4180113" y="0"/>
                  </a:lnTo>
                  <a:lnTo>
                    <a:pt x="4180113" y="1827312"/>
                  </a:lnTo>
                  <a:lnTo>
                    <a:pt x="0" y="1827312"/>
                  </a:lnTo>
                  <a:close/>
                </a:path>
              </a:pathLst>
            </a:custGeom>
            <a:blipFill>
              <a:blip r:embed="rId3" cstate="screen"/>
              <a:stretch>
                <a:fillRect/>
              </a:stretch>
            </a:blipFill>
            <a:ln w="12700"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6421397" y="1943236"/>
              <a:ext cx="4180113" cy="1827312"/>
            </a:xfrm>
            <a:custGeom>
              <a:avLst/>
              <a:gdLst>
                <a:gd name="connsiteX0" fmla="*/ 0 w 4180113"/>
                <a:gd name="connsiteY0" fmla="*/ 0 h 1827312"/>
                <a:gd name="connsiteX1" fmla="*/ 4180113 w 4180113"/>
                <a:gd name="connsiteY1" fmla="*/ 0 h 1827312"/>
                <a:gd name="connsiteX2" fmla="*/ 4180113 w 4180113"/>
                <a:gd name="connsiteY2" fmla="*/ 1827312 h 1827312"/>
                <a:gd name="connsiteX3" fmla="*/ 0 w 4180113"/>
                <a:gd name="connsiteY3" fmla="*/ 1827312 h 182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0113" h="1827312">
                  <a:moveTo>
                    <a:pt x="0" y="0"/>
                  </a:moveTo>
                  <a:lnTo>
                    <a:pt x="4180113" y="0"/>
                  </a:lnTo>
                  <a:lnTo>
                    <a:pt x="4180113" y="1827312"/>
                  </a:lnTo>
                  <a:lnTo>
                    <a:pt x="0" y="1827312"/>
                  </a:lnTo>
                  <a:close/>
                </a:path>
              </a:pathLst>
            </a:custGeom>
            <a:blipFill>
              <a:blip r:embed="rId3" cstate="screen"/>
              <a:stretch>
                <a:fillRect/>
              </a:stretch>
            </a:blipFill>
            <a:ln w="12700"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1" name="组合 30"/>
          <p:cNvGrpSpPr/>
          <p:nvPr/>
        </p:nvGrpSpPr>
        <p:grpSpPr>
          <a:xfrm>
            <a:off x="1819981" y="764220"/>
            <a:ext cx="2116671" cy="861774"/>
            <a:chOff x="797012" y="745763"/>
            <a:chExt cx="2116670" cy="861774"/>
          </a:xfrm>
        </p:grpSpPr>
        <p:sp>
          <p:nvSpPr>
            <p:cNvPr id="32" name="文本框 31"/>
            <p:cNvSpPr txBox="1"/>
            <p:nvPr/>
          </p:nvSpPr>
          <p:spPr>
            <a:xfrm>
              <a:off x="907001" y="745763"/>
              <a:ext cx="1826140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32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33" name="TextBox 26"/>
            <p:cNvSpPr txBox="1"/>
            <p:nvPr/>
          </p:nvSpPr>
          <p:spPr>
            <a:xfrm>
              <a:off x="797012" y="1330538"/>
              <a:ext cx="21166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spc="6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ADDTHETITLE</a:t>
              </a:r>
              <a:endParaRPr lang="id-ID" sz="1200" spc="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984793" y="2619977"/>
            <a:ext cx="1757092" cy="503310"/>
            <a:chOff x="2179559" y="2951579"/>
            <a:chExt cx="1757092" cy="503310"/>
          </a:xfrm>
        </p:grpSpPr>
        <p:sp>
          <p:nvSpPr>
            <p:cNvPr id="39" name="矩形: 圆角 38"/>
            <p:cNvSpPr/>
            <p:nvPr/>
          </p:nvSpPr>
          <p:spPr>
            <a:xfrm>
              <a:off x="2179559" y="2951579"/>
              <a:ext cx="1757092" cy="503310"/>
            </a:xfrm>
            <a:prstGeom prst="roundRect">
              <a:avLst/>
            </a:prstGeom>
            <a:noFill/>
            <a:ln>
              <a:solidFill>
                <a:srgbClr val="F1B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351822" y="2972402"/>
              <a:ext cx="1415772" cy="46166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4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中心内容</a:t>
              </a:r>
            </a:p>
          </p:txBody>
        </p:sp>
      </p:grpSp>
      <p:sp>
        <p:nvSpPr>
          <p:cNvPr id="48" name="矩形 47"/>
          <p:cNvSpPr/>
          <p:nvPr/>
        </p:nvSpPr>
        <p:spPr>
          <a:xfrm>
            <a:off x="1735203" y="3403330"/>
            <a:ext cx="4035403" cy="95410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spc="300">
                <a:solidFill>
                  <a:srgbClr val="FFFFFF"/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309300" y="5401683"/>
            <a:ext cx="1550225" cy="66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矩形 51"/>
          <p:cNvSpPr/>
          <p:nvPr/>
        </p:nvSpPr>
        <p:spPr>
          <a:xfrm>
            <a:off x="1735203" y="4608760"/>
            <a:ext cx="4035403" cy="95410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spc="300">
                <a:solidFill>
                  <a:srgbClr val="FFFFFF"/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15566" y="770170"/>
            <a:ext cx="2116671" cy="861774"/>
            <a:chOff x="797012" y="745763"/>
            <a:chExt cx="2116670" cy="861774"/>
          </a:xfrm>
        </p:grpSpPr>
        <p:sp>
          <p:nvSpPr>
            <p:cNvPr id="3" name="文本框 2"/>
            <p:cNvSpPr txBox="1"/>
            <p:nvPr/>
          </p:nvSpPr>
          <p:spPr>
            <a:xfrm>
              <a:off x="907001" y="745763"/>
              <a:ext cx="1826140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32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4" name="TextBox 26"/>
            <p:cNvSpPr txBox="1"/>
            <p:nvPr/>
          </p:nvSpPr>
          <p:spPr>
            <a:xfrm>
              <a:off x="797012" y="1330538"/>
              <a:ext cx="21166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spc="6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ADDTHETITLE</a:t>
              </a:r>
              <a:endParaRPr lang="id-ID" sz="1200" spc="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447926" y="2400594"/>
            <a:ext cx="2989733" cy="2989731"/>
            <a:chOff x="4601134" y="2137333"/>
            <a:chExt cx="2989733" cy="2989731"/>
          </a:xfrm>
        </p:grpSpPr>
        <p:sp>
          <p:nvSpPr>
            <p:cNvPr id="6" name="弧形 5"/>
            <p:cNvSpPr/>
            <p:nvPr/>
          </p:nvSpPr>
          <p:spPr>
            <a:xfrm rot="16200000" flipH="1">
              <a:off x="4601135" y="2137332"/>
              <a:ext cx="2989731" cy="2989733"/>
            </a:xfrm>
            <a:prstGeom prst="arc">
              <a:avLst>
                <a:gd name="adj1" fmla="val 16214602"/>
                <a:gd name="adj2" fmla="val 21906"/>
              </a:avLst>
            </a:prstGeom>
            <a:solidFill>
              <a:srgbClr val="FFF2CC">
                <a:alpha val="49020"/>
              </a:srgbClr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任意多边形 17"/>
            <p:cNvSpPr/>
            <p:nvPr/>
          </p:nvSpPr>
          <p:spPr>
            <a:xfrm>
              <a:off x="6096001" y="3632199"/>
              <a:ext cx="1408581" cy="1408582"/>
            </a:xfrm>
            <a:custGeom>
              <a:avLst/>
              <a:gdLst>
                <a:gd name="connsiteX0" fmla="*/ 0 w 1683657"/>
                <a:gd name="connsiteY0" fmla="*/ 0 h 1683658"/>
                <a:gd name="connsiteX1" fmla="*/ 1683657 w 1683657"/>
                <a:gd name="connsiteY1" fmla="*/ 0 h 1683658"/>
                <a:gd name="connsiteX2" fmla="*/ 1683657 w 1683657"/>
                <a:gd name="connsiteY2" fmla="*/ 1 h 1683658"/>
                <a:gd name="connsiteX3" fmla="*/ 0 w 1683657"/>
                <a:gd name="connsiteY3" fmla="*/ 1683658 h 1683658"/>
                <a:gd name="connsiteX4" fmla="*/ 0 w 1683657"/>
                <a:gd name="connsiteY4" fmla="*/ 0 h 168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3657" h="1683658">
                  <a:moveTo>
                    <a:pt x="0" y="0"/>
                  </a:moveTo>
                  <a:lnTo>
                    <a:pt x="1683657" y="0"/>
                  </a:lnTo>
                  <a:lnTo>
                    <a:pt x="1683657" y="1"/>
                  </a:lnTo>
                  <a:cubicBezTo>
                    <a:pt x="1683657" y="929859"/>
                    <a:pt x="929858" y="1683658"/>
                    <a:pt x="0" y="168365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任意多边形 16"/>
            <p:cNvSpPr/>
            <p:nvPr/>
          </p:nvSpPr>
          <p:spPr>
            <a:xfrm>
              <a:off x="6096001" y="2223619"/>
              <a:ext cx="1408581" cy="1408580"/>
            </a:xfrm>
            <a:custGeom>
              <a:avLst/>
              <a:gdLst>
                <a:gd name="connsiteX0" fmla="*/ 0 w 1683657"/>
                <a:gd name="connsiteY0" fmla="*/ 0 h 1683656"/>
                <a:gd name="connsiteX1" fmla="*/ 1674964 w 1683657"/>
                <a:gd name="connsiteY1" fmla="*/ 1511513 h 1683656"/>
                <a:gd name="connsiteX2" fmla="*/ 1683657 w 1683657"/>
                <a:gd name="connsiteY2" fmla="*/ 1683656 h 1683656"/>
                <a:gd name="connsiteX3" fmla="*/ 0 w 1683657"/>
                <a:gd name="connsiteY3" fmla="*/ 1683656 h 1683656"/>
                <a:gd name="connsiteX4" fmla="*/ 0 w 1683657"/>
                <a:gd name="connsiteY4" fmla="*/ 0 h 168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3657" h="1683656">
                  <a:moveTo>
                    <a:pt x="0" y="0"/>
                  </a:moveTo>
                  <a:cubicBezTo>
                    <a:pt x="871742" y="0"/>
                    <a:pt x="1588745" y="662519"/>
                    <a:pt x="1674964" y="1511513"/>
                  </a:cubicBezTo>
                  <a:lnTo>
                    <a:pt x="1683657" y="1683656"/>
                  </a:lnTo>
                  <a:lnTo>
                    <a:pt x="0" y="16836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任意多边形 22"/>
            <p:cNvSpPr/>
            <p:nvPr/>
          </p:nvSpPr>
          <p:spPr>
            <a:xfrm flipH="1">
              <a:off x="4687418" y="2223619"/>
              <a:ext cx="1408581" cy="1408580"/>
            </a:xfrm>
            <a:custGeom>
              <a:avLst/>
              <a:gdLst>
                <a:gd name="connsiteX0" fmla="*/ 0 w 1683657"/>
                <a:gd name="connsiteY0" fmla="*/ 0 h 1683656"/>
                <a:gd name="connsiteX1" fmla="*/ 1674964 w 1683657"/>
                <a:gd name="connsiteY1" fmla="*/ 1511513 h 1683656"/>
                <a:gd name="connsiteX2" fmla="*/ 1683657 w 1683657"/>
                <a:gd name="connsiteY2" fmla="*/ 1683656 h 1683656"/>
                <a:gd name="connsiteX3" fmla="*/ 0 w 1683657"/>
                <a:gd name="connsiteY3" fmla="*/ 1683656 h 1683656"/>
                <a:gd name="connsiteX4" fmla="*/ 0 w 1683657"/>
                <a:gd name="connsiteY4" fmla="*/ 0 h 168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3657" h="1683656">
                  <a:moveTo>
                    <a:pt x="0" y="0"/>
                  </a:moveTo>
                  <a:cubicBezTo>
                    <a:pt x="871742" y="0"/>
                    <a:pt x="1588745" y="662519"/>
                    <a:pt x="1674964" y="1511513"/>
                  </a:cubicBezTo>
                  <a:lnTo>
                    <a:pt x="1683657" y="1683656"/>
                  </a:lnTo>
                  <a:lnTo>
                    <a:pt x="0" y="16836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246910" y="2612657"/>
              <a:ext cx="5405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S</a:t>
              </a:r>
              <a:endParaRPr lang="zh-CN" alt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266742" y="2661115"/>
              <a:ext cx="8114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W</a:t>
              </a:r>
              <a:endParaRPr lang="zh-CN" alt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154787" y="3753203"/>
              <a:ext cx="7489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O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403799" y="3753203"/>
              <a:ext cx="5373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T</a:t>
              </a:r>
              <a:endParaRPr lang="zh-CN" alt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767898" y="2707379"/>
            <a:ext cx="2989732" cy="1343552"/>
            <a:chOff x="5493094" y="3391478"/>
            <a:chExt cx="2989732" cy="1343552"/>
          </a:xfrm>
        </p:grpSpPr>
        <p:sp>
          <p:nvSpPr>
            <p:cNvPr id="36" name="矩形 35"/>
            <p:cNvSpPr/>
            <p:nvPr/>
          </p:nvSpPr>
          <p:spPr>
            <a:xfrm>
              <a:off x="5493094" y="3904033"/>
              <a:ext cx="2989732" cy="83099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200" spc="300">
                  <a:solidFill>
                    <a:srgbClr val="FFFFFF"/>
                  </a:solidFill>
                  <a:cs typeface="+mn-ea"/>
                  <a:sym typeface="+mn-lt"/>
                </a:rPr>
                <a:t>请在此处添加具体内容，文字尽量言简意赅，简单说明即可。</a:t>
              </a: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5575401" y="3391478"/>
              <a:ext cx="1757092" cy="503310"/>
              <a:chOff x="2179559" y="2951579"/>
              <a:chExt cx="1757092" cy="503310"/>
            </a:xfrm>
          </p:grpSpPr>
          <p:sp>
            <p:nvSpPr>
              <p:cNvPr id="38" name="矩形: 圆角 37"/>
              <p:cNvSpPr/>
              <p:nvPr/>
            </p:nvSpPr>
            <p:spPr>
              <a:xfrm>
                <a:off x="2179559" y="2951579"/>
                <a:ext cx="1757092" cy="503310"/>
              </a:xfrm>
              <a:prstGeom prst="roundRect">
                <a:avLst/>
              </a:prstGeom>
              <a:noFill/>
              <a:ln>
                <a:solidFill>
                  <a:srgbClr val="F1B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2351822" y="2972402"/>
                <a:ext cx="1415772" cy="461665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中心内容</a:t>
                </a: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1125827" y="2657055"/>
            <a:ext cx="2989732" cy="1358066"/>
            <a:chOff x="1560097" y="4318127"/>
            <a:chExt cx="2989732" cy="1358066"/>
          </a:xfrm>
        </p:grpSpPr>
        <p:sp>
          <p:nvSpPr>
            <p:cNvPr id="57" name="矩形 56"/>
            <p:cNvSpPr/>
            <p:nvPr/>
          </p:nvSpPr>
          <p:spPr>
            <a:xfrm>
              <a:off x="1560097" y="4845196"/>
              <a:ext cx="2989732" cy="83099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r">
                <a:lnSpc>
                  <a:spcPct val="200000"/>
                </a:lnSpc>
                <a:defRPr/>
              </a:pPr>
              <a:r>
                <a:rPr lang="zh-CN" altLang="en-US" sz="1200" spc="300">
                  <a:solidFill>
                    <a:srgbClr val="FFFFFF"/>
                  </a:solidFill>
                  <a:cs typeface="+mn-ea"/>
                  <a:sym typeface="+mn-lt"/>
                </a:rPr>
                <a:t>请在此处添加具体内容，文字尽量言简意赅，简单说明即可。</a:t>
              </a: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2734681" y="4318127"/>
              <a:ext cx="1757092" cy="503310"/>
              <a:chOff x="2179559" y="2951579"/>
              <a:chExt cx="1757092" cy="503310"/>
            </a:xfrm>
          </p:grpSpPr>
          <p:sp>
            <p:nvSpPr>
              <p:cNvPr id="59" name="矩形: 圆角 58"/>
              <p:cNvSpPr/>
              <p:nvPr/>
            </p:nvSpPr>
            <p:spPr>
              <a:xfrm>
                <a:off x="2179559" y="2951579"/>
                <a:ext cx="1757092" cy="503310"/>
              </a:xfrm>
              <a:prstGeom prst="roundRect">
                <a:avLst/>
              </a:prstGeom>
              <a:noFill/>
              <a:ln>
                <a:solidFill>
                  <a:srgbClr val="F1B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2351822" y="2972402"/>
                <a:ext cx="1415772" cy="461665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中心内容</a:t>
                </a: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7767898" y="4444104"/>
            <a:ext cx="2989732" cy="1343552"/>
            <a:chOff x="5493094" y="3391478"/>
            <a:chExt cx="2989732" cy="1343552"/>
          </a:xfrm>
        </p:grpSpPr>
        <p:sp>
          <p:nvSpPr>
            <p:cNvPr id="62" name="矩形 61"/>
            <p:cNvSpPr/>
            <p:nvPr/>
          </p:nvSpPr>
          <p:spPr>
            <a:xfrm>
              <a:off x="5493094" y="3904033"/>
              <a:ext cx="2989732" cy="83099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200" spc="300">
                  <a:solidFill>
                    <a:srgbClr val="FFFFFF"/>
                  </a:solidFill>
                  <a:cs typeface="+mn-ea"/>
                  <a:sym typeface="+mn-lt"/>
                </a:rPr>
                <a:t>请在此处添加具体内容，文字尽量言简意赅，简单说明即可。</a:t>
              </a: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5575401" y="3391478"/>
              <a:ext cx="1757092" cy="503310"/>
              <a:chOff x="2179559" y="2951579"/>
              <a:chExt cx="1757092" cy="503310"/>
            </a:xfrm>
          </p:grpSpPr>
          <p:sp>
            <p:nvSpPr>
              <p:cNvPr id="64" name="矩形: 圆角 63"/>
              <p:cNvSpPr/>
              <p:nvPr/>
            </p:nvSpPr>
            <p:spPr>
              <a:xfrm>
                <a:off x="2179559" y="2951579"/>
                <a:ext cx="1757092" cy="503310"/>
              </a:xfrm>
              <a:prstGeom prst="roundRect">
                <a:avLst/>
              </a:prstGeom>
              <a:noFill/>
              <a:ln>
                <a:solidFill>
                  <a:srgbClr val="F1B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2351822" y="2972402"/>
                <a:ext cx="1415772" cy="461665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中心内容</a:t>
                </a: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1125827" y="4393780"/>
            <a:ext cx="2989732" cy="1358066"/>
            <a:chOff x="1560097" y="4318127"/>
            <a:chExt cx="2989732" cy="1358066"/>
          </a:xfrm>
        </p:grpSpPr>
        <p:sp>
          <p:nvSpPr>
            <p:cNvPr id="67" name="矩形 66"/>
            <p:cNvSpPr/>
            <p:nvPr/>
          </p:nvSpPr>
          <p:spPr>
            <a:xfrm>
              <a:off x="1560097" y="4845196"/>
              <a:ext cx="2989732" cy="83099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r">
                <a:lnSpc>
                  <a:spcPct val="200000"/>
                </a:lnSpc>
                <a:defRPr/>
              </a:pPr>
              <a:r>
                <a:rPr lang="zh-CN" altLang="en-US" sz="1200" spc="300">
                  <a:solidFill>
                    <a:srgbClr val="FFFFFF"/>
                  </a:solidFill>
                  <a:cs typeface="+mn-ea"/>
                  <a:sym typeface="+mn-lt"/>
                </a:rPr>
                <a:t>请在此处添加具体内容，文字尽量言简意赅，简单说明即可。</a:t>
              </a: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2734681" y="4318127"/>
              <a:ext cx="1757092" cy="503310"/>
              <a:chOff x="2179559" y="2951579"/>
              <a:chExt cx="1757092" cy="503310"/>
            </a:xfrm>
          </p:grpSpPr>
          <p:sp>
            <p:nvSpPr>
              <p:cNvPr id="69" name="矩形: 圆角 68"/>
              <p:cNvSpPr/>
              <p:nvPr/>
            </p:nvSpPr>
            <p:spPr>
              <a:xfrm>
                <a:off x="2179559" y="2951579"/>
                <a:ext cx="1757092" cy="503310"/>
              </a:xfrm>
              <a:prstGeom prst="roundRect">
                <a:avLst/>
              </a:prstGeom>
              <a:noFill/>
              <a:ln>
                <a:solidFill>
                  <a:srgbClr val="F1B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2351822" y="2972402"/>
                <a:ext cx="1415772" cy="461665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中心内容</a:t>
                </a:r>
              </a:p>
            </p:txBody>
          </p:sp>
        </p:grpSp>
      </p:grpSp>
      <p:pic>
        <p:nvPicPr>
          <p:cNvPr id="71" name="Picture 3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10548816" y="5741489"/>
            <a:ext cx="1078104" cy="46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363159" y="508944"/>
            <a:ext cx="1996607" cy="1848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09202" y="1403125"/>
            <a:ext cx="8722860" cy="4408450"/>
            <a:chOff x="309202" y="1403125"/>
            <a:chExt cx="8722860" cy="4408450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 bwMode="auto">
            <a:xfrm>
              <a:off x="309202" y="5139461"/>
              <a:ext cx="1574989" cy="672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807284" y="1403125"/>
              <a:ext cx="2224778" cy="1233474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786538" y="733056"/>
            <a:ext cx="2116671" cy="861774"/>
            <a:chOff x="797012" y="745763"/>
            <a:chExt cx="2116670" cy="861774"/>
          </a:xfrm>
        </p:grpSpPr>
        <p:sp>
          <p:nvSpPr>
            <p:cNvPr id="3" name="文本框 2"/>
            <p:cNvSpPr txBox="1"/>
            <p:nvPr/>
          </p:nvSpPr>
          <p:spPr>
            <a:xfrm>
              <a:off x="907001" y="745763"/>
              <a:ext cx="1826140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32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4" name="TextBox 26"/>
            <p:cNvSpPr txBox="1"/>
            <p:nvPr/>
          </p:nvSpPr>
          <p:spPr>
            <a:xfrm>
              <a:off x="797012" y="1330538"/>
              <a:ext cx="21166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spc="6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ADDTHETITLE</a:t>
              </a:r>
              <a:endParaRPr lang="id-ID" sz="1200" spc="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圆角矩形 1"/>
          <p:cNvSpPr/>
          <p:nvPr/>
        </p:nvSpPr>
        <p:spPr>
          <a:xfrm>
            <a:off x="2165534" y="2981525"/>
            <a:ext cx="8767671" cy="2859562"/>
          </a:xfrm>
          <a:prstGeom prst="roundRect">
            <a:avLst>
              <a:gd name="adj" fmla="val 0"/>
            </a:avLst>
          </a:prstGeom>
          <a:noFill/>
          <a:ln w="3175" cap="rnd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72505" y="3432630"/>
            <a:ext cx="1908215" cy="204288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400" spc="300">
                <a:solidFill>
                  <a:srgbClr val="FFFFFF"/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9912849" y="3432631"/>
            <a:ext cx="553999" cy="1852691"/>
            <a:chOff x="5184140" y="2751383"/>
            <a:chExt cx="553998" cy="1852691"/>
          </a:xfrm>
        </p:grpSpPr>
        <p:sp>
          <p:nvSpPr>
            <p:cNvPr id="24" name="矩形: 圆角 23"/>
            <p:cNvSpPr/>
            <p:nvPr/>
          </p:nvSpPr>
          <p:spPr>
            <a:xfrm>
              <a:off x="5184140" y="2751383"/>
              <a:ext cx="553998" cy="1852691"/>
            </a:xfrm>
            <a:prstGeom prst="roundRect">
              <a:avLst/>
            </a:prstGeom>
            <a:noFill/>
            <a:ln>
              <a:solidFill>
                <a:srgbClr val="F1B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184141" y="2893005"/>
              <a:ext cx="553997" cy="163121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 spc="6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中心内容</a:t>
              </a:r>
            </a:p>
          </p:txBody>
        </p:sp>
      </p:grpSp>
      <p:sp>
        <p:nvSpPr>
          <p:cNvPr id="29" name="矩形 28"/>
          <p:cNvSpPr/>
          <p:nvPr/>
        </p:nvSpPr>
        <p:spPr>
          <a:xfrm>
            <a:off x="7522023" y="3432630"/>
            <a:ext cx="1908215" cy="204288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400" spc="300">
                <a:solidFill>
                  <a:srgbClr val="FFFFFF"/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623410" y="2266775"/>
            <a:ext cx="2306479" cy="3341914"/>
          </a:xfrm>
          <a:custGeom>
            <a:avLst/>
            <a:gdLst>
              <a:gd name="connsiteX0" fmla="*/ 0 w 2306479"/>
              <a:gd name="connsiteY0" fmla="*/ 0 h 3341914"/>
              <a:gd name="connsiteX1" fmla="*/ 2306479 w 2306479"/>
              <a:gd name="connsiteY1" fmla="*/ 0 h 3341914"/>
              <a:gd name="connsiteX2" fmla="*/ 2306479 w 2306479"/>
              <a:gd name="connsiteY2" fmla="*/ 3341914 h 3341914"/>
              <a:gd name="connsiteX3" fmla="*/ 0 w 2306479"/>
              <a:gd name="connsiteY3" fmla="*/ 3341914 h 334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6479" h="3341914">
                <a:moveTo>
                  <a:pt x="0" y="0"/>
                </a:moveTo>
                <a:lnTo>
                  <a:pt x="2306479" y="0"/>
                </a:lnTo>
                <a:lnTo>
                  <a:pt x="2306479" y="3341914"/>
                </a:lnTo>
                <a:lnTo>
                  <a:pt x="0" y="3341914"/>
                </a:lnTo>
                <a:close/>
              </a:path>
            </a:pathLst>
          </a:custGeom>
          <a:blipFill>
            <a:blip r:embed="rId5" cstate="screen"/>
            <a:stretch>
              <a:fillRect/>
            </a:stretch>
          </a:blipFill>
          <a:ln w="1270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91842" y="712113"/>
            <a:ext cx="2116671" cy="861774"/>
            <a:chOff x="797012" y="745763"/>
            <a:chExt cx="2116670" cy="861774"/>
          </a:xfrm>
        </p:grpSpPr>
        <p:sp>
          <p:nvSpPr>
            <p:cNvPr id="3" name="文本框 2"/>
            <p:cNvSpPr txBox="1"/>
            <p:nvPr/>
          </p:nvSpPr>
          <p:spPr>
            <a:xfrm>
              <a:off x="907001" y="745763"/>
              <a:ext cx="1826140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32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4" name="TextBox 26"/>
            <p:cNvSpPr txBox="1"/>
            <p:nvPr/>
          </p:nvSpPr>
          <p:spPr>
            <a:xfrm>
              <a:off x="797012" y="1330538"/>
              <a:ext cx="21166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spc="6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ADDTHETITLE</a:t>
              </a:r>
              <a:endParaRPr lang="id-ID" sz="1200" spc="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705232" y="3113591"/>
            <a:ext cx="1477328" cy="2875625"/>
            <a:chOff x="1407655" y="2936439"/>
            <a:chExt cx="1477328" cy="2875625"/>
          </a:xfrm>
        </p:grpSpPr>
        <p:sp>
          <p:nvSpPr>
            <p:cNvPr id="6" name="矩形 5"/>
            <p:cNvSpPr/>
            <p:nvPr/>
          </p:nvSpPr>
          <p:spPr>
            <a:xfrm>
              <a:off x="1407655" y="3761921"/>
              <a:ext cx="1477328" cy="2050143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400" spc="300">
                  <a:solidFill>
                    <a:srgbClr val="FFFFFF"/>
                  </a:solidFill>
                  <a:cs typeface="+mn-ea"/>
                  <a:sym typeface="+mn-lt"/>
                </a:rPr>
                <a:t>请在此处添加具体内容，文字尽量言简意赅，简单说明即可。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710487" y="2936439"/>
              <a:ext cx="576000" cy="576000"/>
              <a:chOff x="4917677" y="1960132"/>
              <a:chExt cx="576000" cy="576000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4917677" y="1960132"/>
                <a:ext cx="576000" cy="576000"/>
              </a:xfrm>
              <a:prstGeom prst="roundRect">
                <a:avLst>
                  <a:gd name="adj" fmla="val 10307"/>
                </a:avLst>
              </a:prstGeom>
              <a:noFill/>
              <a:ln>
                <a:solidFill>
                  <a:srgbClr val="F1B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959456" y="2017299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壹</a:t>
                </a: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6922903" y="2055837"/>
            <a:ext cx="3736199" cy="3933377"/>
            <a:chOff x="6922902" y="2055837"/>
            <a:chExt cx="3736199" cy="3933377"/>
          </a:xfrm>
        </p:grpSpPr>
        <p:graphicFrame>
          <p:nvGraphicFramePr>
            <p:cNvPr id="31" name="图表 30"/>
            <p:cNvGraphicFramePr/>
            <p:nvPr/>
          </p:nvGraphicFramePr>
          <p:xfrm>
            <a:off x="6922902" y="3027890"/>
            <a:ext cx="3736199" cy="29613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32" name="组合 31"/>
            <p:cNvGrpSpPr/>
            <p:nvPr/>
          </p:nvGrpSpPr>
          <p:grpSpPr>
            <a:xfrm>
              <a:off x="7912455" y="2055837"/>
              <a:ext cx="1757092" cy="503310"/>
              <a:chOff x="2179559" y="2951579"/>
              <a:chExt cx="1757092" cy="503310"/>
            </a:xfrm>
          </p:grpSpPr>
          <p:sp>
            <p:nvSpPr>
              <p:cNvPr id="33" name="矩形: 圆角 32"/>
              <p:cNvSpPr/>
              <p:nvPr/>
            </p:nvSpPr>
            <p:spPr>
              <a:xfrm>
                <a:off x="2179559" y="2951579"/>
                <a:ext cx="1757092" cy="503310"/>
              </a:xfrm>
              <a:prstGeom prst="roundRect">
                <a:avLst/>
              </a:prstGeom>
              <a:noFill/>
              <a:ln>
                <a:solidFill>
                  <a:srgbClr val="F1B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2351822" y="2972402"/>
                <a:ext cx="1415772" cy="461665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中心内容</a:t>
                </a: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3317681" y="3113591"/>
            <a:ext cx="1477328" cy="2875625"/>
            <a:chOff x="1407655" y="2936439"/>
            <a:chExt cx="1477328" cy="2875625"/>
          </a:xfrm>
        </p:grpSpPr>
        <p:sp>
          <p:nvSpPr>
            <p:cNvPr id="37" name="矩形 36"/>
            <p:cNvSpPr/>
            <p:nvPr/>
          </p:nvSpPr>
          <p:spPr>
            <a:xfrm>
              <a:off x="1407655" y="3761921"/>
              <a:ext cx="1477328" cy="2050143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400" spc="300">
                  <a:solidFill>
                    <a:srgbClr val="FFFFFF"/>
                  </a:solidFill>
                  <a:cs typeface="+mn-ea"/>
                  <a:sym typeface="+mn-lt"/>
                </a:rPr>
                <a:t>请在此处添加具体内容，文字尽量言简意赅，简单说明即可。</a:t>
              </a: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1710487" y="2936439"/>
              <a:ext cx="576000" cy="576000"/>
              <a:chOff x="4917677" y="1960132"/>
              <a:chExt cx="576000" cy="576000"/>
            </a:xfrm>
          </p:grpSpPr>
          <p:sp>
            <p:nvSpPr>
              <p:cNvPr id="39" name="矩形: 圆角 38"/>
              <p:cNvSpPr/>
              <p:nvPr/>
            </p:nvSpPr>
            <p:spPr>
              <a:xfrm>
                <a:off x="4917677" y="1960132"/>
                <a:ext cx="576000" cy="576000"/>
              </a:xfrm>
              <a:prstGeom prst="roundRect">
                <a:avLst>
                  <a:gd name="adj" fmla="val 10307"/>
                </a:avLst>
              </a:prstGeom>
              <a:noFill/>
              <a:ln>
                <a:solidFill>
                  <a:srgbClr val="F1B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4959456" y="2017299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壹</a:t>
                </a: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4930131" y="3113591"/>
            <a:ext cx="1477328" cy="2875625"/>
            <a:chOff x="1407655" y="2936439"/>
            <a:chExt cx="1477328" cy="2875625"/>
          </a:xfrm>
        </p:grpSpPr>
        <p:sp>
          <p:nvSpPr>
            <p:cNvPr id="42" name="矩形 41"/>
            <p:cNvSpPr/>
            <p:nvPr/>
          </p:nvSpPr>
          <p:spPr>
            <a:xfrm>
              <a:off x="1407655" y="3761921"/>
              <a:ext cx="1477328" cy="2050143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400" spc="300">
                  <a:solidFill>
                    <a:srgbClr val="FFFFFF"/>
                  </a:solidFill>
                  <a:cs typeface="+mn-ea"/>
                  <a:sym typeface="+mn-lt"/>
                </a:rPr>
                <a:t>请在此处添加具体内容，文字尽量言简意赅，简单说明即可。</a:t>
              </a: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1710487" y="2936439"/>
              <a:ext cx="576000" cy="576000"/>
              <a:chOff x="4917677" y="1960132"/>
              <a:chExt cx="576000" cy="576000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4917677" y="1960132"/>
                <a:ext cx="576000" cy="576000"/>
              </a:xfrm>
              <a:prstGeom prst="roundRect">
                <a:avLst>
                  <a:gd name="adj" fmla="val 10307"/>
                </a:avLst>
              </a:prstGeom>
              <a:noFill/>
              <a:ln>
                <a:solidFill>
                  <a:srgbClr val="F1B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4959456" y="2017299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壹</a:t>
                </a:r>
              </a:p>
            </p:txBody>
          </p:sp>
        </p:grpSp>
      </p:grpSp>
      <p:pic>
        <p:nvPicPr>
          <p:cNvPr id="46" name="Picture 3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426266" y="5583450"/>
            <a:ext cx="950843" cy="40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83886" y="1050315"/>
            <a:ext cx="1952644" cy="1788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025698" y="2538013"/>
            <a:ext cx="10547956" cy="3522591"/>
            <a:chOff x="1025698" y="2538011"/>
            <a:chExt cx="10547956" cy="3522591"/>
          </a:xfrm>
        </p:grpSpPr>
        <p:pic>
          <p:nvPicPr>
            <p:cNvPr id="43" name="Picture 3"/>
            <p:cNvPicPr>
              <a:picLocks noChangeAspect="1" noChangeArrowheads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 bwMode="auto">
            <a:xfrm>
              <a:off x="10259322" y="5499721"/>
              <a:ext cx="1314332" cy="560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9472789" y="2538011"/>
              <a:ext cx="1573065" cy="872147"/>
            </a:xfrm>
            <a:prstGeom prst="rect">
              <a:avLst/>
            </a:prstGeom>
          </p:spPr>
        </p:pic>
        <p:sp>
          <p:nvSpPr>
            <p:cNvPr id="29" name="iconfont-1000-785033"/>
            <p:cNvSpPr/>
            <p:nvPr/>
          </p:nvSpPr>
          <p:spPr>
            <a:xfrm>
              <a:off x="1025698" y="5682415"/>
              <a:ext cx="246743" cy="211487"/>
            </a:xfrm>
            <a:custGeom>
              <a:avLst/>
              <a:gdLst>
                <a:gd name="T0" fmla="*/ 9503 w 10234"/>
                <a:gd name="T1" fmla="*/ 5117 h 8772"/>
                <a:gd name="T2" fmla="*/ 731 w 10234"/>
                <a:gd name="T3" fmla="*/ 5117 h 8772"/>
                <a:gd name="T4" fmla="*/ 0 w 10234"/>
                <a:gd name="T5" fmla="*/ 4386 h 8772"/>
                <a:gd name="T6" fmla="*/ 731 w 10234"/>
                <a:gd name="T7" fmla="*/ 3655 h 8772"/>
                <a:gd name="T8" fmla="*/ 9503 w 10234"/>
                <a:gd name="T9" fmla="*/ 3655 h 8772"/>
                <a:gd name="T10" fmla="*/ 10234 w 10234"/>
                <a:gd name="T11" fmla="*/ 4386 h 8772"/>
                <a:gd name="T12" fmla="*/ 9503 w 10234"/>
                <a:gd name="T13" fmla="*/ 5117 h 8772"/>
                <a:gd name="T14" fmla="*/ 9503 w 10234"/>
                <a:gd name="T15" fmla="*/ 8772 h 8772"/>
                <a:gd name="T16" fmla="*/ 731 w 10234"/>
                <a:gd name="T17" fmla="*/ 8772 h 8772"/>
                <a:gd name="T18" fmla="*/ 0 w 10234"/>
                <a:gd name="T19" fmla="*/ 8041 h 8772"/>
                <a:gd name="T20" fmla="*/ 731 w 10234"/>
                <a:gd name="T21" fmla="*/ 7310 h 8772"/>
                <a:gd name="T22" fmla="*/ 9503 w 10234"/>
                <a:gd name="T23" fmla="*/ 7310 h 8772"/>
                <a:gd name="T24" fmla="*/ 10234 w 10234"/>
                <a:gd name="T25" fmla="*/ 8041 h 8772"/>
                <a:gd name="T26" fmla="*/ 9503 w 10234"/>
                <a:gd name="T27" fmla="*/ 8772 h 8772"/>
                <a:gd name="T28" fmla="*/ 9503 w 10234"/>
                <a:gd name="T29" fmla="*/ 1462 h 8772"/>
                <a:gd name="T30" fmla="*/ 731 w 10234"/>
                <a:gd name="T31" fmla="*/ 1462 h 8772"/>
                <a:gd name="T32" fmla="*/ 0 w 10234"/>
                <a:gd name="T33" fmla="*/ 731 h 8772"/>
                <a:gd name="T34" fmla="*/ 731 w 10234"/>
                <a:gd name="T35" fmla="*/ 0 h 8772"/>
                <a:gd name="T36" fmla="*/ 9503 w 10234"/>
                <a:gd name="T37" fmla="*/ 0 h 8772"/>
                <a:gd name="T38" fmla="*/ 10234 w 10234"/>
                <a:gd name="T39" fmla="*/ 731 h 8772"/>
                <a:gd name="T40" fmla="*/ 9503 w 10234"/>
                <a:gd name="T41" fmla="*/ 1462 h 8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34" h="8772">
                  <a:moveTo>
                    <a:pt x="9503" y="5117"/>
                  </a:moveTo>
                  <a:lnTo>
                    <a:pt x="731" y="5117"/>
                  </a:lnTo>
                  <a:cubicBezTo>
                    <a:pt x="328" y="5117"/>
                    <a:pt x="0" y="4790"/>
                    <a:pt x="0" y="4386"/>
                  </a:cubicBezTo>
                  <a:cubicBezTo>
                    <a:pt x="0" y="3982"/>
                    <a:pt x="328" y="3655"/>
                    <a:pt x="731" y="3655"/>
                  </a:cubicBezTo>
                  <a:lnTo>
                    <a:pt x="9503" y="3655"/>
                  </a:lnTo>
                  <a:cubicBezTo>
                    <a:pt x="9906" y="3655"/>
                    <a:pt x="10234" y="3982"/>
                    <a:pt x="10234" y="4386"/>
                  </a:cubicBezTo>
                  <a:cubicBezTo>
                    <a:pt x="10234" y="4790"/>
                    <a:pt x="9906" y="5117"/>
                    <a:pt x="9503" y="5117"/>
                  </a:cubicBezTo>
                  <a:close/>
                  <a:moveTo>
                    <a:pt x="9503" y="8772"/>
                  </a:moveTo>
                  <a:lnTo>
                    <a:pt x="731" y="8772"/>
                  </a:lnTo>
                  <a:cubicBezTo>
                    <a:pt x="328" y="8772"/>
                    <a:pt x="0" y="8444"/>
                    <a:pt x="0" y="8041"/>
                  </a:cubicBezTo>
                  <a:cubicBezTo>
                    <a:pt x="0" y="7637"/>
                    <a:pt x="328" y="7310"/>
                    <a:pt x="731" y="7310"/>
                  </a:cubicBezTo>
                  <a:lnTo>
                    <a:pt x="9503" y="7310"/>
                  </a:lnTo>
                  <a:cubicBezTo>
                    <a:pt x="9906" y="7310"/>
                    <a:pt x="10234" y="7637"/>
                    <a:pt x="10234" y="8041"/>
                  </a:cubicBezTo>
                  <a:cubicBezTo>
                    <a:pt x="10234" y="8444"/>
                    <a:pt x="9906" y="8772"/>
                    <a:pt x="9503" y="8772"/>
                  </a:cubicBezTo>
                  <a:close/>
                  <a:moveTo>
                    <a:pt x="9503" y="1462"/>
                  </a:moveTo>
                  <a:lnTo>
                    <a:pt x="731" y="1462"/>
                  </a:lnTo>
                  <a:cubicBezTo>
                    <a:pt x="328" y="1462"/>
                    <a:pt x="0" y="1135"/>
                    <a:pt x="0" y="731"/>
                  </a:cubicBezTo>
                  <a:cubicBezTo>
                    <a:pt x="0" y="328"/>
                    <a:pt x="328" y="0"/>
                    <a:pt x="731" y="0"/>
                  </a:cubicBezTo>
                  <a:lnTo>
                    <a:pt x="9503" y="0"/>
                  </a:lnTo>
                  <a:cubicBezTo>
                    <a:pt x="9906" y="0"/>
                    <a:pt x="10234" y="328"/>
                    <a:pt x="10234" y="731"/>
                  </a:cubicBezTo>
                  <a:cubicBezTo>
                    <a:pt x="10234" y="1135"/>
                    <a:pt x="9906" y="1462"/>
                    <a:pt x="9503" y="146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761246" y="753751"/>
            <a:ext cx="2116671" cy="861774"/>
            <a:chOff x="797012" y="745763"/>
            <a:chExt cx="2116670" cy="861774"/>
          </a:xfrm>
        </p:grpSpPr>
        <p:sp>
          <p:nvSpPr>
            <p:cNvPr id="3" name="文本框 2"/>
            <p:cNvSpPr txBox="1"/>
            <p:nvPr/>
          </p:nvSpPr>
          <p:spPr>
            <a:xfrm>
              <a:off x="907001" y="745763"/>
              <a:ext cx="1826140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32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4" name="TextBox 26"/>
            <p:cNvSpPr txBox="1"/>
            <p:nvPr/>
          </p:nvSpPr>
          <p:spPr>
            <a:xfrm>
              <a:off x="797012" y="1330538"/>
              <a:ext cx="21166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spc="6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ADDTHETITLE</a:t>
              </a:r>
              <a:endParaRPr lang="id-ID" sz="1200" spc="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331963" y="2779398"/>
            <a:ext cx="1757092" cy="503310"/>
            <a:chOff x="2179559" y="2951579"/>
            <a:chExt cx="1757092" cy="503310"/>
          </a:xfrm>
        </p:grpSpPr>
        <p:sp>
          <p:nvSpPr>
            <p:cNvPr id="38" name="矩形: 圆角 37"/>
            <p:cNvSpPr/>
            <p:nvPr/>
          </p:nvSpPr>
          <p:spPr>
            <a:xfrm>
              <a:off x="2179559" y="2951579"/>
              <a:ext cx="1757092" cy="503310"/>
            </a:xfrm>
            <a:prstGeom prst="roundRect">
              <a:avLst/>
            </a:prstGeom>
            <a:noFill/>
            <a:ln>
              <a:solidFill>
                <a:srgbClr val="F1B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351822" y="2972402"/>
              <a:ext cx="1415772" cy="46166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4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中心内容</a:t>
              </a:r>
            </a:p>
          </p:txBody>
        </p:sp>
      </p:grpSp>
      <p:sp>
        <p:nvSpPr>
          <p:cNvPr id="40" name="矩形 39"/>
          <p:cNvSpPr/>
          <p:nvPr/>
        </p:nvSpPr>
        <p:spPr>
          <a:xfrm>
            <a:off x="6082373" y="3562751"/>
            <a:ext cx="4035403" cy="95410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spc="300">
                <a:solidFill>
                  <a:srgbClr val="FFFFFF"/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41" name="矩形 40"/>
          <p:cNvSpPr/>
          <p:nvPr/>
        </p:nvSpPr>
        <p:spPr>
          <a:xfrm>
            <a:off x="6082373" y="4768181"/>
            <a:ext cx="4035403" cy="95410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spc="300">
                <a:solidFill>
                  <a:srgbClr val="FFFFFF"/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023783" y="2390893"/>
            <a:ext cx="3301146" cy="3389271"/>
            <a:chOff x="2023783" y="2390892"/>
            <a:chExt cx="3301146" cy="3389271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2023784" y="2390893"/>
              <a:ext cx="1573065" cy="1573065"/>
            </a:xfrm>
            <a:custGeom>
              <a:avLst/>
              <a:gdLst>
                <a:gd name="connsiteX0" fmla="*/ 121283 w 1573065"/>
                <a:gd name="connsiteY0" fmla="*/ 0 h 1573065"/>
                <a:gd name="connsiteX1" fmla="*/ 1451782 w 1573065"/>
                <a:gd name="connsiteY1" fmla="*/ 0 h 1573065"/>
                <a:gd name="connsiteX2" fmla="*/ 1573065 w 1573065"/>
                <a:gd name="connsiteY2" fmla="*/ 121283 h 1573065"/>
                <a:gd name="connsiteX3" fmla="*/ 1573065 w 1573065"/>
                <a:gd name="connsiteY3" fmla="*/ 1451782 h 1573065"/>
                <a:gd name="connsiteX4" fmla="*/ 1451782 w 1573065"/>
                <a:gd name="connsiteY4" fmla="*/ 1573065 h 1573065"/>
                <a:gd name="connsiteX5" fmla="*/ 121283 w 1573065"/>
                <a:gd name="connsiteY5" fmla="*/ 1573065 h 1573065"/>
                <a:gd name="connsiteX6" fmla="*/ 0 w 1573065"/>
                <a:gd name="connsiteY6" fmla="*/ 1451782 h 1573065"/>
                <a:gd name="connsiteX7" fmla="*/ 0 w 1573065"/>
                <a:gd name="connsiteY7" fmla="*/ 121283 h 1573065"/>
                <a:gd name="connsiteX8" fmla="*/ 121283 w 1573065"/>
                <a:gd name="connsiteY8" fmla="*/ 0 h 157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3065" h="1573065">
                  <a:moveTo>
                    <a:pt x="121283" y="0"/>
                  </a:moveTo>
                  <a:lnTo>
                    <a:pt x="1451782" y="0"/>
                  </a:lnTo>
                  <a:cubicBezTo>
                    <a:pt x="1518765" y="0"/>
                    <a:pt x="1573065" y="54300"/>
                    <a:pt x="1573065" y="121283"/>
                  </a:cubicBezTo>
                  <a:lnTo>
                    <a:pt x="1573065" y="1451782"/>
                  </a:lnTo>
                  <a:cubicBezTo>
                    <a:pt x="1573065" y="1518765"/>
                    <a:pt x="1518765" y="1573065"/>
                    <a:pt x="1451782" y="1573065"/>
                  </a:cubicBezTo>
                  <a:lnTo>
                    <a:pt x="121283" y="1573065"/>
                  </a:lnTo>
                  <a:cubicBezTo>
                    <a:pt x="54300" y="1573065"/>
                    <a:pt x="0" y="1518765"/>
                    <a:pt x="0" y="1451782"/>
                  </a:cubicBezTo>
                  <a:lnTo>
                    <a:pt x="0" y="121283"/>
                  </a:lnTo>
                  <a:cubicBezTo>
                    <a:pt x="0" y="54300"/>
                    <a:pt x="54300" y="0"/>
                    <a:pt x="121283" y="0"/>
                  </a:cubicBezTo>
                  <a:close/>
                </a:path>
              </a:pathLst>
            </a:custGeom>
            <a:blipFill>
              <a:blip r:embed="rId5" cstate="screen"/>
              <a:stretch>
                <a:fillRect/>
              </a:stretch>
            </a:blipFill>
            <a:ln w="12700">
              <a:solidFill>
                <a:schemeClr val="accent4">
                  <a:lumMod val="20000"/>
                  <a:lumOff val="8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3751864" y="4207098"/>
              <a:ext cx="1573065" cy="1573065"/>
            </a:xfrm>
            <a:custGeom>
              <a:avLst/>
              <a:gdLst>
                <a:gd name="connsiteX0" fmla="*/ 121283 w 1573065"/>
                <a:gd name="connsiteY0" fmla="*/ 0 h 1573065"/>
                <a:gd name="connsiteX1" fmla="*/ 1451782 w 1573065"/>
                <a:gd name="connsiteY1" fmla="*/ 0 h 1573065"/>
                <a:gd name="connsiteX2" fmla="*/ 1573065 w 1573065"/>
                <a:gd name="connsiteY2" fmla="*/ 121283 h 1573065"/>
                <a:gd name="connsiteX3" fmla="*/ 1573065 w 1573065"/>
                <a:gd name="connsiteY3" fmla="*/ 1451782 h 1573065"/>
                <a:gd name="connsiteX4" fmla="*/ 1451782 w 1573065"/>
                <a:gd name="connsiteY4" fmla="*/ 1573065 h 1573065"/>
                <a:gd name="connsiteX5" fmla="*/ 121283 w 1573065"/>
                <a:gd name="connsiteY5" fmla="*/ 1573065 h 1573065"/>
                <a:gd name="connsiteX6" fmla="*/ 0 w 1573065"/>
                <a:gd name="connsiteY6" fmla="*/ 1451782 h 1573065"/>
                <a:gd name="connsiteX7" fmla="*/ 0 w 1573065"/>
                <a:gd name="connsiteY7" fmla="*/ 121283 h 1573065"/>
                <a:gd name="connsiteX8" fmla="*/ 121283 w 1573065"/>
                <a:gd name="connsiteY8" fmla="*/ 0 h 157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3065" h="1573065">
                  <a:moveTo>
                    <a:pt x="121283" y="0"/>
                  </a:moveTo>
                  <a:lnTo>
                    <a:pt x="1451782" y="0"/>
                  </a:lnTo>
                  <a:cubicBezTo>
                    <a:pt x="1518765" y="0"/>
                    <a:pt x="1573065" y="54300"/>
                    <a:pt x="1573065" y="121283"/>
                  </a:cubicBezTo>
                  <a:lnTo>
                    <a:pt x="1573065" y="1451782"/>
                  </a:lnTo>
                  <a:cubicBezTo>
                    <a:pt x="1573065" y="1518765"/>
                    <a:pt x="1518765" y="1573065"/>
                    <a:pt x="1451782" y="1573065"/>
                  </a:cubicBezTo>
                  <a:lnTo>
                    <a:pt x="121283" y="1573065"/>
                  </a:lnTo>
                  <a:cubicBezTo>
                    <a:pt x="54300" y="1573065"/>
                    <a:pt x="0" y="1518765"/>
                    <a:pt x="0" y="1451782"/>
                  </a:cubicBezTo>
                  <a:lnTo>
                    <a:pt x="0" y="121283"/>
                  </a:lnTo>
                  <a:cubicBezTo>
                    <a:pt x="0" y="54300"/>
                    <a:pt x="54300" y="0"/>
                    <a:pt x="121283" y="0"/>
                  </a:cubicBezTo>
                  <a:close/>
                </a:path>
              </a:pathLst>
            </a:custGeom>
            <a:blipFill>
              <a:blip r:embed="rId5" cstate="screen"/>
              <a:stretch>
                <a:fillRect/>
              </a:stretch>
            </a:blipFill>
            <a:ln w="12700">
              <a:solidFill>
                <a:schemeClr val="accent4">
                  <a:lumMod val="20000"/>
                  <a:lumOff val="8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圆角矩形 7"/>
            <p:cNvSpPr/>
            <p:nvPr/>
          </p:nvSpPr>
          <p:spPr>
            <a:xfrm>
              <a:off x="3751864" y="2390892"/>
              <a:ext cx="1573065" cy="1573065"/>
            </a:xfrm>
            <a:prstGeom prst="roundRect">
              <a:avLst>
                <a:gd name="adj" fmla="val 77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 cap="rnd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圆角矩形 9"/>
            <p:cNvSpPr/>
            <p:nvPr/>
          </p:nvSpPr>
          <p:spPr>
            <a:xfrm>
              <a:off x="2023783" y="4207097"/>
              <a:ext cx="1573065" cy="1573065"/>
            </a:xfrm>
            <a:prstGeom prst="roundRect">
              <a:avLst>
                <a:gd name="adj" fmla="val 7700"/>
              </a:avLst>
            </a:prstGeom>
            <a:solidFill>
              <a:schemeClr val="bg1"/>
            </a:solidFill>
            <a:ln w="38100" cap="rnd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弧形 44"/>
            <p:cNvSpPr/>
            <p:nvPr/>
          </p:nvSpPr>
          <p:spPr>
            <a:xfrm>
              <a:off x="2191217" y="4374531"/>
              <a:ext cx="1238196" cy="1238196"/>
            </a:xfrm>
            <a:prstGeom prst="arc">
              <a:avLst>
                <a:gd name="adj1" fmla="val 16200000"/>
                <a:gd name="adj2" fmla="val 8488176"/>
              </a:avLst>
            </a:prstGeom>
            <a:ln w="19050">
              <a:solidFill>
                <a:srgbClr val="C61F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3902901" y="2558326"/>
              <a:ext cx="1238196" cy="1238196"/>
              <a:chOff x="3873873" y="2630896"/>
              <a:chExt cx="1238196" cy="1238196"/>
            </a:xfrm>
          </p:grpSpPr>
          <p:sp>
            <p:nvSpPr>
              <p:cNvPr id="44" name="弧形 43"/>
              <p:cNvSpPr/>
              <p:nvPr/>
            </p:nvSpPr>
            <p:spPr>
              <a:xfrm>
                <a:off x="3873873" y="2630896"/>
                <a:ext cx="1238196" cy="1238196"/>
              </a:xfrm>
              <a:prstGeom prst="arc">
                <a:avLst>
                  <a:gd name="adj1" fmla="val 16200000"/>
                  <a:gd name="adj2" fmla="val 11180337"/>
                </a:avLst>
              </a:prstGeom>
              <a:ln w="19050">
                <a:solidFill>
                  <a:srgbClr val="C61F1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4134908" y="2957607"/>
                <a:ext cx="9396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>
                    <a:cs typeface="+mn-ea"/>
                    <a:sym typeface="+mn-lt"/>
                  </a:rPr>
                  <a:t>79</a:t>
                </a:r>
                <a:r>
                  <a:rPr lang="en-US" altLang="zh-CN" sz="2400">
                    <a:cs typeface="+mn-ea"/>
                    <a:sym typeface="+mn-lt"/>
                  </a:rPr>
                  <a:t>%</a:t>
                </a:r>
                <a:endParaRPr lang="zh-CN" altLang="en-US" sz="3200">
                  <a:cs typeface="+mn-ea"/>
                  <a:sym typeface="+mn-lt"/>
                </a:endParaRPr>
              </a:p>
            </p:txBody>
          </p:sp>
        </p:grpSp>
        <p:sp>
          <p:nvSpPr>
            <p:cNvPr id="47" name="文本框 46"/>
            <p:cNvSpPr txBox="1"/>
            <p:nvPr/>
          </p:nvSpPr>
          <p:spPr>
            <a:xfrm>
              <a:off x="2435854" y="4701242"/>
              <a:ext cx="9396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>
                  <a:cs typeface="+mn-ea"/>
                  <a:sym typeface="+mn-lt"/>
                </a:rPr>
                <a:t>64</a:t>
              </a:r>
              <a:r>
                <a:rPr lang="en-US" altLang="zh-CN" sz="2400">
                  <a:cs typeface="+mn-ea"/>
                  <a:sym typeface="+mn-lt"/>
                </a:rPr>
                <a:t>%</a:t>
              </a:r>
              <a:endParaRPr lang="zh-CN" altLang="en-US" sz="32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21617" y="3879447"/>
            <a:ext cx="7952683" cy="1930623"/>
            <a:chOff x="2321617" y="3879445"/>
            <a:chExt cx="7952683" cy="193062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 bwMode="auto">
            <a:xfrm>
              <a:off x="9196607" y="3879445"/>
              <a:ext cx="1077693" cy="459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2321617" y="4440810"/>
              <a:ext cx="2469688" cy="1369258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8368512" y="1723999"/>
            <a:ext cx="677108" cy="2074166"/>
            <a:chOff x="5184140" y="2529909"/>
            <a:chExt cx="677108" cy="2074166"/>
          </a:xfrm>
        </p:grpSpPr>
        <p:sp>
          <p:nvSpPr>
            <p:cNvPr id="6" name="矩形: 圆角 5"/>
            <p:cNvSpPr/>
            <p:nvPr/>
          </p:nvSpPr>
          <p:spPr>
            <a:xfrm>
              <a:off x="5184140" y="2529909"/>
              <a:ext cx="677108" cy="2074166"/>
            </a:xfrm>
            <a:prstGeom prst="roundRect">
              <a:avLst/>
            </a:prstGeom>
            <a:noFill/>
            <a:ln>
              <a:solidFill>
                <a:srgbClr val="F1B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184140" y="2700088"/>
              <a:ext cx="677108" cy="173380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5429710" y="2961574"/>
            <a:ext cx="2339102" cy="284849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400" spc="300">
                <a:solidFill>
                  <a:srgbClr val="FFFFFF"/>
                </a:solidFill>
                <a:cs typeface="+mn-ea"/>
                <a:sym typeface="+mn-lt"/>
              </a:rPr>
              <a:t>请在此处添加具体内容，文字尽量言简意赅，简单说明即可，不必过于繁琐。请在此处添加具体内容，文字尽量言简意赅。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screen"/>
          <a:srcRect t="7294"/>
          <a:stretch>
            <a:fillRect/>
          </a:stretch>
        </p:blipFill>
        <p:spPr>
          <a:xfrm>
            <a:off x="1155700" y="182626"/>
            <a:ext cx="2997200" cy="4203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65167" y="1234095"/>
            <a:ext cx="11123732" cy="4993978"/>
            <a:chOff x="265167" y="1234095"/>
            <a:chExt cx="11123732" cy="4993978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 bwMode="auto">
            <a:xfrm>
              <a:off x="265167" y="5443243"/>
              <a:ext cx="1839120" cy="784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7575658" y="1234095"/>
              <a:ext cx="2104466" cy="1166769"/>
            </a:xfrm>
            <a:prstGeom prst="rect">
              <a:avLst/>
            </a:prstGeom>
          </p:spPr>
        </p:pic>
        <p:sp>
          <p:nvSpPr>
            <p:cNvPr id="21" name="iconfont-1000-785033"/>
            <p:cNvSpPr/>
            <p:nvPr/>
          </p:nvSpPr>
          <p:spPr>
            <a:xfrm>
              <a:off x="11142156" y="5746478"/>
              <a:ext cx="246743" cy="211487"/>
            </a:xfrm>
            <a:custGeom>
              <a:avLst/>
              <a:gdLst>
                <a:gd name="T0" fmla="*/ 9503 w 10234"/>
                <a:gd name="T1" fmla="*/ 5117 h 8772"/>
                <a:gd name="T2" fmla="*/ 731 w 10234"/>
                <a:gd name="T3" fmla="*/ 5117 h 8772"/>
                <a:gd name="T4" fmla="*/ 0 w 10234"/>
                <a:gd name="T5" fmla="*/ 4386 h 8772"/>
                <a:gd name="T6" fmla="*/ 731 w 10234"/>
                <a:gd name="T7" fmla="*/ 3655 h 8772"/>
                <a:gd name="T8" fmla="*/ 9503 w 10234"/>
                <a:gd name="T9" fmla="*/ 3655 h 8772"/>
                <a:gd name="T10" fmla="*/ 10234 w 10234"/>
                <a:gd name="T11" fmla="*/ 4386 h 8772"/>
                <a:gd name="T12" fmla="*/ 9503 w 10234"/>
                <a:gd name="T13" fmla="*/ 5117 h 8772"/>
                <a:gd name="T14" fmla="*/ 9503 w 10234"/>
                <a:gd name="T15" fmla="*/ 8772 h 8772"/>
                <a:gd name="T16" fmla="*/ 731 w 10234"/>
                <a:gd name="T17" fmla="*/ 8772 h 8772"/>
                <a:gd name="T18" fmla="*/ 0 w 10234"/>
                <a:gd name="T19" fmla="*/ 8041 h 8772"/>
                <a:gd name="T20" fmla="*/ 731 w 10234"/>
                <a:gd name="T21" fmla="*/ 7310 h 8772"/>
                <a:gd name="T22" fmla="*/ 9503 w 10234"/>
                <a:gd name="T23" fmla="*/ 7310 h 8772"/>
                <a:gd name="T24" fmla="*/ 10234 w 10234"/>
                <a:gd name="T25" fmla="*/ 8041 h 8772"/>
                <a:gd name="T26" fmla="*/ 9503 w 10234"/>
                <a:gd name="T27" fmla="*/ 8772 h 8772"/>
                <a:gd name="T28" fmla="*/ 9503 w 10234"/>
                <a:gd name="T29" fmla="*/ 1462 h 8772"/>
                <a:gd name="T30" fmla="*/ 731 w 10234"/>
                <a:gd name="T31" fmla="*/ 1462 h 8772"/>
                <a:gd name="T32" fmla="*/ 0 w 10234"/>
                <a:gd name="T33" fmla="*/ 731 h 8772"/>
                <a:gd name="T34" fmla="*/ 731 w 10234"/>
                <a:gd name="T35" fmla="*/ 0 h 8772"/>
                <a:gd name="T36" fmla="*/ 9503 w 10234"/>
                <a:gd name="T37" fmla="*/ 0 h 8772"/>
                <a:gd name="T38" fmla="*/ 10234 w 10234"/>
                <a:gd name="T39" fmla="*/ 731 h 8772"/>
                <a:gd name="T40" fmla="*/ 9503 w 10234"/>
                <a:gd name="T41" fmla="*/ 1462 h 8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34" h="8772">
                  <a:moveTo>
                    <a:pt x="9503" y="5117"/>
                  </a:moveTo>
                  <a:lnTo>
                    <a:pt x="731" y="5117"/>
                  </a:lnTo>
                  <a:cubicBezTo>
                    <a:pt x="328" y="5117"/>
                    <a:pt x="0" y="4790"/>
                    <a:pt x="0" y="4386"/>
                  </a:cubicBezTo>
                  <a:cubicBezTo>
                    <a:pt x="0" y="3982"/>
                    <a:pt x="328" y="3655"/>
                    <a:pt x="731" y="3655"/>
                  </a:cubicBezTo>
                  <a:lnTo>
                    <a:pt x="9503" y="3655"/>
                  </a:lnTo>
                  <a:cubicBezTo>
                    <a:pt x="9906" y="3655"/>
                    <a:pt x="10234" y="3982"/>
                    <a:pt x="10234" y="4386"/>
                  </a:cubicBezTo>
                  <a:cubicBezTo>
                    <a:pt x="10234" y="4790"/>
                    <a:pt x="9906" y="5117"/>
                    <a:pt x="9503" y="5117"/>
                  </a:cubicBezTo>
                  <a:close/>
                  <a:moveTo>
                    <a:pt x="9503" y="8772"/>
                  </a:moveTo>
                  <a:lnTo>
                    <a:pt x="731" y="8772"/>
                  </a:lnTo>
                  <a:cubicBezTo>
                    <a:pt x="328" y="8772"/>
                    <a:pt x="0" y="8444"/>
                    <a:pt x="0" y="8041"/>
                  </a:cubicBezTo>
                  <a:cubicBezTo>
                    <a:pt x="0" y="7637"/>
                    <a:pt x="328" y="7310"/>
                    <a:pt x="731" y="7310"/>
                  </a:cubicBezTo>
                  <a:lnTo>
                    <a:pt x="9503" y="7310"/>
                  </a:lnTo>
                  <a:cubicBezTo>
                    <a:pt x="9906" y="7310"/>
                    <a:pt x="10234" y="7637"/>
                    <a:pt x="10234" y="8041"/>
                  </a:cubicBezTo>
                  <a:cubicBezTo>
                    <a:pt x="10234" y="8444"/>
                    <a:pt x="9906" y="8772"/>
                    <a:pt x="9503" y="8772"/>
                  </a:cubicBezTo>
                  <a:close/>
                  <a:moveTo>
                    <a:pt x="9503" y="1462"/>
                  </a:moveTo>
                  <a:lnTo>
                    <a:pt x="731" y="1462"/>
                  </a:lnTo>
                  <a:cubicBezTo>
                    <a:pt x="328" y="1462"/>
                    <a:pt x="0" y="1135"/>
                    <a:pt x="0" y="731"/>
                  </a:cubicBezTo>
                  <a:cubicBezTo>
                    <a:pt x="0" y="328"/>
                    <a:pt x="328" y="0"/>
                    <a:pt x="731" y="0"/>
                  </a:cubicBezTo>
                  <a:lnTo>
                    <a:pt x="9503" y="0"/>
                  </a:lnTo>
                  <a:cubicBezTo>
                    <a:pt x="9906" y="0"/>
                    <a:pt x="10234" y="328"/>
                    <a:pt x="10234" y="731"/>
                  </a:cubicBezTo>
                  <a:cubicBezTo>
                    <a:pt x="10234" y="1135"/>
                    <a:pt x="9906" y="1462"/>
                    <a:pt x="9503" y="146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824666" y="742667"/>
            <a:ext cx="2116671" cy="861774"/>
            <a:chOff x="797012" y="745763"/>
            <a:chExt cx="2116670" cy="861774"/>
          </a:xfrm>
        </p:grpSpPr>
        <p:sp>
          <p:nvSpPr>
            <p:cNvPr id="3" name="文本框 2"/>
            <p:cNvSpPr txBox="1"/>
            <p:nvPr/>
          </p:nvSpPr>
          <p:spPr>
            <a:xfrm>
              <a:off x="907001" y="745763"/>
              <a:ext cx="1826140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32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4" name="TextBox 26"/>
            <p:cNvSpPr txBox="1"/>
            <p:nvPr/>
          </p:nvSpPr>
          <p:spPr>
            <a:xfrm>
              <a:off x="797012" y="1330538"/>
              <a:ext cx="21166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spc="6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ADDTHETITLE</a:t>
              </a:r>
              <a:endParaRPr lang="id-ID" sz="1200" spc="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708122" y="3133252"/>
            <a:ext cx="1757092" cy="503310"/>
            <a:chOff x="2179559" y="2951579"/>
            <a:chExt cx="1757092" cy="503310"/>
          </a:xfrm>
        </p:grpSpPr>
        <p:sp>
          <p:nvSpPr>
            <p:cNvPr id="26" name="矩形: 圆角 25"/>
            <p:cNvSpPr/>
            <p:nvPr/>
          </p:nvSpPr>
          <p:spPr>
            <a:xfrm>
              <a:off x="2179559" y="2951579"/>
              <a:ext cx="1757092" cy="503310"/>
            </a:xfrm>
            <a:prstGeom prst="roundRect">
              <a:avLst/>
            </a:prstGeom>
            <a:noFill/>
            <a:ln>
              <a:solidFill>
                <a:srgbClr val="F1B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351822" y="2972402"/>
              <a:ext cx="1415772" cy="46166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4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中心内容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6600483" y="3934569"/>
            <a:ext cx="3719175" cy="181588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spc="300">
                <a:solidFill>
                  <a:srgbClr val="FFFFFF"/>
                </a:solidFill>
                <a:cs typeface="+mn-ea"/>
                <a:sym typeface="+mn-lt"/>
              </a:rPr>
              <a:t>请在此处添加具体内容，文字尽量言简意赅，简单说明即可，不必过于繁琐。请在此处添加具体内容，文字尽量言简意赅，简单说明即可。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059638" y="2488862"/>
            <a:ext cx="3704145" cy="3352226"/>
            <a:chOff x="2059637" y="2488862"/>
            <a:chExt cx="3704145" cy="335222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3425729" y="2858907"/>
              <a:ext cx="2338053" cy="2982181"/>
            </a:xfrm>
            <a:custGeom>
              <a:avLst/>
              <a:gdLst>
                <a:gd name="connsiteX0" fmla="*/ 0 w 2306479"/>
                <a:gd name="connsiteY0" fmla="*/ 0 h 3341914"/>
                <a:gd name="connsiteX1" fmla="*/ 2306479 w 2306479"/>
                <a:gd name="connsiteY1" fmla="*/ 0 h 3341914"/>
                <a:gd name="connsiteX2" fmla="*/ 2306479 w 2306479"/>
                <a:gd name="connsiteY2" fmla="*/ 3341914 h 3341914"/>
                <a:gd name="connsiteX3" fmla="*/ 0 w 2306479"/>
                <a:gd name="connsiteY3" fmla="*/ 3341914 h 334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6479" h="3341914">
                  <a:moveTo>
                    <a:pt x="0" y="0"/>
                  </a:moveTo>
                  <a:lnTo>
                    <a:pt x="2306479" y="0"/>
                  </a:lnTo>
                  <a:lnTo>
                    <a:pt x="2306479" y="3341914"/>
                  </a:lnTo>
                  <a:lnTo>
                    <a:pt x="0" y="3341914"/>
                  </a:lnTo>
                  <a:close/>
                </a:path>
              </a:pathLst>
            </a:custGeom>
            <a:blipFill>
              <a:blip r:embed="rId5" cstate="screen"/>
              <a:stretch>
                <a:fillRect/>
              </a:stretch>
            </a:blipFill>
            <a:ln w="12700"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矩形 7"/>
            <p:cNvSpPr/>
            <p:nvPr/>
          </p:nvSpPr>
          <p:spPr>
            <a:xfrm>
              <a:off x="2059637" y="2488862"/>
              <a:ext cx="2362855" cy="2891414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2621966" y="2740409"/>
              <a:ext cx="1238196" cy="1238196"/>
              <a:chOff x="3873873" y="2630896"/>
              <a:chExt cx="1238196" cy="1238196"/>
            </a:xfrm>
          </p:grpSpPr>
          <p:sp>
            <p:nvSpPr>
              <p:cNvPr id="39" name="弧形 38"/>
              <p:cNvSpPr/>
              <p:nvPr/>
            </p:nvSpPr>
            <p:spPr>
              <a:xfrm>
                <a:off x="3873873" y="2630896"/>
                <a:ext cx="1238196" cy="1238196"/>
              </a:xfrm>
              <a:prstGeom prst="arc">
                <a:avLst>
                  <a:gd name="adj1" fmla="val 16200000"/>
                  <a:gd name="adj2" fmla="val 8917481"/>
                </a:avLst>
              </a:prstGeom>
              <a:ln w="19050">
                <a:solidFill>
                  <a:srgbClr val="C61F1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4134908" y="2957607"/>
                <a:ext cx="9396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>
                    <a:cs typeface="+mn-ea"/>
                    <a:sym typeface="+mn-lt"/>
                  </a:rPr>
                  <a:t>69</a:t>
                </a:r>
                <a:r>
                  <a:rPr lang="en-US" altLang="zh-CN" sz="2400">
                    <a:cs typeface="+mn-ea"/>
                    <a:sym typeface="+mn-lt"/>
                  </a:rPr>
                  <a:t>%</a:t>
                </a:r>
                <a:endParaRPr lang="zh-CN" altLang="en-US" sz="3200">
                  <a:cs typeface="+mn-ea"/>
                  <a:sym typeface="+mn-lt"/>
                </a:endParaRPr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2199126" y="4136019"/>
              <a:ext cx="211667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400">
                  <a:cs typeface="+mn-ea"/>
                  <a:sym typeface="+mn-lt"/>
                </a:rPr>
                <a:t>请在此处添加具体内容，文字尽量言简意赅。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934655" y="2469206"/>
            <a:ext cx="1919591" cy="1919591"/>
            <a:chOff x="1843290" y="2535598"/>
            <a:chExt cx="1919591" cy="1919591"/>
          </a:xfrm>
        </p:grpSpPr>
        <p:sp>
          <p:nvSpPr>
            <p:cNvPr id="6" name="椭圆 5"/>
            <p:cNvSpPr/>
            <p:nvPr/>
          </p:nvSpPr>
          <p:spPr>
            <a:xfrm>
              <a:off x="1897513" y="2589821"/>
              <a:ext cx="1811144" cy="1811144"/>
            </a:xfrm>
            <a:prstGeom prst="ellipse">
              <a:avLst/>
            </a:prstGeom>
            <a:noFill/>
            <a:ln w="12700" cap="rnd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843290" y="2535598"/>
              <a:ext cx="1919591" cy="1919591"/>
              <a:chOff x="1843290" y="2535598"/>
              <a:chExt cx="1919591" cy="1919591"/>
            </a:xfrm>
          </p:grpSpPr>
          <p:sp>
            <p:nvSpPr>
              <p:cNvPr id="8" name="空心弧 7"/>
              <p:cNvSpPr/>
              <p:nvPr/>
            </p:nvSpPr>
            <p:spPr>
              <a:xfrm>
                <a:off x="1843290" y="2535598"/>
                <a:ext cx="1919591" cy="1919591"/>
              </a:xfrm>
              <a:prstGeom prst="blockArc">
                <a:avLst>
                  <a:gd name="adj1" fmla="val 17089593"/>
                  <a:gd name="adj2" fmla="val 0"/>
                  <a:gd name="adj3" fmla="val 5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2274735" y="3097306"/>
                <a:ext cx="131478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4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30</a:t>
                </a:r>
                <a:r>
                  <a:rPr lang="en-US" altLang="zh-CN" sz="28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%</a:t>
                </a:r>
                <a:endParaRPr lang="zh-CN" altLang="en-US" sz="54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5227569" y="2469206"/>
            <a:ext cx="1919591" cy="1919591"/>
            <a:chOff x="5136205" y="2535598"/>
            <a:chExt cx="1919591" cy="1919591"/>
          </a:xfrm>
        </p:grpSpPr>
        <p:sp>
          <p:nvSpPr>
            <p:cNvPr id="11" name="椭圆 10"/>
            <p:cNvSpPr/>
            <p:nvPr/>
          </p:nvSpPr>
          <p:spPr>
            <a:xfrm>
              <a:off x="5190428" y="2589821"/>
              <a:ext cx="1811144" cy="1811144"/>
            </a:xfrm>
            <a:prstGeom prst="ellipse">
              <a:avLst/>
            </a:prstGeom>
            <a:noFill/>
            <a:ln w="12700" cap="rnd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空心弧 11"/>
            <p:cNvSpPr/>
            <p:nvPr/>
          </p:nvSpPr>
          <p:spPr>
            <a:xfrm rot="3636841" flipH="1">
              <a:off x="5136205" y="2535598"/>
              <a:ext cx="1919591" cy="1919591"/>
            </a:xfrm>
            <a:prstGeom prst="blockArc">
              <a:avLst>
                <a:gd name="adj1" fmla="val 5163339"/>
                <a:gd name="adj2" fmla="val 0"/>
                <a:gd name="adj3" fmla="val 5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567650" y="3097306"/>
              <a:ext cx="13147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70</a:t>
              </a:r>
              <a:r>
                <a:rPr lang="en-US" altLang="zh-CN" sz="28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%</a:t>
              </a:r>
              <a:endParaRPr lang="zh-CN" altLang="en-US" sz="540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520485" y="2469206"/>
            <a:ext cx="1919591" cy="1919591"/>
            <a:chOff x="8429119" y="2535598"/>
            <a:chExt cx="1919591" cy="1919591"/>
          </a:xfrm>
        </p:grpSpPr>
        <p:sp>
          <p:nvSpPr>
            <p:cNvPr id="15" name="空心弧 14"/>
            <p:cNvSpPr/>
            <p:nvPr/>
          </p:nvSpPr>
          <p:spPr>
            <a:xfrm rot="3636841" flipH="1">
              <a:off x="8429119" y="2535598"/>
              <a:ext cx="1919591" cy="1919591"/>
            </a:xfrm>
            <a:prstGeom prst="blockArc">
              <a:avLst>
                <a:gd name="adj1" fmla="val 2169436"/>
                <a:gd name="adj2" fmla="val 0"/>
                <a:gd name="adj3" fmla="val 5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8483342" y="2589821"/>
              <a:ext cx="1811144" cy="1811144"/>
              <a:chOff x="8483342" y="2589821"/>
              <a:chExt cx="1811144" cy="1811144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8483342" y="2589821"/>
                <a:ext cx="1811144" cy="1811144"/>
              </a:xfrm>
              <a:prstGeom prst="ellipse">
                <a:avLst/>
              </a:prstGeom>
              <a:noFill/>
              <a:ln w="12700" cap="rnd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8860490" y="3097306"/>
                <a:ext cx="131478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4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90</a:t>
                </a:r>
                <a:r>
                  <a:rPr lang="en-US" altLang="zh-CN" sz="28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%</a:t>
                </a:r>
                <a:endParaRPr lang="zh-CN" altLang="en-US" sz="54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646755" y="4859336"/>
            <a:ext cx="2472491" cy="1031174"/>
            <a:chOff x="1646755" y="4859334"/>
            <a:chExt cx="2472490" cy="1031174"/>
          </a:xfrm>
        </p:grpSpPr>
        <p:grpSp>
          <p:nvGrpSpPr>
            <p:cNvPr id="19" name="组合 18"/>
            <p:cNvGrpSpPr/>
            <p:nvPr/>
          </p:nvGrpSpPr>
          <p:grpSpPr>
            <a:xfrm>
              <a:off x="1967575" y="4859334"/>
              <a:ext cx="1757092" cy="503310"/>
              <a:chOff x="2179559" y="2951579"/>
              <a:chExt cx="1757092" cy="503310"/>
            </a:xfrm>
          </p:grpSpPr>
          <p:sp>
            <p:nvSpPr>
              <p:cNvPr id="20" name="矩形: 圆角 19"/>
              <p:cNvSpPr/>
              <p:nvPr/>
            </p:nvSpPr>
            <p:spPr>
              <a:xfrm>
                <a:off x="2179559" y="2951579"/>
                <a:ext cx="1757092" cy="503310"/>
              </a:xfrm>
              <a:prstGeom prst="roundRect">
                <a:avLst/>
              </a:prstGeom>
              <a:noFill/>
              <a:ln>
                <a:solidFill>
                  <a:srgbClr val="F1B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351822" y="2972402"/>
                <a:ext cx="1415771" cy="461665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中心内容</a:t>
                </a: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1646755" y="5582731"/>
              <a:ext cx="2472490" cy="30777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400" spc="3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请在此处添加具体内容。</a:t>
              </a:r>
            </a:p>
          </p:txBody>
        </p:sp>
      </p:grpSp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344251" y="5276725"/>
            <a:ext cx="1077693" cy="4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组合 31"/>
          <p:cNvGrpSpPr/>
          <p:nvPr/>
        </p:nvGrpSpPr>
        <p:grpSpPr>
          <a:xfrm>
            <a:off x="1824666" y="742667"/>
            <a:ext cx="2116671" cy="861774"/>
            <a:chOff x="797012" y="745763"/>
            <a:chExt cx="2116670" cy="861774"/>
          </a:xfrm>
        </p:grpSpPr>
        <p:sp>
          <p:nvSpPr>
            <p:cNvPr id="33" name="文本框 32"/>
            <p:cNvSpPr txBox="1"/>
            <p:nvPr/>
          </p:nvSpPr>
          <p:spPr>
            <a:xfrm>
              <a:off x="907001" y="745763"/>
              <a:ext cx="1826140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32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34" name="TextBox 26"/>
            <p:cNvSpPr txBox="1"/>
            <p:nvPr/>
          </p:nvSpPr>
          <p:spPr>
            <a:xfrm>
              <a:off x="797012" y="1330538"/>
              <a:ext cx="21166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spc="6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ADDTHETITLE</a:t>
              </a:r>
              <a:endParaRPr lang="id-ID" sz="1200" spc="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951119" y="4859336"/>
            <a:ext cx="2472491" cy="1031174"/>
            <a:chOff x="4951119" y="4859334"/>
            <a:chExt cx="2472490" cy="1031174"/>
          </a:xfrm>
        </p:grpSpPr>
        <p:grpSp>
          <p:nvGrpSpPr>
            <p:cNvPr id="22" name="组合 21"/>
            <p:cNvGrpSpPr/>
            <p:nvPr/>
          </p:nvGrpSpPr>
          <p:grpSpPr>
            <a:xfrm>
              <a:off x="5308818" y="4859334"/>
              <a:ext cx="1757092" cy="503310"/>
              <a:chOff x="2179559" y="2951579"/>
              <a:chExt cx="1757092" cy="503310"/>
            </a:xfrm>
          </p:grpSpPr>
          <p:sp>
            <p:nvSpPr>
              <p:cNvPr id="23" name="矩形: 圆角 22"/>
              <p:cNvSpPr/>
              <p:nvPr/>
            </p:nvSpPr>
            <p:spPr>
              <a:xfrm>
                <a:off x="2179559" y="2951579"/>
                <a:ext cx="1757092" cy="503310"/>
              </a:xfrm>
              <a:prstGeom prst="roundRect">
                <a:avLst/>
              </a:prstGeom>
              <a:noFill/>
              <a:ln>
                <a:solidFill>
                  <a:srgbClr val="F1B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2351822" y="2972402"/>
                <a:ext cx="1415771" cy="461665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中心内容</a:t>
                </a:r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4951119" y="5582731"/>
              <a:ext cx="2472490" cy="30777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400" spc="3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请在此处添加具体内容。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244945" y="4859336"/>
            <a:ext cx="2472491" cy="1246617"/>
            <a:chOff x="8244946" y="4859334"/>
            <a:chExt cx="2472490" cy="1246617"/>
          </a:xfrm>
        </p:grpSpPr>
        <p:grpSp>
          <p:nvGrpSpPr>
            <p:cNvPr id="25" name="组合 24"/>
            <p:cNvGrpSpPr/>
            <p:nvPr/>
          </p:nvGrpSpPr>
          <p:grpSpPr>
            <a:xfrm>
              <a:off x="8601658" y="4859334"/>
              <a:ext cx="1757092" cy="503310"/>
              <a:chOff x="2179559" y="2951579"/>
              <a:chExt cx="1757092" cy="503310"/>
            </a:xfrm>
          </p:grpSpPr>
          <p:sp>
            <p:nvSpPr>
              <p:cNvPr id="26" name="矩形: 圆角 25"/>
              <p:cNvSpPr/>
              <p:nvPr/>
            </p:nvSpPr>
            <p:spPr>
              <a:xfrm>
                <a:off x="2179559" y="2951579"/>
                <a:ext cx="1757092" cy="503310"/>
              </a:xfrm>
              <a:prstGeom prst="roundRect">
                <a:avLst/>
              </a:prstGeom>
              <a:noFill/>
              <a:ln>
                <a:solidFill>
                  <a:srgbClr val="F1B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2351822" y="2972402"/>
                <a:ext cx="1415771" cy="461665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中心内容</a:t>
                </a:r>
              </a:p>
            </p:txBody>
          </p:sp>
        </p:grpSp>
        <p:sp>
          <p:nvSpPr>
            <p:cNvPr id="36" name="矩形 35"/>
            <p:cNvSpPr/>
            <p:nvPr/>
          </p:nvSpPr>
          <p:spPr>
            <a:xfrm>
              <a:off x="8244946" y="5582731"/>
              <a:ext cx="2472490" cy="52322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400" spc="3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请在此处添加具体内容。</a:t>
              </a: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950585" y="509845"/>
            <a:ext cx="1766475" cy="19863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929970" y="2474755"/>
            <a:ext cx="4166031" cy="95410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spc="300">
                <a:solidFill>
                  <a:srgbClr val="FFFFFF"/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2076235" y="4788283"/>
            <a:ext cx="40513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2437872" y="3745294"/>
            <a:ext cx="3839513" cy="835140"/>
            <a:chOff x="2437871" y="3745294"/>
            <a:chExt cx="3839512" cy="835140"/>
          </a:xfrm>
        </p:grpSpPr>
        <p:grpSp>
          <p:nvGrpSpPr>
            <p:cNvPr id="23" name="组合 22"/>
            <p:cNvGrpSpPr/>
            <p:nvPr/>
          </p:nvGrpSpPr>
          <p:grpSpPr>
            <a:xfrm>
              <a:off x="2437871" y="3745294"/>
              <a:ext cx="3839512" cy="835140"/>
              <a:chOff x="2340338" y="4144174"/>
              <a:chExt cx="3839512" cy="835140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2795819" y="4144174"/>
                <a:ext cx="1415772" cy="461665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中心内容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340338" y="4702315"/>
                <a:ext cx="383951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spc="300">
                    <a:solidFill>
                      <a:srgbClr val="FFFFFF"/>
                    </a:solidFill>
                    <a:cs typeface="+mn-ea"/>
                    <a:sym typeface="+mn-lt"/>
                  </a:rPr>
                  <a:t>请在此处添加具体内容，文字尽量言简意赅</a:t>
                </a:r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451442" y="4202817"/>
                <a:ext cx="344377" cy="3443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C61F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1" name="iconfont-11420-4111958"/>
            <p:cNvSpPr/>
            <p:nvPr/>
          </p:nvSpPr>
          <p:spPr>
            <a:xfrm>
              <a:off x="2576140" y="3877860"/>
              <a:ext cx="289260" cy="196530"/>
            </a:xfrm>
            <a:custGeom>
              <a:avLst/>
              <a:gdLst>
                <a:gd name="T0" fmla="*/ 4388 w 11977"/>
                <a:gd name="T1" fmla="*/ 6949 h 8137"/>
                <a:gd name="T2" fmla="*/ 823 w 11977"/>
                <a:gd name="T3" fmla="*/ 3292 h 8137"/>
                <a:gd name="T4" fmla="*/ 183 w 11977"/>
                <a:gd name="T5" fmla="*/ 3292 h 8137"/>
                <a:gd name="T6" fmla="*/ 183 w 11977"/>
                <a:gd name="T7" fmla="*/ 4023 h 8137"/>
                <a:gd name="T8" fmla="*/ 4023 w 11977"/>
                <a:gd name="T9" fmla="*/ 7863 h 8137"/>
                <a:gd name="T10" fmla="*/ 4663 w 11977"/>
                <a:gd name="T11" fmla="*/ 7955 h 8137"/>
                <a:gd name="T12" fmla="*/ 11794 w 11977"/>
                <a:gd name="T13" fmla="*/ 823 h 8137"/>
                <a:gd name="T14" fmla="*/ 11794 w 11977"/>
                <a:gd name="T15" fmla="*/ 183 h 8137"/>
                <a:gd name="T16" fmla="*/ 11154 w 11977"/>
                <a:gd name="T17" fmla="*/ 183 h 8137"/>
                <a:gd name="T18" fmla="*/ 4388 w 11977"/>
                <a:gd name="T19" fmla="*/ 6949 h 8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77" h="8137">
                  <a:moveTo>
                    <a:pt x="4388" y="6949"/>
                  </a:moveTo>
                  <a:lnTo>
                    <a:pt x="823" y="3292"/>
                  </a:lnTo>
                  <a:cubicBezTo>
                    <a:pt x="640" y="3109"/>
                    <a:pt x="365" y="3109"/>
                    <a:pt x="183" y="3292"/>
                  </a:cubicBezTo>
                  <a:cubicBezTo>
                    <a:pt x="0" y="3475"/>
                    <a:pt x="0" y="3840"/>
                    <a:pt x="183" y="4023"/>
                  </a:cubicBezTo>
                  <a:lnTo>
                    <a:pt x="4023" y="7863"/>
                  </a:lnTo>
                  <a:cubicBezTo>
                    <a:pt x="4205" y="8137"/>
                    <a:pt x="4480" y="8137"/>
                    <a:pt x="4663" y="7955"/>
                  </a:cubicBezTo>
                  <a:lnTo>
                    <a:pt x="11794" y="823"/>
                  </a:lnTo>
                  <a:cubicBezTo>
                    <a:pt x="11977" y="640"/>
                    <a:pt x="11977" y="366"/>
                    <a:pt x="11794" y="183"/>
                  </a:cubicBezTo>
                  <a:cubicBezTo>
                    <a:pt x="11611" y="0"/>
                    <a:pt x="11337" y="0"/>
                    <a:pt x="11154" y="183"/>
                  </a:cubicBezTo>
                  <a:lnTo>
                    <a:pt x="4388" y="6949"/>
                  </a:lnTo>
                  <a:close/>
                </a:path>
              </a:pathLst>
            </a:custGeom>
            <a:solidFill>
              <a:srgbClr val="C61F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437872" y="4996132"/>
            <a:ext cx="3839513" cy="835140"/>
            <a:chOff x="2437871" y="4996132"/>
            <a:chExt cx="3839512" cy="835140"/>
          </a:xfrm>
        </p:grpSpPr>
        <p:grpSp>
          <p:nvGrpSpPr>
            <p:cNvPr id="24" name="组合 23"/>
            <p:cNvGrpSpPr/>
            <p:nvPr/>
          </p:nvGrpSpPr>
          <p:grpSpPr>
            <a:xfrm>
              <a:off x="2437871" y="4996132"/>
              <a:ext cx="3839512" cy="835140"/>
              <a:chOff x="2340338" y="4144174"/>
              <a:chExt cx="3839512" cy="835140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2795819" y="4144174"/>
                <a:ext cx="1415772" cy="461665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中心内容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2340338" y="4702315"/>
                <a:ext cx="383951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spc="300">
                    <a:solidFill>
                      <a:srgbClr val="FFFFFF"/>
                    </a:solidFill>
                    <a:cs typeface="+mn-ea"/>
                    <a:sym typeface="+mn-lt"/>
                  </a:rPr>
                  <a:t>请在此处添加具体内容，文字尽量言简意赅</a:t>
                </a:r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451442" y="4202817"/>
                <a:ext cx="344377" cy="3443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C61F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2" name="iconfont-11420-4111958"/>
            <p:cNvSpPr/>
            <p:nvPr/>
          </p:nvSpPr>
          <p:spPr>
            <a:xfrm>
              <a:off x="2576140" y="5133680"/>
              <a:ext cx="289260" cy="196530"/>
            </a:xfrm>
            <a:custGeom>
              <a:avLst/>
              <a:gdLst>
                <a:gd name="T0" fmla="*/ 4388 w 11977"/>
                <a:gd name="T1" fmla="*/ 6949 h 8137"/>
                <a:gd name="T2" fmla="*/ 823 w 11977"/>
                <a:gd name="T3" fmla="*/ 3292 h 8137"/>
                <a:gd name="T4" fmla="*/ 183 w 11977"/>
                <a:gd name="T5" fmla="*/ 3292 h 8137"/>
                <a:gd name="T6" fmla="*/ 183 w 11977"/>
                <a:gd name="T7" fmla="*/ 4023 h 8137"/>
                <a:gd name="T8" fmla="*/ 4023 w 11977"/>
                <a:gd name="T9" fmla="*/ 7863 h 8137"/>
                <a:gd name="T10" fmla="*/ 4663 w 11977"/>
                <a:gd name="T11" fmla="*/ 7955 h 8137"/>
                <a:gd name="T12" fmla="*/ 11794 w 11977"/>
                <a:gd name="T13" fmla="*/ 823 h 8137"/>
                <a:gd name="T14" fmla="*/ 11794 w 11977"/>
                <a:gd name="T15" fmla="*/ 183 h 8137"/>
                <a:gd name="T16" fmla="*/ 11154 w 11977"/>
                <a:gd name="T17" fmla="*/ 183 h 8137"/>
                <a:gd name="T18" fmla="*/ 4388 w 11977"/>
                <a:gd name="T19" fmla="*/ 6949 h 8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77" h="8137">
                  <a:moveTo>
                    <a:pt x="4388" y="6949"/>
                  </a:moveTo>
                  <a:lnTo>
                    <a:pt x="823" y="3292"/>
                  </a:lnTo>
                  <a:cubicBezTo>
                    <a:pt x="640" y="3109"/>
                    <a:pt x="365" y="3109"/>
                    <a:pt x="183" y="3292"/>
                  </a:cubicBezTo>
                  <a:cubicBezTo>
                    <a:pt x="0" y="3475"/>
                    <a:pt x="0" y="3840"/>
                    <a:pt x="183" y="4023"/>
                  </a:cubicBezTo>
                  <a:lnTo>
                    <a:pt x="4023" y="7863"/>
                  </a:lnTo>
                  <a:cubicBezTo>
                    <a:pt x="4205" y="8137"/>
                    <a:pt x="4480" y="8137"/>
                    <a:pt x="4663" y="7955"/>
                  </a:cubicBezTo>
                  <a:lnTo>
                    <a:pt x="11794" y="823"/>
                  </a:lnTo>
                  <a:cubicBezTo>
                    <a:pt x="11977" y="640"/>
                    <a:pt x="11977" y="366"/>
                    <a:pt x="11794" y="183"/>
                  </a:cubicBezTo>
                  <a:cubicBezTo>
                    <a:pt x="11611" y="0"/>
                    <a:pt x="11337" y="0"/>
                    <a:pt x="11154" y="183"/>
                  </a:cubicBezTo>
                  <a:lnTo>
                    <a:pt x="4388" y="6949"/>
                  </a:lnTo>
                  <a:close/>
                </a:path>
              </a:pathLst>
            </a:custGeom>
            <a:solidFill>
              <a:srgbClr val="C61F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318735" y="5408969"/>
            <a:ext cx="1405343" cy="59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组合 27"/>
          <p:cNvGrpSpPr/>
          <p:nvPr/>
        </p:nvGrpSpPr>
        <p:grpSpPr>
          <a:xfrm>
            <a:off x="1824666" y="742667"/>
            <a:ext cx="2116671" cy="861774"/>
            <a:chOff x="797012" y="745763"/>
            <a:chExt cx="2116670" cy="861774"/>
          </a:xfrm>
        </p:grpSpPr>
        <p:sp>
          <p:nvSpPr>
            <p:cNvPr id="30" name="文本框 29"/>
            <p:cNvSpPr txBox="1"/>
            <p:nvPr/>
          </p:nvSpPr>
          <p:spPr>
            <a:xfrm>
              <a:off x="907001" y="745763"/>
              <a:ext cx="1826140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32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34" name="TextBox 26"/>
            <p:cNvSpPr txBox="1"/>
            <p:nvPr/>
          </p:nvSpPr>
          <p:spPr>
            <a:xfrm>
              <a:off x="797012" y="1330538"/>
              <a:ext cx="21166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spc="6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ADDTHETITLE</a:t>
              </a:r>
              <a:endParaRPr lang="id-ID" sz="1200" spc="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197754" y="2448801"/>
            <a:ext cx="3516333" cy="3516319"/>
            <a:chOff x="7197753" y="2448799"/>
            <a:chExt cx="3516333" cy="3516319"/>
          </a:xfrm>
        </p:grpSpPr>
        <p:sp>
          <p:nvSpPr>
            <p:cNvPr id="17" name="椭圆 16"/>
            <p:cNvSpPr/>
            <p:nvPr/>
          </p:nvSpPr>
          <p:spPr>
            <a:xfrm>
              <a:off x="7197753" y="2448799"/>
              <a:ext cx="3516333" cy="3516319"/>
            </a:xfrm>
            <a:prstGeom prst="ellipse">
              <a:avLst/>
            </a:prstGeom>
            <a:noFill/>
            <a:ln w="15875" cap="rnd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>
                <a:buSzPct val="25000"/>
              </a:pP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488433" y="2739479"/>
              <a:ext cx="2934972" cy="2934958"/>
            </a:xfrm>
            <a:custGeom>
              <a:avLst/>
              <a:gdLst>
                <a:gd name="connsiteX0" fmla="*/ 1467486 w 2934972"/>
                <a:gd name="connsiteY0" fmla="*/ 0 h 2934958"/>
                <a:gd name="connsiteX1" fmla="*/ 2934972 w 2934972"/>
                <a:gd name="connsiteY1" fmla="*/ 1467479 h 2934958"/>
                <a:gd name="connsiteX2" fmla="*/ 1467486 w 2934972"/>
                <a:gd name="connsiteY2" fmla="*/ 2934958 h 2934958"/>
                <a:gd name="connsiteX3" fmla="*/ 0 w 2934972"/>
                <a:gd name="connsiteY3" fmla="*/ 1467479 h 2934958"/>
                <a:gd name="connsiteX4" fmla="*/ 1467486 w 2934972"/>
                <a:gd name="connsiteY4" fmla="*/ 0 h 293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4972" h="2934958">
                  <a:moveTo>
                    <a:pt x="1467486" y="0"/>
                  </a:moveTo>
                  <a:cubicBezTo>
                    <a:pt x="2277956" y="0"/>
                    <a:pt x="2934972" y="657013"/>
                    <a:pt x="2934972" y="1467479"/>
                  </a:cubicBezTo>
                  <a:cubicBezTo>
                    <a:pt x="2934972" y="2277945"/>
                    <a:pt x="2277956" y="2934958"/>
                    <a:pt x="1467486" y="2934958"/>
                  </a:cubicBezTo>
                  <a:cubicBezTo>
                    <a:pt x="657016" y="2934958"/>
                    <a:pt x="0" y="2277945"/>
                    <a:pt x="0" y="1467479"/>
                  </a:cubicBezTo>
                  <a:cubicBezTo>
                    <a:pt x="0" y="657013"/>
                    <a:pt x="657016" y="0"/>
                    <a:pt x="1467486" y="0"/>
                  </a:cubicBezTo>
                  <a:close/>
                </a:path>
              </a:pathLst>
            </a:custGeom>
            <a:blipFill>
              <a:blip r:embed="rId5" cstate="screen"/>
              <a:stretch>
                <a:fillRect/>
              </a:stretch>
            </a:blipFill>
            <a:ln w="12700">
              <a:solidFill>
                <a:schemeClr val="accent4">
                  <a:lumMod val="20000"/>
                  <a:lumOff val="8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6639359" y="998006"/>
            <a:ext cx="1611309" cy="15961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946142" y="2427984"/>
            <a:ext cx="2298691" cy="3148742"/>
            <a:chOff x="2389365" y="2614723"/>
            <a:chExt cx="2298691" cy="3148742"/>
          </a:xfrm>
        </p:grpSpPr>
        <p:grpSp>
          <p:nvGrpSpPr>
            <p:cNvPr id="6" name="组合 5"/>
            <p:cNvGrpSpPr/>
            <p:nvPr/>
          </p:nvGrpSpPr>
          <p:grpSpPr>
            <a:xfrm>
              <a:off x="2829224" y="3757786"/>
              <a:ext cx="1415772" cy="531696"/>
              <a:chOff x="2699029" y="1930400"/>
              <a:chExt cx="1415772" cy="531696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2699029" y="1975576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zh-CN" altLang="en-US" sz="24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中心内容</a:t>
                </a:r>
              </a:p>
            </p:txBody>
          </p:sp>
          <p:sp>
            <p:nvSpPr>
              <p:cNvPr id="9" name="矩形: 圆角 8"/>
              <p:cNvSpPr/>
              <p:nvPr/>
            </p:nvSpPr>
            <p:spPr>
              <a:xfrm>
                <a:off x="2702234" y="1930400"/>
                <a:ext cx="1412566" cy="531696"/>
              </a:xfrm>
              <a:prstGeom prst="roundRect">
                <a:avLst/>
              </a:prstGeom>
              <a:noFill/>
              <a:ln>
                <a:solidFill>
                  <a:srgbClr val="F1B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2389365" y="4563136"/>
              <a:ext cx="2298691" cy="1200329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ct val="200000"/>
                </a:lnSpc>
                <a:defRPr/>
              </a:pPr>
              <a:r>
                <a:rPr lang="zh-CN" altLang="en-US" sz="1200">
                  <a:solidFill>
                    <a:srgbClr val="FFFFFF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201919" y="2614723"/>
              <a:ext cx="67358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60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S</a:t>
              </a:r>
              <a:endParaRPr lang="zh-CN" altLang="en-US" sz="660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692706" y="2427984"/>
            <a:ext cx="2298691" cy="3148742"/>
            <a:chOff x="2389365" y="2614723"/>
            <a:chExt cx="2298691" cy="3148742"/>
          </a:xfrm>
        </p:grpSpPr>
        <p:grpSp>
          <p:nvGrpSpPr>
            <p:cNvPr id="50" name="组合 49"/>
            <p:cNvGrpSpPr/>
            <p:nvPr/>
          </p:nvGrpSpPr>
          <p:grpSpPr>
            <a:xfrm>
              <a:off x="2829224" y="3757786"/>
              <a:ext cx="1415772" cy="531696"/>
              <a:chOff x="2699029" y="1930400"/>
              <a:chExt cx="1415772" cy="531696"/>
            </a:xfrm>
          </p:grpSpPr>
          <p:sp>
            <p:nvSpPr>
              <p:cNvPr id="53" name="文本框 52"/>
              <p:cNvSpPr txBox="1"/>
              <p:nvPr/>
            </p:nvSpPr>
            <p:spPr>
              <a:xfrm>
                <a:off x="2699029" y="1975576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zh-CN" altLang="en-US" sz="24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中心内容</a:t>
                </a:r>
              </a:p>
            </p:txBody>
          </p:sp>
          <p:sp>
            <p:nvSpPr>
              <p:cNvPr id="54" name="矩形: 圆角 53"/>
              <p:cNvSpPr/>
              <p:nvPr/>
            </p:nvSpPr>
            <p:spPr>
              <a:xfrm>
                <a:off x="2702234" y="1930400"/>
                <a:ext cx="1412566" cy="531696"/>
              </a:xfrm>
              <a:prstGeom prst="roundRect">
                <a:avLst/>
              </a:prstGeom>
              <a:noFill/>
              <a:ln>
                <a:solidFill>
                  <a:srgbClr val="F1B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1" name="矩形 50"/>
            <p:cNvSpPr/>
            <p:nvPr/>
          </p:nvSpPr>
          <p:spPr>
            <a:xfrm>
              <a:off x="2389365" y="4563136"/>
              <a:ext cx="2298691" cy="1200329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ct val="200000"/>
                </a:lnSpc>
                <a:defRPr/>
              </a:pPr>
              <a:r>
                <a:rPr lang="zh-CN" altLang="en-US" sz="1200">
                  <a:solidFill>
                    <a:srgbClr val="FFFFFF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101731" y="2614723"/>
              <a:ext cx="87395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60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O</a:t>
              </a:r>
              <a:endParaRPr lang="zh-CN" altLang="en-US" sz="660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528330" y="2427984"/>
            <a:ext cx="2298691" cy="3148742"/>
            <a:chOff x="2389365" y="2614723"/>
            <a:chExt cx="2298691" cy="3148742"/>
          </a:xfrm>
        </p:grpSpPr>
        <p:grpSp>
          <p:nvGrpSpPr>
            <p:cNvPr id="56" name="组合 55"/>
            <p:cNvGrpSpPr/>
            <p:nvPr/>
          </p:nvGrpSpPr>
          <p:grpSpPr>
            <a:xfrm>
              <a:off x="2829224" y="3757786"/>
              <a:ext cx="1415772" cy="531696"/>
              <a:chOff x="2699029" y="1930400"/>
              <a:chExt cx="1415772" cy="531696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2699029" y="1975576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zh-CN" altLang="en-US" sz="24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中心内容</a:t>
                </a:r>
              </a:p>
            </p:txBody>
          </p:sp>
          <p:sp>
            <p:nvSpPr>
              <p:cNvPr id="60" name="矩形: 圆角 59"/>
              <p:cNvSpPr/>
              <p:nvPr/>
            </p:nvSpPr>
            <p:spPr>
              <a:xfrm>
                <a:off x="2702234" y="1930400"/>
                <a:ext cx="1412566" cy="531696"/>
              </a:xfrm>
              <a:prstGeom prst="roundRect">
                <a:avLst/>
              </a:prstGeom>
              <a:noFill/>
              <a:ln>
                <a:solidFill>
                  <a:srgbClr val="F1B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7" name="矩形 56"/>
            <p:cNvSpPr/>
            <p:nvPr/>
          </p:nvSpPr>
          <p:spPr>
            <a:xfrm>
              <a:off x="2389365" y="4563136"/>
              <a:ext cx="2298691" cy="1200329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ct val="200000"/>
                </a:lnSpc>
                <a:defRPr/>
              </a:pPr>
              <a:r>
                <a:rPr lang="zh-CN" altLang="en-US" sz="1200">
                  <a:solidFill>
                    <a:srgbClr val="FFFFFF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3015970" y="2614723"/>
              <a:ext cx="104547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60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W</a:t>
              </a:r>
              <a:endParaRPr lang="zh-CN" altLang="en-US" sz="660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110518" y="2427984"/>
            <a:ext cx="2298691" cy="3148742"/>
            <a:chOff x="2389365" y="2614723"/>
            <a:chExt cx="2298691" cy="3148742"/>
          </a:xfrm>
        </p:grpSpPr>
        <p:grpSp>
          <p:nvGrpSpPr>
            <p:cNvPr id="62" name="组合 61"/>
            <p:cNvGrpSpPr/>
            <p:nvPr/>
          </p:nvGrpSpPr>
          <p:grpSpPr>
            <a:xfrm>
              <a:off x="2829224" y="3757786"/>
              <a:ext cx="1415772" cy="531696"/>
              <a:chOff x="2699029" y="1930400"/>
              <a:chExt cx="1415772" cy="531696"/>
            </a:xfrm>
          </p:grpSpPr>
          <p:sp>
            <p:nvSpPr>
              <p:cNvPr id="65" name="文本框 64"/>
              <p:cNvSpPr txBox="1"/>
              <p:nvPr/>
            </p:nvSpPr>
            <p:spPr>
              <a:xfrm>
                <a:off x="2699029" y="1975576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zh-CN" altLang="en-US" sz="24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中心内容</a:t>
                </a:r>
              </a:p>
            </p:txBody>
          </p:sp>
          <p:sp>
            <p:nvSpPr>
              <p:cNvPr id="66" name="矩形: 圆角 65"/>
              <p:cNvSpPr/>
              <p:nvPr/>
            </p:nvSpPr>
            <p:spPr>
              <a:xfrm>
                <a:off x="2702234" y="1930400"/>
                <a:ext cx="1412566" cy="531696"/>
              </a:xfrm>
              <a:prstGeom prst="roundRect">
                <a:avLst/>
              </a:prstGeom>
              <a:noFill/>
              <a:ln>
                <a:solidFill>
                  <a:srgbClr val="F1B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3" name="矩形 62"/>
            <p:cNvSpPr/>
            <p:nvPr/>
          </p:nvSpPr>
          <p:spPr>
            <a:xfrm>
              <a:off x="2389365" y="4563136"/>
              <a:ext cx="2298691" cy="1200329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ct val="200000"/>
                </a:lnSpc>
                <a:defRPr/>
              </a:pPr>
              <a:r>
                <a:rPr lang="zh-CN" altLang="en-US" sz="1200">
                  <a:solidFill>
                    <a:srgbClr val="FFFFFF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3203521" y="2614723"/>
              <a:ext cx="67037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60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T</a:t>
              </a:r>
              <a:endParaRPr lang="zh-CN" altLang="en-US" sz="660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824666" y="742667"/>
            <a:ext cx="2116671" cy="861774"/>
            <a:chOff x="797012" y="745763"/>
            <a:chExt cx="2116670" cy="861774"/>
          </a:xfrm>
        </p:grpSpPr>
        <p:sp>
          <p:nvSpPr>
            <p:cNvPr id="31" name="文本框 30"/>
            <p:cNvSpPr txBox="1"/>
            <p:nvPr/>
          </p:nvSpPr>
          <p:spPr>
            <a:xfrm>
              <a:off x="907001" y="745763"/>
              <a:ext cx="1826140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32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797012" y="1330538"/>
              <a:ext cx="21166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spc="6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ADDTHETITLE</a:t>
              </a:r>
              <a:endParaRPr lang="id-ID" sz="1200" spc="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10487423" y="5569930"/>
            <a:ext cx="1214499" cy="51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814576" y="2605855"/>
            <a:ext cx="1342435" cy="2941070"/>
            <a:chOff x="3848100" y="2468949"/>
            <a:chExt cx="1342435" cy="2941070"/>
          </a:xfrm>
        </p:grpSpPr>
        <p:sp>
          <p:nvSpPr>
            <p:cNvPr id="13" name="矩形: 圆角 12"/>
            <p:cNvSpPr/>
            <p:nvPr/>
          </p:nvSpPr>
          <p:spPr>
            <a:xfrm>
              <a:off x="3848101" y="2468949"/>
              <a:ext cx="677108" cy="2074166"/>
            </a:xfrm>
            <a:prstGeom prst="roundRect">
              <a:avLst/>
            </a:prstGeom>
            <a:noFill/>
            <a:ln>
              <a:solidFill>
                <a:srgbClr val="F1B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3848100" y="2639128"/>
              <a:ext cx="1342435" cy="2770891"/>
              <a:chOff x="4264946" y="2405448"/>
              <a:chExt cx="1342435" cy="2770891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4264946" y="2405448"/>
                <a:ext cx="677108" cy="173380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32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添加内容</a:t>
                </a: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207271" y="3102172"/>
                <a:ext cx="400110" cy="2074167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请在此处添加具体内容。</a:t>
                </a: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473163" y="2605855"/>
            <a:ext cx="1342435" cy="2941070"/>
            <a:chOff x="3848100" y="2468949"/>
            <a:chExt cx="1342435" cy="2941070"/>
          </a:xfrm>
        </p:grpSpPr>
        <p:sp>
          <p:nvSpPr>
            <p:cNvPr id="36" name="矩形: 圆角 35"/>
            <p:cNvSpPr/>
            <p:nvPr/>
          </p:nvSpPr>
          <p:spPr>
            <a:xfrm>
              <a:off x="3848101" y="2468949"/>
              <a:ext cx="677108" cy="2074166"/>
            </a:xfrm>
            <a:prstGeom prst="roundRect">
              <a:avLst/>
            </a:prstGeom>
            <a:noFill/>
            <a:ln>
              <a:solidFill>
                <a:srgbClr val="F1B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3848100" y="2639128"/>
              <a:ext cx="1342435" cy="2770891"/>
              <a:chOff x="4264946" y="2405448"/>
              <a:chExt cx="1342435" cy="2770891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4264946" y="2405448"/>
                <a:ext cx="677108" cy="173380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32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添加内容</a:t>
                </a: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5207271" y="3102172"/>
                <a:ext cx="400110" cy="2074167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请在此处添加具体内容。</a:t>
                </a: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8131748" y="2605855"/>
            <a:ext cx="1342435" cy="2941070"/>
            <a:chOff x="3848100" y="2468949"/>
            <a:chExt cx="1342435" cy="2941070"/>
          </a:xfrm>
        </p:grpSpPr>
        <p:sp>
          <p:nvSpPr>
            <p:cNvPr id="41" name="矩形: 圆角 40"/>
            <p:cNvSpPr/>
            <p:nvPr/>
          </p:nvSpPr>
          <p:spPr>
            <a:xfrm>
              <a:off x="3848101" y="2468949"/>
              <a:ext cx="677108" cy="2074166"/>
            </a:xfrm>
            <a:prstGeom prst="roundRect">
              <a:avLst/>
            </a:prstGeom>
            <a:noFill/>
            <a:ln>
              <a:solidFill>
                <a:srgbClr val="F1B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3848100" y="2639128"/>
              <a:ext cx="1342435" cy="2770891"/>
              <a:chOff x="4264946" y="2405448"/>
              <a:chExt cx="1342435" cy="2770891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4264946" y="2405448"/>
                <a:ext cx="677108" cy="173380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32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添加内容</a:t>
                </a: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5207271" y="3102172"/>
                <a:ext cx="400110" cy="2074167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请在此处添加具体内容。</a:t>
                </a: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9790334" y="2605855"/>
            <a:ext cx="1342435" cy="2941070"/>
            <a:chOff x="3848100" y="2468949"/>
            <a:chExt cx="1342435" cy="2941070"/>
          </a:xfrm>
        </p:grpSpPr>
        <p:sp>
          <p:nvSpPr>
            <p:cNvPr id="46" name="矩形: 圆角 45"/>
            <p:cNvSpPr/>
            <p:nvPr/>
          </p:nvSpPr>
          <p:spPr>
            <a:xfrm>
              <a:off x="3848101" y="2468949"/>
              <a:ext cx="677108" cy="2074166"/>
            </a:xfrm>
            <a:prstGeom prst="roundRect">
              <a:avLst/>
            </a:prstGeom>
            <a:noFill/>
            <a:ln>
              <a:solidFill>
                <a:srgbClr val="F1B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3848100" y="2639128"/>
              <a:ext cx="1342435" cy="2770891"/>
              <a:chOff x="4264946" y="2405448"/>
              <a:chExt cx="1342435" cy="2770891"/>
            </a:xfrm>
          </p:grpSpPr>
          <p:sp>
            <p:nvSpPr>
              <p:cNvPr id="48" name="文本框 47"/>
              <p:cNvSpPr txBox="1"/>
              <p:nvPr/>
            </p:nvSpPr>
            <p:spPr>
              <a:xfrm>
                <a:off x="4264946" y="2405448"/>
                <a:ext cx="677108" cy="173380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32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添加内容</a:t>
                </a: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5207271" y="3102172"/>
                <a:ext cx="400110" cy="2074167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请在此处添加具体内容。</a:t>
                </a:r>
              </a:p>
            </p:txBody>
          </p:sp>
        </p:grpSp>
      </p:grpSp>
      <p:sp>
        <p:nvSpPr>
          <p:cNvPr id="51" name="文本框 50"/>
          <p:cNvSpPr txBox="1"/>
          <p:nvPr/>
        </p:nvSpPr>
        <p:spPr>
          <a:xfrm>
            <a:off x="2259014" y="823736"/>
            <a:ext cx="18774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spc="60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目录</a:t>
            </a: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96900" y="3472758"/>
            <a:ext cx="3705179" cy="275659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87644" y="1539665"/>
            <a:ext cx="8945343" cy="4494603"/>
            <a:chOff x="987644" y="1539663"/>
            <a:chExt cx="8945343" cy="449460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24" b="89524" l="9809" r="92823">
                          <a14:foregroundMark x1="22010" y1="26667" x2="25598" y2="27619"/>
                          <a14:foregroundMark x1="93062" y1="34762" x2="93062" y2="30952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3975752" y="5302041"/>
              <a:ext cx="1459151" cy="732225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987644" y="2605855"/>
              <a:ext cx="2688975" cy="1212308"/>
              <a:chOff x="987644" y="2605855"/>
              <a:chExt cx="2688975" cy="1212308"/>
            </a:xfrm>
          </p:grpSpPr>
          <p:pic>
            <p:nvPicPr>
              <p:cNvPr id="58" name="图片 57"/>
              <p:cNvPicPr>
                <a:picLocks noChangeAspect="1"/>
              </p:cNvPicPr>
              <p:nvPr/>
            </p:nvPicPr>
            <p:blipFill rotWithShape="1">
              <a:blip r:embed="rId5" cstate="screen"/>
              <a:srcRect/>
              <a:stretch>
                <a:fillRect/>
              </a:stretch>
            </p:blipFill>
            <p:spPr>
              <a:xfrm>
                <a:off x="987644" y="2605855"/>
                <a:ext cx="1058428" cy="1015664"/>
              </a:xfrm>
              <a:prstGeom prst="rect">
                <a:avLst/>
              </a:prstGeom>
            </p:spPr>
          </p:pic>
          <p:pic>
            <p:nvPicPr>
              <p:cNvPr id="59" name="图片 58"/>
              <p:cNvPicPr>
                <a:picLocks noChangeAspect="1"/>
              </p:cNvPicPr>
              <p:nvPr/>
            </p:nvPicPr>
            <p:blipFill rotWithShape="1">
              <a:blip r:embed="rId6" cstate="screen"/>
              <a:srcRect/>
              <a:stretch>
                <a:fillRect/>
              </a:stretch>
            </p:blipFill>
            <p:spPr>
              <a:xfrm>
                <a:off x="2801023" y="2977944"/>
                <a:ext cx="875596" cy="840219"/>
              </a:xfrm>
              <a:prstGeom prst="rect">
                <a:avLst/>
              </a:prstGeom>
            </p:spPr>
          </p:pic>
        </p:grpSp>
        <p:pic>
          <p:nvPicPr>
            <p:cNvPr id="60" name="图片 59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>
              <a:off x="8801417" y="1539663"/>
              <a:ext cx="1131570" cy="47578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21617" y="3879447"/>
            <a:ext cx="7952683" cy="1930623"/>
            <a:chOff x="2321617" y="3879445"/>
            <a:chExt cx="7952683" cy="193062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 bwMode="auto">
            <a:xfrm>
              <a:off x="9196607" y="3879445"/>
              <a:ext cx="1077693" cy="459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2321617" y="4440810"/>
              <a:ext cx="2469688" cy="1369258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8368512" y="1723999"/>
            <a:ext cx="677108" cy="2074166"/>
            <a:chOff x="5184140" y="2529909"/>
            <a:chExt cx="677108" cy="2074166"/>
          </a:xfrm>
        </p:grpSpPr>
        <p:sp>
          <p:nvSpPr>
            <p:cNvPr id="6" name="矩形: 圆角 5"/>
            <p:cNvSpPr/>
            <p:nvPr/>
          </p:nvSpPr>
          <p:spPr>
            <a:xfrm>
              <a:off x="5184140" y="2529909"/>
              <a:ext cx="677108" cy="2074166"/>
            </a:xfrm>
            <a:prstGeom prst="roundRect">
              <a:avLst/>
            </a:prstGeom>
            <a:noFill/>
            <a:ln>
              <a:solidFill>
                <a:srgbClr val="F1B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184140" y="2700088"/>
              <a:ext cx="677108" cy="173380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5429710" y="2961574"/>
            <a:ext cx="2339102" cy="284849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400" spc="300">
                <a:solidFill>
                  <a:srgbClr val="FFFFFF"/>
                </a:solidFill>
                <a:cs typeface="+mn-ea"/>
                <a:sym typeface="+mn-lt"/>
              </a:rPr>
              <a:t>请在此处添加具体内容，文字尽量言简意赅，简单说明即可，不必过于繁琐。请在此处添加具体内容，文字尽量言简意赅。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screen"/>
          <a:srcRect t="7294"/>
          <a:stretch>
            <a:fillRect/>
          </a:stretch>
        </p:blipFill>
        <p:spPr>
          <a:xfrm>
            <a:off x="1155700" y="182626"/>
            <a:ext cx="2997200" cy="4203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24077" y="721869"/>
            <a:ext cx="2116671" cy="861774"/>
            <a:chOff x="797012" y="745763"/>
            <a:chExt cx="2116670" cy="861774"/>
          </a:xfrm>
        </p:grpSpPr>
        <p:sp>
          <p:nvSpPr>
            <p:cNvPr id="3" name="文本框 2"/>
            <p:cNvSpPr txBox="1"/>
            <p:nvPr/>
          </p:nvSpPr>
          <p:spPr>
            <a:xfrm>
              <a:off x="907001" y="745763"/>
              <a:ext cx="1826140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32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4" name="TextBox 26"/>
            <p:cNvSpPr txBox="1"/>
            <p:nvPr/>
          </p:nvSpPr>
          <p:spPr>
            <a:xfrm>
              <a:off x="797012" y="1330538"/>
              <a:ext cx="21166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spc="6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ADDTHETITLE</a:t>
              </a:r>
              <a:endParaRPr lang="id-ID" sz="1200" spc="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5560785" y="4369477"/>
            <a:ext cx="48768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5560786" y="2180433"/>
            <a:ext cx="1757092" cy="503310"/>
            <a:chOff x="2179559" y="2951579"/>
            <a:chExt cx="1757092" cy="503310"/>
          </a:xfrm>
        </p:grpSpPr>
        <p:sp>
          <p:nvSpPr>
            <p:cNvPr id="10" name="矩形: 圆角 9"/>
            <p:cNvSpPr/>
            <p:nvPr/>
          </p:nvSpPr>
          <p:spPr>
            <a:xfrm>
              <a:off x="2179559" y="2951579"/>
              <a:ext cx="1757092" cy="503310"/>
            </a:xfrm>
            <a:prstGeom prst="roundRect">
              <a:avLst/>
            </a:prstGeom>
            <a:noFill/>
            <a:ln>
              <a:solidFill>
                <a:srgbClr val="F1B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351822" y="2972402"/>
              <a:ext cx="1415772" cy="46166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4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中心内容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5535385" y="2822944"/>
            <a:ext cx="4029531" cy="138499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spc="300">
                <a:solidFill>
                  <a:srgbClr val="FFFFFF"/>
                </a:solidFill>
                <a:cs typeface="+mn-ea"/>
                <a:sym typeface="+mn-lt"/>
              </a:rPr>
              <a:t>请在此处添加具体内容，文字尽量言简意赅，简单说明即可，不必过于繁琐。请在此处添加具体内容。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630546" y="4783324"/>
            <a:ext cx="1441976" cy="864321"/>
            <a:chOff x="5630546" y="4783322"/>
            <a:chExt cx="1441976" cy="864321"/>
          </a:xfrm>
        </p:grpSpPr>
        <p:sp>
          <p:nvSpPr>
            <p:cNvPr id="14" name="圆角矩形 37"/>
            <p:cNvSpPr/>
            <p:nvPr/>
          </p:nvSpPr>
          <p:spPr>
            <a:xfrm>
              <a:off x="5630546" y="5236135"/>
              <a:ext cx="1441976" cy="411508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3765"/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797537" y="4783322"/>
              <a:ext cx="1194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899,963K</a:t>
              </a:r>
              <a:endParaRPr lang="zh-CN" altLang="en-US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849634" y="5272612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>
                  <a:solidFill>
                    <a:srgbClr val="6E0C20"/>
                  </a:solidFill>
                  <a:cs typeface="+mn-ea"/>
                  <a:sym typeface="+mn-lt"/>
                </a:rPr>
                <a:t>中心内容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348203" y="4783324"/>
            <a:ext cx="1441976" cy="864321"/>
            <a:chOff x="7348204" y="4783322"/>
            <a:chExt cx="1441976" cy="864321"/>
          </a:xfrm>
        </p:grpSpPr>
        <p:sp>
          <p:nvSpPr>
            <p:cNvPr id="22" name="圆角矩形 37"/>
            <p:cNvSpPr/>
            <p:nvPr/>
          </p:nvSpPr>
          <p:spPr>
            <a:xfrm>
              <a:off x="7348204" y="5236135"/>
              <a:ext cx="1441976" cy="411508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3765"/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515195" y="4783322"/>
              <a:ext cx="1194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889,963K</a:t>
              </a:r>
              <a:endParaRPr lang="zh-CN" altLang="en-US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567291" y="5272612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>
                  <a:solidFill>
                    <a:srgbClr val="6E0C20"/>
                  </a:solidFill>
                  <a:cs typeface="+mn-ea"/>
                  <a:sym typeface="+mn-lt"/>
                </a:rPr>
                <a:t>中心内容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065862" y="4783324"/>
            <a:ext cx="1441976" cy="864321"/>
            <a:chOff x="9065862" y="4783322"/>
            <a:chExt cx="1441976" cy="864321"/>
          </a:xfrm>
        </p:grpSpPr>
        <p:sp>
          <p:nvSpPr>
            <p:cNvPr id="26" name="文本框 25"/>
            <p:cNvSpPr txBox="1"/>
            <p:nvPr/>
          </p:nvSpPr>
          <p:spPr>
            <a:xfrm>
              <a:off x="9232853" y="4783322"/>
              <a:ext cx="1194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699,963K</a:t>
              </a:r>
              <a:endParaRPr lang="zh-CN" altLang="en-US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9065862" y="5236135"/>
              <a:ext cx="1441976" cy="411508"/>
              <a:chOff x="8775577" y="5413258"/>
              <a:chExt cx="1441976" cy="411508"/>
            </a:xfrm>
          </p:grpSpPr>
          <p:sp>
            <p:nvSpPr>
              <p:cNvPr id="25" name="圆角矩形 37"/>
              <p:cNvSpPr/>
              <p:nvPr/>
            </p:nvSpPr>
            <p:spPr>
              <a:xfrm>
                <a:off x="8775577" y="5413258"/>
                <a:ext cx="1441976" cy="411508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3765"/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994664" y="5449735"/>
                <a:ext cx="10054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>
                    <a:solidFill>
                      <a:srgbClr val="6E0C20"/>
                    </a:solidFill>
                    <a:cs typeface="+mn-ea"/>
                    <a:sym typeface="+mn-lt"/>
                  </a:rPr>
                  <a:t>中心内容</a:t>
                </a:r>
              </a:p>
            </p:txBody>
          </p:sp>
        </p:grpSp>
      </p:grpSp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318735" y="5408969"/>
            <a:ext cx="1405343" cy="59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006449" y="2131943"/>
            <a:ext cx="2546753" cy="3479225"/>
          </a:xfrm>
          <a:custGeom>
            <a:avLst/>
            <a:gdLst>
              <a:gd name="connsiteX0" fmla="*/ 62243 w 2546753"/>
              <a:gd name="connsiteY0" fmla="*/ 0 h 3479225"/>
              <a:gd name="connsiteX1" fmla="*/ 2484510 w 2546753"/>
              <a:gd name="connsiteY1" fmla="*/ 0 h 3479225"/>
              <a:gd name="connsiteX2" fmla="*/ 2546753 w 2546753"/>
              <a:gd name="connsiteY2" fmla="*/ 62243 h 3479225"/>
              <a:gd name="connsiteX3" fmla="*/ 2546753 w 2546753"/>
              <a:gd name="connsiteY3" fmla="*/ 3416982 h 3479225"/>
              <a:gd name="connsiteX4" fmla="*/ 2484510 w 2546753"/>
              <a:gd name="connsiteY4" fmla="*/ 3479225 h 3479225"/>
              <a:gd name="connsiteX5" fmla="*/ 62243 w 2546753"/>
              <a:gd name="connsiteY5" fmla="*/ 3479225 h 3479225"/>
              <a:gd name="connsiteX6" fmla="*/ 0 w 2546753"/>
              <a:gd name="connsiteY6" fmla="*/ 3416982 h 3479225"/>
              <a:gd name="connsiteX7" fmla="*/ 0 w 2546753"/>
              <a:gd name="connsiteY7" fmla="*/ 62243 h 3479225"/>
              <a:gd name="connsiteX8" fmla="*/ 62243 w 2546753"/>
              <a:gd name="connsiteY8" fmla="*/ 0 h 347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6753" h="3479225">
                <a:moveTo>
                  <a:pt x="62243" y="0"/>
                </a:moveTo>
                <a:lnTo>
                  <a:pt x="2484510" y="0"/>
                </a:lnTo>
                <a:cubicBezTo>
                  <a:pt x="2518886" y="0"/>
                  <a:pt x="2546753" y="27867"/>
                  <a:pt x="2546753" y="62243"/>
                </a:cubicBezTo>
                <a:lnTo>
                  <a:pt x="2546753" y="3416982"/>
                </a:lnTo>
                <a:cubicBezTo>
                  <a:pt x="2546753" y="3451358"/>
                  <a:pt x="2518886" y="3479225"/>
                  <a:pt x="2484510" y="3479225"/>
                </a:cubicBezTo>
                <a:lnTo>
                  <a:pt x="62243" y="3479225"/>
                </a:lnTo>
                <a:cubicBezTo>
                  <a:pt x="27867" y="3479225"/>
                  <a:pt x="0" y="3451358"/>
                  <a:pt x="0" y="3416982"/>
                </a:cubicBezTo>
                <a:lnTo>
                  <a:pt x="0" y="62243"/>
                </a:lnTo>
                <a:cubicBezTo>
                  <a:pt x="0" y="27867"/>
                  <a:pt x="27867" y="0"/>
                  <a:pt x="62243" y="0"/>
                </a:cubicBezTo>
                <a:close/>
              </a:path>
            </a:pathLst>
          </a:custGeom>
          <a:blipFill>
            <a:blip r:embed="rId4" cstate="screen"/>
            <a:stretch>
              <a:fillRect/>
            </a:stretch>
          </a:blip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03866" y="776864"/>
            <a:ext cx="2116671" cy="861774"/>
            <a:chOff x="797012" y="745763"/>
            <a:chExt cx="2116670" cy="861774"/>
          </a:xfrm>
        </p:grpSpPr>
        <p:sp>
          <p:nvSpPr>
            <p:cNvPr id="3" name="文本框 2"/>
            <p:cNvSpPr txBox="1"/>
            <p:nvPr/>
          </p:nvSpPr>
          <p:spPr>
            <a:xfrm>
              <a:off x="907001" y="745763"/>
              <a:ext cx="1826140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32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4" name="TextBox 26"/>
            <p:cNvSpPr txBox="1"/>
            <p:nvPr/>
          </p:nvSpPr>
          <p:spPr>
            <a:xfrm>
              <a:off x="797012" y="1330538"/>
              <a:ext cx="21166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spc="6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ADDTHETITLE</a:t>
              </a:r>
              <a:endParaRPr lang="id-ID" sz="1200" spc="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131556" y="2440630"/>
            <a:ext cx="2010913" cy="3264148"/>
            <a:chOff x="8950258" y="2343785"/>
            <a:chExt cx="2010913" cy="3264148"/>
          </a:xfrm>
        </p:grpSpPr>
        <p:sp>
          <p:nvSpPr>
            <p:cNvPr id="20" name="矩形 19"/>
            <p:cNvSpPr/>
            <p:nvPr/>
          </p:nvSpPr>
          <p:spPr>
            <a:xfrm>
              <a:off x="8950258" y="3227815"/>
              <a:ext cx="1292662" cy="238011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200" spc="300">
                  <a:solidFill>
                    <a:srgbClr val="FFFFFF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0407173" y="2343785"/>
              <a:ext cx="553998" cy="1852691"/>
              <a:chOff x="5184140" y="2751383"/>
              <a:chExt cx="553998" cy="1852691"/>
            </a:xfrm>
          </p:grpSpPr>
          <p:sp>
            <p:nvSpPr>
              <p:cNvPr id="22" name="矩形: 圆角 21"/>
              <p:cNvSpPr/>
              <p:nvPr/>
            </p:nvSpPr>
            <p:spPr>
              <a:xfrm>
                <a:off x="5184140" y="2751383"/>
                <a:ext cx="553998" cy="1852691"/>
              </a:xfrm>
              <a:prstGeom prst="roundRect">
                <a:avLst/>
              </a:prstGeom>
              <a:noFill/>
              <a:ln>
                <a:solidFill>
                  <a:srgbClr val="F1B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5184140" y="2893005"/>
                <a:ext cx="553998" cy="1631216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400" spc="6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中心内容</a:t>
                </a:r>
              </a:p>
            </p:txBody>
          </p:sp>
        </p:grp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975826" y="4674440"/>
            <a:ext cx="1460831" cy="135239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49698" y="1361639"/>
            <a:ext cx="8584455" cy="4509568"/>
            <a:chOff x="849697" y="1361639"/>
            <a:chExt cx="8584454" cy="4509568"/>
          </a:xfrm>
        </p:grpSpPr>
        <p:sp>
          <p:nvSpPr>
            <p:cNvPr id="27" name="iconfont-1000-785033"/>
            <p:cNvSpPr/>
            <p:nvPr/>
          </p:nvSpPr>
          <p:spPr>
            <a:xfrm>
              <a:off x="849697" y="5659720"/>
              <a:ext cx="246743" cy="211487"/>
            </a:xfrm>
            <a:custGeom>
              <a:avLst/>
              <a:gdLst>
                <a:gd name="T0" fmla="*/ 9503 w 10234"/>
                <a:gd name="T1" fmla="*/ 5117 h 8772"/>
                <a:gd name="T2" fmla="*/ 731 w 10234"/>
                <a:gd name="T3" fmla="*/ 5117 h 8772"/>
                <a:gd name="T4" fmla="*/ 0 w 10234"/>
                <a:gd name="T5" fmla="*/ 4386 h 8772"/>
                <a:gd name="T6" fmla="*/ 731 w 10234"/>
                <a:gd name="T7" fmla="*/ 3655 h 8772"/>
                <a:gd name="T8" fmla="*/ 9503 w 10234"/>
                <a:gd name="T9" fmla="*/ 3655 h 8772"/>
                <a:gd name="T10" fmla="*/ 10234 w 10234"/>
                <a:gd name="T11" fmla="*/ 4386 h 8772"/>
                <a:gd name="T12" fmla="*/ 9503 w 10234"/>
                <a:gd name="T13" fmla="*/ 5117 h 8772"/>
                <a:gd name="T14" fmla="*/ 9503 w 10234"/>
                <a:gd name="T15" fmla="*/ 8772 h 8772"/>
                <a:gd name="T16" fmla="*/ 731 w 10234"/>
                <a:gd name="T17" fmla="*/ 8772 h 8772"/>
                <a:gd name="T18" fmla="*/ 0 w 10234"/>
                <a:gd name="T19" fmla="*/ 8041 h 8772"/>
                <a:gd name="T20" fmla="*/ 731 w 10234"/>
                <a:gd name="T21" fmla="*/ 7310 h 8772"/>
                <a:gd name="T22" fmla="*/ 9503 w 10234"/>
                <a:gd name="T23" fmla="*/ 7310 h 8772"/>
                <a:gd name="T24" fmla="*/ 10234 w 10234"/>
                <a:gd name="T25" fmla="*/ 8041 h 8772"/>
                <a:gd name="T26" fmla="*/ 9503 w 10234"/>
                <a:gd name="T27" fmla="*/ 8772 h 8772"/>
                <a:gd name="T28" fmla="*/ 9503 w 10234"/>
                <a:gd name="T29" fmla="*/ 1462 h 8772"/>
                <a:gd name="T30" fmla="*/ 731 w 10234"/>
                <a:gd name="T31" fmla="*/ 1462 h 8772"/>
                <a:gd name="T32" fmla="*/ 0 w 10234"/>
                <a:gd name="T33" fmla="*/ 731 h 8772"/>
                <a:gd name="T34" fmla="*/ 731 w 10234"/>
                <a:gd name="T35" fmla="*/ 0 h 8772"/>
                <a:gd name="T36" fmla="*/ 9503 w 10234"/>
                <a:gd name="T37" fmla="*/ 0 h 8772"/>
                <a:gd name="T38" fmla="*/ 10234 w 10234"/>
                <a:gd name="T39" fmla="*/ 731 h 8772"/>
                <a:gd name="T40" fmla="*/ 9503 w 10234"/>
                <a:gd name="T41" fmla="*/ 1462 h 8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34" h="8772">
                  <a:moveTo>
                    <a:pt x="9503" y="5117"/>
                  </a:moveTo>
                  <a:lnTo>
                    <a:pt x="731" y="5117"/>
                  </a:lnTo>
                  <a:cubicBezTo>
                    <a:pt x="328" y="5117"/>
                    <a:pt x="0" y="4790"/>
                    <a:pt x="0" y="4386"/>
                  </a:cubicBezTo>
                  <a:cubicBezTo>
                    <a:pt x="0" y="3982"/>
                    <a:pt x="328" y="3655"/>
                    <a:pt x="731" y="3655"/>
                  </a:cubicBezTo>
                  <a:lnTo>
                    <a:pt x="9503" y="3655"/>
                  </a:lnTo>
                  <a:cubicBezTo>
                    <a:pt x="9906" y="3655"/>
                    <a:pt x="10234" y="3982"/>
                    <a:pt x="10234" y="4386"/>
                  </a:cubicBezTo>
                  <a:cubicBezTo>
                    <a:pt x="10234" y="4790"/>
                    <a:pt x="9906" y="5117"/>
                    <a:pt x="9503" y="5117"/>
                  </a:cubicBezTo>
                  <a:close/>
                  <a:moveTo>
                    <a:pt x="9503" y="8772"/>
                  </a:moveTo>
                  <a:lnTo>
                    <a:pt x="731" y="8772"/>
                  </a:lnTo>
                  <a:cubicBezTo>
                    <a:pt x="328" y="8772"/>
                    <a:pt x="0" y="8444"/>
                    <a:pt x="0" y="8041"/>
                  </a:cubicBezTo>
                  <a:cubicBezTo>
                    <a:pt x="0" y="7637"/>
                    <a:pt x="328" y="7310"/>
                    <a:pt x="731" y="7310"/>
                  </a:cubicBezTo>
                  <a:lnTo>
                    <a:pt x="9503" y="7310"/>
                  </a:lnTo>
                  <a:cubicBezTo>
                    <a:pt x="9906" y="7310"/>
                    <a:pt x="10234" y="7637"/>
                    <a:pt x="10234" y="8041"/>
                  </a:cubicBezTo>
                  <a:cubicBezTo>
                    <a:pt x="10234" y="8444"/>
                    <a:pt x="9906" y="8772"/>
                    <a:pt x="9503" y="8772"/>
                  </a:cubicBezTo>
                  <a:close/>
                  <a:moveTo>
                    <a:pt x="9503" y="1462"/>
                  </a:moveTo>
                  <a:lnTo>
                    <a:pt x="731" y="1462"/>
                  </a:lnTo>
                  <a:cubicBezTo>
                    <a:pt x="328" y="1462"/>
                    <a:pt x="0" y="1135"/>
                    <a:pt x="0" y="731"/>
                  </a:cubicBezTo>
                  <a:cubicBezTo>
                    <a:pt x="0" y="328"/>
                    <a:pt x="328" y="0"/>
                    <a:pt x="731" y="0"/>
                  </a:cubicBezTo>
                  <a:lnTo>
                    <a:pt x="9503" y="0"/>
                  </a:lnTo>
                  <a:cubicBezTo>
                    <a:pt x="9906" y="0"/>
                    <a:pt x="10234" y="328"/>
                    <a:pt x="10234" y="731"/>
                  </a:cubicBezTo>
                  <a:cubicBezTo>
                    <a:pt x="10234" y="1135"/>
                    <a:pt x="9906" y="1462"/>
                    <a:pt x="9503" y="146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 bwMode="auto">
            <a:xfrm>
              <a:off x="8214060" y="1361639"/>
              <a:ext cx="1220091" cy="520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9" name="组合 38"/>
          <p:cNvGrpSpPr/>
          <p:nvPr/>
        </p:nvGrpSpPr>
        <p:grpSpPr>
          <a:xfrm>
            <a:off x="1766556" y="4330972"/>
            <a:ext cx="2576767" cy="1440509"/>
            <a:chOff x="1766556" y="4330970"/>
            <a:chExt cx="2576767" cy="1440509"/>
          </a:xfrm>
        </p:grpSpPr>
        <p:sp>
          <p:nvSpPr>
            <p:cNvPr id="6" name="圆角矩形 2"/>
            <p:cNvSpPr/>
            <p:nvPr/>
          </p:nvSpPr>
          <p:spPr>
            <a:xfrm>
              <a:off x="1766556" y="4330970"/>
              <a:ext cx="2576767" cy="1440509"/>
            </a:xfrm>
            <a:prstGeom prst="roundRect">
              <a:avLst>
                <a:gd name="adj" fmla="val 4000"/>
              </a:avLst>
            </a:prstGeom>
            <a:solidFill>
              <a:schemeClr val="bg1"/>
            </a:solidFill>
            <a:ln w="38100" cap="rnd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898384" y="4474143"/>
              <a:ext cx="2313110" cy="1200329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ct val="20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680722" y="4330971"/>
            <a:ext cx="2576767" cy="1440509"/>
            <a:chOff x="4680720" y="4330969"/>
            <a:chExt cx="2576767" cy="1440509"/>
          </a:xfrm>
        </p:grpSpPr>
        <p:sp>
          <p:nvSpPr>
            <p:cNvPr id="19" name="圆角矩形 2"/>
            <p:cNvSpPr/>
            <p:nvPr/>
          </p:nvSpPr>
          <p:spPr>
            <a:xfrm>
              <a:off x="4680720" y="4330969"/>
              <a:ext cx="2576767" cy="1440509"/>
            </a:xfrm>
            <a:prstGeom prst="roundRect">
              <a:avLst>
                <a:gd name="adj" fmla="val 4000"/>
              </a:avLst>
            </a:prstGeom>
            <a:solidFill>
              <a:srgbClr val="FFF9E7"/>
            </a:solidFill>
            <a:ln w="38100" cap="rnd">
              <a:solidFill>
                <a:schemeClr val="accent4">
                  <a:lumMod val="20000"/>
                  <a:lumOff val="80000"/>
                </a:schemeClr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812548" y="4474142"/>
              <a:ext cx="2313110" cy="1200329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ct val="20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490110" y="2059464"/>
            <a:ext cx="3019860" cy="2013240"/>
            <a:chOff x="1490109" y="2059464"/>
            <a:chExt cx="3019860" cy="2013240"/>
          </a:xfrm>
        </p:grpSpPr>
        <p:graphicFrame>
          <p:nvGraphicFramePr>
            <p:cNvPr id="34" name="图表 33"/>
            <p:cNvGraphicFramePr/>
            <p:nvPr/>
          </p:nvGraphicFramePr>
          <p:xfrm>
            <a:off x="1490109" y="2059464"/>
            <a:ext cx="3019860" cy="20132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7" name="文本框 36"/>
            <p:cNvSpPr txBox="1"/>
            <p:nvPr/>
          </p:nvSpPr>
          <p:spPr>
            <a:xfrm>
              <a:off x="2638402" y="2804474"/>
              <a:ext cx="9236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89%</a:t>
              </a:r>
              <a:endParaRPr lang="zh-CN" altLang="en-US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459174" y="2059464"/>
            <a:ext cx="3019860" cy="2013240"/>
            <a:chOff x="4459173" y="2059464"/>
            <a:chExt cx="3019860" cy="2013240"/>
          </a:xfrm>
        </p:grpSpPr>
        <p:graphicFrame>
          <p:nvGraphicFramePr>
            <p:cNvPr id="36" name="图表 35"/>
            <p:cNvGraphicFramePr/>
            <p:nvPr/>
          </p:nvGraphicFramePr>
          <p:xfrm>
            <a:off x="4459173" y="2059464"/>
            <a:ext cx="3019860" cy="20132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8" name="文本框 37"/>
            <p:cNvSpPr txBox="1"/>
            <p:nvPr/>
          </p:nvSpPr>
          <p:spPr>
            <a:xfrm>
              <a:off x="5658262" y="2804474"/>
              <a:ext cx="9236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66%</a:t>
              </a:r>
              <a:endParaRPr lang="zh-CN" altLang="en-US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404539" y="2275100"/>
            <a:ext cx="2209800" cy="3491915"/>
          </a:xfrm>
          <a:custGeom>
            <a:avLst/>
            <a:gdLst>
              <a:gd name="connsiteX0" fmla="*/ 0 w 2209800"/>
              <a:gd name="connsiteY0" fmla="*/ 0 h 3491915"/>
              <a:gd name="connsiteX1" fmla="*/ 2209800 w 2209800"/>
              <a:gd name="connsiteY1" fmla="*/ 0 h 3491915"/>
              <a:gd name="connsiteX2" fmla="*/ 2209800 w 2209800"/>
              <a:gd name="connsiteY2" fmla="*/ 3491915 h 3491915"/>
              <a:gd name="connsiteX3" fmla="*/ 0 w 2209800"/>
              <a:gd name="connsiteY3" fmla="*/ 3491915 h 349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0" h="3491915">
                <a:moveTo>
                  <a:pt x="0" y="0"/>
                </a:moveTo>
                <a:lnTo>
                  <a:pt x="2209800" y="0"/>
                </a:lnTo>
                <a:lnTo>
                  <a:pt x="2209800" y="3491915"/>
                </a:lnTo>
                <a:lnTo>
                  <a:pt x="0" y="3491915"/>
                </a:lnTo>
                <a:close/>
              </a:path>
            </a:pathLst>
          </a:custGeom>
          <a:blipFill>
            <a:blip r:embed="rId3" cstate="screen"/>
            <a:stretch>
              <a:fillRect/>
            </a:stretch>
          </a:blip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978836" y="2275099"/>
            <a:ext cx="2209800" cy="3491915"/>
          </a:xfrm>
          <a:custGeom>
            <a:avLst/>
            <a:gdLst>
              <a:gd name="connsiteX0" fmla="*/ 0 w 2209800"/>
              <a:gd name="connsiteY0" fmla="*/ 0 h 3491915"/>
              <a:gd name="connsiteX1" fmla="*/ 2209800 w 2209800"/>
              <a:gd name="connsiteY1" fmla="*/ 0 h 3491915"/>
              <a:gd name="connsiteX2" fmla="*/ 2209800 w 2209800"/>
              <a:gd name="connsiteY2" fmla="*/ 3491915 h 3491915"/>
              <a:gd name="connsiteX3" fmla="*/ 0 w 2209800"/>
              <a:gd name="connsiteY3" fmla="*/ 3491915 h 349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0" h="3491915">
                <a:moveTo>
                  <a:pt x="0" y="0"/>
                </a:moveTo>
                <a:lnTo>
                  <a:pt x="2209800" y="0"/>
                </a:lnTo>
                <a:lnTo>
                  <a:pt x="2209800" y="3491915"/>
                </a:lnTo>
                <a:lnTo>
                  <a:pt x="0" y="3491915"/>
                </a:lnTo>
                <a:close/>
              </a:path>
            </a:pathLst>
          </a:custGeom>
          <a:blipFill>
            <a:blip r:embed="rId3" cstate="screen"/>
            <a:stretch>
              <a:fillRect/>
            </a:stretch>
          </a:blip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4"/>
          <p:cNvGrpSpPr/>
          <p:nvPr/>
        </p:nvGrpSpPr>
        <p:grpSpPr>
          <a:xfrm>
            <a:off x="1860588" y="2229921"/>
            <a:ext cx="3592825" cy="1567658"/>
            <a:chOff x="1860588" y="2463462"/>
            <a:chExt cx="3592825" cy="1567658"/>
          </a:xfrm>
        </p:grpSpPr>
        <p:grpSp>
          <p:nvGrpSpPr>
            <p:cNvPr id="6" name="组合 5"/>
            <p:cNvGrpSpPr/>
            <p:nvPr/>
          </p:nvGrpSpPr>
          <p:grpSpPr>
            <a:xfrm>
              <a:off x="1926764" y="2463462"/>
              <a:ext cx="1415772" cy="531696"/>
              <a:chOff x="2699029" y="1930400"/>
              <a:chExt cx="1415772" cy="531696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2699029" y="1975576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zh-CN" altLang="en-US" sz="24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中心内容</a:t>
                </a:r>
              </a:p>
            </p:txBody>
          </p:sp>
          <p:sp>
            <p:nvSpPr>
              <p:cNvPr id="10" name="矩形: 圆角 9"/>
              <p:cNvSpPr/>
              <p:nvPr/>
            </p:nvSpPr>
            <p:spPr>
              <a:xfrm>
                <a:off x="2702234" y="1930400"/>
                <a:ext cx="1412566" cy="531696"/>
              </a:xfrm>
              <a:prstGeom prst="roundRect">
                <a:avLst/>
              </a:prstGeom>
              <a:noFill/>
              <a:ln>
                <a:solidFill>
                  <a:srgbClr val="F1B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1860588" y="3200123"/>
              <a:ext cx="3592825" cy="83099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200">
                  <a:solidFill>
                    <a:srgbClr val="FFFFFF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1980951" y="4006229"/>
            <a:ext cx="3472463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416636" y="5387421"/>
            <a:ext cx="1161027" cy="49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1724077" y="721869"/>
            <a:ext cx="2116671" cy="861774"/>
            <a:chOff x="797012" y="745763"/>
            <a:chExt cx="2116670" cy="861774"/>
          </a:xfrm>
        </p:grpSpPr>
        <p:sp>
          <p:nvSpPr>
            <p:cNvPr id="23" name="文本框 22"/>
            <p:cNvSpPr txBox="1"/>
            <p:nvPr/>
          </p:nvSpPr>
          <p:spPr>
            <a:xfrm>
              <a:off x="907001" y="745763"/>
              <a:ext cx="1826140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32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24" name="TextBox 26"/>
            <p:cNvSpPr txBox="1"/>
            <p:nvPr/>
          </p:nvSpPr>
          <p:spPr>
            <a:xfrm>
              <a:off x="797012" y="1330538"/>
              <a:ext cx="21166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spc="6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ADDTHETITLE</a:t>
              </a:r>
              <a:endParaRPr lang="id-ID" sz="1200" spc="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869564" y="4373605"/>
            <a:ext cx="3592825" cy="1567658"/>
            <a:chOff x="1860588" y="2463462"/>
            <a:chExt cx="3592825" cy="1567658"/>
          </a:xfrm>
        </p:grpSpPr>
        <p:grpSp>
          <p:nvGrpSpPr>
            <p:cNvPr id="26" name="组合 25"/>
            <p:cNvGrpSpPr/>
            <p:nvPr/>
          </p:nvGrpSpPr>
          <p:grpSpPr>
            <a:xfrm>
              <a:off x="1926764" y="2463462"/>
              <a:ext cx="1415772" cy="531696"/>
              <a:chOff x="2699029" y="1930400"/>
              <a:chExt cx="1415772" cy="531696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2699029" y="1975576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zh-CN" altLang="en-US" sz="24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中心内容</a:t>
                </a:r>
              </a:p>
            </p:txBody>
          </p:sp>
          <p:sp>
            <p:nvSpPr>
              <p:cNvPr id="29" name="矩形: 圆角 28"/>
              <p:cNvSpPr/>
              <p:nvPr/>
            </p:nvSpPr>
            <p:spPr>
              <a:xfrm>
                <a:off x="2702234" y="1930400"/>
                <a:ext cx="1412566" cy="531696"/>
              </a:xfrm>
              <a:prstGeom prst="roundRect">
                <a:avLst/>
              </a:prstGeom>
              <a:noFill/>
              <a:ln>
                <a:solidFill>
                  <a:srgbClr val="F1B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1860588" y="3200123"/>
              <a:ext cx="3592825" cy="83099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200">
                  <a:solidFill>
                    <a:srgbClr val="FFFFFF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101103" y="2543866"/>
            <a:ext cx="4028863" cy="3306463"/>
            <a:chOff x="1715568" y="2407285"/>
            <a:chExt cx="4028862" cy="3306463"/>
          </a:xfrm>
        </p:grpSpPr>
        <p:grpSp>
          <p:nvGrpSpPr>
            <p:cNvPr id="22" name="组合 21"/>
            <p:cNvGrpSpPr/>
            <p:nvPr/>
          </p:nvGrpSpPr>
          <p:grpSpPr>
            <a:xfrm>
              <a:off x="1715568" y="2407285"/>
              <a:ext cx="3882865" cy="3306463"/>
              <a:chOff x="2198365" y="2407285"/>
              <a:chExt cx="3882865" cy="3306463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2198365" y="2858094"/>
                <a:ext cx="2015984" cy="2015984"/>
                <a:chOff x="2198365" y="2858094"/>
                <a:chExt cx="2015984" cy="2015984"/>
              </a:xfrm>
            </p:grpSpPr>
            <p:sp>
              <p:nvSpPr>
                <p:cNvPr id="6" name="弧形 5"/>
                <p:cNvSpPr/>
                <p:nvPr/>
              </p:nvSpPr>
              <p:spPr>
                <a:xfrm>
                  <a:off x="2198365" y="2858094"/>
                  <a:ext cx="2015984" cy="2015984"/>
                </a:xfrm>
                <a:prstGeom prst="arc">
                  <a:avLst>
                    <a:gd name="adj1" fmla="val 16200000"/>
                    <a:gd name="adj2" fmla="val 10302276"/>
                  </a:avLst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文本框 6"/>
                <p:cNvSpPr txBox="1"/>
                <p:nvPr/>
              </p:nvSpPr>
              <p:spPr>
                <a:xfrm>
                  <a:off x="2678008" y="3404421"/>
                  <a:ext cx="1314783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540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cs typeface="+mn-ea"/>
                      <a:sym typeface="+mn-lt"/>
                    </a:rPr>
                    <a:t>75</a:t>
                  </a:r>
                  <a:r>
                    <a:rPr lang="en-US" altLang="zh-CN" sz="280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cs typeface="+mn-ea"/>
                      <a:sym typeface="+mn-lt"/>
                    </a:rPr>
                    <a:t>%</a:t>
                  </a:r>
                  <a:endParaRPr lang="zh-CN" altLang="en-US" sz="54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4401260" y="2407285"/>
                <a:ext cx="1679970" cy="3306463"/>
                <a:chOff x="9281201" y="2343785"/>
                <a:chExt cx="1679970" cy="3306463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9281201" y="3270130"/>
                  <a:ext cx="1292661" cy="2380118"/>
                </a:xfrm>
                <a:prstGeom prst="rect">
                  <a:avLst/>
                </a:prstGeom>
              </p:spPr>
              <p:txBody>
                <a:bodyPr vert="eaVert" wrap="square">
                  <a:spAutoFit/>
                </a:bodyPr>
                <a:lstStyle/>
                <a:p>
                  <a:pPr>
                    <a:lnSpc>
                      <a:spcPct val="200000"/>
                    </a:lnSpc>
                    <a:defRPr/>
                  </a:pPr>
                  <a:r>
                    <a:rPr lang="zh-CN" altLang="en-US" sz="1200" spc="300">
                      <a:solidFill>
                        <a:srgbClr val="FFFFFF"/>
                      </a:solidFill>
                      <a:cs typeface="+mn-ea"/>
                      <a:sym typeface="+mn-lt"/>
                    </a:rPr>
                    <a:t>请在此处添加具体内容，文字尽量言简意赅，简单说明即可，不必过于繁琐。</a:t>
                  </a:r>
                </a:p>
              </p:txBody>
            </p:sp>
            <p:grpSp>
              <p:nvGrpSpPr>
                <p:cNvPr id="10" name="组合 9"/>
                <p:cNvGrpSpPr/>
                <p:nvPr/>
              </p:nvGrpSpPr>
              <p:grpSpPr>
                <a:xfrm>
                  <a:off x="10407173" y="2343785"/>
                  <a:ext cx="553998" cy="1852691"/>
                  <a:chOff x="5184140" y="2751383"/>
                  <a:chExt cx="553998" cy="1852691"/>
                </a:xfrm>
              </p:grpSpPr>
              <p:sp>
                <p:nvSpPr>
                  <p:cNvPr id="11" name="矩形: 圆角 10"/>
                  <p:cNvSpPr/>
                  <p:nvPr/>
                </p:nvSpPr>
                <p:spPr>
                  <a:xfrm>
                    <a:off x="5184140" y="2751383"/>
                    <a:ext cx="553998" cy="1852691"/>
                  </a:xfrm>
                  <a:prstGeom prst="roundRect">
                    <a:avLst/>
                  </a:prstGeom>
                  <a:noFill/>
                  <a:ln>
                    <a:solidFill>
                      <a:srgbClr val="F1BC6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" name="文本框 11"/>
                  <p:cNvSpPr txBox="1"/>
                  <p:nvPr/>
                </p:nvSpPr>
                <p:spPr>
                  <a:xfrm>
                    <a:off x="5184140" y="2893005"/>
                    <a:ext cx="553998" cy="1631216"/>
                  </a:xfrm>
                  <a:prstGeom prst="rect">
                    <a:avLst/>
                  </a:prstGeom>
                  <a:noFill/>
                </p:spPr>
                <p:txBody>
                  <a:bodyPr vert="eaVert" wrap="none" rtlCol="0">
                    <a:spAutoFit/>
                  </a:bodyPr>
                  <a:lstStyle/>
                  <a:p>
                    <a:r>
                      <a:rPr lang="zh-CN" altLang="en-US" sz="2400" spc="60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cs typeface="+mn-ea"/>
                        <a:sym typeface="+mn-lt"/>
                      </a:rPr>
                      <a:t>中心内容</a:t>
                    </a:r>
                  </a:p>
                </p:txBody>
              </p:sp>
            </p:grpSp>
          </p:grpSp>
        </p:grpSp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 bwMode="auto">
            <a:xfrm>
              <a:off x="5023622" y="4321745"/>
              <a:ext cx="720808" cy="307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组合 4"/>
          <p:cNvGrpSpPr/>
          <p:nvPr/>
        </p:nvGrpSpPr>
        <p:grpSpPr>
          <a:xfrm>
            <a:off x="6314620" y="2543866"/>
            <a:ext cx="4335603" cy="3306463"/>
            <a:chOff x="6803988" y="2407285"/>
            <a:chExt cx="4335602" cy="3306463"/>
          </a:xfrm>
        </p:grpSpPr>
        <p:grpSp>
          <p:nvGrpSpPr>
            <p:cNvPr id="24" name="组合 23"/>
            <p:cNvGrpSpPr/>
            <p:nvPr/>
          </p:nvGrpSpPr>
          <p:grpSpPr>
            <a:xfrm>
              <a:off x="6803988" y="2858094"/>
              <a:ext cx="2015984" cy="2015984"/>
              <a:chOff x="1905633" y="2858094"/>
              <a:chExt cx="2015984" cy="2015984"/>
            </a:xfrm>
          </p:grpSpPr>
          <p:sp>
            <p:nvSpPr>
              <p:cNvPr id="30" name="弧形 29"/>
              <p:cNvSpPr/>
              <p:nvPr/>
            </p:nvSpPr>
            <p:spPr>
              <a:xfrm>
                <a:off x="1905633" y="2858094"/>
                <a:ext cx="2015984" cy="2015984"/>
              </a:xfrm>
              <a:prstGeom prst="arc">
                <a:avLst>
                  <a:gd name="adj1" fmla="val 16200000"/>
                  <a:gd name="adj2" fmla="val 14327104"/>
                </a:avLst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2385276" y="3404421"/>
                <a:ext cx="131478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4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93</a:t>
                </a:r>
                <a:r>
                  <a:rPr lang="en-US" altLang="zh-CN" sz="28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%</a:t>
                </a:r>
                <a:endParaRPr lang="zh-CN" altLang="en-US" sz="54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9006882" y="2407285"/>
              <a:ext cx="1679971" cy="3306463"/>
              <a:chOff x="9281200" y="2343785"/>
              <a:chExt cx="1679971" cy="3306463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9281200" y="3270130"/>
                <a:ext cx="1292662" cy="2380118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200000"/>
                  </a:lnSpc>
                  <a:defRPr/>
                </a:pPr>
                <a:r>
                  <a:rPr lang="zh-CN" altLang="en-US" sz="1200" spc="300">
                    <a:solidFill>
                      <a:srgbClr val="FFFFFF"/>
                    </a:solidFill>
                    <a:cs typeface="+mn-ea"/>
                    <a:sym typeface="+mn-lt"/>
                  </a:rPr>
                  <a:t>请在此处添加具体内容，文字尽量言简意赅，简单说明即可，不必过于繁琐。</a:t>
                </a: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10407173" y="2343785"/>
                <a:ext cx="553998" cy="1852691"/>
                <a:chOff x="5184140" y="2751383"/>
                <a:chExt cx="553998" cy="1852691"/>
              </a:xfrm>
            </p:grpSpPr>
            <p:sp>
              <p:nvSpPr>
                <p:cNvPr id="28" name="矩形: 圆角 27"/>
                <p:cNvSpPr/>
                <p:nvPr/>
              </p:nvSpPr>
              <p:spPr>
                <a:xfrm>
                  <a:off x="5184140" y="2751383"/>
                  <a:ext cx="553998" cy="1852691"/>
                </a:xfrm>
                <a:prstGeom prst="roundRect">
                  <a:avLst/>
                </a:prstGeom>
                <a:noFill/>
                <a:ln>
                  <a:solidFill>
                    <a:srgbClr val="F1B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5184140" y="2893005"/>
                  <a:ext cx="553998" cy="1631216"/>
                </a:xfrm>
                <a:prstGeom prst="rect">
                  <a:avLst/>
                </a:prstGeom>
                <a:noFill/>
              </p:spPr>
              <p:txBody>
                <a:bodyPr vert="eaVert" wrap="none" rtlCol="0">
                  <a:spAutoFit/>
                </a:bodyPr>
                <a:lstStyle/>
                <a:p>
                  <a:r>
                    <a:rPr lang="zh-CN" altLang="en-US" sz="2400" spc="60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cs typeface="+mn-ea"/>
                      <a:sym typeface="+mn-lt"/>
                    </a:rPr>
                    <a:t>中心内容</a:t>
                  </a:r>
                </a:p>
              </p:txBody>
            </p:sp>
          </p:grpSp>
        </p:grpSp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 bwMode="auto">
            <a:xfrm>
              <a:off x="10418782" y="4321745"/>
              <a:ext cx="720808" cy="307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58359" y="5583878"/>
            <a:ext cx="1158576" cy="642344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1724077" y="721869"/>
            <a:ext cx="2116671" cy="861774"/>
            <a:chOff x="797012" y="745763"/>
            <a:chExt cx="2116670" cy="861774"/>
          </a:xfrm>
        </p:grpSpPr>
        <p:sp>
          <p:nvSpPr>
            <p:cNvPr id="36" name="文本框 35"/>
            <p:cNvSpPr txBox="1"/>
            <p:nvPr/>
          </p:nvSpPr>
          <p:spPr>
            <a:xfrm>
              <a:off x="907001" y="745763"/>
              <a:ext cx="1826140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32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37" name="TextBox 26"/>
            <p:cNvSpPr txBox="1"/>
            <p:nvPr/>
          </p:nvSpPr>
          <p:spPr>
            <a:xfrm>
              <a:off x="797012" y="1330538"/>
              <a:ext cx="21166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spc="6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ADDTHETITLE</a:t>
              </a:r>
              <a:endParaRPr lang="id-ID" sz="1200" spc="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667930" y="814126"/>
            <a:ext cx="1506587" cy="1539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846809" y="0"/>
            <a:ext cx="8498385" cy="51662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2"/>
            <a:ext cx="1549667" cy="138122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66281" y="0"/>
            <a:ext cx="2153921" cy="3946358"/>
            <a:chOff x="666280" y="0"/>
            <a:chExt cx="2153921" cy="394635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666280" y="0"/>
              <a:ext cx="2153921" cy="394635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904775" y="1482824"/>
              <a:ext cx="914400" cy="952367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935705" y="827773"/>
            <a:ext cx="1299411" cy="12994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334325" y="1"/>
            <a:ext cx="1857676" cy="21271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7956888" y="933653"/>
            <a:ext cx="1052359" cy="8181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0312635" y="2631440"/>
            <a:ext cx="1122447" cy="1632552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7956889" y="3611493"/>
            <a:ext cx="3514287" cy="2517125"/>
            <a:chOff x="7956887" y="3611493"/>
            <a:chExt cx="3514287" cy="251712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0" cstate="screen"/>
            <a:srcRect/>
            <a:stretch>
              <a:fillRect/>
            </a:stretch>
          </p:blipFill>
          <p:spPr>
            <a:xfrm>
              <a:off x="8701237" y="4408369"/>
              <a:ext cx="2769937" cy="17202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11" cstate="screen"/>
            <a:srcRect/>
            <a:stretch>
              <a:fillRect/>
            </a:stretch>
          </p:blipFill>
          <p:spPr>
            <a:xfrm>
              <a:off x="7956887" y="3611493"/>
              <a:ext cx="3173602" cy="1590773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/>
        </p:nvSpPr>
        <p:spPr>
          <a:xfrm>
            <a:off x="4461579" y="5363291"/>
            <a:ext cx="3268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新年快乐  谢谢观看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21617" y="3879447"/>
            <a:ext cx="7952683" cy="1930623"/>
            <a:chOff x="2321617" y="3879445"/>
            <a:chExt cx="7952683" cy="193062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 bwMode="auto">
            <a:xfrm>
              <a:off x="9196607" y="3879445"/>
              <a:ext cx="1077693" cy="459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2321617" y="4440810"/>
              <a:ext cx="2469688" cy="1369258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8368512" y="1723999"/>
            <a:ext cx="677108" cy="2074166"/>
            <a:chOff x="5184140" y="2529909"/>
            <a:chExt cx="677108" cy="2074166"/>
          </a:xfrm>
        </p:grpSpPr>
        <p:sp>
          <p:nvSpPr>
            <p:cNvPr id="6" name="矩形: 圆角 5"/>
            <p:cNvSpPr/>
            <p:nvPr/>
          </p:nvSpPr>
          <p:spPr>
            <a:xfrm>
              <a:off x="5184140" y="2529909"/>
              <a:ext cx="677108" cy="2074166"/>
            </a:xfrm>
            <a:prstGeom prst="roundRect">
              <a:avLst/>
            </a:prstGeom>
            <a:noFill/>
            <a:ln>
              <a:solidFill>
                <a:srgbClr val="F1B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184140" y="2700088"/>
              <a:ext cx="677108" cy="173380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5429710" y="2961574"/>
            <a:ext cx="2339102" cy="284849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400" spc="300">
                <a:solidFill>
                  <a:srgbClr val="FFFFFF"/>
                </a:solidFill>
                <a:cs typeface="+mn-ea"/>
                <a:sym typeface="+mn-lt"/>
              </a:rPr>
              <a:t>请在此处添加具体内容，文字尽量言简意赅，简单说明即可，不必过于繁琐。请在此处添加具体内容，文字尽量言简意赅。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screen"/>
          <a:srcRect t="7294"/>
          <a:stretch>
            <a:fillRect/>
          </a:stretch>
        </p:blipFill>
        <p:spPr>
          <a:xfrm>
            <a:off x="1155700" y="182626"/>
            <a:ext cx="2997200" cy="4203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018995" y="2725546"/>
            <a:ext cx="6016140" cy="1919312"/>
            <a:chOff x="5018995" y="2725546"/>
            <a:chExt cx="6016140" cy="1919312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9115823" y="2725546"/>
              <a:ext cx="1919312" cy="1919312"/>
            </a:xfrm>
            <a:custGeom>
              <a:avLst/>
              <a:gdLst>
                <a:gd name="connsiteX0" fmla="*/ 90208 w 1919312"/>
                <a:gd name="connsiteY0" fmla="*/ 0 h 1919312"/>
                <a:gd name="connsiteX1" fmla="*/ 1829104 w 1919312"/>
                <a:gd name="connsiteY1" fmla="*/ 0 h 1919312"/>
                <a:gd name="connsiteX2" fmla="*/ 1919312 w 1919312"/>
                <a:gd name="connsiteY2" fmla="*/ 90208 h 1919312"/>
                <a:gd name="connsiteX3" fmla="*/ 1919312 w 1919312"/>
                <a:gd name="connsiteY3" fmla="*/ 1829104 h 1919312"/>
                <a:gd name="connsiteX4" fmla="*/ 1829104 w 1919312"/>
                <a:gd name="connsiteY4" fmla="*/ 1919312 h 1919312"/>
                <a:gd name="connsiteX5" fmla="*/ 90208 w 1919312"/>
                <a:gd name="connsiteY5" fmla="*/ 1919312 h 1919312"/>
                <a:gd name="connsiteX6" fmla="*/ 0 w 1919312"/>
                <a:gd name="connsiteY6" fmla="*/ 1829104 h 1919312"/>
                <a:gd name="connsiteX7" fmla="*/ 0 w 1919312"/>
                <a:gd name="connsiteY7" fmla="*/ 90208 h 1919312"/>
                <a:gd name="connsiteX8" fmla="*/ 90208 w 1919312"/>
                <a:gd name="connsiteY8" fmla="*/ 0 h 191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9312" h="1919312">
                  <a:moveTo>
                    <a:pt x="90208" y="0"/>
                  </a:moveTo>
                  <a:lnTo>
                    <a:pt x="1829104" y="0"/>
                  </a:lnTo>
                  <a:cubicBezTo>
                    <a:pt x="1878925" y="0"/>
                    <a:pt x="1919312" y="40387"/>
                    <a:pt x="1919312" y="90208"/>
                  </a:cubicBezTo>
                  <a:lnTo>
                    <a:pt x="1919312" y="1829104"/>
                  </a:lnTo>
                  <a:cubicBezTo>
                    <a:pt x="1919312" y="1878925"/>
                    <a:pt x="1878925" y="1919312"/>
                    <a:pt x="1829104" y="1919312"/>
                  </a:cubicBezTo>
                  <a:lnTo>
                    <a:pt x="90208" y="1919312"/>
                  </a:lnTo>
                  <a:cubicBezTo>
                    <a:pt x="40387" y="1919312"/>
                    <a:pt x="0" y="1878925"/>
                    <a:pt x="0" y="1829104"/>
                  </a:cubicBezTo>
                  <a:lnTo>
                    <a:pt x="0" y="90208"/>
                  </a:lnTo>
                  <a:cubicBezTo>
                    <a:pt x="0" y="40387"/>
                    <a:pt x="40387" y="0"/>
                    <a:pt x="90208" y="0"/>
                  </a:cubicBezTo>
                  <a:close/>
                </a:path>
              </a:pathLst>
            </a:custGeom>
            <a:blipFill>
              <a:blip r:embed="rId3" cstate="screen"/>
              <a:stretch>
                <a:fillRect/>
              </a:stretch>
            </a:blipFill>
            <a:ln w="12700">
              <a:solidFill>
                <a:schemeClr val="accent4">
                  <a:lumMod val="20000"/>
                  <a:lumOff val="8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067409" y="2725546"/>
              <a:ext cx="1919312" cy="1919312"/>
            </a:xfrm>
            <a:custGeom>
              <a:avLst/>
              <a:gdLst>
                <a:gd name="connsiteX0" fmla="*/ 90208 w 1919312"/>
                <a:gd name="connsiteY0" fmla="*/ 0 h 1919312"/>
                <a:gd name="connsiteX1" fmla="*/ 1829104 w 1919312"/>
                <a:gd name="connsiteY1" fmla="*/ 0 h 1919312"/>
                <a:gd name="connsiteX2" fmla="*/ 1919312 w 1919312"/>
                <a:gd name="connsiteY2" fmla="*/ 90208 h 1919312"/>
                <a:gd name="connsiteX3" fmla="*/ 1919312 w 1919312"/>
                <a:gd name="connsiteY3" fmla="*/ 1829104 h 1919312"/>
                <a:gd name="connsiteX4" fmla="*/ 1829104 w 1919312"/>
                <a:gd name="connsiteY4" fmla="*/ 1919312 h 1919312"/>
                <a:gd name="connsiteX5" fmla="*/ 90208 w 1919312"/>
                <a:gd name="connsiteY5" fmla="*/ 1919312 h 1919312"/>
                <a:gd name="connsiteX6" fmla="*/ 0 w 1919312"/>
                <a:gd name="connsiteY6" fmla="*/ 1829104 h 1919312"/>
                <a:gd name="connsiteX7" fmla="*/ 0 w 1919312"/>
                <a:gd name="connsiteY7" fmla="*/ 90208 h 1919312"/>
                <a:gd name="connsiteX8" fmla="*/ 90208 w 1919312"/>
                <a:gd name="connsiteY8" fmla="*/ 0 h 191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9312" h="1919312">
                  <a:moveTo>
                    <a:pt x="90208" y="0"/>
                  </a:moveTo>
                  <a:lnTo>
                    <a:pt x="1829104" y="0"/>
                  </a:lnTo>
                  <a:cubicBezTo>
                    <a:pt x="1878925" y="0"/>
                    <a:pt x="1919312" y="40387"/>
                    <a:pt x="1919312" y="90208"/>
                  </a:cubicBezTo>
                  <a:lnTo>
                    <a:pt x="1919312" y="1829104"/>
                  </a:lnTo>
                  <a:cubicBezTo>
                    <a:pt x="1919312" y="1878925"/>
                    <a:pt x="1878925" y="1919312"/>
                    <a:pt x="1829104" y="1919312"/>
                  </a:cubicBezTo>
                  <a:lnTo>
                    <a:pt x="90208" y="1919312"/>
                  </a:lnTo>
                  <a:cubicBezTo>
                    <a:pt x="40387" y="1919312"/>
                    <a:pt x="0" y="1878925"/>
                    <a:pt x="0" y="1829104"/>
                  </a:cubicBezTo>
                  <a:lnTo>
                    <a:pt x="0" y="90208"/>
                  </a:lnTo>
                  <a:cubicBezTo>
                    <a:pt x="0" y="40387"/>
                    <a:pt x="40387" y="0"/>
                    <a:pt x="90208" y="0"/>
                  </a:cubicBezTo>
                  <a:close/>
                </a:path>
              </a:pathLst>
            </a:custGeom>
            <a:blipFill>
              <a:blip r:embed="rId5" cstate="screen"/>
              <a:stretch>
                <a:fillRect/>
              </a:stretch>
            </a:blipFill>
            <a:ln w="12700">
              <a:solidFill>
                <a:schemeClr val="accent4">
                  <a:lumMod val="20000"/>
                  <a:lumOff val="8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5018995" y="2725546"/>
              <a:ext cx="1919312" cy="1919312"/>
            </a:xfrm>
            <a:custGeom>
              <a:avLst/>
              <a:gdLst>
                <a:gd name="connsiteX0" fmla="*/ 90208 w 1919312"/>
                <a:gd name="connsiteY0" fmla="*/ 0 h 1919312"/>
                <a:gd name="connsiteX1" fmla="*/ 1829104 w 1919312"/>
                <a:gd name="connsiteY1" fmla="*/ 0 h 1919312"/>
                <a:gd name="connsiteX2" fmla="*/ 1919312 w 1919312"/>
                <a:gd name="connsiteY2" fmla="*/ 90208 h 1919312"/>
                <a:gd name="connsiteX3" fmla="*/ 1919312 w 1919312"/>
                <a:gd name="connsiteY3" fmla="*/ 1829104 h 1919312"/>
                <a:gd name="connsiteX4" fmla="*/ 1829104 w 1919312"/>
                <a:gd name="connsiteY4" fmla="*/ 1919312 h 1919312"/>
                <a:gd name="connsiteX5" fmla="*/ 90208 w 1919312"/>
                <a:gd name="connsiteY5" fmla="*/ 1919312 h 1919312"/>
                <a:gd name="connsiteX6" fmla="*/ 0 w 1919312"/>
                <a:gd name="connsiteY6" fmla="*/ 1829104 h 1919312"/>
                <a:gd name="connsiteX7" fmla="*/ 0 w 1919312"/>
                <a:gd name="connsiteY7" fmla="*/ 90208 h 1919312"/>
                <a:gd name="connsiteX8" fmla="*/ 90208 w 1919312"/>
                <a:gd name="connsiteY8" fmla="*/ 0 h 191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9312" h="1919312">
                  <a:moveTo>
                    <a:pt x="90208" y="0"/>
                  </a:moveTo>
                  <a:lnTo>
                    <a:pt x="1829104" y="0"/>
                  </a:lnTo>
                  <a:cubicBezTo>
                    <a:pt x="1878925" y="0"/>
                    <a:pt x="1919312" y="40387"/>
                    <a:pt x="1919312" y="90208"/>
                  </a:cubicBezTo>
                  <a:lnTo>
                    <a:pt x="1919312" y="1829104"/>
                  </a:lnTo>
                  <a:cubicBezTo>
                    <a:pt x="1919312" y="1878925"/>
                    <a:pt x="1878925" y="1919312"/>
                    <a:pt x="1829104" y="1919312"/>
                  </a:cubicBezTo>
                  <a:lnTo>
                    <a:pt x="90208" y="1919312"/>
                  </a:lnTo>
                  <a:cubicBezTo>
                    <a:pt x="40387" y="1919312"/>
                    <a:pt x="0" y="1878925"/>
                    <a:pt x="0" y="1829104"/>
                  </a:cubicBezTo>
                  <a:lnTo>
                    <a:pt x="0" y="90208"/>
                  </a:lnTo>
                  <a:cubicBezTo>
                    <a:pt x="0" y="40387"/>
                    <a:pt x="40387" y="0"/>
                    <a:pt x="90208" y="0"/>
                  </a:cubicBezTo>
                  <a:close/>
                </a:path>
              </a:pathLst>
            </a:custGeom>
            <a:blipFill>
              <a:blip r:embed="rId5" cstate="screen"/>
              <a:stretch>
                <a:fillRect/>
              </a:stretch>
            </a:blipFill>
            <a:ln w="12700">
              <a:solidFill>
                <a:schemeClr val="accent4">
                  <a:lumMod val="20000"/>
                  <a:lumOff val="8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" name="组合 1"/>
          <p:cNvGrpSpPr/>
          <p:nvPr/>
        </p:nvGrpSpPr>
        <p:grpSpPr>
          <a:xfrm>
            <a:off x="1819982" y="817957"/>
            <a:ext cx="2116671" cy="861774"/>
            <a:chOff x="797012" y="745763"/>
            <a:chExt cx="2116670" cy="861774"/>
          </a:xfrm>
        </p:grpSpPr>
        <p:sp>
          <p:nvSpPr>
            <p:cNvPr id="3" name="文本框 2"/>
            <p:cNvSpPr txBox="1"/>
            <p:nvPr/>
          </p:nvSpPr>
          <p:spPr>
            <a:xfrm>
              <a:off x="907001" y="745763"/>
              <a:ext cx="1826140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32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4" name="TextBox 26"/>
            <p:cNvSpPr txBox="1"/>
            <p:nvPr/>
          </p:nvSpPr>
          <p:spPr>
            <a:xfrm>
              <a:off x="797012" y="1330538"/>
              <a:ext cx="21166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spc="6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ADDTHETITLE</a:t>
              </a:r>
              <a:endParaRPr lang="id-ID" sz="1200" spc="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 bwMode="auto">
          <a:xfrm>
            <a:off x="275354" y="5323152"/>
            <a:ext cx="1651825" cy="70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5090675" y="5189940"/>
            <a:ext cx="1775955" cy="411508"/>
            <a:chOff x="5090672" y="5189940"/>
            <a:chExt cx="1775955" cy="411508"/>
          </a:xfrm>
        </p:grpSpPr>
        <p:sp>
          <p:nvSpPr>
            <p:cNvPr id="13" name="圆角矩形 37"/>
            <p:cNvSpPr/>
            <p:nvPr/>
          </p:nvSpPr>
          <p:spPr>
            <a:xfrm>
              <a:off x="5090672" y="5189940"/>
              <a:ext cx="1775955" cy="411508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3765"/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424652" y="5211028"/>
              <a:ext cx="1194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rgbClr val="C61F14"/>
                  </a:solidFill>
                  <a:cs typeface="+mn-ea"/>
                  <a:sym typeface="+mn-lt"/>
                </a:rPr>
                <a:t>899,963K</a:t>
              </a:r>
              <a:endParaRPr lang="zh-CN" altLang="en-US">
                <a:solidFill>
                  <a:srgbClr val="C61F1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139087" y="5189940"/>
            <a:ext cx="1775955" cy="411508"/>
            <a:chOff x="7139086" y="5189940"/>
            <a:chExt cx="1775955" cy="411508"/>
          </a:xfrm>
        </p:grpSpPr>
        <p:sp>
          <p:nvSpPr>
            <p:cNvPr id="14" name="圆角矩形 39"/>
            <p:cNvSpPr/>
            <p:nvPr/>
          </p:nvSpPr>
          <p:spPr>
            <a:xfrm>
              <a:off x="7139086" y="5189940"/>
              <a:ext cx="1775955" cy="411508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3765"/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473065" y="5211028"/>
              <a:ext cx="1194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rgbClr val="C61F14"/>
                  </a:solidFill>
                  <a:cs typeface="+mn-ea"/>
                  <a:sym typeface="+mn-lt"/>
                </a:rPr>
                <a:t>999,963K</a:t>
              </a:r>
              <a:endParaRPr lang="zh-CN" altLang="en-US">
                <a:solidFill>
                  <a:srgbClr val="C61F1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187501" y="5193855"/>
            <a:ext cx="1775955" cy="411508"/>
            <a:chOff x="9187500" y="5193855"/>
            <a:chExt cx="1775955" cy="411508"/>
          </a:xfrm>
        </p:grpSpPr>
        <p:sp>
          <p:nvSpPr>
            <p:cNvPr id="15" name="圆角矩形 41"/>
            <p:cNvSpPr/>
            <p:nvPr/>
          </p:nvSpPr>
          <p:spPr>
            <a:xfrm>
              <a:off x="9187500" y="5193855"/>
              <a:ext cx="1775955" cy="411508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3765"/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521479" y="5211028"/>
              <a:ext cx="1194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rgbClr val="C61F14"/>
                  </a:solidFill>
                  <a:cs typeface="+mn-ea"/>
                  <a:sym typeface="+mn-lt"/>
                </a:rPr>
                <a:t>699,963K</a:t>
              </a:r>
              <a:endParaRPr lang="zh-CN" altLang="en-US">
                <a:solidFill>
                  <a:srgbClr val="C61F1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852290" y="2774271"/>
            <a:ext cx="2809891" cy="2168345"/>
            <a:chOff x="1852290" y="2774269"/>
            <a:chExt cx="2809891" cy="2168345"/>
          </a:xfrm>
        </p:grpSpPr>
        <p:sp>
          <p:nvSpPr>
            <p:cNvPr id="22" name="矩形 21"/>
            <p:cNvSpPr/>
            <p:nvPr/>
          </p:nvSpPr>
          <p:spPr>
            <a:xfrm>
              <a:off x="1852290" y="3557619"/>
              <a:ext cx="2809891" cy="138499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400" spc="300">
                  <a:solidFill>
                    <a:srgbClr val="FFFFFF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927178" y="2774269"/>
              <a:ext cx="1757092" cy="503310"/>
              <a:chOff x="2179559" y="2951579"/>
              <a:chExt cx="1757092" cy="503310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2179559" y="2951579"/>
                <a:ext cx="1757092" cy="503310"/>
              </a:xfrm>
              <a:prstGeom prst="roundRect">
                <a:avLst/>
              </a:prstGeom>
              <a:noFill/>
              <a:ln>
                <a:solidFill>
                  <a:srgbClr val="F1B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2351822" y="2972402"/>
                <a:ext cx="1415772" cy="461665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中心内容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75001" y="2164935"/>
            <a:ext cx="3585029" cy="3472881"/>
          </a:xfrm>
          <a:custGeom>
            <a:avLst/>
            <a:gdLst>
              <a:gd name="connsiteX0" fmla="*/ 114362 w 3585029"/>
              <a:gd name="connsiteY0" fmla="*/ 0 h 3472881"/>
              <a:gd name="connsiteX1" fmla="*/ 3470667 w 3585029"/>
              <a:gd name="connsiteY1" fmla="*/ 0 h 3472881"/>
              <a:gd name="connsiteX2" fmla="*/ 3585029 w 3585029"/>
              <a:gd name="connsiteY2" fmla="*/ 114362 h 3472881"/>
              <a:gd name="connsiteX3" fmla="*/ 3585029 w 3585029"/>
              <a:gd name="connsiteY3" fmla="*/ 3358519 h 3472881"/>
              <a:gd name="connsiteX4" fmla="*/ 3470667 w 3585029"/>
              <a:gd name="connsiteY4" fmla="*/ 3472881 h 3472881"/>
              <a:gd name="connsiteX5" fmla="*/ 114362 w 3585029"/>
              <a:gd name="connsiteY5" fmla="*/ 3472881 h 3472881"/>
              <a:gd name="connsiteX6" fmla="*/ 0 w 3585029"/>
              <a:gd name="connsiteY6" fmla="*/ 3358519 h 3472881"/>
              <a:gd name="connsiteX7" fmla="*/ 0 w 3585029"/>
              <a:gd name="connsiteY7" fmla="*/ 114362 h 3472881"/>
              <a:gd name="connsiteX8" fmla="*/ 114362 w 3585029"/>
              <a:gd name="connsiteY8" fmla="*/ 0 h 347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029" h="3472881">
                <a:moveTo>
                  <a:pt x="114362" y="0"/>
                </a:moveTo>
                <a:lnTo>
                  <a:pt x="3470667" y="0"/>
                </a:lnTo>
                <a:cubicBezTo>
                  <a:pt x="3533827" y="0"/>
                  <a:pt x="3585029" y="51202"/>
                  <a:pt x="3585029" y="114362"/>
                </a:cubicBezTo>
                <a:lnTo>
                  <a:pt x="3585029" y="3358519"/>
                </a:lnTo>
                <a:cubicBezTo>
                  <a:pt x="3585029" y="3421679"/>
                  <a:pt x="3533827" y="3472881"/>
                  <a:pt x="3470667" y="3472881"/>
                </a:cubicBezTo>
                <a:lnTo>
                  <a:pt x="114362" y="3472881"/>
                </a:lnTo>
                <a:cubicBezTo>
                  <a:pt x="51202" y="3472881"/>
                  <a:pt x="0" y="3421679"/>
                  <a:pt x="0" y="3358519"/>
                </a:cubicBezTo>
                <a:lnTo>
                  <a:pt x="0" y="114362"/>
                </a:lnTo>
                <a:cubicBezTo>
                  <a:pt x="0" y="51202"/>
                  <a:pt x="51202" y="0"/>
                  <a:pt x="114362" y="0"/>
                </a:cubicBezTo>
                <a:close/>
              </a:path>
            </a:pathLst>
          </a:custGeom>
          <a:ln w="1270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iconfont-1000-785033"/>
          <p:cNvSpPr/>
          <p:nvPr/>
        </p:nvSpPr>
        <p:spPr>
          <a:xfrm>
            <a:off x="11161486" y="5675087"/>
            <a:ext cx="246743" cy="211487"/>
          </a:xfrm>
          <a:custGeom>
            <a:avLst/>
            <a:gdLst>
              <a:gd name="T0" fmla="*/ 9503 w 10234"/>
              <a:gd name="T1" fmla="*/ 5117 h 8772"/>
              <a:gd name="T2" fmla="*/ 731 w 10234"/>
              <a:gd name="T3" fmla="*/ 5117 h 8772"/>
              <a:gd name="T4" fmla="*/ 0 w 10234"/>
              <a:gd name="T5" fmla="*/ 4386 h 8772"/>
              <a:gd name="T6" fmla="*/ 731 w 10234"/>
              <a:gd name="T7" fmla="*/ 3655 h 8772"/>
              <a:gd name="T8" fmla="*/ 9503 w 10234"/>
              <a:gd name="T9" fmla="*/ 3655 h 8772"/>
              <a:gd name="T10" fmla="*/ 10234 w 10234"/>
              <a:gd name="T11" fmla="*/ 4386 h 8772"/>
              <a:gd name="T12" fmla="*/ 9503 w 10234"/>
              <a:gd name="T13" fmla="*/ 5117 h 8772"/>
              <a:gd name="T14" fmla="*/ 9503 w 10234"/>
              <a:gd name="T15" fmla="*/ 8772 h 8772"/>
              <a:gd name="T16" fmla="*/ 731 w 10234"/>
              <a:gd name="T17" fmla="*/ 8772 h 8772"/>
              <a:gd name="T18" fmla="*/ 0 w 10234"/>
              <a:gd name="T19" fmla="*/ 8041 h 8772"/>
              <a:gd name="T20" fmla="*/ 731 w 10234"/>
              <a:gd name="T21" fmla="*/ 7310 h 8772"/>
              <a:gd name="T22" fmla="*/ 9503 w 10234"/>
              <a:gd name="T23" fmla="*/ 7310 h 8772"/>
              <a:gd name="T24" fmla="*/ 10234 w 10234"/>
              <a:gd name="T25" fmla="*/ 8041 h 8772"/>
              <a:gd name="T26" fmla="*/ 9503 w 10234"/>
              <a:gd name="T27" fmla="*/ 8772 h 8772"/>
              <a:gd name="T28" fmla="*/ 9503 w 10234"/>
              <a:gd name="T29" fmla="*/ 1462 h 8772"/>
              <a:gd name="T30" fmla="*/ 731 w 10234"/>
              <a:gd name="T31" fmla="*/ 1462 h 8772"/>
              <a:gd name="T32" fmla="*/ 0 w 10234"/>
              <a:gd name="T33" fmla="*/ 731 h 8772"/>
              <a:gd name="T34" fmla="*/ 731 w 10234"/>
              <a:gd name="T35" fmla="*/ 0 h 8772"/>
              <a:gd name="T36" fmla="*/ 9503 w 10234"/>
              <a:gd name="T37" fmla="*/ 0 h 8772"/>
              <a:gd name="T38" fmla="*/ 10234 w 10234"/>
              <a:gd name="T39" fmla="*/ 731 h 8772"/>
              <a:gd name="T40" fmla="*/ 9503 w 10234"/>
              <a:gd name="T41" fmla="*/ 1462 h 8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34" h="8772">
                <a:moveTo>
                  <a:pt x="9503" y="5117"/>
                </a:moveTo>
                <a:lnTo>
                  <a:pt x="731" y="5117"/>
                </a:lnTo>
                <a:cubicBezTo>
                  <a:pt x="328" y="5117"/>
                  <a:pt x="0" y="4790"/>
                  <a:pt x="0" y="4386"/>
                </a:cubicBezTo>
                <a:cubicBezTo>
                  <a:pt x="0" y="3982"/>
                  <a:pt x="328" y="3655"/>
                  <a:pt x="731" y="3655"/>
                </a:cubicBezTo>
                <a:lnTo>
                  <a:pt x="9503" y="3655"/>
                </a:lnTo>
                <a:cubicBezTo>
                  <a:pt x="9906" y="3655"/>
                  <a:pt x="10234" y="3982"/>
                  <a:pt x="10234" y="4386"/>
                </a:cubicBezTo>
                <a:cubicBezTo>
                  <a:pt x="10234" y="4790"/>
                  <a:pt x="9906" y="5117"/>
                  <a:pt x="9503" y="5117"/>
                </a:cubicBezTo>
                <a:close/>
                <a:moveTo>
                  <a:pt x="9503" y="8772"/>
                </a:moveTo>
                <a:lnTo>
                  <a:pt x="731" y="8772"/>
                </a:lnTo>
                <a:cubicBezTo>
                  <a:pt x="328" y="8772"/>
                  <a:pt x="0" y="8444"/>
                  <a:pt x="0" y="8041"/>
                </a:cubicBezTo>
                <a:cubicBezTo>
                  <a:pt x="0" y="7637"/>
                  <a:pt x="328" y="7310"/>
                  <a:pt x="731" y="7310"/>
                </a:cubicBezTo>
                <a:lnTo>
                  <a:pt x="9503" y="7310"/>
                </a:lnTo>
                <a:cubicBezTo>
                  <a:pt x="9906" y="7310"/>
                  <a:pt x="10234" y="7637"/>
                  <a:pt x="10234" y="8041"/>
                </a:cubicBezTo>
                <a:cubicBezTo>
                  <a:pt x="10234" y="8444"/>
                  <a:pt x="9906" y="8772"/>
                  <a:pt x="9503" y="8772"/>
                </a:cubicBezTo>
                <a:close/>
                <a:moveTo>
                  <a:pt x="9503" y="1462"/>
                </a:moveTo>
                <a:lnTo>
                  <a:pt x="731" y="1462"/>
                </a:lnTo>
                <a:cubicBezTo>
                  <a:pt x="328" y="1462"/>
                  <a:pt x="0" y="1135"/>
                  <a:pt x="0" y="731"/>
                </a:cubicBezTo>
                <a:cubicBezTo>
                  <a:pt x="0" y="328"/>
                  <a:pt x="328" y="0"/>
                  <a:pt x="731" y="0"/>
                </a:cubicBezTo>
                <a:lnTo>
                  <a:pt x="9503" y="0"/>
                </a:lnTo>
                <a:cubicBezTo>
                  <a:pt x="9906" y="0"/>
                  <a:pt x="10234" y="328"/>
                  <a:pt x="10234" y="731"/>
                </a:cubicBezTo>
                <a:cubicBezTo>
                  <a:pt x="10234" y="1135"/>
                  <a:pt x="9906" y="1462"/>
                  <a:pt x="9503" y="146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593100" y="2453600"/>
            <a:ext cx="1900837" cy="3296365"/>
            <a:chOff x="9060334" y="2343785"/>
            <a:chExt cx="1900837" cy="3296365"/>
          </a:xfrm>
        </p:grpSpPr>
        <p:sp>
          <p:nvSpPr>
            <p:cNvPr id="12" name="矩形 11"/>
            <p:cNvSpPr/>
            <p:nvPr/>
          </p:nvSpPr>
          <p:spPr>
            <a:xfrm>
              <a:off x="9060334" y="3260032"/>
              <a:ext cx="1292662" cy="238011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200" spc="300">
                  <a:solidFill>
                    <a:srgbClr val="FFFFFF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0407173" y="2343785"/>
              <a:ext cx="553998" cy="1852691"/>
              <a:chOff x="5184140" y="2751383"/>
              <a:chExt cx="553998" cy="1852691"/>
            </a:xfrm>
          </p:grpSpPr>
          <p:sp>
            <p:nvSpPr>
              <p:cNvPr id="14" name="矩形: 圆角 13"/>
              <p:cNvSpPr/>
              <p:nvPr/>
            </p:nvSpPr>
            <p:spPr>
              <a:xfrm>
                <a:off x="5184140" y="2751383"/>
                <a:ext cx="553998" cy="1852691"/>
              </a:xfrm>
              <a:prstGeom prst="roundRect">
                <a:avLst/>
              </a:prstGeom>
              <a:noFill/>
              <a:ln>
                <a:solidFill>
                  <a:srgbClr val="F1B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5184140" y="2893005"/>
                <a:ext cx="553998" cy="1631216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400" spc="6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中心内容</a:t>
                </a: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5933761" y="2453600"/>
            <a:ext cx="1900837" cy="3296365"/>
            <a:chOff x="9060334" y="2343785"/>
            <a:chExt cx="1900837" cy="3296365"/>
          </a:xfrm>
        </p:grpSpPr>
        <p:sp>
          <p:nvSpPr>
            <p:cNvPr id="17" name="矩形 16"/>
            <p:cNvSpPr/>
            <p:nvPr/>
          </p:nvSpPr>
          <p:spPr>
            <a:xfrm>
              <a:off x="9060334" y="3260032"/>
              <a:ext cx="1292662" cy="238011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200" spc="300">
                  <a:solidFill>
                    <a:srgbClr val="FFFFFF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0407173" y="2343785"/>
              <a:ext cx="553998" cy="1852691"/>
              <a:chOff x="5184140" y="2751383"/>
              <a:chExt cx="553998" cy="1852691"/>
            </a:xfrm>
          </p:grpSpPr>
          <p:sp>
            <p:nvSpPr>
              <p:cNvPr id="19" name="矩形: 圆角 18"/>
              <p:cNvSpPr/>
              <p:nvPr/>
            </p:nvSpPr>
            <p:spPr>
              <a:xfrm>
                <a:off x="5184140" y="2751383"/>
                <a:ext cx="553998" cy="1852691"/>
              </a:xfrm>
              <a:prstGeom prst="roundRect">
                <a:avLst/>
              </a:prstGeom>
              <a:noFill/>
              <a:ln>
                <a:solidFill>
                  <a:srgbClr val="F1B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5184140" y="2893005"/>
                <a:ext cx="553998" cy="1631216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400" spc="6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中心内容</a:t>
                </a:r>
              </a:p>
            </p:txBody>
          </p:sp>
        </p:grpSp>
      </p:grp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340589" y="5377484"/>
            <a:ext cx="1220091" cy="52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组合 24"/>
          <p:cNvGrpSpPr/>
          <p:nvPr/>
        </p:nvGrpSpPr>
        <p:grpSpPr>
          <a:xfrm>
            <a:off x="1665013" y="755655"/>
            <a:ext cx="2116671" cy="861774"/>
            <a:chOff x="797012" y="745763"/>
            <a:chExt cx="2116670" cy="861774"/>
          </a:xfrm>
        </p:grpSpPr>
        <p:sp>
          <p:nvSpPr>
            <p:cNvPr id="26" name="文本框 25"/>
            <p:cNvSpPr txBox="1"/>
            <p:nvPr/>
          </p:nvSpPr>
          <p:spPr>
            <a:xfrm>
              <a:off x="907001" y="745763"/>
              <a:ext cx="1826140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32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7012" y="1330538"/>
              <a:ext cx="21166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spc="6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ADDTHETITLE</a:t>
              </a:r>
              <a:endParaRPr lang="id-ID" sz="1200" spc="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025697" y="3150210"/>
            <a:ext cx="10324475" cy="2862978"/>
            <a:chOff x="1025698" y="3150210"/>
            <a:chExt cx="10324474" cy="2862978"/>
          </a:xfrm>
        </p:grpSpPr>
        <p:pic>
          <p:nvPicPr>
            <p:cNvPr id="50" name="Picture 3"/>
            <p:cNvPicPr>
              <a:picLocks noChangeAspect="1" noChangeArrowheads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 bwMode="auto">
            <a:xfrm>
              <a:off x="9369334" y="5351642"/>
              <a:ext cx="1550225" cy="661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9502227" y="3150210"/>
              <a:ext cx="1847945" cy="1024548"/>
            </a:xfrm>
            <a:prstGeom prst="rect">
              <a:avLst/>
            </a:prstGeom>
          </p:spPr>
        </p:pic>
        <p:sp>
          <p:nvSpPr>
            <p:cNvPr id="14" name="iconfont-1000-785033"/>
            <p:cNvSpPr/>
            <p:nvPr/>
          </p:nvSpPr>
          <p:spPr>
            <a:xfrm>
              <a:off x="1025698" y="5682415"/>
              <a:ext cx="246743" cy="211487"/>
            </a:xfrm>
            <a:custGeom>
              <a:avLst/>
              <a:gdLst>
                <a:gd name="T0" fmla="*/ 9503 w 10234"/>
                <a:gd name="T1" fmla="*/ 5117 h 8772"/>
                <a:gd name="T2" fmla="*/ 731 w 10234"/>
                <a:gd name="T3" fmla="*/ 5117 h 8772"/>
                <a:gd name="T4" fmla="*/ 0 w 10234"/>
                <a:gd name="T5" fmla="*/ 4386 h 8772"/>
                <a:gd name="T6" fmla="*/ 731 w 10234"/>
                <a:gd name="T7" fmla="*/ 3655 h 8772"/>
                <a:gd name="T8" fmla="*/ 9503 w 10234"/>
                <a:gd name="T9" fmla="*/ 3655 h 8772"/>
                <a:gd name="T10" fmla="*/ 10234 w 10234"/>
                <a:gd name="T11" fmla="*/ 4386 h 8772"/>
                <a:gd name="T12" fmla="*/ 9503 w 10234"/>
                <a:gd name="T13" fmla="*/ 5117 h 8772"/>
                <a:gd name="T14" fmla="*/ 9503 w 10234"/>
                <a:gd name="T15" fmla="*/ 8772 h 8772"/>
                <a:gd name="T16" fmla="*/ 731 w 10234"/>
                <a:gd name="T17" fmla="*/ 8772 h 8772"/>
                <a:gd name="T18" fmla="*/ 0 w 10234"/>
                <a:gd name="T19" fmla="*/ 8041 h 8772"/>
                <a:gd name="T20" fmla="*/ 731 w 10234"/>
                <a:gd name="T21" fmla="*/ 7310 h 8772"/>
                <a:gd name="T22" fmla="*/ 9503 w 10234"/>
                <a:gd name="T23" fmla="*/ 7310 h 8772"/>
                <a:gd name="T24" fmla="*/ 10234 w 10234"/>
                <a:gd name="T25" fmla="*/ 8041 h 8772"/>
                <a:gd name="T26" fmla="*/ 9503 w 10234"/>
                <a:gd name="T27" fmla="*/ 8772 h 8772"/>
                <a:gd name="T28" fmla="*/ 9503 w 10234"/>
                <a:gd name="T29" fmla="*/ 1462 h 8772"/>
                <a:gd name="T30" fmla="*/ 731 w 10234"/>
                <a:gd name="T31" fmla="*/ 1462 h 8772"/>
                <a:gd name="T32" fmla="*/ 0 w 10234"/>
                <a:gd name="T33" fmla="*/ 731 h 8772"/>
                <a:gd name="T34" fmla="*/ 731 w 10234"/>
                <a:gd name="T35" fmla="*/ 0 h 8772"/>
                <a:gd name="T36" fmla="*/ 9503 w 10234"/>
                <a:gd name="T37" fmla="*/ 0 h 8772"/>
                <a:gd name="T38" fmla="*/ 10234 w 10234"/>
                <a:gd name="T39" fmla="*/ 731 h 8772"/>
                <a:gd name="T40" fmla="*/ 9503 w 10234"/>
                <a:gd name="T41" fmla="*/ 1462 h 8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34" h="8772">
                  <a:moveTo>
                    <a:pt x="9503" y="5117"/>
                  </a:moveTo>
                  <a:lnTo>
                    <a:pt x="731" y="5117"/>
                  </a:lnTo>
                  <a:cubicBezTo>
                    <a:pt x="328" y="5117"/>
                    <a:pt x="0" y="4790"/>
                    <a:pt x="0" y="4386"/>
                  </a:cubicBezTo>
                  <a:cubicBezTo>
                    <a:pt x="0" y="3982"/>
                    <a:pt x="328" y="3655"/>
                    <a:pt x="731" y="3655"/>
                  </a:cubicBezTo>
                  <a:lnTo>
                    <a:pt x="9503" y="3655"/>
                  </a:lnTo>
                  <a:cubicBezTo>
                    <a:pt x="9906" y="3655"/>
                    <a:pt x="10234" y="3982"/>
                    <a:pt x="10234" y="4386"/>
                  </a:cubicBezTo>
                  <a:cubicBezTo>
                    <a:pt x="10234" y="4790"/>
                    <a:pt x="9906" y="5117"/>
                    <a:pt x="9503" y="5117"/>
                  </a:cubicBezTo>
                  <a:close/>
                  <a:moveTo>
                    <a:pt x="9503" y="8772"/>
                  </a:moveTo>
                  <a:lnTo>
                    <a:pt x="731" y="8772"/>
                  </a:lnTo>
                  <a:cubicBezTo>
                    <a:pt x="328" y="8772"/>
                    <a:pt x="0" y="8444"/>
                    <a:pt x="0" y="8041"/>
                  </a:cubicBezTo>
                  <a:cubicBezTo>
                    <a:pt x="0" y="7637"/>
                    <a:pt x="328" y="7310"/>
                    <a:pt x="731" y="7310"/>
                  </a:cubicBezTo>
                  <a:lnTo>
                    <a:pt x="9503" y="7310"/>
                  </a:lnTo>
                  <a:cubicBezTo>
                    <a:pt x="9906" y="7310"/>
                    <a:pt x="10234" y="7637"/>
                    <a:pt x="10234" y="8041"/>
                  </a:cubicBezTo>
                  <a:cubicBezTo>
                    <a:pt x="10234" y="8444"/>
                    <a:pt x="9906" y="8772"/>
                    <a:pt x="9503" y="8772"/>
                  </a:cubicBezTo>
                  <a:close/>
                  <a:moveTo>
                    <a:pt x="9503" y="1462"/>
                  </a:moveTo>
                  <a:lnTo>
                    <a:pt x="731" y="1462"/>
                  </a:lnTo>
                  <a:cubicBezTo>
                    <a:pt x="328" y="1462"/>
                    <a:pt x="0" y="1135"/>
                    <a:pt x="0" y="731"/>
                  </a:cubicBezTo>
                  <a:cubicBezTo>
                    <a:pt x="0" y="328"/>
                    <a:pt x="328" y="0"/>
                    <a:pt x="731" y="0"/>
                  </a:cubicBezTo>
                  <a:lnTo>
                    <a:pt x="9503" y="0"/>
                  </a:lnTo>
                  <a:cubicBezTo>
                    <a:pt x="9906" y="0"/>
                    <a:pt x="10234" y="328"/>
                    <a:pt x="10234" y="731"/>
                  </a:cubicBezTo>
                  <a:cubicBezTo>
                    <a:pt x="10234" y="1135"/>
                    <a:pt x="9906" y="1462"/>
                    <a:pt x="9503" y="146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468570" y="2394521"/>
            <a:ext cx="3177319" cy="1511383"/>
          </a:xfrm>
          <a:custGeom>
            <a:avLst/>
            <a:gdLst>
              <a:gd name="connsiteX0" fmla="*/ 0 w 3177319"/>
              <a:gd name="connsiteY0" fmla="*/ 0 h 1511383"/>
              <a:gd name="connsiteX1" fmla="*/ 3177319 w 3177319"/>
              <a:gd name="connsiteY1" fmla="*/ 0 h 1511383"/>
              <a:gd name="connsiteX2" fmla="*/ 3177319 w 3177319"/>
              <a:gd name="connsiteY2" fmla="*/ 1511383 h 1511383"/>
              <a:gd name="connsiteX3" fmla="*/ 0 w 3177319"/>
              <a:gd name="connsiteY3" fmla="*/ 1511383 h 151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7319" h="1511383">
                <a:moveTo>
                  <a:pt x="0" y="0"/>
                </a:moveTo>
                <a:lnTo>
                  <a:pt x="3177319" y="0"/>
                </a:lnTo>
                <a:lnTo>
                  <a:pt x="3177319" y="1511383"/>
                </a:lnTo>
                <a:lnTo>
                  <a:pt x="0" y="1511383"/>
                </a:lnTo>
                <a:close/>
              </a:path>
            </a:pathLst>
          </a:custGeom>
          <a:blipFill>
            <a:blip r:embed="rId5" cstate="screen"/>
            <a:stretch>
              <a:fillRect/>
            </a:stretch>
          </a:blipFill>
          <a:ln w="1270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2062732" y="2394522"/>
            <a:ext cx="3177319" cy="1511383"/>
          </a:xfrm>
          <a:custGeom>
            <a:avLst/>
            <a:gdLst>
              <a:gd name="connsiteX0" fmla="*/ 0 w 3177319"/>
              <a:gd name="connsiteY0" fmla="*/ 0 h 1511383"/>
              <a:gd name="connsiteX1" fmla="*/ 3177319 w 3177319"/>
              <a:gd name="connsiteY1" fmla="*/ 0 h 1511383"/>
              <a:gd name="connsiteX2" fmla="*/ 3177319 w 3177319"/>
              <a:gd name="connsiteY2" fmla="*/ 1511383 h 1511383"/>
              <a:gd name="connsiteX3" fmla="*/ 0 w 3177319"/>
              <a:gd name="connsiteY3" fmla="*/ 1511383 h 151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7319" h="1511383">
                <a:moveTo>
                  <a:pt x="0" y="0"/>
                </a:moveTo>
                <a:lnTo>
                  <a:pt x="3177319" y="0"/>
                </a:lnTo>
                <a:lnTo>
                  <a:pt x="3177319" y="1511383"/>
                </a:lnTo>
                <a:lnTo>
                  <a:pt x="0" y="1511383"/>
                </a:lnTo>
                <a:close/>
              </a:path>
            </a:pathLst>
          </a:custGeom>
          <a:blipFill>
            <a:blip r:embed="rId5" cstate="screen"/>
            <a:stretch>
              <a:fillRect/>
            </a:stretch>
          </a:blipFill>
          <a:ln w="1270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1717334" y="760736"/>
            <a:ext cx="2116671" cy="861774"/>
            <a:chOff x="797012" y="745763"/>
            <a:chExt cx="2116670" cy="861774"/>
          </a:xfrm>
        </p:grpSpPr>
        <p:sp>
          <p:nvSpPr>
            <p:cNvPr id="3" name="文本框 2"/>
            <p:cNvSpPr txBox="1"/>
            <p:nvPr/>
          </p:nvSpPr>
          <p:spPr>
            <a:xfrm>
              <a:off x="907001" y="745763"/>
              <a:ext cx="1826140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32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4" name="TextBox 26"/>
            <p:cNvSpPr txBox="1"/>
            <p:nvPr/>
          </p:nvSpPr>
          <p:spPr>
            <a:xfrm>
              <a:off x="797012" y="1330538"/>
              <a:ext cx="21166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spc="6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ADDTHETITLE</a:t>
              </a:r>
              <a:endParaRPr lang="id-ID" sz="1200" spc="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4364138" y="4421735"/>
            <a:ext cx="4475063" cy="138499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400" spc="300">
                <a:solidFill>
                  <a:srgbClr val="FFFFFF"/>
                </a:solidFill>
                <a:cs typeface="+mn-ea"/>
                <a:sym typeface="+mn-lt"/>
              </a:rPr>
              <a:t>请在此处添加具体内容，文字尽量言简意赅，简单说明即可，不必过于繁琐。请在此处添加具体内容，文字尽量言简意赅。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2076911" y="4753002"/>
            <a:ext cx="1757092" cy="503310"/>
            <a:chOff x="2179559" y="2951579"/>
            <a:chExt cx="1757092" cy="503310"/>
          </a:xfrm>
        </p:grpSpPr>
        <p:sp>
          <p:nvSpPr>
            <p:cNvPr id="45" name="矩形: 圆角 44"/>
            <p:cNvSpPr/>
            <p:nvPr/>
          </p:nvSpPr>
          <p:spPr>
            <a:xfrm>
              <a:off x="2179559" y="2951579"/>
              <a:ext cx="1757092" cy="503310"/>
            </a:xfrm>
            <a:prstGeom prst="roundRect">
              <a:avLst/>
            </a:prstGeom>
            <a:noFill/>
            <a:ln>
              <a:solidFill>
                <a:srgbClr val="F1B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351822" y="2972402"/>
              <a:ext cx="1415772" cy="46166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4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中心内容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00979" y="1306646"/>
            <a:ext cx="7850276" cy="4890509"/>
            <a:chOff x="500979" y="1306644"/>
            <a:chExt cx="7850276" cy="4890509"/>
          </a:xfrm>
        </p:grpSpPr>
        <p:pic>
          <p:nvPicPr>
            <p:cNvPr id="102" name="Picture 3"/>
            <p:cNvPicPr>
              <a:picLocks noChangeAspect="1" noChangeArrowheads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 bwMode="auto">
            <a:xfrm>
              <a:off x="6945912" y="1306644"/>
              <a:ext cx="1405343" cy="599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24" b="89524" l="9809" r="92823">
                          <a14:foregroundMark x1="22010" y1="26667" x2="25598" y2="27619"/>
                          <a14:foregroundMark x1="93062" y1="34762" x2="93062" y2="30952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500979" y="5744044"/>
              <a:ext cx="902938" cy="453109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1724077" y="721869"/>
            <a:ext cx="2116671" cy="861774"/>
            <a:chOff x="797012" y="745763"/>
            <a:chExt cx="2116670" cy="861774"/>
          </a:xfrm>
        </p:grpSpPr>
        <p:sp>
          <p:nvSpPr>
            <p:cNvPr id="14" name="文本框 13"/>
            <p:cNvSpPr txBox="1"/>
            <p:nvPr/>
          </p:nvSpPr>
          <p:spPr>
            <a:xfrm>
              <a:off x="907001" y="745763"/>
              <a:ext cx="1826140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32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15" name="TextBox 26"/>
            <p:cNvSpPr txBox="1"/>
            <p:nvPr/>
          </p:nvSpPr>
          <p:spPr>
            <a:xfrm>
              <a:off x="797012" y="1330538"/>
              <a:ext cx="21166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spc="6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ADDTHETITLE</a:t>
              </a:r>
              <a:endParaRPr lang="id-ID" sz="1200" spc="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678123" y="4106380"/>
            <a:ext cx="1666899" cy="1893575"/>
          </a:xfrm>
          <a:prstGeom prst="rect">
            <a:avLst/>
          </a:prstGeom>
        </p:spPr>
      </p:pic>
      <p:graphicFrame>
        <p:nvGraphicFramePr>
          <p:cNvPr id="4" name="图表 3"/>
          <p:cNvGraphicFramePr/>
          <p:nvPr/>
        </p:nvGraphicFramePr>
        <p:xfrm>
          <a:off x="1747117" y="2561458"/>
          <a:ext cx="4519305" cy="3182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6694613" y="2101496"/>
            <a:ext cx="3435906" cy="3472723"/>
            <a:chOff x="6532054" y="2271321"/>
            <a:chExt cx="3435906" cy="3472723"/>
          </a:xfrm>
        </p:grpSpPr>
        <p:grpSp>
          <p:nvGrpSpPr>
            <p:cNvPr id="93" name="组合 92"/>
            <p:cNvGrpSpPr/>
            <p:nvPr/>
          </p:nvGrpSpPr>
          <p:grpSpPr>
            <a:xfrm>
              <a:off x="9413962" y="2271321"/>
              <a:ext cx="553998" cy="1852691"/>
              <a:chOff x="5184140" y="2751383"/>
              <a:chExt cx="553998" cy="1852691"/>
            </a:xfrm>
          </p:grpSpPr>
          <p:sp>
            <p:nvSpPr>
              <p:cNvPr id="94" name="矩形: 圆角 93"/>
              <p:cNvSpPr/>
              <p:nvPr/>
            </p:nvSpPr>
            <p:spPr>
              <a:xfrm>
                <a:off x="5184140" y="2751383"/>
                <a:ext cx="553998" cy="1852691"/>
              </a:xfrm>
              <a:prstGeom prst="roundRect">
                <a:avLst/>
              </a:prstGeom>
              <a:noFill/>
              <a:ln>
                <a:solidFill>
                  <a:srgbClr val="F1B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文本框 94"/>
              <p:cNvSpPr txBox="1"/>
              <p:nvPr/>
            </p:nvSpPr>
            <p:spPr>
              <a:xfrm>
                <a:off x="5184140" y="2893005"/>
                <a:ext cx="553998" cy="1631216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400" spc="6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中心内容</a:t>
                </a:r>
              </a:p>
            </p:txBody>
          </p:sp>
        </p:grpSp>
        <p:sp>
          <p:nvSpPr>
            <p:cNvPr id="96" name="矩形 95"/>
            <p:cNvSpPr/>
            <p:nvPr/>
          </p:nvSpPr>
          <p:spPr>
            <a:xfrm>
              <a:off x="6532054" y="3364443"/>
              <a:ext cx="1292662" cy="237960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200" spc="300">
                  <a:solidFill>
                    <a:srgbClr val="FFFFFF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7973009" y="3364443"/>
              <a:ext cx="1292662" cy="237960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200" spc="300">
                  <a:solidFill>
                    <a:srgbClr val="FFFFFF"/>
                  </a:solidFill>
                  <a:cs typeface="+mn-ea"/>
                  <a:sym typeface="+mn-lt"/>
                </a:rPr>
                <a:t>请在此处添加具体内容，文字尽量言简意赅，简单说明即可，不必过于繁琐。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65013" y="755655"/>
            <a:ext cx="2116671" cy="861774"/>
            <a:chOff x="797012" y="745763"/>
            <a:chExt cx="2116670" cy="861774"/>
          </a:xfrm>
        </p:grpSpPr>
        <p:sp>
          <p:nvSpPr>
            <p:cNvPr id="3" name="文本框 2"/>
            <p:cNvSpPr txBox="1"/>
            <p:nvPr/>
          </p:nvSpPr>
          <p:spPr>
            <a:xfrm>
              <a:off x="907001" y="745763"/>
              <a:ext cx="1826140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32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4" name="TextBox 26"/>
            <p:cNvSpPr txBox="1"/>
            <p:nvPr/>
          </p:nvSpPr>
          <p:spPr>
            <a:xfrm>
              <a:off x="797012" y="1330538"/>
              <a:ext cx="21166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spc="6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ADDTHETITLE</a:t>
              </a:r>
              <a:endParaRPr lang="id-ID" sz="1200" spc="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292602" y="3406029"/>
            <a:ext cx="2411935" cy="1865695"/>
            <a:chOff x="5511061" y="3391478"/>
            <a:chExt cx="2411934" cy="1865695"/>
          </a:xfrm>
        </p:grpSpPr>
        <p:sp>
          <p:nvSpPr>
            <p:cNvPr id="5" name="矩形 4"/>
            <p:cNvSpPr/>
            <p:nvPr/>
          </p:nvSpPr>
          <p:spPr>
            <a:xfrm>
              <a:off x="5511061" y="4056844"/>
              <a:ext cx="2411934" cy="1200329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200" spc="300">
                  <a:solidFill>
                    <a:srgbClr val="FFFFFF"/>
                  </a:solidFill>
                  <a:cs typeface="+mn-ea"/>
                  <a:sym typeface="+mn-lt"/>
                </a:rPr>
                <a:t>请在此处添加具体内容，文字尽量言简意赅，简单说明即可。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5575401" y="3391478"/>
              <a:ext cx="1757092" cy="503310"/>
              <a:chOff x="2179559" y="2951579"/>
              <a:chExt cx="1757092" cy="503310"/>
            </a:xfrm>
          </p:grpSpPr>
          <p:sp>
            <p:nvSpPr>
              <p:cNvPr id="7" name="矩形: 圆角 6"/>
              <p:cNvSpPr/>
              <p:nvPr/>
            </p:nvSpPr>
            <p:spPr>
              <a:xfrm>
                <a:off x="2179559" y="2951579"/>
                <a:ext cx="1757092" cy="503310"/>
              </a:xfrm>
              <a:prstGeom prst="roundRect">
                <a:avLst/>
              </a:prstGeom>
              <a:noFill/>
              <a:ln>
                <a:solidFill>
                  <a:srgbClr val="F1B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2351822" y="2972402"/>
                <a:ext cx="1415771" cy="461665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中心内容</a:t>
                </a:r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4536673" y="2854961"/>
            <a:ext cx="6276469" cy="2659467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141737" y="1343574"/>
            <a:ext cx="2242187" cy="12431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89524" l="9809" r="92823">
                        <a14:foregroundMark x1="22010" y1="26667" x2="25598" y2="27619"/>
                        <a14:foregroundMark x1="93062" y1="34762" x2="93062" y2="3095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4827" y="5387980"/>
            <a:ext cx="902939" cy="453109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8052873" y="3406029"/>
            <a:ext cx="2411935" cy="1865695"/>
            <a:chOff x="5511061" y="3391478"/>
            <a:chExt cx="2411934" cy="1865695"/>
          </a:xfrm>
        </p:grpSpPr>
        <p:sp>
          <p:nvSpPr>
            <p:cNvPr id="18" name="矩形 17"/>
            <p:cNvSpPr/>
            <p:nvPr/>
          </p:nvSpPr>
          <p:spPr>
            <a:xfrm>
              <a:off x="5511061" y="4056844"/>
              <a:ext cx="2411934" cy="1200329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200" spc="300">
                  <a:solidFill>
                    <a:srgbClr val="FFFFFF"/>
                  </a:solidFill>
                  <a:cs typeface="+mn-ea"/>
                  <a:sym typeface="+mn-lt"/>
                </a:rPr>
                <a:t>请在此处添加具体内容，文字尽量言简意赅，简单说明即可。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575401" y="3391478"/>
              <a:ext cx="1757092" cy="503310"/>
              <a:chOff x="2179559" y="2951579"/>
              <a:chExt cx="1757092" cy="503310"/>
            </a:xfrm>
          </p:grpSpPr>
          <p:sp>
            <p:nvSpPr>
              <p:cNvPr id="20" name="矩形: 圆角 19"/>
              <p:cNvSpPr/>
              <p:nvPr/>
            </p:nvSpPr>
            <p:spPr>
              <a:xfrm>
                <a:off x="2179559" y="2951579"/>
                <a:ext cx="1757092" cy="503310"/>
              </a:xfrm>
              <a:prstGeom prst="roundRect">
                <a:avLst/>
              </a:prstGeom>
              <a:noFill/>
              <a:ln>
                <a:solidFill>
                  <a:srgbClr val="F1B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351822" y="2972402"/>
                <a:ext cx="1415771" cy="461665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accent4">
                        <a:lumMod val="20000"/>
                        <a:lumOff val="80000"/>
                      </a:schemeClr>
                    </a:solidFill>
                    <a:cs typeface="+mn-ea"/>
                    <a:sym typeface="+mn-lt"/>
                  </a:rPr>
                  <a:t>中心内容</a:t>
                </a:r>
              </a:p>
            </p:txBody>
          </p:sp>
        </p:grp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867825" y="2264232"/>
            <a:ext cx="2917387" cy="3504287"/>
          </a:xfrm>
          <a:custGeom>
            <a:avLst/>
            <a:gdLst>
              <a:gd name="connsiteX0" fmla="*/ 0 w 2306479"/>
              <a:gd name="connsiteY0" fmla="*/ 0 h 3341914"/>
              <a:gd name="connsiteX1" fmla="*/ 2306479 w 2306479"/>
              <a:gd name="connsiteY1" fmla="*/ 0 h 3341914"/>
              <a:gd name="connsiteX2" fmla="*/ 2306479 w 2306479"/>
              <a:gd name="connsiteY2" fmla="*/ 3341914 h 3341914"/>
              <a:gd name="connsiteX3" fmla="*/ 0 w 2306479"/>
              <a:gd name="connsiteY3" fmla="*/ 3341914 h 334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6479" h="3341914">
                <a:moveTo>
                  <a:pt x="0" y="0"/>
                </a:moveTo>
                <a:lnTo>
                  <a:pt x="2306479" y="0"/>
                </a:lnTo>
                <a:lnTo>
                  <a:pt x="2306479" y="3341914"/>
                </a:lnTo>
                <a:lnTo>
                  <a:pt x="0" y="3341914"/>
                </a:lnTo>
                <a:close/>
              </a:path>
            </a:pathLst>
          </a:custGeom>
          <a:blipFill>
            <a:blip r:embed="rId6" cstate="screen"/>
            <a:stretch>
              <a:fillRect/>
            </a:stretch>
          </a:blipFill>
          <a:ln w="1270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21617" y="3879447"/>
            <a:ext cx="7952683" cy="1930623"/>
            <a:chOff x="2321617" y="3879445"/>
            <a:chExt cx="7952683" cy="193062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 bwMode="auto">
            <a:xfrm>
              <a:off x="9196607" y="3879445"/>
              <a:ext cx="1077693" cy="459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2321617" y="4440810"/>
              <a:ext cx="2469688" cy="1369258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8368512" y="1723999"/>
            <a:ext cx="677108" cy="2074166"/>
            <a:chOff x="5184140" y="2529909"/>
            <a:chExt cx="677108" cy="2074166"/>
          </a:xfrm>
        </p:grpSpPr>
        <p:sp>
          <p:nvSpPr>
            <p:cNvPr id="6" name="矩形: 圆角 5"/>
            <p:cNvSpPr/>
            <p:nvPr/>
          </p:nvSpPr>
          <p:spPr>
            <a:xfrm>
              <a:off x="5184140" y="2529909"/>
              <a:ext cx="677108" cy="2074166"/>
            </a:xfrm>
            <a:prstGeom prst="roundRect">
              <a:avLst/>
            </a:prstGeom>
            <a:noFill/>
            <a:ln>
              <a:solidFill>
                <a:srgbClr val="F1B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184140" y="2700088"/>
              <a:ext cx="677108" cy="173380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添加内容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5429710" y="2961574"/>
            <a:ext cx="2339102" cy="284849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400" spc="300">
                <a:solidFill>
                  <a:srgbClr val="FFFFFF"/>
                </a:solidFill>
                <a:cs typeface="+mn-ea"/>
                <a:sym typeface="+mn-lt"/>
              </a:rPr>
              <a:t>请在此处添加具体内容，文字尽量言简意赅，简单说明即可，不必过于繁琐。请在此处添加具体内容，文字尽量言简意赅。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screen"/>
          <a:srcRect t="7294"/>
          <a:stretch>
            <a:fillRect/>
          </a:stretch>
        </p:blipFill>
        <p:spPr>
          <a:xfrm>
            <a:off x="1155700" y="182626"/>
            <a:ext cx="2997200" cy="4203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 dir="r"/>
      </p:transition>
    </mc:Choice>
    <mc:Fallback xmlns="">
      <p:transition spd="slow" advTm="6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8799;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ywmrvm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1085</Words>
  <Application>Microsoft Office PowerPoint</Application>
  <PresentationFormat>宽屏</PresentationFormat>
  <Paragraphs>157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方正正黑简体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2022-03-09T02:50:24Z</dcterms:created>
  <dcterms:modified xsi:type="dcterms:W3CDTF">2023-01-10T07:00:46Z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3A8E5EDFC81D4642916866B9ED2C0921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