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2" r:id="rId4"/>
    <p:sldId id="266" r:id="rId5"/>
    <p:sldId id="278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74" autoAdjust="0"/>
  </p:normalViewPr>
  <p:slideViewPr>
    <p:cSldViewPr snapToGrid="0">
      <p:cViewPr varScale="1">
        <p:scale>
          <a:sx n="110" d="100"/>
          <a:sy n="110" d="100"/>
        </p:scale>
        <p:origin x="-858" y="-96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E6294927-C8DE-4BE2-9BF9-5FC82BBBFC1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DBD1518-E3A1-44BA-AE09-512F5A5429CB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85DAF-2D11-46DD-81D0-24951B99EC0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EE421-C1A5-4699-B51D-03C6A59B4DB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2C6BD-E4F8-4616-8349-1E2E7BC3FF1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52BFB-36C8-4A33-9165-02425760E22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584F-F5AC-42DB-90D3-5F369788367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1634A-CDF9-4682-B35A-F81E2BC6D7C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746A3-0CC5-47B2-9DC2-3EB04A1E5FB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FB62E-6C30-4620-8EE1-B7FD5B1032A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2BD4D-601E-470F-BB2D-C4D9CFE2361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88540-2A97-446A-9D8A-3B727BC991D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C2917-3A52-4BDA-B2D1-32082F570CA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A133D17A-F5B0-431D-80D6-385BA726C78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file:///C:\Users\Administrator\Desktop\&#20843;&#19979;&#33521;&#35821;&#65288;&#20154;&#25945;&#65289;&#21407;&#21019;&#25945;&#24072;&#29992;&#20070;\E5.TIF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232124" y="1150546"/>
            <a:ext cx="680728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man tried to move the mountains.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924553" y="3846857"/>
            <a:ext cx="3336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zh-CN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</a:t>
            </a:r>
            <a:r>
              <a:rPr lang="zh-CN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64076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0" name="Rectangle 486"/>
          <p:cNvSpPr>
            <a:spLocks noChangeArrowheads="1"/>
          </p:cNvSpPr>
          <p:nvPr/>
        </p:nvSpPr>
        <p:spPr bwMode="auto">
          <a:xfrm>
            <a:off x="550533" y="1203446"/>
            <a:ext cx="82550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本单元以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传统经典故事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为话题而展开讨论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谈论了故事的主要内容、精彩片断等。具体到书面表达中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要求同学们会缩写一个经典故事。在写作时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首先要把故事的主要角色写出来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其次简单介绍故事发展的过程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最后写出故事的结局或蕴含的道理。注意描述故事应用一般过去时。</a:t>
            </a: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教材中出现的相关句型：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Once upon a time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there was a very old man.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从前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有一个老人。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Yu Gong found a good way to solve his problem.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愚公找到了一个解决问题的好方法。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Yu Gong kept trying and didn't give up.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愚公继续尝试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从不放弃。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④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Sun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Wukong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 can make 72 changes to his shape and size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turning himself into different animals and objects.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孙悟空能够在形状和大小上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72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变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把他自己变成不同的动物和物体。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⑤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Sometimes he can make the stick so small that he can keep it in his ear.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有时他能把金箍棒变得很小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以至于可以放进他的耳朵里。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1" name="Rectangle 241"/>
          <p:cNvSpPr>
            <a:spLocks noChangeArrowheads="1"/>
          </p:cNvSpPr>
          <p:nvPr/>
        </p:nvSpPr>
        <p:spPr bwMode="auto">
          <a:xfrm>
            <a:off x="657225" y="1243013"/>
            <a:ext cx="8196263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句型拓展：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story is trying to show us that anything is possible if you work hard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！这个故事尽全力向我们展示了如果你努力了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什么事情都是有可能的。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This story reminds us that you can never know what's possible unless you try to make it happen.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这个故事提醒我们除非你尽力使它发生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否则你就不会知道什么是可能。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Western children became interested in reading this story because the clever Monkey King keeps fighting to help the weak and never gives up.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西方国家的孩子对读这个故事很感兴趣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是因为猴王为帮助弱者一直战斗着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从不放弃。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88" name="Object 512"/>
          <p:cNvGraphicFramePr>
            <a:graphicFrameLocks noChangeAspect="1"/>
          </p:cNvGraphicFramePr>
          <p:nvPr/>
        </p:nvGraphicFramePr>
        <p:xfrm>
          <a:off x="690563" y="1277938"/>
          <a:ext cx="7818437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7" name="Document" r:id="rId3" imgW="7885430" imgH="1388110" progId="Word.Document.8">
                  <p:embed/>
                </p:oleObj>
              </mc:Choice>
              <mc:Fallback>
                <p:oleObj name="Document" r:id="rId3" imgW="7885430" imgH="1388110" progId="Word.Document.8">
                  <p:embed/>
                  <p:pic>
                    <p:nvPicPr>
                      <p:cNvPr id="0" name="Object 5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277938"/>
                        <a:ext cx="7818437" cy="136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089" name="Picture 513" descr="C:\Users\Administrator\Desktop\八下英语（人教）原创教师用书\E5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4800600" y="2838450"/>
            <a:ext cx="2293938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91" name="Rectangle 515"/>
          <p:cNvSpPr>
            <a:spLocks noChangeArrowheads="1"/>
          </p:cNvSpPr>
          <p:nvPr/>
        </p:nvSpPr>
        <p:spPr bwMode="auto">
          <a:xfrm>
            <a:off x="658813" y="3640138"/>
            <a:ext cx="77406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内容要点：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回信目的；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故事简介；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故事给你的启示。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注意：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信中不允许出现与考生本人相关的真实姓名和校名等信息。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信的开头已给出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不计入总词数。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参考词汇：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scale </a:t>
            </a:r>
            <a:r>
              <a:rPr lang="en-US" altLang="zh-CN" sz="2000" i="1" dirty="0">
                <a:ea typeface="楷体_GB2312" charset="-122"/>
              </a:rPr>
              <a:t>n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．称；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calculate </a:t>
            </a:r>
            <a:r>
              <a:rPr lang="en-US" altLang="zh-CN" sz="2000" i="1" dirty="0">
                <a:latin typeface="Book Antiqua" panose="02040602050305030304" pitchFamily="18" charset="0"/>
                <a:ea typeface="楷体_GB2312" charset="-122"/>
              </a:rPr>
              <a:t>v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．计算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7" name="Rectangle 407"/>
          <p:cNvSpPr>
            <a:spLocks noChangeArrowheads="1"/>
          </p:cNvSpPr>
          <p:nvPr/>
        </p:nvSpPr>
        <p:spPr bwMode="auto">
          <a:xfrm>
            <a:off x="690563" y="1231900"/>
            <a:ext cx="8075612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Lucy</a:t>
            </a:r>
            <a:r>
              <a:rPr lang="zh-CN" altLang="en-US" sz="2000" u="sng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endParaRPr lang="zh-CN" altLang="en-US" sz="2000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are very interested in the story of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Chong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eighed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elephant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.Let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tell you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 algn="just">
              <a:lnSpc>
                <a:spcPct val="11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somebody sent Cao Chong's father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elephant and he wanted to know its weight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there was nothing big enough to weigh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it.Cao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Chong told his father he could weigh the elephant if he had a big boat and a lot of heavy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stones.Cao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Cao was very surprised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he still ordered his men to get everything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ready.When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led elephant down into the boat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water came up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Cao Chong marked the water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line.Then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drove the elephant onto the bank and put the heavy stones in the boat until the water came up to the same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line.At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Chong told the men to weigh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stones.In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way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weighed the elephant.</a:t>
            </a:r>
          </a:p>
          <a:p>
            <a:pPr algn="just">
              <a:lnSpc>
                <a:spcPct val="11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Cao Chong is very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clever.If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think hard before doing things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do them better.</a:t>
            </a:r>
          </a:p>
          <a:p>
            <a:pPr algn="r">
              <a:lnSpc>
                <a:spcPct val="11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57" name="Rectangle 373"/>
          <p:cNvSpPr>
            <a:spLocks noChangeArrowheads="1"/>
          </p:cNvSpPr>
          <p:nvPr/>
        </p:nvSpPr>
        <p:spPr bwMode="auto">
          <a:xfrm>
            <a:off x="649288" y="1379538"/>
            <a:ext cx="82311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书信第一段表明写信目的：讲述曹冲称象的故事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开门见山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直奔主题。第二段讲述曹冲称象的故事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but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when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at last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等引出故事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层次清楚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语言表达准确。第三段说明只要肯动脑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就可以把事情做好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突出并升华了故事主题。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668" name="Object 100"/>
          <p:cNvGraphicFramePr>
            <a:graphicFrameLocks noChangeAspect="1"/>
          </p:cNvGraphicFramePr>
          <p:nvPr/>
        </p:nvGraphicFramePr>
        <p:xfrm>
          <a:off x="730250" y="1306513"/>
          <a:ext cx="790892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53" name="文档" r:id="rId3" imgW="10642600" imgH="1866900" progId="Word.Document.8">
                  <p:embed/>
                </p:oleObj>
              </mc:Choice>
              <mc:Fallback>
                <p:oleObj name="文档" r:id="rId3" imgW="10642600" imgH="1866900" progId="Word.Document.8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1306513"/>
                        <a:ext cx="7908925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747" name="Group 179"/>
          <p:cNvGraphicFramePr>
            <a:graphicFrameLocks noGrp="1"/>
          </p:cNvGraphicFramePr>
          <p:nvPr/>
        </p:nvGraphicFramePr>
        <p:xfrm>
          <a:off x="901700" y="2913063"/>
          <a:ext cx="7745413" cy="3291840"/>
        </p:xfrm>
        <a:graphic>
          <a:graphicData uri="http://schemas.openxmlformats.org/drawingml/2006/table">
            <a:tbl>
              <a:tblPr/>
              <a:tblGrid>
                <a:gridCol w="1582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Name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Journey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West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The writer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Wu 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Cheng'en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The status 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地位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One of the four greatest classical 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古典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) Chinese novels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Background 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背景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A true story of a Chinese monk named Xuan Zang who went for some Buddhist scriptures 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佛经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Main characters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Monk Tang (kind)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MingLiU_HKSCS" pitchFamily="18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Monkey King (brave)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MingLiU_HKSCS" pitchFamily="18" charset="-120"/>
                        </a:rPr>
                        <a:t>，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</a:rPr>
                        <a:t>Pigsy (funny)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MingLiU_HKSCS" pitchFamily="18" charset="-120"/>
                        </a:rPr>
                        <a:t>，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</a:rPr>
                        <a:t>Sandy (serious)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Your opinion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charset="-122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682625" y="1355725"/>
            <a:ext cx="825182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is a good hobby.Today I'll talk about a famous Chinese novel.</a:t>
            </a:r>
            <a:endParaRPr lang="en-US" altLang="zh-CN" sz="2000" b="1" i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Journey to the West is one of the four greatest classical Chinese no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els.The 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riter is Wu Cheng'en.It is about a true story of a Chinese monk</a:t>
            </a:r>
            <a:r>
              <a:rPr lang="zh-CN" altLang="en-US" sz="2000" u="sng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Xuan Zang.He 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 to the 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 for some Buddhist scriptures.It sho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us some lo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ely characters</a:t>
            </a:r>
            <a:r>
              <a:rPr lang="zh-CN" altLang="en-US" sz="20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kind Monk Tang</a:t>
            </a:r>
            <a:r>
              <a:rPr lang="zh-CN" altLang="en-US" sz="2000" u="sng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bra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Monkey King</a:t>
            </a:r>
            <a:r>
              <a:rPr lang="zh-CN" altLang="en-US" sz="2000" u="sng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funny Pigsy and the serious Sandy.I 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atched the TV series 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 I 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young</a:t>
            </a:r>
            <a:r>
              <a:rPr lang="zh-CN" altLang="en-US" sz="2000" u="sng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no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find the book is much more interesting.No matter ho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difficulties 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meet</a:t>
            </a:r>
            <a:r>
              <a:rPr lang="zh-CN" altLang="en-US" sz="2000" u="sng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should find a 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 and ne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gi</a:t>
            </a:r>
            <a:r>
              <a:rPr lang="en-US" altLang="zh-CN" sz="2000" b="1" i="1" u="sng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up.</a:t>
            </a:r>
            <a:endParaRPr lang="en-US" altLang="zh-CN" sz="2000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hope everyone can read and enjoy this novel.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</Words>
  <Application>Microsoft Office PowerPoint</Application>
  <PresentationFormat>全屏显示(4:3)</PresentationFormat>
  <Paragraphs>44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MingLiU_HKSCS</vt:lpstr>
      <vt:lpstr>楷体_GB2312</vt:lpstr>
      <vt:lpstr>宋体</vt:lpstr>
      <vt:lpstr>微软雅黑</vt:lpstr>
      <vt:lpstr>Arial</vt:lpstr>
      <vt:lpstr>Book Antiqua</vt:lpstr>
      <vt:lpstr>Courier New</vt:lpstr>
      <vt:lpstr>Times New Roman</vt:lpstr>
      <vt:lpstr>WWW.2PPT.COM
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2023-01-17T00:50:15Z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F6ABBA93CFC1406A86AAADE48942A924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