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custDataLst>
    <p:tags r:id="rId30"/>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0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5" d="100"/>
          <a:sy n="115" d="100"/>
        </p:scale>
        <p:origin x="684" y="96"/>
      </p:cViewPr>
      <p:guideLst>
        <p:guide orient="horz" pos="1620"/>
        <p:guide pos="2880"/>
      </p:guideLst>
    </p:cSldViewPr>
  </p:slideViewPr>
  <p:notesTextViewPr>
    <p:cViewPr>
      <p:scale>
        <a:sx n="1" d="1"/>
        <a:sy n="1" d="1"/>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Rendering Engine</c:v>
                </c:pt>
              </c:strCache>
            </c:strRef>
          </c:tx>
          <c:spPr>
            <a:solidFill>
              <a:schemeClr val="accent4"/>
            </a:solidFill>
          </c:spPr>
          <c:invertIfNegative val="0"/>
          <c:dLbls>
            <c:dLbl>
              <c:idx val="0"/>
              <c:tx>
                <c:rich>
                  <a:bodyPr/>
                  <a:lstStyle/>
                  <a:p>
                    <a:r>
                      <a:rPr lang="zh-CN" altLang="en-US">
                        <a:solidFill>
                          <a:schemeClr val="bg2">
                            <a:lumMod val="50000"/>
                          </a:schemeClr>
                        </a:solidFill>
                      </a:rPr>
                      <a:t>填加文字</a:t>
                    </a:r>
                    <a:endParaRPr lang="zh-CN" altLang="en-US"/>
                  </a:p>
                </c:rich>
              </c:tx>
              <c:dLblPos val="out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3A3-4013-9CA5-2D2F9994A6CE}"/>
                </c:ext>
              </c:extLst>
            </c:dLbl>
            <c:dLbl>
              <c:idx val="1"/>
              <c:layout>
                <c:manualLayout>
                  <c:x val="0"/>
                  <c:y val="7.9589086011994208E-3"/>
                </c:manualLayout>
              </c:layout>
              <c:tx>
                <c:rich>
                  <a:bodyPr/>
                  <a:lstStyle/>
                  <a:p>
                    <a:r>
                      <a:rPr lang="zh-CN" altLang="en-US">
                        <a:solidFill>
                          <a:schemeClr val="bg2">
                            <a:lumMod val="50000"/>
                          </a:schemeClr>
                        </a:solidFill>
                      </a:rPr>
                      <a:t>填加文字</a:t>
                    </a:r>
                    <a:endParaRPr lang="zh-CN" altLang="en-US"/>
                  </a:p>
                </c:rich>
              </c:tx>
              <c:dLblPos val="out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3A3-4013-9CA5-2D2F9994A6CE}"/>
                </c:ext>
              </c:extLst>
            </c:dLbl>
            <c:dLbl>
              <c:idx val="2"/>
              <c:layout>
                <c:manualLayout>
                  <c:x val="5.7476141178600402E-3"/>
                  <c:y val="6.40504428210778E-4"/>
                </c:manualLayout>
              </c:layout>
              <c:tx>
                <c:rich>
                  <a:bodyPr/>
                  <a:lstStyle/>
                  <a:p>
                    <a:r>
                      <a:rPr lang="zh-CN" altLang="en-US">
                        <a:solidFill>
                          <a:schemeClr val="bg2">
                            <a:lumMod val="50000"/>
                          </a:schemeClr>
                        </a:solidFill>
                      </a:rPr>
                      <a:t>填加文字</a:t>
                    </a:r>
                    <a:endParaRPr lang="zh-CN" altLang="en-US"/>
                  </a:p>
                </c:rich>
              </c:tx>
              <c:dLblPos val="out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3A3-4013-9CA5-2D2F9994A6CE}"/>
                </c:ext>
              </c:extLst>
            </c:dLbl>
            <c:dLbl>
              <c:idx val="3"/>
              <c:layout>
                <c:manualLayout>
                  <c:x val="-2.8738070589300201E-3"/>
                  <c:y val="-3.0186976582835499E-3"/>
                </c:manualLayout>
              </c:layout>
              <c:tx>
                <c:rich>
                  <a:bodyPr/>
                  <a:lstStyle/>
                  <a:p>
                    <a:r>
                      <a:rPr lang="zh-CN" altLang="en-US">
                        <a:solidFill>
                          <a:schemeClr val="bg2">
                            <a:lumMod val="50000"/>
                          </a:schemeClr>
                        </a:solidFill>
                      </a:rPr>
                      <a:t>填加文字</a:t>
                    </a:r>
                    <a:endParaRPr lang="zh-CN" altLang="en-US"/>
                  </a:p>
                </c:rich>
              </c:tx>
              <c:dLblPos val="outEnd"/>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3A3-4013-9CA5-2D2F9994A6CE}"/>
                </c:ext>
              </c:extLst>
            </c:dLbl>
            <c:spPr>
              <a:noFill/>
              <a:ln>
                <a:noFill/>
              </a:ln>
              <a:effectLst/>
            </c:spPr>
            <c:txPr>
              <a:bodyPr rot="0" spcFirstLastPara="0" vertOverflow="ellipsis" vert="horz" wrap="square" lIns="38100" tIns="19050" rIns="38100" bIns="19050" anchor="ctr" anchorCtr="1"/>
              <a:lstStyle/>
              <a:p>
                <a:pPr>
                  <a:defRPr lang="zh-CN" sz="1400" b="0" i="0" u="none" strike="noStrike" kern="1200" baseline="0">
                    <a:solidFill>
                      <a:schemeClr val="bg2">
                        <a:lumMod val="50000"/>
                      </a:schemeClr>
                    </a:solidFill>
                    <a:latin typeface="+mn-lt"/>
                    <a:ea typeface="+mn-ea"/>
                    <a:cs typeface="+mn-cs"/>
                  </a:defRPr>
                </a:pPr>
                <a:endParaRPr lang="zh-CN"/>
              </a:p>
            </c:txPr>
            <c:dLblPos val="inEnd"/>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IE5</c:v>
                </c:pt>
                <c:pt idx="1">
                  <c:v>IE7</c:v>
                </c:pt>
                <c:pt idx="2">
                  <c:v>IE8</c:v>
                </c:pt>
                <c:pt idx="3">
                  <c:v>IE9</c:v>
                </c:pt>
              </c:strCache>
            </c:strRef>
          </c:cat>
          <c:val>
            <c:numRef>
              <c:f>Sheet1!$B$2:$B$5</c:f>
              <c:numCache>
                <c:formatCode>General</c:formatCode>
                <c:ptCount val="4"/>
                <c:pt idx="0">
                  <c:v>20</c:v>
                </c:pt>
                <c:pt idx="1">
                  <c:v>50</c:v>
                </c:pt>
                <c:pt idx="2">
                  <c:v>70</c:v>
                </c:pt>
                <c:pt idx="3">
                  <c:v>100</c:v>
                </c:pt>
              </c:numCache>
            </c:numRef>
          </c:val>
          <c:extLst>
            <c:ext xmlns:c16="http://schemas.microsoft.com/office/drawing/2014/chart" uri="{C3380CC4-5D6E-409C-BE32-E72D297353CC}">
              <c16:uniqueId val="{00000004-13A3-4013-9CA5-2D2F9994A6CE}"/>
            </c:ext>
          </c:extLst>
        </c:ser>
        <c:dLbls>
          <c:showLegendKey val="0"/>
          <c:showVal val="0"/>
          <c:showCatName val="0"/>
          <c:showSerName val="0"/>
          <c:showPercent val="0"/>
          <c:showBubbleSize val="0"/>
        </c:dLbls>
        <c:gapWidth val="6"/>
        <c:overlap val="-98"/>
        <c:axId val="-404544576"/>
        <c:axId val="-404563616"/>
      </c:barChart>
      <c:catAx>
        <c:axId val="-404544576"/>
        <c:scaling>
          <c:orientation val="minMax"/>
        </c:scaling>
        <c:delete val="1"/>
        <c:axPos val="b"/>
        <c:numFmt formatCode="General" sourceLinked="0"/>
        <c:majorTickMark val="out"/>
        <c:minorTickMark val="none"/>
        <c:tickLblPos val="none"/>
        <c:crossAx val="-404563616"/>
        <c:crosses val="autoZero"/>
        <c:auto val="1"/>
        <c:lblAlgn val="ctr"/>
        <c:lblOffset val="100"/>
        <c:noMultiLvlLbl val="0"/>
      </c:catAx>
      <c:valAx>
        <c:axId val="-404563616"/>
        <c:scaling>
          <c:orientation val="minMax"/>
        </c:scaling>
        <c:delete val="1"/>
        <c:axPos val="l"/>
        <c:numFmt formatCode="General" sourceLinked="1"/>
        <c:majorTickMark val="out"/>
        <c:minorTickMark val="none"/>
        <c:tickLblPos val="none"/>
        <c:crossAx val="-404544576"/>
        <c:crosses val="autoZero"/>
        <c:crossBetween val="between"/>
      </c:valAx>
      <c:spPr>
        <a:noFill/>
        <a:ln w="25384">
          <a:noFill/>
        </a:ln>
      </c:spPr>
    </c:plotArea>
    <c:plotVisOnly val="1"/>
    <c:dispBlanksAs val="gap"/>
    <c:showDLblsOverMax val="0"/>
  </c:chart>
  <c:txPr>
    <a:bodyPr/>
    <a:lstStyle/>
    <a:p>
      <a:pPr>
        <a:defRPr lang="zh-CN" sz="1400">
          <a:solidFill>
            <a:schemeClr val="accent5"/>
          </a:solidFill>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43EE33-52C4-4676-9038-41BE02E4073C}"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C9494A-E65B-4201-B272-B4C603F31D2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C9494A-E65B-4201-B272-B4C603F31D2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bwMode="auto">
          <a:noFill/>
          <a:ln>
            <a:solidFill>
              <a:srgbClr val="000000"/>
            </a:solidFill>
            <a:miter lim="800000"/>
          </a:ln>
        </p:spPr>
      </p:sp>
      <p:sp>
        <p:nvSpPr>
          <p:cNvPr id="48131"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48132" name="灯片编号占位符 3"/>
          <p:cNvSpPr>
            <a:spLocks noGrp="1"/>
          </p:cNvSpPr>
          <p:nvPr>
            <p:ph type="sldNum" sz="quarter" idx="5"/>
          </p:nvPr>
        </p:nvSpPr>
        <p:spPr bwMode="auto">
          <a:noFill/>
          <a:ln>
            <a:miter lim="800000"/>
          </a:ln>
        </p:spPr>
        <p:txBody>
          <a:bodyPr wrap="square" numCol="1" anchorCtr="0" compatLnSpc="1"/>
          <a:lstStyle/>
          <a:p>
            <a:pPr defTabSz="967105" fontAlgn="base">
              <a:spcBef>
                <a:spcPct val="0"/>
              </a:spcBef>
              <a:spcAft>
                <a:spcPct val="0"/>
              </a:spcAft>
            </a:pPr>
            <a:fld id="{0D39D157-0141-4E18-9071-E85D9C5AB14C}" type="slidenum">
              <a:rPr lang="zh-CN" altLang="en-US" smtClean="0"/>
              <a:t>10</a:t>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ln>
        </p:spPr>
      </p:sp>
      <p:sp>
        <p:nvSpPr>
          <p:cNvPr id="43011"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43012" name="灯片编号占位符 3"/>
          <p:cNvSpPr>
            <a:spLocks noGrp="1"/>
          </p:cNvSpPr>
          <p:nvPr>
            <p:ph type="sldNum" sz="quarter" idx="5"/>
          </p:nvPr>
        </p:nvSpPr>
        <p:spPr bwMode="auto">
          <a:noFill/>
          <a:ln>
            <a:miter lim="800000"/>
          </a:ln>
        </p:spPr>
        <p:txBody>
          <a:bodyPr wrap="square" numCol="1" anchorCtr="0" compatLnSpc="1"/>
          <a:lstStyle/>
          <a:p>
            <a:pPr defTabSz="967105" fontAlgn="base">
              <a:spcBef>
                <a:spcPct val="0"/>
              </a:spcBef>
              <a:spcAft>
                <a:spcPct val="0"/>
              </a:spcAft>
            </a:pPr>
            <a:fld id="{35F38280-B75D-41DE-B0A9-EFD1DC0A9521}" type="slidenum">
              <a:rPr lang="zh-CN" altLang="en-US" smtClean="0"/>
              <a:t>11</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bwMode="auto">
          <a:noFill/>
          <a:ln>
            <a:solidFill>
              <a:srgbClr val="000000"/>
            </a:solidFill>
            <a:miter lim="800000"/>
          </a:ln>
        </p:spPr>
      </p:sp>
      <p:sp>
        <p:nvSpPr>
          <p:cNvPr id="4403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44036" name="灯片编号占位符 3"/>
          <p:cNvSpPr>
            <a:spLocks noGrp="1"/>
          </p:cNvSpPr>
          <p:nvPr>
            <p:ph type="sldNum" sz="quarter" idx="5"/>
          </p:nvPr>
        </p:nvSpPr>
        <p:spPr bwMode="auto">
          <a:noFill/>
          <a:ln>
            <a:miter lim="800000"/>
          </a:ln>
        </p:spPr>
        <p:txBody>
          <a:bodyPr wrap="square" numCol="1" anchorCtr="0" compatLnSpc="1"/>
          <a:lstStyle/>
          <a:p>
            <a:pPr defTabSz="967105" fontAlgn="base">
              <a:spcBef>
                <a:spcPct val="0"/>
              </a:spcBef>
              <a:spcAft>
                <a:spcPct val="0"/>
              </a:spcAft>
            </a:pPr>
            <a:fld id="{586404A8-0A36-4D80-B2E0-339849A62A84}" type="slidenum">
              <a:rPr lang="zh-CN" altLang="en-US" smtClean="0"/>
              <a:t>12</a:t>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bwMode="auto">
          <a:noFill/>
          <a:ln>
            <a:solidFill>
              <a:srgbClr val="000000"/>
            </a:solidFill>
            <a:miter lim="800000"/>
          </a:ln>
        </p:spPr>
      </p:sp>
      <p:sp>
        <p:nvSpPr>
          <p:cNvPr id="52227"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52228" name="灯片编号占位符 3"/>
          <p:cNvSpPr>
            <a:spLocks noGrp="1"/>
          </p:cNvSpPr>
          <p:nvPr>
            <p:ph type="sldNum" sz="quarter" idx="5"/>
          </p:nvPr>
        </p:nvSpPr>
        <p:spPr bwMode="auto">
          <a:noFill/>
          <a:ln>
            <a:miter lim="800000"/>
          </a:ln>
        </p:spPr>
        <p:txBody>
          <a:bodyPr wrap="square" numCol="1" anchorCtr="0" compatLnSpc="1"/>
          <a:lstStyle/>
          <a:p>
            <a:pPr defTabSz="967105" fontAlgn="base">
              <a:spcBef>
                <a:spcPct val="0"/>
              </a:spcBef>
              <a:spcAft>
                <a:spcPct val="0"/>
              </a:spcAft>
            </a:pPr>
            <a:fld id="{1CC27D91-3ED2-4525-ABF2-203C9D676AC8}" type="slidenum">
              <a:rPr lang="zh-CN" altLang="en-US" smtClean="0"/>
              <a:t>13</a:t>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bwMode="auto">
          <a:noFill/>
          <a:ln>
            <a:solidFill>
              <a:srgbClr val="000000"/>
            </a:solidFill>
            <a:miter lim="800000"/>
          </a:ln>
        </p:spPr>
      </p:sp>
      <p:sp>
        <p:nvSpPr>
          <p:cNvPr id="51203"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51204" name="灯片编号占位符 3"/>
          <p:cNvSpPr>
            <a:spLocks noGrp="1"/>
          </p:cNvSpPr>
          <p:nvPr>
            <p:ph type="sldNum" sz="quarter" idx="5"/>
          </p:nvPr>
        </p:nvSpPr>
        <p:spPr bwMode="auto">
          <a:noFill/>
          <a:ln>
            <a:miter lim="800000"/>
          </a:ln>
        </p:spPr>
        <p:txBody>
          <a:bodyPr wrap="square" numCol="1" anchorCtr="0" compatLnSpc="1"/>
          <a:lstStyle/>
          <a:p>
            <a:pPr defTabSz="967105" fontAlgn="base">
              <a:spcBef>
                <a:spcPct val="0"/>
              </a:spcBef>
              <a:spcAft>
                <a:spcPct val="0"/>
              </a:spcAft>
            </a:pPr>
            <a:fld id="{C1D69947-D13A-4FF7-98C1-439F9B5AEFFA}" type="slidenum">
              <a:rPr lang="zh-CN" altLang="en-US" smtClean="0"/>
              <a:t>14</a:t>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C9494A-E65B-4201-B272-B4C603F31D2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bwMode="auto">
          <a:noFill/>
          <a:ln>
            <a:solidFill>
              <a:srgbClr val="000000"/>
            </a:solidFill>
            <a:miter lim="800000"/>
          </a:ln>
        </p:spPr>
      </p:sp>
      <p:sp>
        <p:nvSpPr>
          <p:cNvPr id="4915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49156" name="灯片编号占位符 3"/>
          <p:cNvSpPr>
            <a:spLocks noGrp="1"/>
          </p:cNvSpPr>
          <p:nvPr>
            <p:ph type="sldNum" sz="quarter" idx="5"/>
          </p:nvPr>
        </p:nvSpPr>
        <p:spPr bwMode="auto">
          <a:noFill/>
          <a:ln>
            <a:miter lim="800000"/>
          </a:ln>
        </p:spPr>
        <p:txBody>
          <a:bodyPr wrap="square" numCol="1" anchorCtr="0" compatLnSpc="1"/>
          <a:lstStyle/>
          <a:p>
            <a:pPr defTabSz="967105" fontAlgn="base">
              <a:spcBef>
                <a:spcPct val="0"/>
              </a:spcBef>
              <a:spcAft>
                <a:spcPct val="0"/>
              </a:spcAft>
            </a:pPr>
            <a:fld id="{35B9DA5A-3A49-4920-8EDD-11705595E3D1}" type="slidenum">
              <a:rPr lang="zh-CN" altLang="en-US" smtClean="0"/>
              <a:t>16</a:t>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bwMode="auto">
          <a:noFill/>
          <a:ln>
            <a:solidFill>
              <a:srgbClr val="000000"/>
            </a:solidFill>
            <a:miter lim="800000"/>
          </a:ln>
        </p:spPr>
      </p:sp>
      <p:sp>
        <p:nvSpPr>
          <p:cNvPr id="50179"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50180" name="灯片编号占位符 3"/>
          <p:cNvSpPr>
            <a:spLocks noGrp="1"/>
          </p:cNvSpPr>
          <p:nvPr>
            <p:ph type="sldNum" sz="quarter" idx="5"/>
          </p:nvPr>
        </p:nvSpPr>
        <p:spPr bwMode="auto">
          <a:noFill/>
          <a:ln>
            <a:miter lim="800000"/>
          </a:ln>
        </p:spPr>
        <p:txBody>
          <a:bodyPr wrap="square" numCol="1" anchorCtr="0" compatLnSpc="1"/>
          <a:lstStyle/>
          <a:p>
            <a:pPr defTabSz="967105" fontAlgn="base">
              <a:spcBef>
                <a:spcPct val="0"/>
              </a:spcBef>
              <a:spcAft>
                <a:spcPct val="0"/>
              </a:spcAft>
            </a:pPr>
            <a:fld id="{48053A0A-22E0-4304-AF0F-CA73E500123B}" type="slidenum">
              <a:rPr lang="zh-CN" altLang="en-US" smtClean="0"/>
              <a:t>17</a:t>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TextEdit="1"/>
          </p:cNvSpPr>
          <p:nvPr>
            <p:ph type="sldImg"/>
          </p:nvPr>
        </p:nvSpPr>
        <p:spPr bwMode="auto">
          <a:noFill/>
          <a:ln>
            <a:solidFill>
              <a:srgbClr val="000000"/>
            </a:solidFill>
            <a:miter lim="800000"/>
          </a:ln>
        </p:spPr>
      </p:sp>
      <p:sp>
        <p:nvSpPr>
          <p:cNvPr id="63491"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63492" name="灯片编号占位符 3"/>
          <p:cNvSpPr>
            <a:spLocks noGrp="1"/>
          </p:cNvSpPr>
          <p:nvPr>
            <p:ph type="sldNum" sz="quarter" idx="5"/>
          </p:nvPr>
        </p:nvSpPr>
        <p:spPr bwMode="auto">
          <a:noFill/>
          <a:ln>
            <a:miter lim="800000"/>
          </a:ln>
        </p:spPr>
        <p:txBody>
          <a:bodyPr wrap="square" numCol="1" anchorCtr="0" compatLnSpc="1"/>
          <a:lstStyle/>
          <a:p>
            <a:pPr defTabSz="967105" fontAlgn="base">
              <a:spcBef>
                <a:spcPct val="0"/>
              </a:spcBef>
              <a:spcAft>
                <a:spcPct val="0"/>
              </a:spcAft>
            </a:pPr>
            <a:fld id="{D4F0C2BB-9E6B-4098-8BA6-C3979D950309}" type="slidenum">
              <a:rPr lang="zh-CN" altLang="en-US" smtClean="0"/>
              <a:t>18</a:t>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幻灯片图像占位符 1"/>
          <p:cNvSpPr>
            <a:spLocks noGrp="1" noRot="1" noChangeAspect="1" noTextEdit="1"/>
          </p:cNvSpPr>
          <p:nvPr>
            <p:ph type="sldImg"/>
          </p:nvPr>
        </p:nvSpPr>
        <p:spPr bwMode="auto">
          <a:noFill/>
          <a:ln>
            <a:solidFill>
              <a:srgbClr val="000000"/>
            </a:solidFill>
            <a:miter lim="800000"/>
          </a:ln>
        </p:spPr>
      </p:sp>
      <p:sp>
        <p:nvSpPr>
          <p:cNvPr id="65539"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65540" name="灯片编号占位符 3"/>
          <p:cNvSpPr>
            <a:spLocks noGrp="1"/>
          </p:cNvSpPr>
          <p:nvPr>
            <p:ph type="sldNum" sz="quarter" idx="5"/>
          </p:nvPr>
        </p:nvSpPr>
        <p:spPr bwMode="auto">
          <a:noFill/>
          <a:ln>
            <a:miter lim="800000"/>
          </a:ln>
        </p:spPr>
        <p:txBody>
          <a:bodyPr wrap="square" numCol="1" anchorCtr="0" compatLnSpc="1"/>
          <a:lstStyle/>
          <a:p>
            <a:pPr defTabSz="967105" fontAlgn="base">
              <a:spcBef>
                <a:spcPct val="0"/>
              </a:spcBef>
              <a:spcAft>
                <a:spcPct val="0"/>
              </a:spcAft>
            </a:pPr>
            <a:fld id="{43C95090-5E27-4868-9EB3-819361803B0E}" type="slidenum">
              <a:rPr lang="zh-CN" altLang="en-US" smtClean="0"/>
              <a:t>19</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C9494A-E65B-4201-B272-B4C603F31D2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bwMode="auto">
          <a:noFill/>
          <a:ln>
            <a:solidFill>
              <a:srgbClr val="000000"/>
            </a:solidFill>
            <a:miter lim="800000"/>
          </a:ln>
        </p:spPr>
      </p:sp>
      <p:sp>
        <p:nvSpPr>
          <p:cNvPr id="62467"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62468" name="灯片编号占位符 3"/>
          <p:cNvSpPr>
            <a:spLocks noGrp="1"/>
          </p:cNvSpPr>
          <p:nvPr>
            <p:ph type="sldNum" sz="quarter" idx="5"/>
          </p:nvPr>
        </p:nvSpPr>
        <p:spPr bwMode="auto">
          <a:noFill/>
          <a:ln>
            <a:miter lim="800000"/>
          </a:ln>
        </p:spPr>
        <p:txBody>
          <a:bodyPr wrap="square" numCol="1" anchorCtr="0" compatLnSpc="1"/>
          <a:lstStyle/>
          <a:p>
            <a:pPr defTabSz="967105" fontAlgn="base">
              <a:spcBef>
                <a:spcPct val="0"/>
              </a:spcBef>
              <a:spcAft>
                <a:spcPct val="0"/>
              </a:spcAft>
            </a:pPr>
            <a:fld id="{5D3CD2CA-C5E5-443D-8905-5D56046CF558}" type="slidenum">
              <a:rPr lang="zh-CN" altLang="en-US" smtClean="0"/>
              <a:t>20</a:t>
            </a:fld>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C9494A-E65B-4201-B272-B4C603F31D27}"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noFill/>
          <a:ln>
            <a:solidFill>
              <a:srgbClr val="000000"/>
            </a:solidFill>
            <a:miter lim="800000"/>
          </a:ln>
        </p:spPr>
      </p:sp>
      <p:sp>
        <p:nvSpPr>
          <p:cNvPr id="56323"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56324" name="灯片编号占位符 3"/>
          <p:cNvSpPr>
            <a:spLocks noGrp="1"/>
          </p:cNvSpPr>
          <p:nvPr>
            <p:ph type="sldNum" sz="quarter" idx="5"/>
          </p:nvPr>
        </p:nvSpPr>
        <p:spPr bwMode="auto">
          <a:noFill/>
          <a:ln>
            <a:miter lim="800000"/>
          </a:ln>
        </p:spPr>
        <p:txBody>
          <a:bodyPr wrap="square" numCol="1" anchorCtr="0" compatLnSpc="1"/>
          <a:lstStyle/>
          <a:p>
            <a:pPr defTabSz="967105" fontAlgn="base">
              <a:spcBef>
                <a:spcPct val="0"/>
              </a:spcBef>
              <a:spcAft>
                <a:spcPct val="0"/>
              </a:spcAft>
            </a:pPr>
            <a:fld id="{219B5F41-D3FF-4650-BB44-BB4BF6B8B653}" type="slidenum">
              <a:rPr lang="zh-CN" altLang="en-US" smtClean="0"/>
              <a:t>22</a:t>
            </a:fld>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bwMode="auto">
          <a:noFill/>
          <a:ln>
            <a:solidFill>
              <a:srgbClr val="000000"/>
            </a:solidFill>
            <a:miter lim="800000"/>
          </a:ln>
        </p:spPr>
      </p:sp>
      <p:sp>
        <p:nvSpPr>
          <p:cNvPr id="5939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59396" name="灯片编号占位符 3"/>
          <p:cNvSpPr>
            <a:spLocks noGrp="1"/>
          </p:cNvSpPr>
          <p:nvPr>
            <p:ph type="sldNum" sz="quarter" idx="5"/>
          </p:nvPr>
        </p:nvSpPr>
        <p:spPr bwMode="auto">
          <a:noFill/>
          <a:ln>
            <a:miter lim="800000"/>
          </a:ln>
        </p:spPr>
        <p:txBody>
          <a:bodyPr wrap="square" numCol="1" anchorCtr="0" compatLnSpc="1"/>
          <a:lstStyle/>
          <a:p>
            <a:pPr defTabSz="967105" fontAlgn="base">
              <a:spcBef>
                <a:spcPct val="0"/>
              </a:spcBef>
              <a:spcAft>
                <a:spcPct val="0"/>
              </a:spcAft>
            </a:pPr>
            <a:fld id="{010B0A28-7A6C-4AEB-BD5C-ECED1855325E}" type="slidenum">
              <a:rPr lang="zh-CN" altLang="en-US" smtClean="0"/>
              <a:t>23</a:t>
            </a:fld>
            <a:endParaRPr lang="en-US"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bwMode="auto">
          <a:noFill/>
          <a:ln>
            <a:solidFill>
              <a:srgbClr val="000000"/>
            </a:solidFill>
            <a:miter lim="800000"/>
          </a:ln>
        </p:spPr>
      </p:sp>
      <p:sp>
        <p:nvSpPr>
          <p:cNvPr id="60419"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60420" name="灯片编号占位符 3"/>
          <p:cNvSpPr>
            <a:spLocks noGrp="1"/>
          </p:cNvSpPr>
          <p:nvPr>
            <p:ph type="sldNum" sz="quarter" idx="5"/>
          </p:nvPr>
        </p:nvSpPr>
        <p:spPr bwMode="auto">
          <a:noFill/>
          <a:ln>
            <a:miter lim="800000"/>
          </a:ln>
        </p:spPr>
        <p:txBody>
          <a:bodyPr wrap="square" numCol="1" anchorCtr="0" compatLnSpc="1"/>
          <a:lstStyle/>
          <a:p>
            <a:pPr defTabSz="967105" fontAlgn="base">
              <a:spcBef>
                <a:spcPct val="0"/>
              </a:spcBef>
              <a:spcAft>
                <a:spcPct val="0"/>
              </a:spcAft>
            </a:pPr>
            <a:fld id="{9BE15980-4FDD-4294-ABFC-499D03F18A06}" type="slidenum">
              <a:rPr lang="zh-CN" altLang="en-US" smtClean="0"/>
              <a:t>24</a:t>
            </a:fld>
            <a:endParaRPr lang="en-US" altLang="zh-C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bwMode="auto">
          <a:noFill/>
          <a:ln>
            <a:solidFill>
              <a:srgbClr val="000000"/>
            </a:solidFill>
            <a:miter lim="800000"/>
          </a:ln>
        </p:spPr>
      </p:sp>
      <p:sp>
        <p:nvSpPr>
          <p:cNvPr id="6451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64516" name="灯片编号占位符 3"/>
          <p:cNvSpPr>
            <a:spLocks noGrp="1"/>
          </p:cNvSpPr>
          <p:nvPr>
            <p:ph type="sldNum" sz="quarter" idx="5"/>
          </p:nvPr>
        </p:nvSpPr>
        <p:spPr bwMode="auto">
          <a:noFill/>
          <a:ln>
            <a:miter lim="800000"/>
          </a:ln>
        </p:spPr>
        <p:txBody>
          <a:bodyPr wrap="square" numCol="1" anchorCtr="0" compatLnSpc="1"/>
          <a:lstStyle/>
          <a:p>
            <a:pPr defTabSz="967105" fontAlgn="base">
              <a:spcBef>
                <a:spcPct val="0"/>
              </a:spcBef>
              <a:spcAft>
                <a:spcPct val="0"/>
              </a:spcAft>
            </a:pPr>
            <a:fld id="{4541CE92-BC6D-4F34-9D82-3608EE8B18CC}" type="slidenum">
              <a:rPr lang="zh-CN" altLang="en-US" smtClean="0"/>
              <a:t>25</a:t>
            </a:fld>
            <a:endParaRPr lang="en-US"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p:cNvSpPr>
            <a:spLocks noGrp="1" noRot="1" noChangeAspect="1" noTextEdit="1"/>
          </p:cNvSpPr>
          <p:nvPr>
            <p:ph type="sldImg"/>
          </p:nvPr>
        </p:nvSpPr>
        <p:spPr bwMode="auto">
          <a:noFill/>
          <a:ln>
            <a:solidFill>
              <a:srgbClr val="000000"/>
            </a:solidFill>
            <a:miter lim="800000"/>
          </a:ln>
        </p:spPr>
      </p:sp>
      <p:sp>
        <p:nvSpPr>
          <p:cNvPr id="66563"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66564" name="灯片编号占位符 3"/>
          <p:cNvSpPr>
            <a:spLocks noGrp="1"/>
          </p:cNvSpPr>
          <p:nvPr>
            <p:ph type="sldNum" sz="quarter" idx="5"/>
          </p:nvPr>
        </p:nvSpPr>
        <p:spPr bwMode="auto">
          <a:noFill/>
          <a:ln>
            <a:miter lim="800000"/>
          </a:ln>
        </p:spPr>
        <p:txBody>
          <a:bodyPr wrap="square" numCol="1" anchorCtr="0" compatLnSpc="1"/>
          <a:lstStyle/>
          <a:p>
            <a:pPr defTabSz="967105" fontAlgn="base">
              <a:spcBef>
                <a:spcPct val="0"/>
              </a:spcBef>
              <a:spcAft>
                <a:spcPct val="0"/>
              </a:spcAft>
            </a:pPr>
            <a:fld id="{00CC5077-B2DA-43D4-8A37-8B2A20D1FF86}" type="slidenum">
              <a:rPr lang="zh-CN" altLang="en-US" smtClean="0"/>
              <a:t>26</a:t>
            </a:fld>
            <a:endParaRPr lang="en-US" altLang="zh-C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C9494A-E65B-4201-B272-B4C603F31D27}" type="slidenum">
              <a:rPr lang="zh-CN" altLang="en-US" smtClean="0"/>
              <a:t>27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C9494A-E65B-4201-B272-B4C603F31D2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noFill/>
          <a:ln>
            <a:solidFill>
              <a:srgbClr val="000000"/>
            </a:solidFill>
            <a:miter lim="800000"/>
          </a:ln>
        </p:spPr>
      </p:sp>
      <p:sp>
        <p:nvSpPr>
          <p:cNvPr id="5427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54276" name="灯片编号占位符 3"/>
          <p:cNvSpPr>
            <a:spLocks noGrp="1"/>
          </p:cNvSpPr>
          <p:nvPr>
            <p:ph type="sldNum" sz="quarter" idx="5"/>
          </p:nvPr>
        </p:nvSpPr>
        <p:spPr bwMode="auto">
          <a:noFill/>
          <a:ln>
            <a:miter lim="800000"/>
          </a:ln>
        </p:spPr>
        <p:txBody>
          <a:bodyPr wrap="square" numCol="1" anchorCtr="0" compatLnSpc="1"/>
          <a:lstStyle/>
          <a:p>
            <a:pPr defTabSz="967105" fontAlgn="base">
              <a:spcBef>
                <a:spcPct val="0"/>
              </a:spcBef>
              <a:spcAft>
                <a:spcPct val="0"/>
              </a:spcAft>
            </a:pPr>
            <a:fld id="{68A50FFC-44CF-460D-A850-9D42F8402C3F}" type="slidenum">
              <a:rPr lang="zh-CN" altLang="en-US" smtClean="0"/>
              <a:t>4</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bwMode="auto">
          <a:noFill/>
          <a:ln>
            <a:solidFill>
              <a:srgbClr val="000000"/>
            </a:solidFill>
            <a:miter lim="800000"/>
          </a:ln>
        </p:spPr>
      </p:sp>
      <p:sp>
        <p:nvSpPr>
          <p:cNvPr id="58371"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58372" name="灯片编号占位符 3"/>
          <p:cNvSpPr>
            <a:spLocks noGrp="1"/>
          </p:cNvSpPr>
          <p:nvPr>
            <p:ph type="sldNum" sz="quarter" idx="5"/>
          </p:nvPr>
        </p:nvSpPr>
        <p:spPr bwMode="auto">
          <a:noFill/>
          <a:ln>
            <a:miter lim="800000"/>
          </a:ln>
        </p:spPr>
        <p:txBody>
          <a:bodyPr wrap="square" numCol="1" anchorCtr="0" compatLnSpc="1"/>
          <a:lstStyle/>
          <a:p>
            <a:pPr defTabSz="967105" fontAlgn="base">
              <a:spcBef>
                <a:spcPct val="0"/>
              </a:spcBef>
              <a:spcAft>
                <a:spcPct val="0"/>
              </a:spcAft>
            </a:pPr>
            <a:fld id="{BD02844B-780B-48ED-A12E-B590C7E712DB}" type="slidenum">
              <a:rPr lang="zh-CN" altLang="en-US" smtClean="0"/>
              <a:t>5</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noFill/>
          <a:ln>
            <a:solidFill>
              <a:srgbClr val="000000"/>
            </a:solidFill>
            <a:miter lim="800000"/>
          </a:ln>
        </p:spPr>
      </p:sp>
      <p:sp>
        <p:nvSpPr>
          <p:cNvPr id="55299"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55300" name="灯片编号占位符 3"/>
          <p:cNvSpPr>
            <a:spLocks noGrp="1"/>
          </p:cNvSpPr>
          <p:nvPr>
            <p:ph type="sldNum" sz="quarter" idx="5"/>
          </p:nvPr>
        </p:nvSpPr>
        <p:spPr bwMode="auto">
          <a:noFill/>
          <a:ln>
            <a:miter lim="800000"/>
          </a:ln>
        </p:spPr>
        <p:txBody>
          <a:bodyPr wrap="square" numCol="1" anchorCtr="0" compatLnSpc="1"/>
          <a:lstStyle/>
          <a:p>
            <a:pPr defTabSz="967105" fontAlgn="base">
              <a:spcBef>
                <a:spcPct val="0"/>
              </a:spcBef>
              <a:spcAft>
                <a:spcPct val="0"/>
              </a:spcAft>
            </a:pPr>
            <a:fld id="{C66CC3E1-9EF6-411F-81CE-A1F85EB9AEFA}" type="slidenum">
              <a:rPr lang="zh-CN" altLang="en-US" smtClean="0"/>
              <a:t>6</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bwMode="auto">
          <a:noFill/>
          <a:ln>
            <a:solidFill>
              <a:srgbClr val="000000"/>
            </a:solidFill>
            <a:miter lim="800000"/>
          </a:ln>
        </p:spPr>
      </p:sp>
      <p:sp>
        <p:nvSpPr>
          <p:cNvPr id="47107"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47108" name="灯片编号占位符 3"/>
          <p:cNvSpPr>
            <a:spLocks noGrp="1"/>
          </p:cNvSpPr>
          <p:nvPr>
            <p:ph type="sldNum" sz="quarter" idx="5"/>
          </p:nvPr>
        </p:nvSpPr>
        <p:spPr bwMode="auto">
          <a:noFill/>
          <a:ln>
            <a:miter lim="800000"/>
          </a:ln>
        </p:spPr>
        <p:txBody>
          <a:bodyPr wrap="square" numCol="1" anchorCtr="0" compatLnSpc="1"/>
          <a:lstStyle/>
          <a:p>
            <a:pPr defTabSz="967105" fontAlgn="base">
              <a:spcBef>
                <a:spcPct val="0"/>
              </a:spcBef>
              <a:spcAft>
                <a:spcPct val="0"/>
              </a:spcAft>
            </a:pPr>
            <a:fld id="{308A89CA-AB20-4339-829E-924C0894BF16}" type="slidenum">
              <a:rPr lang="zh-CN" altLang="en-US" smtClean="0"/>
              <a:t>7</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bwMode="auto">
          <a:noFill/>
          <a:ln>
            <a:solidFill>
              <a:srgbClr val="000000"/>
            </a:solidFill>
            <a:miter lim="800000"/>
          </a:ln>
        </p:spPr>
      </p:sp>
      <p:sp>
        <p:nvSpPr>
          <p:cNvPr id="57347"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57348" name="灯片编号占位符 3"/>
          <p:cNvSpPr>
            <a:spLocks noGrp="1"/>
          </p:cNvSpPr>
          <p:nvPr>
            <p:ph type="sldNum" sz="quarter" idx="5"/>
          </p:nvPr>
        </p:nvSpPr>
        <p:spPr bwMode="auto">
          <a:noFill/>
          <a:ln>
            <a:miter lim="800000"/>
          </a:ln>
        </p:spPr>
        <p:txBody>
          <a:bodyPr wrap="square" numCol="1" anchorCtr="0" compatLnSpc="1"/>
          <a:lstStyle/>
          <a:p>
            <a:pPr defTabSz="967105" fontAlgn="base">
              <a:spcBef>
                <a:spcPct val="0"/>
              </a:spcBef>
              <a:spcAft>
                <a:spcPct val="0"/>
              </a:spcAft>
            </a:pPr>
            <a:fld id="{B814F241-CB40-484C-8282-5BDE6BC78174}" type="slidenum">
              <a:rPr lang="zh-CN" altLang="en-US" smtClean="0"/>
              <a:t>8</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3C9494A-E65B-4201-B272-B4C603F31D27}"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628650" y="273844"/>
            <a:ext cx="5800725" cy="4358879"/>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screen"/>
          <a:stretch>
            <a:fillRect/>
          </a:stretch>
        </p:blipFill>
        <p:spPr>
          <a:xfrm>
            <a:off x="0" y="0"/>
            <a:ext cx="9144000" cy="5143500"/>
          </a:xfrm>
          <a:prstGeom prst="rect">
            <a:avLst/>
          </a:prstGeom>
        </p:spPr>
      </p:pic>
      <p:sp>
        <p:nvSpPr>
          <p:cNvPr id="8" name="矩形 7"/>
          <p:cNvSpPr/>
          <p:nvPr userDrawn="1"/>
        </p:nvSpPr>
        <p:spPr>
          <a:xfrm>
            <a:off x="0" y="711200"/>
            <a:ext cx="9144000" cy="4252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187450" y="50800"/>
            <a:ext cx="7886700" cy="622300"/>
          </a:xfrm>
        </p:spPr>
        <p:txBody>
          <a:bodyPr>
            <a:normAutofit/>
          </a:bodyPr>
          <a:lstStyle>
            <a:lvl1pPr algn="r">
              <a:defRPr sz="2800" b="1">
                <a:solidFill>
                  <a:schemeClr val="bg2">
                    <a:lumMod val="40000"/>
                    <a:lumOff val="60000"/>
                  </a:schemeClr>
                </a:solidFill>
              </a:defRPr>
            </a:lvl1p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4" name="内容占位符 3"/>
          <p:cNvSpPr>
            <a:spLocks noGrp="1"/>
          </p:cNvSpPr>
          <p:nvPr>
            <p:ph sz="half" idx="2" hasCustomPrompt="1"/>
          </p:nvPr>
        </p:nvSpPr>
        <p:spPr>
          <a:xfrm>
            <a:off x="629842" y="1878806"/>
            <a:ext cx="3868340"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6" name="内容占位符 5"/>
          <p:cNvSpPr>
            <a:spLocks noGrp="1"/>
          </p:cNvSpPr>
          <p:nvPr>
            <p:ph sz="quarter" idx="4" hasCustomPrompt="1"/>
          </p:nvPr>
        </p:nvSpPr>
        <p:spPr>
          <a:xfrm>
            <a:off x="4629150" y="1878806"/>
            <a:ext cx="3887391"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CE5B826-6809-49B3-9B4B-177D412235B0}" type="datetimeFigureOut">
              <a:rPr lang="zh-CN" altLang="en-US" smtClean="0"/>
              <a:t>2023-01-10</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1AD0B5-09AD-499F-88BC-01FCE55CDA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screen"/>
          <a:stretch>
            <a:fillRect/>
          </a:stretch>
        </p:blipFill>
        <p:spPr>
          <a:xfrm>
            <a:off x="-1" y="0"/>
            <a:ext cx="9144000" cy="5143500"/>
          </a:xfrm>
          <a:prstGeom prst="rect">
            <a:avLst/>
          </a:prstGeom>
        </p:spPr>
      </p:pic>
      <p:pic>
        <p:nvPicPr>
          <p:cNvPr id="7" name="图片 6"/>
          <p:cNvPicPr>
            <a:picLocks noChangeAspect="1"/>
          </p:cNvPicPr>
          <p:nvPr/>
        </p:nvPicPr>
        <p:blipFill>
          <a:blip r:embed="rId4" cstate="screen"/>
          <a:stretch>
            <a:fillRect/>
          </a:stretch>
        </p:blipFill>
        <p:spPr>
          <a:xfrm>
            <a:off x="280089" y="338644"/>
            <a:ext cx="3072710" cy="1967506"/>
          </a:xfrm>
          <a:prstGeom prst="rect">
            <a:avLst/>
          </a:prstGeom>
        </p:spPr>
      </p:pic>
      <p:pic>
        <p:nvPicPr>
          <p:cNvPr id="9" name="图片 8"/>
          <p:cNvPicPr>
            <a:picLocks noChangeAspect="1"/>
          </p:cNvPicPr>
          <p:nvPr/>
        </p:nvPicPr>
        <p:blipFill rotWithShape="1">
          <a:blip r:embed="rId5" cstate="screen"/>
          <a:srcRect/>
          <a:stretch>
            <a:fillRect/>
          </a:stretch>
        </p:blipFill>
        <p:spPr>
          <a:xfrm>
            <a:off x="0" y="3474706"/>
            <a:ext cx="9134476" cy="1668794"/>
          </a:xfrm>
          <a:prstGeom prst="rect">
            <a:avLst/>
          </a:prstGeom>
        </p:spPr>
      </p:pic>
      <p:pic>
        <p:nvPicPr>
          <p:cNvPr id="8" name="图片 7"/>
          <p:cNvPicPr>
            <a:picLocks noChangeAspect="1"/>
          </p:cNvPicPr>
          <p:nvPr/>
        </p:nvPicPr>
        <p:blipFill>
          <a:blip r:embed="rId6" cstate="screen"/>
          <a:stretch>
            <a:fillRect/>
          </a:stretch>
        </p:blipFill>
        <p:spPr>
          <a:xfrm>
            <a:off x="-4762" y="3985378"/>
            <a:ext cx="9144000" cy="1158122"/>
          </a:xfrm>
          <a:prstGeom prst="rect">
            <a:avLst/>
          </a:prstGeom>
        </p:spPr>
      </p:pic>
      <p:pic>
        <p:nvPicPr>
          <p:cNvPr id="11" name="图片 10"/>
          <p:cNvPicPr>
            <a:picLocks noChangeAspect="1"/>
          </p:cNvPicPr>
          <p:nvPr/>
        </p:nvPicPr>
        <p:blipFill>
          <a:blip r:embed="rId7" cstate="print"/>
          <a:stretch>
            <a:fillRect/>
          </a:stretch>
        </p:blipFill>
        <p:spPr>
          <a:xfrm>
            <a:off x="3352799" y="681678"/>
            <a:ext cx="1943099" cy="1847380"/>
          </a:xfrm>
          <a:prstGeom prst="rect">
            <a:avLst/>
          </a:prstGeom>
        </p:spPr>
      </p:pic>
      <p:pic>
        <p:nvPicPr>
          <p:cNvPr id="12" name="图片 11"/>
          <p:cNvPicPr>
            <a:picLocks noChangeAspect="1"/>
          </p:cNvPicPr>
          <p:nvPr/>
        </p:nvPicPr>
        <p:blipFill>
          <a:blip r:embed="rId4" cstate="screen"/>
          <a:stretch>
            <a:fillRect/>
          </a:stretch>
        </p:blipFill>
        <p:spPr>
          <a:xfrm flipH="1">
            <a:off x="5575990" y="338644"/>
            <a:ext cx="3072710" cy="1967506"/>
          </a:xfrm>
          <a:prstGeom prst="rect">
            <a:avLst/>
          </a:prstGeom>
        </p:spPr>
      </p:pic>
      <p:sp>
        <p:nvSpPr>
          <p:cNvPr id="13" name="文本框 12"/>
          <p:cNvSpPr txBox="1"/>
          <p:nvPr/>
        </p:nvSpPr>
        <p:spPr>
          <a:xfrm>
            <a:off x="2133276" y="2606277"/>
            <a:ext cx="4903907" cy="584775"/>
          </a:xfrm>
          <a:prstGeom prst="rect">
            <a:avLst/>
          </a:prstGeom>
          <a:noFill/>
        </p:spPr>
        <p:txBody>
          <a:bodyPr wrap="none" rtlCol="0">
            <a:spAutoFit/>
          </a:bodyPr>
          <a:lstStyle/>
          <a:p>
            <a:pPr algn="ctr"/>
            <a:r>
              <a:rPr lang="zh-CN" altLang="en-US" sz="3200" dirty="0">
                <a:solidFill>
                  <a:schemeClr val="bg1"/>
                </a:solidFill>
                <a:effectLst>
                  <a:outerShdw blurRad="38100" dist="38100" dir="2700000" algn="tl">
                    <a:srgbClr val="000000">
                      <a:alpha val="43137"/>
                    </a:srgbClr>
                  </a:outerShdw>
                </a:effectLst>
                <a:latin typeface="汉仪大黑简" panose="02010609000101010101" pitchFamily="49" charset="-122"/>
                <a:ea typeface="汉仪大黑简" panose="02010609000101010101" pitchFamily="49" charset="-122"/>
              </a:rPr>
              <a:t>党风廉政专题党课</a:t>
            </a:r>
            <a:r>
              <a:rPr lang="en-US" altLang="zh-CN" sz="3200" dirty="0" err="1">
                <a:solidFill>
                  <a:schemeClr val="bg1"/>
                </a:solidFill>
                <a:effectLst>
                  <a:outerShdw blurRad="38100" dist="38100" dir="2700000" algn="tl">
                    <a:srgbClr val="000000">
                      <a:alpha val="43137"/>
                    </a:srgbClr>
                  </a:outerShdw>
                </a:effectLst>
                <a:latin typeface="汉仪大黑简" panose="02010609000101010101" pitchFamily="49" charset="-122"/>
                <a:ea typeface="汉仪大黑简" panose="02010609000101010101" pitchFamily="49" charset="-122"/>
              </a:rPr>
              <a:t>ppt</a:t>
            </a:r>
            <a:r>
              <a:rPr lang="zh-CN" altLang="en-US" sz="3200" dirty="0">
                <a:solidFill>
                  <a:schemeClr val="bg1"/>
                </a:solidFill>
                <a:effectLst>
                  <a:outerShdw blurRad="38100" dist="38100" dir="2700000" algn="tl">
                    <a:srgbClr val="000000">
                      <a:alpha val="43137"/>
                    </a:srgbClr>
                  </a:outerShdw>
                </a:effectLst>
                <a:latin typeface="汉仪大黑简" panose="02010609000101010101" pitchFamily="49" charset="-122"/>
                <a:ea typeface="汉仪大黑简" panose="02010609000101010101" pitchFamily="49" charset="-122"/>
              </a:rPr>
              <a:t>模板</a:t>
            </a:r>
          </a:p>
        </p:txBody>
      </p:sp>
      <p:sp>
        <p:nvSpPr>
          <p:cNvPr id="14" name="文本框 13"/>
          <p:cNvSpPr txBox="1"/>
          <p:nvPr/>
        </p:nvSpPr>
        <p:spPr>
          <a:xfrm>
            <a:off x="2646238" y="3181418"/>
            <a:ext cx="3877985" cy="461665"/>
          </a:xfrm>
          <a:prstGeom prst="rect">
            <a:avLst/>
          </a:prstGeom>
          <a:noFill/>
        </p:spPr>
        <p:txBody>
          <a:bodyPr wrap="none" rtlCol="0">
            <a:spAutoFit/>
          </a:bodyPr>
          <a:lstStyle/>
          <a:p>
            <a:r>
              <a:rPr lang="en-US" altLang="zh-CN" sz="2400" dirty="0" smtClean="0">
                <a:solidFill>
                  <a:schemeClr val="bg1"/>
                </a:solidFill>
                <a:effectLst>
                  <a:outerShdw blurRad="38100" dist="38100" dir="2700000" algn="tl">
                    <a:srgbClr val="000000">
                      <a:alpha val="43137"/>
                    </a:srgbClr>
                  </a:outerShdw>
                </a:effectLst>
              </a:rPr>
              <a:t>—</a:t>
            </a:r>
            <a:r>
              <a:rPr lang="zh-CN" altLang="en-US" sz="2400" dirty="0" smtClean="0">
                <a:solidFill>
                  <a:schemeClr val="bg1"/>
                </a:solidFill>
                <a:effectLst>
                  <a:outerShdw blurRad="38100" dist="38100" dir="2700000" algn="tl">
                    <a:srgbClr val="000000">
                      <a:alpha val="43137"/>
                    </a:srgbClr>
                  </a:outerShdw>
                </a:effectLst>
              </a:rPr>
              <a:t>单击此处添加文字内容</a:t>
            </a:r>
            <a:r>
              <a:rPr lang="en-US" altLang="zh-CN" sz="2400" dirty="0" smtClean="0">
                <a:solidFill>
                  <a:schemeClr val="bg1"/>
                </a:solidFill>
                <a:effectLst>
                  <a:outerShdw blurRad="38100" dist="38100" dir="2700000" algn="tl">
                    <a:srgbClr val="000000">
                      <a:alpha val="43137"/>
                    </a:srgbClr>
                  </a:outerShdw>
                </a:effectLst>
              </a:rPr>
              <a:t>—</a:t>
            </a:r>
            <a:endParaRPr lang="zh-CN" altLang="en-US" sz="2400" dirty="0">
              <a:solidFill>
                <a:schemeClr val="bg1"/>
              </a:solidFill>
              <a:effectLst>
                <a:outerShdw blurRad="38100" dist="38100" dir="2700000" algn="tl">
                  <a:srgbClr val="000000">
                    <a:alpha val="43137"/>
                  </a:srgbClr>
                </a:outerShdw>
              </a:effectLst>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childTnLst>
                          </p:cTn>
                        </p:par>
                        <p:par>
                          <p:cTn id="20" fill="hold">
                            <p:stCondLst>
                              <p:cond delay="3000"/>
                            </p:stCondLst>
                            <p:childTnLst>
                              <p:par>
                                <p:cTn id="21" presetID="42"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10" presetClass="entr" presetSubtype="0" fill="hold" grpId="0" nodeType="afterEffect">
                                  <p:stCondLst>
                                    <p:cond delay="0"/>
                                  </p:stCondLst>
                                  <p:iterate type="lt">
                                    <p:tmPct val="13000"/>
                                  </p:iterate>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par>
                          <p:cTn id="35" fill="hold">
                            <p:stCondLst>
                              <p:cond delay="4029"/>
                            </p:stCondLst>
                            <p:childTnLst>
                              <p:par>
                                <p:cTn id="36" presetID="16" presetClass="entr" presetSubtype="21"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arn(inVertical)">
                                      <p:cBhvr>
                                        <p:cTn id="3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5"/>
          <p:cNvSpPr>
            <a:spLocks noChangeArrowheads="1"/>
          </p:cNvSpPr>
          <p:nvPr/>
        </p:nvSpPr>
        <p:spPr bwMode="auto">
          <a:xfrm>
            <a:off x="1775346" y="1130868"/>
            <a:ext cx="1469251" cy="1481197"/>
          </a:xfrm>
          <a:custGeom>
            <a:avLst/>
            <a:gdLst>
              <a:gd name="T0" fmla="*/ 2147483647 w 455"/>
              <a:gd name="T1" fmla="*/ 2147483647 h 459"/>
              <a:gd name="T2" fmla="*/ 2147483647 w 455"/>
              <a:gd name="T3" fmla="*/ 2147483647 h 459"/>
              <a:gd name="T4" fmla="*/ 2147483647 w 455"/>
              <a:gd name="T5" fmla="*/ 0 h 459"/>
              <a:gd name="T6" fmla="*/ 0 w 455"/>
              <a:gd name="T7" fmla="*/ 2147483647 h 459"/>
              <a:gd name="T8" fmla="*/ 58879154 w 455"/>
              <a:gd name="T9" fmla="*/ 2147483647 h 459"/>
              <a:gd name="T10" fmla="*/ 2147483647 w 455"/>
              <a:gd name="T11" fmla="*/ 2147483647 h 459"/>
              <a:gd name="T12" fmla="*/ 0 60000 65536"/>
              <a:gd name="T13" fmla="*/ 0 60000 65536"/>
              <a:gd name="T14" fmla="*/ 0 60000 65536"/>
              <a:gd name="T15" fmla="*/ 0 60000 65536"/>
              <a:gd name="T16" fmla="*/ 0 60000 65536"/>
              <a:gd name="T17" fmla="*/ 0 60000 65536"/>
              <a:gd name="T18" fmla="*/ 0 w 455"/>
              <a:gd name="T19" fmla="*/ 0 h 459"/>
              <a:gd name="T20" fmla="*/ 455 w 455"/>
              <a:gd name="T21" fmla="*/ 459 h 459"/>
            </a:gdLst>
            <a:ahLst/>
            <a:cxnLst>
              <a:cxn ang="T12">
                <a:pos x="T0" y="T1"/>
              </a:cxn>
              <a:cxn ang="T13">
                <a:pos x="T2" y="T3"/>
              </a:cxn>
              <a:cxn ang="T14">
                <a:pos x="T4" y="T5"/>
              </a:cxn>
              <a:cxn ang="T15">
                <a:pos x="T6" y="T7"/>
              </a:cxn>
              <a:cxn ang="T16">
                <a:pos x="T8" y="T9"/>
              </a:cxn>
              <a:cxn ang="T17">
                <a:pos x="T10" y="T11"/>
              </a:cxn>
            </a:cxnLst>
            <a:rect l="T18" t="T19" r="T20" b="T21"/>
            <a:pathLst>
              <a:path w="455" h="459">
                <a:moveTo>
                  <a:pt x="225" y="459"/>
                </a:moveTo>
                <a:cubicBezTo>
                  <a:pt x="352" y="459"/>
                  <a:pt x="455" y="357"/>
                  <a:pt x="455" y="230"/>
                </a:cubicBezTo>
                <a:cubicBezTo>
                  <a:pt x="455" y="103"/>
                  <a:pt x="352" y="0"/>
                  <a:pt x="225" y="0"/>
                </a:cubicBezTo>
                <a:cubicBezTo>
                  <a:pt x="114" y="0"/>
                  <a:pt x="20" y="80"/>
                  <a:pt x="0" y="185"/>
                </a:cubicBezTo>
                <a:cubicBezTo>
                  <a:pt x="5" y="459"/>
                  <a:pt x="5" y="459"/>
                  <a:pt x="5" y="459"/>
                </a:cubicBezTo>
                <a:lnTo>
                  <a:pt x="225" y="459"/>
                </a:lnTo>
                <a:close/>
              </a:path>
            </a:pathLst>
          </a:custGeom>
          <a:solidFill>
            <a:schemeClr val="accent1"/>
          </a:solidFill>
          <a:ln w="9525">
            <a:noFill/>
            <a:miter lim="800000"/>
          </a:ln>
        </p:spPr>
        <p:txBody>
          <a:bodyPr lIns="64495" tIns="32247" rIns="64495" bIns="32247"/>
          <a:lstStyle/>
          <a:p>
            <a:endParaRPr lang="zh-CN" altLang="en-US" sz="1270"/>
          </a:p>
        </p:txBody>
      </p:sp>
      <p:sp>
        <p:nvSpPr>
          <p:cNvPr id="19" name="Freeform 6"/>
          <p:cNvSpPr>
            <a:spLocks noChangeArrowheads="1"/>
          </p:cNvSpPr>
          <p:nvPr/>
        </p:nvSpPr>
        <p:spPr bwMode="auto">
          <a:xfrm>
            <a:off x="3747786" y="1165212"/>
            <a:ext cx="1472238" cy="1482689"/>
          </a:xfrm>
          <a:custGeom>
            <a:avLst/>
            <a:gdLst>
              <a:gd name="T0" fmla="*/ 2147483647 w 456"/>
              <a:gd name="T1" fmla="*/ 2147483647 h 459"/>
              <a:gd name="T2" fmla="*/ 2147483647 w 456"/>
              <a:gd name="T3" fmla="*/ 2147483647 h 459"/>
              <a:gd name="T4" fmla="*/ 2147483647 w 456"/>
              <a:gd name="T5" fmla="*/ 0 h 459"/>
              <a:gd name="T6" fmla="*/ 0 w 456"/>
              <a:gd name="T7" fmla="*/ 2147483647 h 459"/>
              <a:gd name="T8" fmla="*/ 58907202 w 456"/>
              <a:gd name="T9" fmla="*/ 2147483647 h 459"/>
              <a:gd name="T10" fmla="*/ 2147483647 w 456"/>
              <a:gd name="T11" fmla="*/ 2147483647 h 459"/>
              <a:gd name="T12" fmla="*/ 0 60000 65536"/>
              <a:gd name="T13" fmla="*/ 0 60000 65536"/>
              <a:gd name="T14" fmla="*/ 0 60000 65536"/>
              <a:gd name="T15" fmla="*/ 0 60000 65536"/>
              <a:gd name="T16" fmla="*/ 0 60000 65536"/>
              <a:gd name="T17" fmla="*/ 0 60000 65536"/>
              <a:gd name="T18" fmla="*/ 0 w 456"/>
              <a:gd name="T19" fmla="*/ 0 h 459"/>
              <a:gd name="T20" fmla="*/ 456 w 456"/>
              <a:gd name="T21" fmla="*/ 459 h 459"/>
            </a:gdLst>
            <a:ahLst/>
            <a:cxnLst>
              <a:cxn ang="T12">
                <a:pos x="T0" y="T1"/>
              </a:cxn>
              <a:cxn ang="T13">
                <a:pos x="T2" y="T3"/>
              </a:cxn>
              <a:cxn ang="T14">
                <a:pos x="T4" y="T5"/>
              </a:cxn>
              <a:cxn ang="T15">
                <a:pos x="T6" y="T7"/>
              </a:cxn>
              <a:cxn ang="T16">
                <a:pos x="T8" y="T9"/>
              </a:cxn>
              <a:cxn ang="T17">
                <a:pos x="T10" y="T11"/>
              </a:cxn>
            </a:cxnLst>
            <a:rect l="T18" t="T19" r="T20" b="T21"/>
            <a:pathLst>
              <a:path w="456" h="459">
                <a:moveTo>
                  <a:pt x="226" y="459"/>
                </a:moveTo>
                <a:cubicBezTo>
                  <a:pt x="353" y="459"/>
                  <a:pt x="456" y="356"/>
                  <a:pt x="456" y="229"/>
                </a:cubicBezTo>
                <a:cubicBezTo>
                  <a:pt x="456" y="102"/>
                  <a:pt x="353" y="0"/>
                  <a:pt x="226" y="0"/>
                </a:cubicBezTo>
                <a:cubicBezTo>
                  <a:pt x="114" y="0"/>
                  <a:pt x="21" y="79"/>
                  <a:pt x="0" y="185"/>
                </a:cubicBezTo>
                <a:cubicBezTo>
                  <a:pt x="5" y="459"/>
                  <a:pt x="5" y="459"/>
                  <a:pt x="5" y="459"/>
                </a:cubicBezTo>
                <a:lnTo>
                  <a:pt x="226" y="459"/>
                </a:lnTo>
                <a:close/>
              </a:path>
            </a:pathLst>
          </a:custGeom>
          <a:solidFill>
            <a:schemeClr val="accent4"/>
          </a:solidFill>
          <a:ln w="9525">
            <a:noFill/>
            <a:miter lim="800000"/>
          </a:ln>
        </p:spPr>
        <p:txBody>
          <a:bodyPr lIns="64495" tIns="32247" rIns="64495" bIns="32247"/>
          <a:lstStyle/>
          <a:p>
            <a:endParaRPr lang="zh-CN" altLang="en-US" sz="1270"/>
          </a:p>
        </p:txBody>
      </p:sp>
      <p:sp>
        <p:nvSpPr>
          <p:cNvPr id="35" name="Freeform 7"/>
          <p:cNvSpPr>
            <a:spLocks noChangeArrowheads="1"/>
          </p:cNvSpPr>
          <p:nvPr/>
        </p:nvSpPr>
        <p:spPr bwMode="auto">
          <a:xfrm>
            <a:off x="5808322" y="1147294"/>
            <a:ext cx="1472238" cy="1484183"/>
          </a:xfrm>
          <a:custGeom>
            <a:avLst/>
            <a:gdLst>
              <a:gd name="T0" fmla="*/ 2147483647 w 456"/>
              <a:gd name="T1" fmla="*/ 2147483647 h 460"/>
              <a:gd name="T2" fmla="*/ 2147483647 w 456"/>
              <a:gd name="T3" fmla="*/ 2147483647 h 460"/>
              <a:gd name="T4" fmla="*/ 2147483647 w 456"/>
              <a:gd name="T5" fmla="*/ 0 h 460"/>
              <a:gd name="T6" fmla="*/ 0 w 456"/>
              <a:gd name="T7" fmla="*/ 2147483647 h 460"/>
              <a:gd name="T8" fmla="*/ 58907202 w 456"/>
              <a:gd name="T9" fmla="*/ 2147483647 h 460"/>
              <a:gd name="T10" fmla="*/ 2147483647 w 456"/>
              <a:gd name="T11" fmla="*/ 2147483647 h 460"/>
              <a:gd name="T12" fmla="*/ 0 60000 65536"/>
              <a:gd name="T13" fmla="*/ 0 60000 65536"/>
              <a:gd name="T14" fmla="*/ 0 60000 65536"/>
              <a:gd name="T15" fmla="*/ 0 60000 65536"/>
              <a:gd name="T16" fmla="*/ 0 60000 65536"/>
              <a:gd name="T17" fmla="*/ 0 60000 65536"/>
              <a:gd name="T18" fmla="*/ 0 w 456"/>
              <a:gd name="T19" fmla="*/ 0 h 460"/>
              <a:gd name="T20" fmla="*/ 456 w 456"/>
              <a:gd name="T21" fmla="*/ 460 h 460"/>
            </a:gdLst>
            <a:ahLst/>
            <a:cxnLst>
              <a:cxn ang="T12">
                <a:pos x="T0" y="T1"/>
              </a:cxn>
              <a:cxn ang="T13">
                <a:pos x="T2" y="T3"/>
              </a:cxn>
              <a:cxn ang="T14">
                <a:pos x="T4" y="T5"/>
              </a:cxn>
              <a:cxn ang="T15">
                <a:pos x="T6" y="T7"/>
              </a:cxn>
              <a:cxn ang="T16">
                <a:pos x="T8" y="T9"/>
              </a:cxn>
              <a:cxn ang="T17">
                <a:pos x="T10" y="T11"/>
              </a:cxn>
            </a:cxnLst>
            <a:rect l="T18" t="T19" r="T20" b="T21"/>
            <a:pathLst>
              <a:path w="456" h="460">
                <a:moveTo>
                  <a:pt x="226" y="460"/>
                </a:moveTo>
                <a:cubicBezTo>
                  <a:pt x="353" y="460"/>
                  <a:pt x="456" y="357"/>
                  <a:pt x="456" y="230"/>
                </a:cubicBezTo>
                <a:cubicBezTo>
                  <a:pt x="456" y="103"/>
                  <a:pt x="353" y="0"/>
                  <a:pt x="226" y="0"/>
                </a:cubicBezTo>
                <a:cubicBezTo>
                  <a:pt x="114" y="0"/>
                  <a:pt x="21" y="80"/>
                  <a:pt x="0" y="186"/>
                </a:cubicBezTo>
                <a:cubicBezTo>
                  <a:pt x="5" y="460"/>
                  <a:pt x="5" y="460"/>
                  <a:pt x="5" y="460"/>
                </a:cubicBezTo>
                <a:lnTo>
                  <a:pt x="226" y="460"/>
                </a:lnTo>
                <a:close/>
              </a:path>
            </a:pathLst>
          </a:custGeom>
          <a:solidFill>
            <a:schemeClr val="accent2"/>
          </a:solidFill>
          <a:ln w="9525">
            <a:noFill/>
            <a:miter lim="800000"/>
          </a:ln>
        </p:spPr>
        <p:txBody>
          <a:bodyPr lIns="64495" tIns="32247" rIns="64495" bIns="32247"/>
          <a:lstStyle/>
          <a:p>
            <a:endParaRPr lang="zh-CN" altLang="en-US" sz="1270"/>
          </a:p>
        </p:txBody>
      </p:sp>
      <p:sp>
        <p:nvSpPr>
          <p:cNvPr id="36" name="Freeform 378"/>
          <p:cNvSpPr>
            <a:spLocks noChangeArrowheads="1"/>
          </p:cNvSpPr>
          <p:nvPr/>
        </p:nvSpPr>
        <p:spPr bwMode="auto">
          <a:xfrm>
            <a:off x="897378" y="2825585"/>
            <a:ext cx="822721" cy="209040"/>
          </a:xfrm>
          <a:custGeom>
            <a:avLst/>
            <a:gdLst>
              <a:gd name="T0" fmla="*/ 2147483647 w 255"/>
              <a:gd name="T1" fmla="*/ 385795227 h 65"/>
              <a:gd name="T2" fmla="*/ 2147483647 w 255"/>
              <a:gd name="T3" fmla="*/ 0 h 65"/>
              <a:gd name="T4" fmla="*/ 200051780 w 255"/>
              <a:gd name="T5" fmla="*/ 0 h 65"/>
              <a:gd name="T6" fmla="*/ 0 w 255"/>
              <a:gd name="T7" fmla="*/ 385795227 h 65"/>
              <a:gd name="T8" fmla="*/ 0 w 255"/>
              <a:gd name="T9" fmla="*/ 385795227 h 65"/>
              <a:gd name="T10" fmla="*/ 200051780 w 255"/>
              <a:gd name="T11" fmla="*/ 759900104 h 65"/>
              <a:gd name="T12" fmla="*/ 2147483647 w 255"/>
              <a:gd name="T13" fmla="*/ 759900104 h 65"/>
              <a:gd name="T14" fmla="*/ 2147483647 w 255"/>
              <a:gd name="T15" fmla="*/ 385795227 h 65"/>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65"/>
              <a:gd name="T26" fmla="*/ 255 w 255"/>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65">
                <a:moveTo>
                  <a:pt x="255" y="33"/>
                </a:moveTo>
                <a:cubicBezTo>
                  <a:pt x="255" y="15"/>
                  <a:pt x="248" y="0"/>
                  <a:pt x="239" y="0"/>
                </a:cubicBezTo>
                <a:cubicBezTo>
                  <a:pt x="17" y="0"/>
                  <a:pt x="17" y="0"/>
                  <a:pt x="17" y="0"/>
                </a:cubicBezTo>
                <a:cubicBezTo>
                  <a:pt x="7" y="0"/>
                  <a:pt x="0" y="15"/>
                  <a:pt x="0" y="33"/>
                </a:cubicBezTo>
                <a:cubicBezTo>
                  <a:pt x="0" y="33"/>
                  <a:pt x="0" y="33"/>
                  <a:pt x="0" y="33"/>
                </a:cubicBezTo>
                <a:cubicBezTo>
                  <a:pt x="0" y="50"/>
                  <a:pt x="7" y="65"/>
                  <a:pt x="17" y="65"/>
                </a:cubicBezTo>
                <a:cubicBezTo>
                  <a:pt x="239" y="65"/>
                  <a:pt x="239" y="65"/>
                  <a:pt x="239" y="65"/>
                </a:cubicBezTo>
                <a:cubicBezTo>
                  <a:pt x="248" y="65"/>
                  <a:pt x="255" y="50"/>
                  <a:pt x="255" y="33"/>
                </a:cubicBezTo>
                <a:close/>
              </a:path>
            </a:pathLst>
          </a:custGeom>
          <a:solidFill>
            <a:schemeClr val="accent1"/>
          </a:solidFill>
          <a:ln w="9525">
            <a:noFill/>
            <a:miter lim="800000"/>
          </a:ln>
        </p:spPr>
        <p:txBody>
          <a:bodyPr lIns="64495" tIns="32247" rIns="64495" bIns="32247"/>
          <a:lstStyle/>
          <a:p>
            <a:endParaRPr lang="zh-CN" altLang="en-US" sz="1270"/>
          </a:p>
        </p:txBody>
      </p:sp>
      <p:sp>
        <p:nvSpPr>
          <p:cNvPr id="37" name="Freeform 379"/>
          <p:cNvSpPr>
            <a:spLocks noChangeArrowheads="1"/>
          </p:cNvSpPr>
          <p:nvPr/>
        </p:nvSpPr>
        <p:spPr bwMode="auto">
          <a:xfrm>
            <a:off x="1742497" y="2825585"/>
            <a:ext cx="827201" cy="209040"/>
          </a:xfrm>
          <a:custGeom>
            <a:avLst/>
            <a:gdLst>
              <a:gd name="T0" fmla="*/ 2147483647 w 256"/>
              <a:gd name="T1" fmla="*/ 385795227 h 65"/>
              <a:gd name="T2" fmla="*/ 2147483647 w 256"/>
              <a:gd name="T3" fmla="*/ 0 h 65"/>
              <a:gd name="T4" fmla="*/ 200568396 w 256"/>
              <a:gd name="T5" fmla="*/ 0 h 65"/>
              <a:gd name="T6" fmla="*/ 0 w 256"/>
              <a:gd name="T7" fmla="*/ 385795227 h 65"/>
              <a:gd name="T8" fmla="*/ 0 w 256"/>
              <a:gd name="T9" fmla="*/ 385795227 h 65"/>
              <a:gd name="T10" fmla="*/ 200568396 w 256"/>
              <a:gd name="T11" fmla="*/ 759900104 h 65"/>
              <a:gd name="T12" fmla="*/ 2147483647 w 256"/>
              <a:gd name="T13" fmla="*/ 759900104 h 65"/>
              <a:gd name="T14" fmla="*/ 2147483647 w 256"/>
              <a:gd name="T15" fmla="*/ 385795227 h 65"/>
              <a:gd name="T16" fmla="*/ 0 60000 65536"/>
              <a:gd name="T17" fmla="*/ 0 60000 65536"/>
              <a:gd name="T18" fmla="*/ 0 60000 65536"/>
              <a:gd name="T19" fmla="*/ 0 60000 65536"/>
              <a:gd name="T20" fmla="*/ 0 60000 65536"/>
              <a:gd name="T21" fmla="*/ 0 60000 65536"/>
              <a:gd name="T22" fmla="*/ 0 60000 65536"/>
              <a:gd name="T23" fmla="*/ 0 60000 65536"/>
              <a:gd name="T24" fmla="*/ 0 w 256"/>
              <a:gd name="T25" fmla="*/ 0 h 65"/>
              <a:gd name="T26" fmla="*/ 256 w 256"/>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6" h="65">
                <a:moveTo>
                  <a:pt x="256" y="33"/>
                </a:moveTo>
                <a:cubicBezTo>
                  <a:pt x="256" y="15"/>
                  <a:pt x="248" y="0"/>
                  <a:pt x="239" y="0"/>
                </a:cubicBezTo>
                <a:cubicBezTo>
                  <a:pt x="17" y="0"/>
                  <a:pt x="17" y="0"/>
                  <a:pt x="17" y="0"/>
                </a:cubicBezTo>
                <a:cubicBezTo>
                  <a:pt x="8" y="0"/>
                  <a:pt x="0" y="15"/>
                  <a:pt x="0" y="33"/>
                </a:cubicBezTo>
                <a:cubicBezTo>
                  <a:pt x="0" y="33"/>
                  <a:pt x="0" y="33"/>
                  <a:pt x="0" y="33"/>
                </a:cubicBezTo>
                <a:cubicBezTo>
                  <a:pt x="0" y="50"/>
                  <a:pt x="8" y="65"/>
                  <a:pt x="17" y="65"/>
                </a:cubicBezTo>
                <a:cubicBezTo>
                  <a:pt x="239" y="65"/>
                  <a:pt x="239" y="65"/>
                  <a:pt x="239" y="65"/>
                </a:cubicBezTo>
                <a:cubicBezTo>
                  <a:pt x="248" y="65"/>
                  <a:pt x="256" y="50"/>
                  <a:pt x="256" y="33"/>
                </a:cubicBezTo>
                <a:close/>
              </a:path>
            </a:pathLst>
          </a:custGeom>
          <a:solidFill>
            <a:schemeClr val="accent1"/>
          </a:solidFill>
          <a:ln w="9525">
            <a:noFill/>
            <a:miter lim="800000"/>
          </a:ln>
        </p:spPr>
        <p:txBody>
          <a:bodyPr lIns="64495" tIns="32247" rIns="64495" bIns="32247"/>
          <a:lstStyle/>
          <a:p>
            <a:endParaRPr lang="zh-CN" altLang="en-US" sz="1270"/>
          </a:p>
        </p:txBody>
      </p:sp>
      <p:sp>
        <p:nvSpPr>
          <p:cNvPr id="38" name="Freeform 380"/>
          <p:cNvSpPr>
            <a:spLocks noChangeArrowheads="1"/>
          </p:cNvSpPr>
          <p:nvPr/>
        </p:nvSpPr>
        <p:spPr bwMode="auto">
          <a:xfrm>
            <a:off x="2466670" y="2825585"/>
            <a:ext cx="1333376" cy="209040"/>
          </a:xfrm>
          <a:custGeom>
            <a:avLst/>
            <a:gdLst>
              <a:gd name="T0" fmla="*/ 2147483647 w 413"/>
              <a:gd name="T1" fmla="*/ 385795227 h 65"/>
              <a:gd name="T2" fmla="*/ 2147483647 w 413"/>
              <a:gd name="T3" fmla="*/ 0 h 65"/>
              <a:gd name="T4" fmla="*/ 200391541 w 413"/>
              <a:gd name="T5" fmla="*/ 0 h 65"/>
              <a:gd name="T6" fmla="*/ 0 w 413"/>
              <a:gd name="T7" fmla="*/ 385795227 h 65"/>
              <a:gd name="T8" fmla="*/ 0 w 413"/>
              <a:gd name="T9" fmla="*/ 385795227 h 65"/>
              <a:gd name="T10" fmla="*/ 200391541 w 413"/>
              <a:gd name="T11" fmla="*/ 759900104 h 65"/>
              <a:gd name="T12" fmla="*/ 2147483647 w 413"/>
              <a:gd name="T13" fmla="*/ 759900104 h 65"/>
              <a:gd name="T14" fmla="*/ 2147483647 w 413"/>
              <a:gd name="T15" fmla="*/ 385795227 h 65"/>
              <a:gd name="T16" fmla="*/ 0 60000 65536"/>
              <a:gd name="T17" fmla="*/ 0 60000 65536"/>
              <a:gd name="T18" fmla="*/ 0 60000 65536"/>
              <a:gd name="T19" fmla="*/ 0 60000 65536"/>
              <a:gd name="T20" fmla="*/ 0 60000 65536"/>
              <a:gd name="T21" fmla="*/ 0 60000 65536"/>
              <a:gd name="T22" fmla="*/ 0 60000 65536"/>
              <a:gd name="T23" fmla="*/ 0 60000 65536"/>
              <a:gd name="T24" fmla="*/ 0 w 413"/>
              <a:gd name="T25" fmla="*/ 0 h 65"/>
              <a:gd name="T26" fmla="*/ 413 w 4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3" h="65">
                <a:moveTo>
                  <a:pt x="413" y="33"/>
                </a:moveTo>
                <a:cubicBezTo>
                  <a:pt x="413" y="15"/>
                  <a:pt x="405" y="0"/>
                  <a:pt x="396" y="0"/>
                </a:cubicBezTo>
                <a:cubicBezTo>
                  <a:pt x="17" y="0"/>
                  <a:pt x="17" y="0"/>
                  <a:pt x="17" y="0"/>
                </a:cubicBezTo>
                <a:cubicBezTo>
                  <a:pt x="8" y="0"/>
                  <a:pt x="0" y="15"/>
                  <a:pt x="0" y="33"/>
                </a:cubicBezTo>
                <a:cubicBezTo>
                  <a:pt x="0" y="33"/>
                  <a:pt x="0" y="33"/>
                  <a:pt x="0" y="33"/>
                </a:cubicBezTo>
                <a:cubicBezTo>
                  <a:pt x="0" y="50"/>
                  <a:pt x="8" y="65"/>
                  <a:pt x="17" y="65"/>
                </a:cubicBezTo>
                <a:cubicBezTo>
                  <a:pt x="396" y="65"/>
                  <a:pt x="396" y="65"/>
                  <a:pt x="396" y="65"/>
                </a:cubicBezTo>
                <a:cubicBezTo>
                  <a:pt x="405" y="65"/>
                  <a:pt x="413" y="50"/>
                  <a:pt x="413" y="33"/>
                </a:cubicBezTo>
                <a:close/>
              </a:path>
            </a:pathLst>
          </a:custGeom>
          <a:solidFill>
            <a:schemeClr val="accent4"/>
          </a:solidFill>
          <a:ln w="9525">
            <a:noFill/>
            <a:miter lim="800000"/>
          </a:ln>
        </p:spPr>
        <p:txBody>
          <a:bodyPr lIns="64495" tIns="32247" rIns="64495" bIns="32247"/>
          <a:lstStyle/>
          <a:p>
            <a:endParaRPr lang="zh-CN" altLang="en-US" sz="1270"/>
          </a:p>
        </p:txBody>
      </p:sp>
      <p:sp>
        <p:nvSpPr>
          <p:cNvPr id="39" name="Freeform 381"/>
          <p:cNvSpPr>
            <a:spLocks noChangeArrowheads="1"/>
          </p:cNvSpPr>
          <p:nvPr/>
        </p:nvSpPr>
        <p:spPr bwMode="auto">
          <a:xfrm>
            <a:off x="3452144" y="2825585"/>
            <a:ext cx="1331882" cy="209040"/>
          </a:xfrm>
          <a:custGeom>
            <a:avLst/>
            <a:gdLst>
              <a:gd name="T0" fmla="*/ 2147483647 w 413"/>
              <a:gd name="T1" fmla="*/ 385795227 h 65"/>
              <a:gd name="T2" fmla="*/ 2147483647 w 413"/>
              <a:gd name="T3" fmla="*/ 0 h 65"/>
              <a:gd name="T4" fmla="*/ 199961346 w 413"/>
              <a:gd name="T5" fmla="*/ 0 h 65"/>
              <a:gd name="T6" fmla="*/ 0 w 413"/>
              <a:gd name="T7" fmla="*/ 385795227 h 65"/>
              <a:gd name="T8" fmla="*/ 0 w 413"/>
              <a:gd name="T9" fmla="*/ 385795227 h 65"/>
              <a:gd name="T10" fmla="*/ 199961346 w 413"/>
              <a:gd name="T11" fmla="*/ 759900104 h 65"/>
              <a:gd name="T12" fmla="*/ 2147483647 w 413"/>
              <a:gd name="T13" fmla="*/ 759900104 h 65"/>
              <a:gd name="T14" fmla="*/ 2147483647 w 413"/>
              <a:gd name="T15" fmla="*/ 385795227 h 65"/>
              <a:gd name="T16" fmla="*/ 0 60000 65536"/>
              <a:gd name="T17" fmla="*/ 0 60000 65536"/>
              <a:gd name="T18" fmla="*/ 0 60000 65536"/>
              <a:gd name="T19" fmla="*/ 0 60000 65536"/>
              <a:gd name="T20" fmla="*/ 0 60000 65536"/>
              <a:gd name="T21" fmla="*/ 0 60000 65536"/>
              <a:gd name="T22" fmla="*/ 0 60000 65536"/>
              <a:gd name="T23" fmla="*/ 0 60000 65536"/>
              <a:gd name="T24" fmla="*/ 0 w 413"/>
              <a:gd name="T25" fmla="*/ 0 h 65"/>
              <a:gd name="T26" fmla="*/ 413 w 4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3" h="65">
                <a:moveTo>
                  <a:pt x="413" y="33"/>
                </a:moveTo>
                <a:cubicBezTo>
                  <a:pt x="413" y="15"/>
                  <a:pt x="405" y="0"/>
                  <a:pt x="396" y="0"/>
                </a:cubicBezTo>
                <a:cubicBezTo>
                  <a:pt x="17" y="0"/>
                  <a:pt x="17" y="0"/>
                  <a:pt x="17" y="0"/>
                </a:cubicBezTo>
                <a:cubicBezTo>
                  <a:pt x="7" y="0"/>
                  <a:pt x="0" y="15"/>
                  <a:pt x="0" y="33"/>
                </a:cubicBezTo>
                <a:cubicBezTo>
                  <a:pt x="0" y="33"/>
                  <a:pt x="0" y="33"/>
                  <a:pt x="0" y="33"/>
                </a:cubicBezTo>
                <a:cubicBezTo>
                  <a:pt x="0" y="50"/>
                  <a:pt x="7" y="65"/>
                  <a:pt x="17" y="65"/>
                </a:cubicBezTo>
                <a:cubicBezTo>
                  <a:pt x="396" y="65"/>
                  <a:pt x="396" y="65"/>
                  <a:pt x="396" y="65"/>
                </a:cubicBezTo>
                <a:cubicBezTo>
                  <a:pt x="405" y="65"/>
                  <a:pt x="413" y="50"/>
                  <a:pt x="413" y="33"/>
                </a:cubicBezTo>
                <a:close/>
              </a:path>
            </a:pathLst>
          </a:custGeom>
          <a:solidFill>
            <a:schemeClr val="accent4"/>
          </a:solidFill>
          <a:ln w="9525">
            <a:noFill/>
            <a:miter lim="800000"/>
          </a:ln>
        </p:spPr>
        <p:txBody>
          <a:bodyPr lIns="64495" tIns="32247" rIns="64495" bIns="32247"/>
          <a:lstStyle/>
          <a:p>
            <a:endParaRPr lang="zh-CN" altLang="en-US" sz="1270"/>
          </a:p>
        </p:txBody>
      </p:sp>
      <p:sp>
        <p:nvSpPr>
          <p:cNvPr id="40" name="Freeform 382"/>
          <p:cNvSpPr>
            <a:spLocks noChangeArrowheads="1"/>
          </p:cNvSpPr>
          <p:nvPr/>
        </p:nvSpPr>
        <p:spPr bwMode="auto">
          <a:xfrm>
            <a:off x="4658603" y="2825585"/>
            <a:ext cx="2529382" cy="209040"/>
          </a:xfrm>
          <a:custGeom>
            <a:avLst/>
            <a:gdLst>
              <a:gd name="T0" fmla="*/ 2147483647 w 514"/>
              <a:gd name="T1" fmla="*/ 385795227 h 65"/>
              <a:gd name="T2" fmla="*/ 2147483647 w 514"/>
              <a:gd name="T3" fmla="*/ 0 h 65"/>
              <a:gd name="T4" fmla="*/ 465445203 w 514"/>
              <a:gd name="T5" fmla="*/ 0 h 65"/>
              <a:gd name="T6" fmla="*/ 0 w 514"/>
              <a:gd name="T7" fmla="*/ 385795227 h 65"/>
              <a:gd name="T8" fmla="*/ 0 w 514"/>
              <a:gd name="T9" fmla="*/ 385795227 h 65"/>
              <a:gd name="T10" fmla="*/ 465445203 w 514"/>
              <a:gd name="T11" fmla="*/ 759900104 h 65"/>
              <a:gd name="T12" fmla="*/ 2147483647 w 514"/>
              <a:gd name="T13" fmla="*/ 759900104 h 65"/>
              <a:gd name="T14" fmla="*/ 2147483647 w 514"/>
              <a:gd name="T15" fmla="*/ 385795227 h 65"/>
              <a:gd name="T16" fmla="*/ 0 60000 65536"/>
              <a:gd name="T17" fmla="*/ 0 60000 65536"/>
              <a:gd name="T18" fmla="*/ 0 60000 65536"/>
              <a:gd name="T19" fmla="*/ 0 60000 65536"/>
              <a:gd name="T20" fmla="*/ 0 60000 65536"/>
              <a:gd name="T21" fmla="*/ 0 60000 65536"/>
              <a:gd name="T22" fmla="*/ 0 60000 65536"/>
              <a:gd name="T23" fmla="*/ 0 60000 65536"/>
              <a:gd name="T24" fmla="*/ 0 w 514"/>
              <a:gd name="T25" fmla="*/ 0 h 65"/>
              <a:gd name="T26" fmla="*/ 514 w 514"/>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4" h="65">
                <a:moveTo>
                  <a:pt x="514" y="33"/>
                </a:moveTo>
                <a:cubicBezTo>
                  <a:pt x="514" y="15"/>
                  <a:pt x="506" y="0"/>
                  <a:pt x="497" y="0"/>
                </a:cubicBezTo>
                <a:cubicBezTo>
                  <a:pt x="17" y="0"/>
                  <a:pt x="17" y="0"/>
                  <a:pt x="17" y="0"/>
                </a:cubicBezTo>
                <a:cubicBezTo>
                  <a:pt x="7" y="0"/>
                  <a:pt x="0" y="15"/>
                  <a:pt x="0" y="33"/>
                </a:cubicBezTo>
                <a:cubicBezTo>
                  <a:pt x="0" y="33"/>
                  <a:pt x="0" y="33"/>
                  <a:pt x="0" y="33"/>
                </a:cubicBezTo>
                <a:cubicBezTo>
                  <a:pt x="0" y="50"/>
                  <a:pt x="7" y="65"/>
                  <a:pt x="17" y="65"/>
                </a:cubicBezTo>
                <a:cubicBezTo>
                  <a:pt x="497" y="65"/>
                  <a:pt x="497" y="65"/>
                  <a:pt x="497" y="65"/>
                </a:cubicBezTo>
                <a:cubicBezTo>
                  <a:pt x="506" y="65"/>
                  <a:pt x="514" y="50"/>
                  <a:pt x="514" y="33"/>
                </a:cubicBezTo>
                <a:close/>
              </a:path>
            </a:pathLst>
          </a:custGeom>
          <a:solidFill>
            <a:schemeClr val="accent2"/>
          </a:solidFill>
          <a:ln w="9525">
            <a:noFill/>
            <a:miter lim="800000"/>
          </a:ln>
        </p:spPr>
        <p:txBody>
          <a:bodyPr lIns="64495" tIns="32247" rIns="64495" bIns="32247"/>
          <a:lstStyle/>
          <a:p>
            <a:endParaRPr lang="zh-CN" altLang="en-US" sz="1270"/>
          </a:p>
        </p:txBody>
      </p:sp>
      <p:sp>
        <p:nvSpPr>
          <p:cNvPr id="41" name="Oval 414"/>
          <p:cNvSpPr>
            <a:spLocks noChangeArrowheads="1"/>
          </p:cNvSpPr>
          <p:nvPr/>
        </p:nvSpPr>
        <p:spPr bwMode="auto">
          <a:xfrm>
            <a:off x="5865061" y="2719572"/>
            <a:ext cx="452422" cy="449436"/>
          </a:xfrm>
          <a:prstGeom prst="ellipse">
            <a:avLst/>
          </a:prstGeom>
          <a:solidFill>
            <a:schemeClr val="bg1"/>
          </a:solidFill>
          <a:ln w="9525">
            <a:noFill/>
            <a:round/>
          </a:ln>
        </p:spPr>
        <p:txBody>
          <a:bodyPr lIns="64495" tIns="32247" rIns="64495" bIns="32247"/>
          <a:lstStyle/>
          <a:p>
            <a:endParaRPr lang="zh-CN" altLang="zh-CN" sz="1270">
              <a:solidFill>
                <a:srgbClr val="000000"/>
              </a:solidFill>
              <a:latin typeface="Calibri" panose="020F0502020204030204" pitchFamily="34" charset="0"/>
              <a:ea typeface="微软雅黑" panose="020B0503020204020204" charset="-122"/>
              <a:sym typeface="宋体" panose="02010600030101010101" pitchFamily="2" charset="-122"/>
            </a:endParaRPr>
          </a:p>
        </p:txBody>
      </p:sp>
      <p:sp>
        <p:nvSpPr>
          <p:cNvPr id="42" name="Oval 415"/>
          <p:cNvSpPr>
            <a:spLocks noChangeArrowheads="1"/>
          </p:cNvSpPr>
          <p:nvPr/>
        </p:nvSpPr>
        <p:spPr bwMode="auto">
          <a:xfrm>
            <a:off x="5997951" y="2837530"/>
            <a:ext cx="186642" cy="185150"/>
          </a:xfrm>
          <a:prstGeom prst="ellipse">
            <a:avLst/>
          </a:prstGeom>
          <a:solidFill>
            <a:schemeClr val="accent2"/>
          </a:solidFill>
          <a:ln w="9525">
            <a:noFill/>
            <a:round/>
          </a:ln>
        </p:spPr>
        <p:txBody>
          <a:bodyPr lIns="64495" tIns="32247" rIns="64495" bIns="32247"/>
          <a:lstStyle/>
          <a:p>
            <a:endParaRPr lang="zh-CN" altLang="zh-CN" sz="1130">
              <a:solidFill>
                <a:srgbClr val="000000"/>
              </a:solidFill>
              <a:latin typeface="Calibri" panose="020F0502020204030204" pitchFamily="34" charset="0"/>
              <a:ea typeface="微软雅黑" panose="020B0503020204020204" charset="-122"/>
              <a:sym typeface="宋体" panose="02010600030101010101" pitchFamily="2" charset="-122"/>
            </a:endParaRPr>
          </a:p>
        </p:txBody>
      </p:sp>
      <p:sp>
        <p:nvSpPr>
          <p:cNvPr id="43" name="Oval 416"/>
          <p:cNvSpPr>
            <a:spLocks noChangeArrowheads="1"/>
          </p:cNvSpPr>
          <p:nvPr/>
        </p:nvSpPr>
        <p:spPr bwMode="auto">
          <a:xfrm>
            <a:off x="3667156" y="2706134"/>
            <a:ext cx="450929" cy="449435"/>
          </a:xfrm>
          <a:prstGeom prst="ellipse">
            <a:avLst/>
          </a:prstGeom>
          <a:solidFill>
            <a:schemeClr val="bg1"/>
          </a:solidFill>
          <a:ln w="9525">
            <a:noFill/>
            <a:round/>
          </a:ln>
        </p:spPr>
        <p:txBody>
          <a:bodyPr lIns="64495" tIns="32247" rIns="64495" bIns="32247"/>
          <a:lstStyle/>
          <a:p>
            <a:endParaRPr lang="zh-CN" altLang="zh-CN" sz="1270">
              <a:solidFill>
                <a:srgbClr val="000000"/>
              </a:solidFill>
              <a:latin typeface="Calibri" panose="020F0502020204030204" pitchFamily="34" charset="0"/>
              <a:ea typeface="微软雅黑" panose="020B0503020204020204" charset="-122"/>
              <a:sym typeface="宋体" panose="02010600030101010101" pitchFamily="2" charset="-122"/>
            </a:endParaRPr>
          </a:p>
        </p:txBody>
      </p:sp>
      <p:sp>
        <p:nvSpPr>
          <p:cNvPr id="44" name="Oval 417"/>
          <p:cNvSpPr>
            <a:spLocks noChangeArrowheads="1"/>
          </p:cNvSpPr>
          <p:nvPr/>
        </p:nvSpPr>
        <p:spPr bwMode="auto">
          <a:xfrm>
            <a:off x="3800047" y="2837530"/>
            <a:ext cx="186642" cy="185150"/>
          </a:xfrm>
          <a:prstGeom prst="ellipse">
            <a:avLst/>
          </a:prstGeom>
          <a:solidFill>
            <a:schemeClr val="accent2"/>
          </a:solidFill>
          <a:ln w="9525">
            <a:noFill/>
            <a:round/>
          </a:ln>
        </p:spPr>
        <p:txBody>
          <a:bodyPr lIns="64495" tIns="32247" rIns="64495" bIns="32247"/>
          <a:lstStyle/>
          <a:p>
            <a:endParaRPr lang="zh-CN" altLang="zh-CN" sz="1130">
              <a:solidFill>
                <a:srgbClr val="000000"/>
              </a:solidFill>
              <a:latin typeface="Calibri" panose="020F0502020204030204" pitchFamily="34" charset="0"/>
              <a:ea typeface="微软雅黑" panose="020B0503020204020204" charset="-122"/>
              <a:sym typeface="宋体" panose="02010600030101010101" pitchFamily="2" charset="-122"/>
            </a:endParaRPr>
          </a:p>
        </p:txBody>
      </p:sp>
      <p:sp>
        <p:nvSpPr>
          <p:cNvPr id="45" name="Oval 416"/>
          <p:cNvSpPr>
            <a:spLocks noChangeArrowheads="1"/>
          </p:cNvSpPr>
          <p:nvPr/>
        </p:nvSpPr>
        <p:spPr bwMode="auto">
          <a:xfrm>
            <a:off x="1502101" y="2706134"/>
            <a:ext cx="450929" cy="449435"/>
          </a:xfrm>
          <a:prstGeom prst="ellipse">
            <a:avLst/>
          </a:prstGeom>
          <a:solidFill>
            <a:schemeClr val="bg1"/>
          </a:solidFill>
          <a:ln w="9525">
            <a:noFill/>
            <a:round/>
          </a:ln>
        </p:spPr>
        <p:txBody>
          <a:bodyPr lIns="64495" tIns="32247" rIns="64495" bIns="32247"/>
          <a:lstStyle/>
          <a:p>
            <a:endParaRPr lang="zh-CN" altLang="zh-CN" sz="1270">
              <a:solidFill>
                <a:srgbClr val="000000"/>
              </a:solidFill>
              <a:latin typeface="Calibri" panose="020F0502020204030204" pitchFamily="34" charset="0"/>
              <a:ea typeface="微软雅黑" panose="020B0503020204020204" charset="-122"/>
              <a:sym typeface="宋体" panose="02010600030101010101" pitchFamily="2" charset="-122"/>
            </a:endParaRPr>
          </a:p>
        </p:txBody>
      </p:sp>
      <p:sp>
        <p:nvSpPr>
          <p:cNvPr id="47" name="Oval 417"/>
          <p:cNvSpPr>
            <a:spLocks noChangeArrowheads="1"/>
          </p:cNvSpPr>
          <p:nvPr/>
        </p:nvSpPr>
        <p:spPr bwMode="auto">
          <a:xfrm>
            <a:off x="1634991" y="2837530"/>
            <a:ext cx="188136" cy="185150"/>
          </a:xfrm>
          <a:prstGeom prst="ellipse">
            <a:avLst/>
          </a:prstGeom>
          <a:solidFill>
            <a:schemeClr val="accent1"/>
          </a:solidFill>
          <a:ln w="9525">
            <a:noFill/>
            <a:round/>
          </a:ln>
        </p:spPr>
        <p:txBody>
          <a:bodyPr lIns="64495" tIns="32247" rIns="64495" bIns="32247"/>
          <a:lstStyle/>
          <a:p>
            <a:endParaRPr lang="zh-CN" altLang="zh-CN" sz="1130">
              <a:solidFill>
                <a:srgbClr val="000000"/>
              </a:solidFill>
              <a:latin typeface="Calibri" panose="020F0502020204030204" pitchFamily="34" charset="0"/>
              <a:ea typeface="微软雅黑" panose="020B0503020204020204" charset="-122"/>
              <a:sym typeface="宋体" panose="02010600030101010101" pitchFamily="2" charset="-122"/>
            </a:endParaRPr>
          </a:p>
        </p:txBody>
      </p:sp>
      <p:sp>
        <p:nvSpPr>
          <p:cNvPr id="48" name="TextBox 692"/>
          <p:cNvSpPr>
            <a:spLocks noChangeArrowheads="1"/>
          </p:cNvSpPr>
          <p:nvPr/>
        </p:nvSpPr>
        <p:spPr bwMode="auto">
          <a:xfrm>
            <a:off x="1917195" y="1425018"/>
            <a:ext cx="854807" cy="282235"/>
          </a:xfrm>
          <a:prstGeom prst="rect">
            <a:avLst/>
          </a:prstGeom>
          <a:noFill/>
          <a:ln w="9525">
            <a:noFill/>
            <a:miter lim="800000"/>
          </a:ln>
        </p:spPr>
        <p:txBody>
          <a:bodyPr wrap="none" lIns="64495" tIns="32247" rIns="64495" bIns="32247">
            <a:spAutoFit/>
          </a:bodyPr>
          <a:lstStyle/>
          <a:p>
            <a:r>
              <a:rPr lang="zh-CN" altLang="en-US" sz="1410">
                <a:solidFill>
                  <a:srgbClr val="FFFFFF"/>
                </a:solidFill>
                <a:latin typeface="微软雅黑" panose="020B0503020204020204" charset="-122"/>
                <a:ea typeface="微软雅黑" panose="020B0503020204020204" charset="-122"/>
                <a:sym typeface="Arial" panose="020B0604020202020204" pitchFamily="34" charset="0"/>
              </a:rPr>
              <a:t>添加标题</a:t>
            </a:r>
          </a:p>
        </p:txBody>
      </p:sp>
      <p:sp>
        <p:nvSpPr>
          <p:cNvPr id="49" name="矩形 1"/>
          <p:cNvSpPr>
            <a:spLocks noChangeArrowheads="1"/>
          </p:cNvSpPr>
          <p:nvPr/>
        </p:nvSpPr>
        <p:spPr bwMode="auto">
          <a:xfrm>
            <a:off x="1830592" y="1834139"/>
            <a:ext cx="1351294" cy="528071"/>
          </a:xfrm>
          <a:prstGeom prst="rect">
            <a:avLst/>
          </a:prstGeom>
          <a:noFill/>
          <a:ln w="9525">
            <a:noFill/>
            <a:miter lim="800000"/>
          </a:ln>
        </p:spPr>
        <p:txBody>
          <a:bodyPr lIns="64495" tIns="32247" rIns="64495" bIns="32247">
            <a:spAutoFit/>
          </a:bodyPr>
          <a:lstStyle/>
          <a:p>
            <a:r>
              <a:rPr lang="zh-CN" altLang="en-US" sz="750">
                <a:solidFill>
                  <a:srgbClr val="FFFFFF"/>
                </a:solidFill>
                <a:latin typeface="微软雅黑" panose="020B0503020204020204" charset="-122"/>
                <a:ea typeface="微软雅黑" panose="020B0503020204020204" charset="-122"/>
                <a:sym typeface="微软雅黑" panose="020B0503020204020204" charset="-122"/>
              </a:rPr>
              <a:t>请在这里输入您要的内容</a:t>
            </a:r>
            <a:endParaRPr lang="en-US" altLang="zh-CN" sz="750">
              <a:solidFill>
                <a:srgbClr val="FFFFFF"/>
              </a:solidFill>
              <a:latin typeface="微软雅黑" panose="020B0503020204020204" charset="-122"/>
              <a:ea typeface="微软雅黑" panose="020B0503020204020204" charset="-122"/>
              <a:sym typeface="微软雅黑" panose="020B0503020204020204" charset="-122"/>
            </a:endParaRPr>
          </a:p>
          <a:p>
            <a:r>
              <a:rPr lang="zh-CN" altLang="en-US" sz="750">
                <a:solidFill>
                  <a:srgbClr val="FFFFFF"/>
                </a:solidFill>
                <a:latin typeface="微软雅黑" panose="020B0503020204020204" charset="-122"/>
                <a:ea typeface="微软雅黑" panose="020B0503020204020204" charset="-122"/>
                <a:sym typeface="微软雅黑" panose="020B0503020204020204" charset="-122"/>
              </a:rPr>
              <a:t>请在这里输入您要的内容</a:t>
            </a:r>
            <a:endParaRPr lang="en-US" altLang="zh-CN" sz="750">
              <a:solidFill>
                <a:srgbClr val="FFFFFF"/>
              </a:solidFill>
              <a:latin typeface="微软雅黑" panose="020B0503020204020204" charset="-122"/>
              <a:ea typeface="微软雅黑" panose="020B0503020204020204" charset="-122"/>
              <a:sym typeface="微软雅黑" panose="020B0503020204020204" charset="-122"/>
            </a:endParaRPr>
          </a:p>
          <a:p>
            <a:r>
              <a:rPr lang="zh-CN" altLang="en-US" sz="750">
                <a:solidFill>
                  <a:srgbClr val="FFFFFF"/>
                </a:solidFill>
                <a:latin typeface="微软雅黑" panose="020B0503020204020204" charset="-122"/>
                <a:ea typeface="微软雅黑" panose="020B0503020204020204" charset="-122"/>
                <a:sym typeface="微软雅黑" panose="020B0503020204020204" charset="-122"/>
              </a:rPr>
              <a:t>请在这里输入您要的内容</a:t>
            </a:r>
            <a:endParaRPr lang="en-US" altLang="zh-CN" sz="750">
              <a:solidFill>
                <a:srgbClr val="FFFFFF"/>
              </a:solidFill>
              <a:latin typeface="微软雅黑" panose="020B0503020204020204" charset="-122"/>
              <a:ea typeface="微软雅黑" panose="020B0503020204020204" charset="-122"/>
              <a:sym typeface="微软雅黑" panose="020B0503020204020204" charset="-122"/>
            </a:endParaRPr>
          </a:p>
          <a:p>
            <a:endParaRPr lang="zh-CN" altLang="en-US" sz="750">
              <a:solidFill>
                <a:srgbClr val="242D3C"/>
              </a:solidFill>
              <a:latin typeface="微软雅黑" panose="020B0503020204020204" charset="-122"/>
              <a:ea typeface="微软雅黑" panose="020B0503020204020204" charset="-122"/>
              <a:sym typeface="微软雅黑" panose="020B0503020204020204" charset="-122"/>
            </a:endParaRPr>
          </a:p>
        </p:txBody>
      </p:sp>
      <p:sp>
        <p:nvSpPr>
          <p:cNvPr id="50" name="TextBox 692"/>
          <p:cNvSpPr>
            <a:spLocks noChangeArrowheads="1"/>
          </p:cNvSpPr>
          <p:nvPr/>
        </p:nvSpPr>
        <p:spPr bwMode="auto">
          <a:xfrm>
            <a:off x="3885155" y="1425018"/>
            <a:ext cx="854807" cy="282235"/>
          </a:xfrm>
          <a:prstGeom prst="rect">
            <a:avLst/>
          </a:prstGeom>
          <a:noFill/>
          <a:ln w="9525">
            <a:noFill/>
            <a:miter lim="800000"/>
          </a:ln>
        </p:spPr>
        <p:txBody>
          <a:bodyPr wrap="none" lIns="64495" tIns="32247" rIns="64495" bIns="32247">
            <a:spAutoFit/>
          </a:bodyPr>
          <a:lstStyle/>
          <a:p>
            <a:r>
              <a:rPr lang="zh-CN" altLang="en-US" sz="1410">
                <a:solidFill>
                  <a:srgbClr val="FFFFFF"/>
                </a:solidFill>
                <a:latin typeface="微软雅黑" panose="020B0503020204020204" charset="-122"/>
                <a:ea typeface="微软雅黑" panose="020B0503020204020204" charset="-122"/>
                <a:sym typeface="Arial" panose="020B0604020202020204" pitchFamily="34" charset="0"/>
              </a:rPr>
              <a:t>添加标题</a:t>
            </a:r>
          </a:p>
        </p:txBody>
      </p:sp>
      <p:sp>
        <p:nvSpPr>
          <p:cNvPr id="51" name="矩形 1"/>
          <p:cNvSpPr>
            <a:spLocks noChangeArrowheads="1"/>
          </p:cNvSpPr>
          <p:nvPr/>
        </p:nvSpPr>
        <p:spPr bwMode="auto">
          <a:xfrm>
            <a:off x="3800046" y="1834139"/>
            <a:ext cx="1349800" cy="528071"/>
          </a:xfrm>
          <a:prstGeom prst="rect">
            <a:avLst/>
          </a:prstGeom>
          <a:noFill/>
          <a:ln w="9525">
            <a:noFill/>
            <a:miter lim="800000"/>
          </a:ln>
        </p:spPr>
        <p:txBody>
          <a:bodyPr lIns="64495" tIns="32247" rIns="64495" bIns="32247">
            <a:spAutoFit/>
          </a:bodyPr>
          <a:lstStyle/>
          <a:p>
            <a:r>
              <a:rPr lang="zh-CN" altLang="en-US" sz="750">
                <a:solidFill>
                  <a:srgbClr val="FFFFFF"/>
                </a:solidFill>
                <a:latin typeface="微软雅黑" panose="020B0503020204020204" charset="-122"/>
                <a:ea typeface="微软雅黑" panose="020B0503020204020204" charset="-122"/>
                <a:sym typeface="微软雅黑" panose="020B0503020204020204" charset="-122"/>
              </a:rPr>
              <a:t>请在这里输入您要的内容</a:t>
            </a:r>
            <a:endParaRPr lang="en-US" altLang="zh-CN" sz="750">
              <a:solidFill>
                <a:srgbClr val="FFFFFF"/>
              </a:solidFill>
              <a:latin typeface="微软雅黑" panose="020B0503020204020204" charset="-122"/>
              <a:ea typeface="微软雅黑" panose="020B0503020204020204" charset="-122"/>
              <a:sym typeface="微软雅黑" panose="020B0503020204020204" charset="-122"/>
            </a:endParaRPr>
          </a:p>
          <a:p>
            <a:r>
              <a:rPr lang="zh-CN" altLang="en-US" sz="750">
                <a:solidFill>
                  <a:srgbClr val="FFFFFF"/>
                </a:solidFill>
                <a:latin typeface="微软雅黑" panose="020B0503020204020204" charset="-122"/>
                <a:ea typeface="微软雅黑" panose="020B0503020204020204" charset="-122"/>
                <a:sym typeface="微软雅黑" panose="020B0503020204020204" charset="-122"/>
              </a:rPr>
              <a:t>请在这里输入您要的内容</a:t>
            </a:r>
            <a:endParaRPr lang="en-US" altLang="zh-CN" sz="750">
              <a:solidFill>
                <a:srgbClr val="FFFFFF"/>
              </a:solidFill>
              <a:latin typeface="微软雅黑" panose="020B0503020204020204" charset="-122"/>
              <a:ea typeface="微软雅黑" panose="020B0503020204020204" charset="-122"/>
              <a:sym typeface="微软雅黑" panose="020B0503020204020204" charset="-122"/>
            </a:endParaRPr>
          </a:p>
          <a:p>
            <a:r>
              <a:rPr lang="zh-CN" altLang="en-US" sz="750">
                <a:solidFill>
                  <a:srgbClr val="FFFFFF"/>
                </a:solidFill>
                <a:latin typeface="微软雅黑" panose="020B0503020204020204" charset="-122"/>
                <a:ea typeface="微软雅黑" panose="020B0503020204020204" charset="-122"/>
                <a:sym typeface="微软雅黑" panose="020B0503020204020204" charset="-122"/>
              </a:rPr>
              <a:t>请在这里输入您要的内容</a:t>
            </a:r>
            <a:endParaRPr lang="en-US" altLang="zh-CN" sz="750">
              <a:solidFill>
                <a:srgbClr val="FFFFFF"/>
              </a:solidFill>
              <a:latin typeface="微软雅黑" panose="020B0503020204020204" charset="-122"/>
              <a:ea typeface="微软雅黑" panose="020B0503020204020204" charset="-122"/>
              <a:sym typeface="微软雅黑" panose="020B0503020204020204" charset="-122"/>
            </a:endParaRPr>
          </a:p>
          <a:p>
            <a:endParaRPr lang="zh-CN" altLang="en-US" sz="750">
              <a:solidFill>
                <a:srgbClr val="242D3C"/>
              </a:solidFill>
              <a:latin typeface="微软雅黑" panose="020B0503020204020204" charset="-122"/>
              <a:ea typeface="微软雅黑" panose="020B0503020204020204" charset="-122"/>
              <a:sym typeface="微软雅黑" panose="020B0503020204020204" charset="-122"/>
            </a:endParaRPr>
          </a:p>
        </p:txBody>
      </p:sp>
      <p:sp>
        <p:nvSpPr>
          <p:cNvPr id="52" name="TextBox 692"/>
          <p:cNvSpPr>
            <a:spLocks noChangeArrowheads="1"/>
          </p:cNvSpPr>
          <p:nvPr/>
        </p:nvSpPr>
        <p:spPr bwMode="auto">
          <a:xfrm>
            <a:off x="5951664" y="1425018"/>
            <a:ext cx="854807" cy="282235"/>
          </a:xfrm>
          <a:prstGeom prst="rect">
            <a:avLst/>
          </a:prstGeom>
          <a:noFill/>
          <a:ln w="9525">
            <a:noFill/>
            <a:miter lim="800000"/>
          </a:ln>
        </p:spPr>
        <p:txBody>
          <a:bodyPr wrap="none" lIns="64495" tIns="32247" rIns="64495" bIns="32247">
            <a:spAutoFit/>
          </a:bodyPr>
          <a:lstStyle/>
          <a:p>
            <a:r>
              <a:rPr lang="zh-CN" altLang="en-US" sz="1410">
                <a:solidFill>
                  <a:srgbClr val="FFFFFF"/>
                </a:solidFill>
                <a:latin typeface="微软雅黑" panose="020B0503020204020204" charset="-122"/>
                <a:ea typeface="微软雅黑" panose="020B0503020204020204" charset="-122"/>
                <a:sym typeface="Arial" panose="020B0604020202020204" pitchFamily="34" charset="0"/>
              </a:rPr>
              <a:t>添加标题</a:t>
            </a:r>
          </a:p>
        </p:txBody>
      </p:sp>
      <p:sp>
        <p:nvSpPr>
          <p:cNvPr id="53" name="矩形 1"/>
          <p:cNvSpPr>
            <a:spLocks noChangeArrowheads="1"/>
          </p:cNvSpPr>
          <p:nvPr/>
        </p:nvSpPr>
        <p:spPr bwMode="auto">
          <a:xfrm>
            <a:off x="5866554" y="1834139"/>
            <a:ext cx="1349800" cy="528071"/>
          </a:xfrm>
          <a:prstGeom prst="rect">
            <a:avLst/>
          </a:prstGeom>
          <a:noFill/>
          <a:ln w="9525">
            <a:noFill/>
            <a:miter lim="800000"/>
          </a:ln>
        </p:spPr>
        <p:txBody>
          <a:bodyPr lIns="64495" tIns="32247" rIns="64495" bIns="32247">
            <a:spAutoFit/>
          </a:bodyPr>
          <a:lstStyle/>
          <a:p>
            <a:r>
              <a:rPr lang="zh-CN" altLang="en-US" sz="750">
                <a:solidFill>
                  <a:srgbClr val="FFFFFF"/>
                </a:solidFill>
                <a:latin typeface="微软雅黑" panose="020B0503020204020204" charset="-122"/>
                <a:ea typeface="微软雅黑" panose="020B0503020204020204" charset="-122"/>
                <a:sym typeface="微软雅黑" panose="020B0503020204020204" charset="-122"/>
              </a:rPr>
              <a:t>请在这里输入您要的内容</a:t>
            </a:r>
            <a:endParaRPr lang="en-US" altLang="zh-CN" sz="750">
              <a:solidFill>
                <a:srgbClr val="FFFFFF"/>
              </a:solidFill>
              <a:latin typeface="微软雅黑" panose="020B0503020204020204" charset="-122"/>
              <a:ea typeface="微软雅黑" panose="020B0503020204020204" charset="-122"/>
              <a:sym typeface="微软雅黑" panose="020B0503020204020204" charset="-122"/>
            </a:endParaRPr>
          </a:p>
          <a:p>
            <a:r>
              <a:rPr lang="zh-CN" altLang="en-US" sz="750">
                <a:solidFill>
                  <a:srgbClr val="FFFFFF"/>
                </a:solidFill>
                <a:latin typeface="微软雅黑" panose="020B0503020204020204" charset="-122"/>
                <a:ea typeface="微软雅黑" panose="020B0503020204020204" charset="-122"/>
                <a:sym typeface="微软雅黑" panose="020B0503020204020204" charset="-122"/>
              </a:rPr>
              <a:t>请在这里输入您要的内容</a:t>
            </a:r>
            <a:endParaRPr lang="en-US" altLang="zh-CN" sz="750">
              <a:solidFill>
                <a:srgbClr val="FFFFFF"/>
              </a:solidFill>
              <a:latin typeface="微软雅黑" panose="020B0503020204020204" charset="-122"/>
              <a:ea typeface="微软雅黑" panose="020B0503020204020204" charset="-122"/>
              <a:sym typeface="微软雅黑" panose="020B0503020204020204" charset="-122"/>
            </a:endParaRPr>
          </a:p>
          <a:p>
            <a:r>
              <a:rPr lang="zh-CN" altLang="en-US" sz="750">
                <a:solidFill>
                  <a:srgbClr val="FFFFFF"/>
                </a:solidFill>
                <a:latin typeface="微软雅黑" panose="020B0503020204020204" charset="-122"/>
                <a:ea typeface="微软雅黑" panose="020B0503020204020204" charset="-122"/>
                <a:sym typeface="微软雅黑" panose="020B0503020204020204" charset="-122"/>
              </a:rPr>
              <a:t>请在这里输入您要的内容</a:t>
            </a:r>
            <a:endParaRPr lang="en-US" altLang="zh-CN" sz="750">
              <a:solidFill>
                <a:srgbClr val="FFFFFF"/>
              </a:solidFill>
              <a:latin typeface="微软雅黑" panose="020B0503020204020204" charset="-122"/>
              <a:ea typeface="微软雅黑" panose="020B0503020204020204" charset="-122"/>
              <a:sym typeface="微软雅黑" panose="020B0503020204020204" charset="-122"/>
            </a:endParaRPr>
          </a:p>
          <a:p>
            <a:endParaRPr lang="zh-CN" altLang="en-US" sz="750">
              <a:solidFill>
                <a:srgbClr val="242D3C"/>
              </a:solidFill>
              <a:latin typeface="微软雅黑" panose="020B0503020204020204" charset="-122"/>
              <a:ea typeface="微软雅黑" panose="020B0503020204020204" charset="-122"/>
              <a:sym typeface="微软雅黑" panose="020B0503020204020204" charset="-122"/>
            </a:endParaRPr>
          </a:p>
        </p:txBody>
      </p:sp>
      <p:sp>
        <p:nvSpPr>
          <p:cNvPr id="54" name="TextBox 692"/>
          <p:cNvSpPr>
            <a:spLocks noChangeArrowheads="1"/>
          </p:cNvSpPr>
          <p:nvPr/>
        </p:nvSpPr>
        <p:spPr bwMode="auto">
          <a:xfrm>
            <a:off x="1003391" y="3401938"/>
            <a:ext cx="1720429" cy="542819"/>
          </a:xfrm>
          <a:prstGeom prst="rect">
            <a:avLst/>
          </a:prstGeom>
          <a:noFill/>
          <a:ln w="9525">
            <a:noFill/>
            <a:miter lim="800000"/>
          </a:ln>
        </p:spPr>
        <p:txBody>
          <a:bodyPr wrap="none" lIns="64495" tIns="32247" rIns="64495" bIns="32247">
            <a:spAutoFit/>
          </a:bodyPr>
          <a:lstStyle/>
          <a:p>
            <a:r>
              <a:rPr lang="zh-CN" altLang="en-US" sz="3105" b="1">
                <a:solidFill>
                  <a:schemeClr val="tx1">
                    <a:lumMod val="65000"/>
                    <a:lumOff val="35000"/>
                  </a:schemeClr>
                </a:solidFill>
                <a:latin typeface="微软雅黑" panose="020B0503020204020204" charset="-122"/>
                <a:ea typeface="微软雅黑" panose="020B0503020204020204" charset="-122"/>
                <a:sym typeface="Arial" panose="020B0604020202020204" pitchFamily="34" charset="0"/>
              </a:rPr>
              <a:t>添加标题</a:t>
            </a:r>
          </a:p>
        </p:txBody>
      </p:sp>
      <p:sp>
        <p:nvSpPr>
          <p:cNvPr id="55" name="矩形 1"/>
          <p:cNvSpPr>
            <a:spLocks noChangeArrowheads="1"/>
          </p:cNvSpPr>
          <p:nvPr/>
        </p:nvSpPr>
        <p:spPr bwMode="auto">
          <a:xfrm>
            <a:off x="3111708" y="3485554"/>
            <a:ext cx="4076277" cy="1106756"/>
          </a:xfrm>
          <a:prstGeom prst="rect">
            <a:avLst/>
          </a:prstGeom>
          <a:noFill/>
          <a:ln w="9525">
            <a:noFill/>
            <a:miter lim="800000"/>
          </a:ln>
        </p:spPr>
        <p:txBody>
          <a:bodyPr lIns="64495" tIns="32247" rIns="64495" bIns="32247">
            <a:spAutoFit/>
          </a:bodyPr>
          <a:lstStyle/>
          <a:p>
            <a:r>
              <a:rPr lang="zh-CN" altLang="en-US" sz="750">
                <a:solidFill>
                  <a:srgbClr val="000000"/>
                </a:solidFill>
                <a:latin typeface="微软雅黑" panose="020B0503020204020204" charset="-122"/>
                <a:ea typeface="微软雅黑" panose="020B0503020204020204" charset="-122"/>
                <a:sym typeface="微软雅黑" panose="020B0503020204020204" charset="-122"/>
              </a:rPr>
              <a:t>我们工作室致力于专业</a:t>
            </a:r>
            <a:r>
              <a:rPr lang="en-US" altLang="zh-CN" sz="750">
                <a:solidFill>
                  <a:srgbClr val="000000"/>
                </a:solidFill>
                <a:latin typeface="微软雅黑" panose="020B0503020204020204" charset="-122"/>
                <a:ea typeface="微软雅黑" panose="020B0503020204020204" charset="-122"/>
                <a:sym typeface="微软雅黑" panose="020B0503020204020204" charset="-122"/>
              </a:rPr>
              <a:t>PPT</a:t>
            </a:r>
            <a:r>
              <a:rPr lang="zh-CN" altLang="en-US" sz="750">
                <a:solidFill>
                  <a:srgbClr val="000000"/>
                </a:solidFill>
                <a:latin typeface="微软雅黑" panose="020B0503020204020204" charset="-122"/>
                <a:ea typeface="微软雅黑" panose="020B0503020204020204" charset="-122"/>
                <a:sym typeface="微软雅黑" panose="020B0503020204020204" charset="-122"/>
              </a:rPr>
              <a:t>模板的发布，课件及汇报</a:t>
            </a:r>
            <a:r>
              <a:rPr lang="en-US" altLang="zh-CN" sz="750">
                <a:solidFill>
                  <a:srgbClr val="000000"/>
                </a:solidFill>
                <a:latin typeface="微软雅黑" panose="020B0503020204020204" charset="-122"/>
                <a:ea typeface="微软雅黑" panose="020B0503020204020204" charset="-122"/>
                <a:sym typeface="微软雅黑" panose="020B0503020204020204" charset="-122"/>
              </a:rPr>
              <a:t>PPT</a:t>
            </a:r>
            <a:r>
              <a:rPr lang="zh-CN" altLang="en-US" sz="750">
                <a:solidFill>
                  <a:srgbClr val="000000"/>
                </a:solidFill>
                <a:latin typeface="微软雅黑" panose="020B0503020204020204" charset="-122"/>
                <a:ea typeface="微软雅黑" panose="020B0503020204020204" charset="-122"/>
                <a:sym typeface="微软雅黑" panose="020B0503020204020204" charset="-122"/>
              </a:rPr>
              <a:t>的美化，并为您提供专业的</a:t>
            </a:r>
            <a:r>
              <a:rPr lang="en-US" altLang="zh-CN" sz="750">
                <a:solidFill>
                  <a:srgbClr val="000000"/>
                </a:solidFill>
                <a:latin typeface="微软雅黑" panose="020B0503020204020204" charset="-122"/>
                <a:ea typeface="微软雅黑" panose="020B0503020204020204" charset="-122"/>
                <a:sym typeface="微软雅黑" panose="020B0503020204020204" charset="-122"/>
              </a:rPr>
              <a:t>PPT</a:t>
            </a:r>
            <a:r>
              <a:rPr lang="zh-CN" altLang="en-US" sz="750">
                <a:solidFill>
                  <a:srgbClr val="000000"/>
                </a:solidFill>
                <a:latin typeface="微软雅黑" panose="020B0503020204020204" charset="-122"/>
                <a:ea typeface="微软雅黑" panose="020B0503020204020204" charset="-122"/>
                <a:sym typeface="微软雅黑" panose="020B0503020204020204" charset="-122"/>
              </a:rPr>
              <a:t>个性定制服务。我们秉承“给您演示的光和热”的理念，为您分担职场压力</a:t>
            </a:r>
            <a:r>
              <a:rPr lang="en-US" altLang="zh-CN" sz="750">
                <a:solidFill>
                  <a:srgbClr val="000000"/>
                </a:solidFill>
                <a:latin typeface="微软雅黑" panose="020B0503020204020204" charset="-122"/>
                <a:ea typeface="微软雅黑" panose="020B0503020204020204" charset="-122"/>
                <a:sym typeface="微软雅黑" panose="020B0503020204020204" charset="-122"/>
              </a:rPr>
              <a:t>,</a:t>
            </a:r>
            <a:r>
              <a:rPr lang="zh-CN" altLang="en-US" sz="750">
                <a:solidFill>
                  <a:srgbClr val="000000"/>
                </a:solidFill>
                <a:latin typeface="微软雅黑" panose="020B0503020204020204" charset="-122"/>
                <a:ea typeface="微软雅黑" panose="020B0503020204020204" charset="-122"/>
                <a:sym typeface="微软雅黑" panose="020B0503020204020204" charset="-122"/>
              </a:rPr>
              <a:t>让您的每一次亮相都信心澎湃。专业的团队，完善的售后，热情的服务，科学严谨的逻辑，一丝不苟的工作态度，定能使您的发展如虎添翼！</a:t>
            </a:r>
            <a:endParaRPr lang="en-US" altLang="zh-CN" sz="750">
              <a:solidFill>
                <a:srgbClr val="000000"/>
              </a:solidFill>
              <a:latin typeface="微软雅黑" panose="020B0503020204020204" charset="-122"/>
              <a:ea typeface="微软雅黑" panose="020B0503020204020204" charset="-122"/>
              <a:sym typeface="微软雅黑" panose="020B0503020204020204" charset="-122"/>
            </a:endParaRPr>
          </a:p>
          <a:p>
            <a:endParaRPr lang="zh-CN" altLang="en-US" sz="750">
              <a:solidFill>
                <a:srgbClr val="000000"/>
              </a:solidFill>
              <a:latin typeface="微软雅黑" panose="020B0503020204020204" charset="-122"/>
              <a:ea typeface="微软雅黑" panose="020B0503020204020204" charset="-122"/>
              <a:sym typeface="微软雅黑" panose="020B0503020204020204" charset="-122"/>
            </a:endParaRPr>
          </a:p>
          <a:p>
            <a:r>
              <a:rPr lang="zh-CN" altLang="en-US" sz="750">
                <a:solidFill>
                  <a:srgbClr val="000000"/>
                </a:solidFill>
                <a:latin typeface="微软雅黑" panose="020B0503020204020204" charset="-122"/>
                <a:ea typeface="微软雅黑" panose="020B0503020204020204" charset="-122"/>
                <a:sym typeface="微软雅黑" panose="020B0503020204020204" charset="-122"/>
              </a:rPr>
              <a:t>除了模板的发布与定制，我们还为您准备了使用教程，希望能够能够更好的使用该作品，授人以鱼不如授人以渔，希望您在下班之余，能够和我们一起进步，共同感受</a:t>
            </a:r>
            <a:r>
              <a:rPr lang="en-US" altLang="zh-CN" sz="750">
                <a:solidFill>
                  <a:srgbClr val="000000"/>
                </a:solidFill>
                <a:latin typeface="微软雅黑" panose="020B0503020204020204" charset="-122"/>
                <a:ea typeface="微软雅黑" panose="020B0503020204020204" charset="-122"/>
                <a:sym typeface="微软雅黑" panose="020B0503020204020204" charset="-122"/>
              </a:rPr>
              <a:t>PPT</a:t>
            </a:r>
            <a:r>
              <a:rPr lang="zh-CN" altLang="en-US" sz="750">
                <a:solidFill>
                  <a:srgbClr val="000000"/>
                </a:solidFill>
                <a:latin typeface="微软雅黑" panose="020B0503020204020204" charset="-122"/>
                <a:ea typeface="微软雅黑" panose="020B0503020204020204" charset="-122"/>
                <a:sym typeface="微软雅黑" panose="020B0503020204020204" charset="-122"/>
              </a:rPr>
              <a:t>的巨大魅力与价值。我们诚祝您在工作中事事顺心，步步高升！最后让我们谨记：最重要的不是</a:t>
            </a:r>
            <a:r>
              <a:rPr lang="en-US" altLang="zh-CN" sz="750">
                <a:solidFill>
                  <a:srgbClr val="000000"/>
                </a:solidFill>
                <a:latin typeface="微软雅黑" panose="020B0503020204020204" charset="-122"/>
                <a:ea typeface="微软雅黑" panose="020B0503020204020204" charset="-122"/>
                <a:sym typeface="微软雅黑" panose="020B0503020204020204" charset="-122"/>
              </a:rPr>
              <a:t>PPT</a:t>
            </a:r>
            <a:r>
              <a:rPr lang="zh-CN" altLang="en-US" sz="750">
                <a:solidFill>
                  <a:srgbClr val="000000"/>
                </a:solidFill>
                <a:latin typeface="微软雅黑" panose="020B0503020204020204" charset="-122"/>
                <a:ea typeface="微软雅黑" panose="020B0503020204020204" charset="-122"/>
                <a:sym typeface="微软雅黑" panose="020B0503020204020204" charset="-122"/>
              </a:rPr>
              <a:t>，是你。</a:t>
            </a:r>
            <a:endParaRPr lang="en-US" altLang="zh-CN" sz="750">
              <a:solidFill>
                <a:srgbClr val="000000"/>
              </a:solidFill>
              <a:latin typeface="微软雅黑" panose="020B0503020204020204" charset="-122"/>
              <a:ea typeface="微软雅黑" panose="020B0503020204020204" charset="-122"/>
              <a:sym typeface="微软雅黑" panose="020B0503020204020204" charset="-122"/>
            </a:endParaRPr>
          </a:p>
          <a:p>
            <a:pPr algn="just"/>
            <a:endParaRPr lang="zh-CN" altLang="en-US" sz="750">
              <a:solidFill>
                <a:srgbClr val="595959"/>
              </a:solidFill>
              <a:latin typeface="微软雅黑" panose="020B0503020204020204" charset="-122"/>
              <a:ea typeface="微软雅黑" panose="020B0503020204020204" charset="-122"/>
              <a:sym typeface="微软雅黑" panose="020B0503020204020204" charset="-122"/>
            </a:endParaRPr>
          </a:p>
        </p:txBody>
      </p:sp>
      <p:sp>
        <p:nvSpPr>
          <p:cNvPr id="56" name="直接连接符 31"/>
          <p:cNvSpPr>
            <a:spLocks noChangeShapeType="1"/>
          </p:cNvSpPr>
          <p:nvPr/>
        </p:nvSpPr>
        <p:spPr bwMode="auto">
          <a:xfrm>
            <a:off x="1903757" y="1786358"/>
            <a:ext cx="1196006" cy="0"/>
          </a:xfrm>
          <a:prstGeom prst="line">
            <a:avLst/>
          </a:prstGeom>
          <a:noFill/>
          <a:ln w="9525">
            <a:solidFill>
              <a:schemeClr val="bg1"/>
            </a:solidFill>
            <a:miter lim="800000"/>
          </a:ln>
        </p:spPr>
        <p:txBody>
          <a:bodyPr lIns="64495" tIns="32247" rIns="64495" bIns="32247"/>
          <a:lstStyle/>
          <a:p>
            <a:endParaRPr lang="zh-CN" altLang="en-US" sz="1270"/>
          </a:p>
        </p:txBody>
      </p:sp>
      <p:sp>
        <p:nvSpPr>
          <p:cNvPr id="57" name="直接连接符 32"/>
          <p:cNvSpPr>
            <a:spLocks noChangeShapeType="1"/>
          </p:cNvSpPr>
          <p:nvPr/>
        </p:nvSpPr>
        <p:spPr bwMode="auto">
          <a:xfrm>
            <a:off x="3865745" y="1786358"/>
            <a:ext cx="1194513" cy="0"/>
          </a:xfrm>
          <a:prstGeom prst="line">
            <a:avLst/>
          </a:prstGeom>
          <a:noFill/>
          <a:ln w="9525">
            <a:solidFill>
              <a:schemeClr val="bg1"/>
            </a:solidFill>
            <a:miter lim="800000"/>
          </a:ln>
        </p:spPr>
        <p:txBody>
          <a:bodyPr lIns="64495" tIns="32247" rIns="64495" bIns="32247"/>
          <a:lstStyle/>
          <a:p>
            <a:endParaRPr lang="zh-CN" altLang="en-US" sz="1270"/>
          </a:p>
        </p:txBody>
      </p:sp>
      <p:sp>
        <p:nvSpPr>
          <p:cNvPr id="58" name="直接连接符 33"/>
          <p:cNvSpPr>
            <a:spLocks noChangeShapeType="1"/>
          </p:cNvSpPr>
          <p:nvPr/>
        </p:nvSpPr>
        <p:spPr bwMode="auto">
          <a:xfrm>
            <a:off x="5918814" y="1786358"/>
            <a:ext cx="1196007" cy="0"/>
          </a:xfrm>
          <a:prstGeom prst="line">
            <a:avLst/>
          </a:prstGeom>
          <a:noFill/>
          <a:ln w="9525">
            <a:solidFill>
              <a:schemeClr val="bg1"/>
            </a:solidFill>
            <a:miter lim="800000"/>
          </a:ln>
        </p:spPr>
        <p:txBody>
          <a:bodyPr lIns="64495" tIns="32247" rIns="64495" bIns="32247"/>
          <a:lstStyle/>
          <a:p>
            <a:endParaRPr lang="zh-CN" altLang="en-US" sz="1270"/>
          </a:p>
        </p:txBody>
      </p:sp>
      <p:sp>
        <p:nvSpPr>
          <p:cNvPr id="2" name="标题 1"/>
          <p:cNvSpPr>
            <a:spLocks noGrp="1"/>
          </p:cNvSpPr>
          <p:nvPr>
            <p:ph type="title"/>
          </p:nvPr>
        </p:nvSpPr>
        <p:spPr/>
        <p:txBody>
          <a:bodyPr/>
          <a:lstStyle/>
          <a:p>
            <a:endParaRPr lang="zh-CN" altLang="en-US"/>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left)">
                                      <p:cBhvr>
                                        <p:cTn id="13" dur="500"/>
                                        <p:tgtEl>
                                          <p:spTgt spid="3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left)">
                                      <p:cBhvr>
                                        <p:cTn id="19" dur="500"/>
                                        <p:tgtEl>
                                          <p:spTgt spid="40"/>
                                        </p:tgtEl>
                                      </p:cBhvr>
                                    </p:animEffect>
                                  </p:childTnLst>
                                </p:cTn>
                              </p:par>
                            </p:childTnLst>
                          </p:cTn>
                        </p:par>
                        <p:par>
                          <p:cTn id="20" fill="hold">
                            <p:stCondLst>
                              <p:cond delay="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1000"/>
                            </p:stCondLst>
                            <p:childTnLst>
                              <p:par>
                                <p:cTn id="27" presetID="53" presetClass="entr" presetSubtype="16"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 calcmode="lin" valueType="num">
                                      <p:cBhvr>
                                        <p:cTn id="29" dur="500" fill="hold"/>
                                        <p:tgtEl>
                                          <p:spTgt spid="47"/>
                                        </p:tgtEl>
                                        <p:attrNameLst>
                                          <p:attrName>ppt_w</p:attrName>
                                        </p:attrNameLst>
                                      </p:cBhvr>
                                      <p:tavLst>
                                        <p:tav tm="0">
                                          <p:val>
                                            <p:fltVal val="0"/>
                                          </p:val>
                                        </p:tav>
                                        <p:tav tm="100000">
                                          <p:val>
                                            <p:strVal val="#ppt_w"/>
                                          </p:val>
                                        </p:tav>
                                      </p:tavLst>
                                    </p:anim>
                                    <p:anim calcmode="lin" valueType="num">
                                      <p:cBhvr>
                                        <p:cTn id="30" dur="500" fill="hold"/>
                                        <p:tgtEl>
                                          <p:spTgt spid="47"/>
                                        </p:tgtEl>
                                        <p:attrNameLst>
                                          <p:attrName>ppt_h</p:attrName>
                                        </p:attrNameLst>
                                      </p:cBhvr>
                                      <p:tavLst>
                                        <p:tav tm="0">
                                          <p:val>
                                            <p:fltVal val="0"/>
                                          </p:val>
                                        </p:tav>
                                        <p:tav tm="100000">
                                          <p:val>
                                            <p:strVal val="#ppt_h"/>
                                          </p:val>
                                        </p:tav>
                                      </p:tavLst>
                                    </p:anim>
                                    <p:animEffect transition="in" filter="fade">
                                      <p:cBhvr>
                                        <p:cTn id="31" dur="500"/>
                                        <p:tgtEl>
                                          <p:spTgt spid="47"/>
                                        </p:tgtEl>
                                      </p:cBhvr>
                                    </p:animEffect>
                                  </p:childTnLst>
                                </p:cTn>
                              </p:par>
                            </p:childTnLst>
                          </p:cTn>
                        </p:par>
                        <p:par>
                          <p:cTn id="32" fill="hold">
                            <p:stCondLst>
                              <p:cond delay="1500"/>
                            </p:stCondLst>
                            <p:childTnLst>
                              <p:par>
                                <p:cTn id="33" presetID="14" presetClass="entr" presetSubtype="1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randombar(horizontal)">
                                      <p:cBhvr>
                                        <p:cTn id="35" dur="500"/>
                                        <p:tgtEl>
                                          <p:spTgt spid="18"/>
                                        </p:tgtEl>
                                      </p:cBhvr>
                                    </p:animEffect>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wipe(left)">
                                      <p:cBhvr>
                                        <p:cTn id="45" dur="500"/>
                                        <p:tgtEl>
                                          <p:spTgt spid="49"/>
                                        </p:tgtEl>
                                      </p:cBhvr>
                                    </p:animEffect>
                                  </p:childTnLst>
                                </p:cTn>
                              </p:par>
                            </p:childTnLst>
                          </p:cTn>
                        </p:par>
                        <p:par>
                          <p:cTn id="46" fill="hold">
                            <p:stCondLst>
                              <p:cond delay="2500"/>
                            </p:stCondLst>
                            <p:childTnLst>
                              <p:par>
                                <p:cTn id="47" presetID="53" presetClass="entr" presetSubtype="16"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p:cTn id="49" dur="500" fill="hold"/>
                                        <p:tgtEl>
                                          <p:spTgt spid="43"/>
                                        </p:tgtEl>
                                        <p:attrNameLst>
                                          <p:attrName>ppt_w</p:attrName>
                                        </p:attrNameLst>
                                      </p:cBhvr>
                                      <p:tavLst>
                                        <p:tav tm="0">
                                          <p:val>
                                            <p:fltVal val="0"/>
                                          </p:val>
                                        </p:tav>
                                        <p:tav tm="100000">
                                          <p:val>
                                            <p:strVal val="#ppt_w"/>
                                          </p:val>
                                        </p:tav>
                                      </p:tavLst>
                                    </p:anim>
                                    <p:anim calcmode="lin" valueType="num">
                                      <p:cBhvr>
                                        <p:cTn id="50" dur="500" fill="hold"/>
                                        <p:tgtEl>
                                          <p:spTgt spid="43"/>
                                        </p:tgtEl>
                                        <p:attrNameLst>
                                          <p:attrName>ppt_h</p:attrName>
                                        </p:attrNameLst>
                                      </p:cBhvr>
                                      <p:tavLst>
                                        <p:tav tm="0">
                                          <p:val>
                                            <p:fltVal val="0"/>
                                          </p:val>
                                        </p:tav>
                                        <p:tav tm="100000">
                                          <p:val>
                                            <p:strVal val="#ppt_h"/>
                                          </p:val>
                                        </p:tav>
                                      </p:tavLst>
                                    </p:anim>
                                    <p:animEffect transition="in" filter="fade">
                                      <p:cBhvr>
                                        <p:cTn id="51" dur="500"/>
                                        <p:tgtEl>
                                          <p:spTgt spid="43"/>
                                        </p:tgtEl>
                                      </p:cBhvr>
                                    </p:animEffect>
                                  </p:childTnLst>
                                </p:cTn>
                              </p:par>
                            </p:childTnLst>
                          </p:cTn>
                        </p:par>
                        <p:par>
                          <p:cTn id="52" fill="hold">
                            <p:stCondLst>
                              <p:cond delay="30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3500"/>
                            </p:stCondLst>
                            <p:childTnLst>
                              <p:par>
                                <p:cTn id="59" presetID="14" presetClass="entr" presetSubtype="10"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randombar(horizontal)">
                                      <p:cBhvr>
                                        <p:cTn id="61" dur="500"/>
                                        <p:tgtEl>
                                          <p:spTgt spid="19"/>
                                        </p:tgtEl>
                                      </p:cBhvr>
                                    </p:animEffect>
                                  </p:childTnLst>
                                </p:cTn>
                              </p:par>
                            </p:childTnLst>
                          </p:cTn>
                        </p:par>
                        <p:par>
                          <p:cTn id="62" fill="hold">
                            <p:stCondLst>
                              <p:cond delay="4000"/>
                            </p:stCondLst>
                            <p:childTnLst>
                              <p:par>
                                <p:cTn id="63" presetID="22" presetClass="entr" presetSubtype="8" fill="hold" grpId="0" nodeType="afterEffect">
                                  <p:stCondLst>
                                    <p:cond delay="0"/>
                                  </p:stCondLst>
                                  <p:childTnLst>
                                    <p:set>
                                      <p:cBhvr>
                                        <p:cTn id="64" dur="1" fill="hold">
                                          <p:stCondLst>
                                            <p:cond delay="0"/>
                                          </p:stCondLst>
                                        </p:cTn>
                                        <p:tgtEl>
                                          <p:spTgt spid="57"/>
                                        </p:tgtEl>
                                        <p:attrNameLst>
                                          <p:attrName>style.visibility</p:attrName>
                                        </p:attrNameLst>
                                      </p:cBhvr>
                                      <p:to>
                                        <p:strVal val="visible"/>
                                      </p:to>
                                    </p:set>
                                    <p:animEffect transition="in" filter="wipe(left)">
                                      <p:cBhvr>
                                        <p:cTn id="65" dur="500"/>
                                        <p:tgtEl>
                                          <p:spTgt spid="57"/>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50"/>
                                        </p:tgtEl>
                                        <p:attrNameLst>
                                          <p:attrName>style.visibility</p:attrName>
                                        </p:attrNameLst>
                                      </p:cBhvr>
                                      <p:to>
                                        <p:strVal val="visible"/>
                                      </p:to>
                                    </p:set>
                                    <p:animEffect transition="in" filter="wipe(left)">
                                      <p:cBhvr>
                                        <p:cTn id="68" dur="500"/>
                                        <p:tgtEl>
                                          <p:spTgt spid="50"/>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wipe(left)">
                                      <p:cBhvr>
                                        <p:cTn id="71" dur="500"/>
                                        <p:tgtEl>
                                          <p:spTgt spid="51"/>
                                        </p:tgtEl>
                                      </p:cBhvr>
                                    </p:animEffect>
                                  </p:childTnLst>
                                </p:cTn>
                              </p:par>
                            </p:childTnLst>
                          </p:cTn>
                        </p:par>
                        <p:par>
                          <p:cTn id="72" fill="hold">
                            <p:stCondLst>
                              <p:cond delay="45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00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5500"/>
                            </p:stCondLst>
                            <p:childTnLst>
                              <p:par>
                                <p:cTn id="85" presetID="14" presetClass="entr" presetSubtype="1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randombar(horizontal)">
                                      <p:cBhvr>
                                        <p:cTn id="87" dur="500"/>
                                        <p:tgtEl>
                                          <p:spTgt spid="35"/>
                                        </p:tgtEl>
                                      </p:cBhvr>
                                    </p:animEffect>
                                  </p:childTnLst>
                                </p:cTn>
                              </p:par>
                            </p:childTnLst>
                          </p:cTn>
                        </p:par>
                        <p:par>
                          <p:cTn id="88" fill="hold">
                            <p:stCondLst>
                              <p:cond delay="6000"/>
                            </p:stCondLst>
                            <p:childTnLst>
                              <p:par>
                                <p:cTn id="89" presetID="22" presetClass="entr" presetSubtype="8"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wipe(left)">
                                      <p:cBhvr>
                                        <p:cTn id="91" dur="500"/>
                                        <p:tgtEl>
                                          <p:spTgt spid="58"/>
                                        </p:tgtEl>
                                      </p:cBhvr>
                                    </p:animEffect>
                                  </p:childTnLst>
                                </p:cTn>
                              </p:par>
                            </p:childTnLst>
                          </p:cTn>
                        </p:par>
                        <p:par>
                          <p:cTn id="92" fill="hold">
                            <p:stCondLst>
                              <p:cond delay="6500"/>
                            </p:stCondLst>
                            <p:childTnLst>
                              <p:par>
                                <p:cTn id="93" presetID="22" presetClass="entr" presetSubtype="8" fill="hold" grpId="0" nodeType="afterEffect">
                                  <p:stCondLst>
                                    <p:cond delay="0"/>
                                  </p:stCondLst>
                                  <p:childTnLst>
                                    <p:set>
                                      <p:cBhvr>
                                        <p:cTn id="94" dur="1" fill="hold">
                                          <p:stCondLst>
                                            <p:cond delay="0"/>
                                          </p:stCondLst>
                                        </p:cTn>
                                        <p:tgtEl>
                                          <p:spTgt spid="53"/>
                                        </p:tgtEl>
                                        <p:attrNameLst>
                                          <p:attrName>style.visibility</p:attrName>
                                        </p:attrNameLst>
                                      </p:cBhvr>
                                      <p:to>
                                        <p:strVal val="visible"/>
                                      </p:to>
                                    </p:set>
                                    <p:animEffect transition="in" filter="wipe(left)">
                                      <p:cBhvr>
                                        <p:cTn id="95" dur="500"/>
                                        <p:tgtEl>
                                          <p:spTgt spid="53"/>
                                        </p:tgtEl>
                                      </p:cBhvr>
                                    </p:animEffect>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wipe(left)">
                                      <p:cBhvr>
                                        <p:cTn id="99" dur="500"/>
                                        <p:tgtEl>
                                          <p:spTgt spid="52"/>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 calcmode="lin" valueType="num">
                                      <p:cBhvr>
                                        <p:cTn id="103" dur="500" fill="hold"/>
                                        <p:tgtEl>
                                          <p:spTgt spid="54"/>
                                        </p:tgtEl>
                                        <p:attrNameLst>
                                          <p:attrName>ppt_w</p:attrName>
                                        </p:attrNameLst>
                                      </p:cBhvr>
                                      <p:tavLst>
                                        <p:tav tm="0">
                                          <p:val>
                                            <p:fltVal val="0"/>
                                          </p:val>
                                        </p:tav>
                                        <p:tav tm="100000">
                                          <p:val>
                                            <p:strVal val="#ppt_w"/>
                                          </p:val>
                                        </p:tav>
                                      </p:tavLst>
                                    </p:anim>
                                    <p:anim calcmode="lin" valueType="num">
                                      <p:cBhvr>
                                        <p:cTn id="104" dur="500" fill="hold"/>
                                        <p:tgtEl>
                                          <p:spTgt spid="54"/>
                                        </p:tgtEl>
                                        <p:attrNameLst>
                                          <p:attrName>ppt_h</p:attrName>
                                        </p:attrNameLst>
                                      </p:cBhvr>
                                      <p:tavLst>
                                        <p:tav tm="0">
                                          <p:val>
                                            <p:fltVal val="0"/>
                                          </p:val>
                                        </p:tav>
                                        <p:tav tm="100000">
                                          <p:val>
                                            <p:strVal val="#ppt_h"/>
                                          </p:val>
                                        </p:tav>
                                      </p:tavLst>
                                    </p:anim>
                                    <p:animEffect transition="in" filter="fade">
                                      <p:cBhvr>
                                        <p:cTn id="105" dur="500"/>
                                        <p:tgtEl>
                                          <p:spTgt spid="54"/>
                                        </p:tgtEl>
                                      </p:cBhvr>
                                    </p:animEffect>
                                  </p:childTnLst>
                                </p:cTn>
                              </p:par>
                            </p:childTnLst>
                          </p:cTn>
                        </p:par>
                        <p:par>
                          <p:cTn id="106" fill="hold">
                            <p:stCondLst>
                              <p:cond delay="8000"/>
                            </p:stCondLst>
                            <p:childTnLst>
                              <p:par>
                                <p:cTn id="107" presetID="41" presetClass="entr" presetSubtype="0" fill="hold" grpId="0" nodeType="afterEffect">
                                  <p:stCondLst>
                                    <p:cond delay="0"/>
                                  </p:stCondLst>
                                  <p:iterate type="lt">
                                    <p:tmPct val="10000"/>
                                  </p:iterate>
                                  <p:childTnLst>
                                    <p:set>
                                      <p:cBhvr>
                                        <p:cTn id="108" dur="1" fill="hold">
                                          <p:stCondLst>
                                            <p:cond delay="0"/>
                                          </p:stCondLst>
                                        </p:cTn>
                                        <p:tgtEl>
                                          <p:spTgt spid="55"/>
                                        </p:tgtEl>
                                        <p:attrNameLst>
                                          <p:attrName>style.visibility</p:attrName>
                                        </p:attrNameLst>
                                      </p:cBhvr>
                                      <p:to>
                                        <p:strVal val="visible"/>
                                      </p:to>
                                    </p:set>
                                    <p:anim calcmode="lin" valueType="num">
                                      <p:cBhvr>
                                        <p:cTn id="109" dur="50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110" dur="500" fill="hold"/>
                                        <p:tgtEl>
                                          <p:spTgt spid="55"/>
                                        </p:tgtEl>
                                        <p:attrNameLst>
                                          <p:attrName>ppt_y</p:attrName>
                                        </p:attrNameLst>
                                      </p:cBhvr>
                                      <p:tavLst>
                                        <p:tav tm="0">
                                          <p:val>
                                            <p:strVal val="#ppt_y"/>
                                          </p:val>
                                        </p:tav>
                                        <p:tav tm="100000">
                                          <p:val>
                                            <p:strVal val="#ppt_y"/>
                                          </p:val>
                                        </p:tav>
                                      </p:tavLst>
                                    </p:anim>
                                    <p:anim calcmode="lin" valueType="num">
                                      <p:cBhvr>
                                        <p:cTn id="111" dur="50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112" dur="50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113" dur="500" tmFilter="0,0; .5, 1; 1, 1"/>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7" grpId="0" animBg="1"/>
      <p:bldP spid="48" grpId="0"/>
      <p:bldP spid="49" grpId="0"/>
      <p:bldP spid="50" grpId="0"/>
      <p:bldP spid="51" grpId="0"/>
      <p:bldP spid="52" grpId="0"/>
      <p:bldP spid="53" grpId="0"/>
      <p:bldP spid="54" grpId="0"/>
      <p:bldP spid="55" grpId="0"/>
      <p:bldP spid="56" grpId="0" animBg="1"/>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椭圆 215"/>
          <p:cNvSpPr/>
          <p:nvPr/>
        </p:nvSpPr>
        <p:spPr>
          <a:xfrm>
            <a:off x="3479020" y="3994715"/>
            <a:ext cx="1755935" cy="262793"/>
          </a:xfrm>
          <a:prstGeom prst="ellipse">
            <a:avLst/>
          </a:prstGeom>
          <a:gradFill flip="none" rotWithShape="1">
            <a:gsLst>
              <a:gs pos="0">
                <a:schemeClr val="tx1">
                  <a:alpha val="62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910590">
              <a:defRPr/>
            </a:pPr>
            <a:endParaRPr lang="zh-CN" altLang="en-US" sz="1270"/>
          </a:p>
        </p:txBody>
      </p:sp>
      <p:grpSp>
        <p:nvGrpSpPr>
          <p:cNvPr id="217" name="组合 216"/>
          <p:cNvGrpSpPr/>
          <p:nvPr/>
        </p:nvGrpSpPr>
        <p:grpSpPr bwMode="auto">
          <a:xfrm>
            <a:off x="3543226" y="1451895"/>
            <a:ext cx="1615579" cy="2677203"/>
            <a:chOff x="3546995" y="2016281"/>
            <a:chExt cx="1616382" cy="2709799"/>
          </a:xfrm>
        </p:grpSpPr>
        <p:sp>
          <p:nvSpPr>
            <p:cNvPr id="218" name="Freeform 33"/>
            <p:cNvSpPr/>
            <p:nvPr/>
          </p:nvSpPr>
          <p:spPr bwMode="auto">
            <a:xfrm>
              <a:off x="3546995" y="2016281"/>
              <a:ext cx="1616382" cy="2028193"/>
            </a:xfrm>
            <a:custGeom>
              <a:avLst/>
              <a:gdLst>
                <a:gd name="T0" fmla="*/ 249 w 498"/>
                <a:gd name="T1" fmla="*/ 0 h 625"/>
                <a:gd name="T2" fmla="*/ 0 w 498"/>
                <a:gd name="T3" fmla="*/ 240 h 625"/>
                <a:gd name="T4" fmla="*/ 17 w 498"/>
                <a:gd name="T5" fmla="*/ 328 h 625"/>
                <a:gd name="T6" fmla="*/ 17 w 498"/>
                <a:gd name="T7" fmla="*/ 328 h 625"/>
                <a:gd name="T8" fmla="*/ 31 w 498"/>
                <a:gd name="T9" fmla="*/ 356 h 625"/>
                <a:gd name="T10" fmla="*/ 95 w 498"/>
                <a:gd name="T11" fmla="*/ 488 h 625"/>
                <a:gd name="T12" fmla="*/ 108 w 498"/>
                <a:gd name="T13" fmla="*/ 539 h 625"/>
                <a:gd name="T14" fmla="*/ 115 w 498"/>
                <a:gd name="T15" fmla="*/ 588 h 625"/>
                <a:gd name="T16" fmla="*/ 153 w 498"/>
                <a:gd name="T17" fmla="*/ 625 h 625"/>
                <a:gd name="T18" fmla="*/ 249 w 498"/>
                <a:gd name="T19" fmla="*/ 625 h 625"/>
                <a:gd name="T20" fmla="*/ 344 w 498"/>
                <a:gd name="T21" fmla="*/ 625 h 625"/>
                <a:gd name="T22" fmla="*/ 382 w 498"/>
                <a:gd name="T23" fmla="*/ 588 h 625"/>
                <a:gd name="T24" fmla="*/ 390 w 498"/>
                <a:gd name="T25" fmla="*/ 539 h 625"/>
                <a:gd name="T26" fmla="*/ 403 w 498"/>
                <a:gd name="T27" fmla="*/ 488 h 625"/>
                <a:gd name="T28" fmla="*/ 467 w 498"/>
                <a:gd name="T29" fmla="*/ 356 h 625"/>
                <a:gd name="T30" fmla="*/ 480 w 498"/>
                <a:gd name="T31" fmla="*/ 328 h 625"/>
                <a:gd name="T32" fmla="*/ 480 w 498"/>
                <a:gd name="T33" fmla="*/ 328 h 625"/>
                <a:gd name="T34" fmla="*/ 498 w 498"/>
                <a:gd name="T35" fmla="*/ 240 h 625"/>
                <a:gd name="T36" fmla="*/ 249 w 498"/>
                <a:gd name="T37" fmla="*/ 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8" h="625">
                  <a:moveTo>
                    <a:pt x="249" y="0"/>
                  </a:moveTo>
                  <a:cubicBezTo>
                    <a:pt x="113" y="0"/>
                    <a:pt x="0" y="107"/>
                    <a:pt x="0" y="240"/>
                  </a:cubicBezTo>
                  <a:cubicBezTo>
                    <a:pt x="0" y="271"/>
                    <a:pt x="6" y="301"/>
                    <a:pt x="17" y="328"/>
                  </a:cubicBezTo>
                  <a:cubicBezTo>
                    <a:pt x="17" y="328"/>
                    <a:pt x="17" y="328"/>
                    <a:pt x="17" y="328"/>
                  </a:cubicBezTo>
                  <a:cubicBezTo>
                    <a:pt x="21" y="338"/>
                    <a:pt x="26" y="347"/>
                    <a:pt x="31" y="356"/>
                  </a:cubicBezTo>
                  <a:cubicBezTo>
                    <a:pt x="48" y="391"/>
                    <a:pt x="77" y="451"/>
                    <a:pt x="95" y="488"/>
                  </a:cubicBezTo>
                  <a:cubicBezTo>
                    <a:pt x="95" y="488"/>
                    <a:pt x="108" y="525"/>
                    <a:pt x="108" y="539"/>
                  </a:cubicBezTo>
                  <a:cubicBezTo>
                    <a:pt x="108" y="554"/>
                    <a:pt x="109" y="576"/>
                    <a:pt x="115" y="588"/>
                  </a:cubicBezTo>
                  <a:cubicBezTo>
                    <a:pt x="119" y="595"/>
                    <a:pt x="129" y="612"/>
                    <a:pt x="153" y="625"/>
                  </a:cubicBezTo>
                  <a:cubicBezTo>
                    <a:pt x="249" y="625"/>
                    <a:pt x="249" y="625"/>
                    <a:pt x="249" y="625"/>
                  </a:cubicBezTo>
                  <a:cubicBezTo>
                    <a:pt x="344" y="625"/>
                    <a:pt x="344" y="625"/>
                    <a:pt x="344" y="625"/>
                  </a:cubicBezTo>
                  <a:cubicBezTo>
                    <a:pt x="368" y="612"/>
                    <a:pt x="379" y="595"/>
                    <a:pt x="382" y="588"/>
                  </a:cubicBezTo>
                  <a:cubicBezTo>
                    <a:pt x="388" y="576"/>
                    <a:pt x="390" y="554"/>
                    <a:pt x="390" y="539"/>
                  </a:cubicBezTo>
                  <a:cubicBezTo>
                    <a:pt x="390" y="525"/>
                    <a:pt x="403" y="488"/>
                    <a:pt x="403" y="488"/>
                  </a:cubicBezTo>
                  <a:cubicBezTo>
                    <a:pt x="420" y="451"/>
                    <a:pt x="450" y="391"/>
                    <a:pt x="467" y="356"/>
                  </a:cubicBezTo>
                  <a:cubicBezTo>
                    <a:pt x="472" y="347"/>
                    <a:pt x="476" y="338"/>
                    <a:pt x="480" y="328"/>
                  </a:cubicBezTo>
                  <a:cubicBezTo>
                    <a:pt x="480" y="328"/>
                    <a:pt x="480" y="328"/>
                    <a:pt x="480" y="328"/>
                  </a:cubicBezTo>
                  <a:cubicBezTo>
                    <a:pt x="492" y="301"/>
                    <a:pt x="498" y="271"/>
                    <a:pt x="498" y="240"/>
                  </a:cubicBezTo>
                  <a:cubicBezTo>
                    <a:pt x="498" y="107"/>
                    <a:pt x="385" y="0"/>
                    <a:pt x="249" y="0"/>
                  </a:cubicBezTo>
                  <a:close/>
                </a:path>
              </a:pathLst>
            </a:custGeom>
            <a:solidFill>
              <a:schemeClr val="bg1">
                <a:lumMod val="85000"/>
              </a:schemeClr>
            </a:solidFill>
            <a:ln>
              <a:noFill/>
            </a:ln>
          </p:spPr>
          <p:txBody>
            <a:bodyPr/>
            <a:lstStyle/>
            <a:p>
              <a:pPr defTabSz="910590">
                <a:defRPr/>
              </a:pPr>
              <a:endParaRPr lang="zh-CN" altLang="en-US" sz="1270"/>
            </a:p>
          </p:txBody>
        </p:sp>
        <p:sp>
          <p:nvSpPr>
            <p:cNvPr id="219" name="Freeform 33"/>
            <p:cNvSpPr/>
            <p:nvPr/>
          </p:nvSpPr>
          <p:spPr bwMode="auto">
            <a:xfrm>
              <a:off x="3587329" y="2067666"/>
              <a:ext cx="1535712" cy="1925424"/>
            </a:xfrm>
            <a:custGeom>
              <a:avLst/>
              <a:gdLst>
                <a:gd name="T0" fmla="*/ 249 w 498"/>
                <a:gd name="T1" fmla="*/ 0 h 625"/>
                <a:gd name="T2" fmla="*/ 0 w 498"/>
                <a:gd name="T3" fmla="*/ 240 h 625"/>
                <a:gd name="T4" fmla="*/ 17 w 498"/>
                <a:gd name="T5" fmla="*/ 328 h 625"/>
                <a:gd name="T6" fmla="*/ 17 w 498"/>
                <a:gd name="T7" fmla="*/ 328 h 625"/>
                <a:gd name="T8" fmla="*/ 31 w 498"/>
                <a:gd name="T9" fmla="*/ 356 h 625"/>
                <a:gd name="T10" fmla="*/ 95 w 498"/>
                <a:gd name="T11" fmla="*/ 488 h 625"/>
                <a:gd name="T12" fmla="*/ 108 w 498"/>
                <a:gd name="T13" fmla="*/ 539 h 625"/>
                <a:gd name="T14" fmla="*/ 115 w 498"/>
                <a:gd name="T15" fmla="*/ 588 h 625"/>
                <a:gd name="T16" fmla="*/ 153 w 498"/>
                <a:gd name="T17" fmla="*/ 625 h 625"/>
                <a:gd name="T18" fmla="*/ 249 w 498"/>
                <a:gd name="T19" fmla="*/ 625 h 625"/>
                <a:gd name="T20" fmla="*/ 344 w 498"/>
                <a:gd name="T21" fmla="*/ 625 h 625"/>
                <a:gd name="T22" fmla="*/ 382 w 498"/>
                <a:gd name="T23" fmla="*/ 588 h 625"/>
                <a:gd name="T24" fmla="*/ 390 w 498"/>
                <a:gd name="T25" fmla="*/ 539 h 625"/>
                <a:gd name="T26" fmla="*/ 403 w 498"/>
                <a:gd name="T27" fmla="*/ 488 h 625"/>
                <a:gd name="T28" fmla="*/ 467 w 498"/>
                <a:gd name="T29" fmla="*/ 356 h 625"/>
                <a:gd name="T30" fmla="*/ 480 w 498"/>
                <a:gd name="T31" fmla="*/ 328 h 625"/>
                <a:gd name="T32" fmla="*/ 480 w 498"/>
                <a:gd name="T33" fmla="*/ 328 h 625"/>
                <a:gd name="T34" fmla="*/ 498 w 498"/>
                <a:gd name="T35" fmla="*/ 240 h 625"/>
                <a:gd name="T36" fmla="*/ 249 w 498"/>
                <a:gd name="T37" fmla="*/ 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8" h="625">
                  <a:moveTo>
                    <a:pt x="249" y="0"/>
                  </a:moveTo>
                  <a:cubicBezTo>
                    <a:pt x="113" y="0"/>
                    <a:pt x="0" y="107"/>
                    <a:pt x="0" y="240"/>
                  </a:cubicBezTo>
                  <a:cubicBezTo>
                    <a:pt x="0" y="271"/>
                    <a:pt x="6" y="301"/>
                    <a:pt x="17" y="328"/>
                  </a:cubicBezTo>
                  <a:cubicBezTo>
                    <a:pt x="17" y="328"/>
                    <a:pt x="17" y="328"/>
                    <a:pt x="17" y="328"/>
                  </a:cubicBezTo>
                  <a:cubicBezTo>
                    <a:pt x="21" y="338"/>
                    <a:pt x="26" y="347"/>
                    <a:pt x="31" y="356"/>
                  </a:cubicBezTo>
                  <a:cubicBezTo>
                    <a:pt x="48" y="391"/>
                    <a:pt x="77" y="451"/>
                    <a:pt x="95" y="488"/>
                  </a:cubicBezTo>
                  <a:cubicBezTo>
                    <a:pt x="95" y="488"/>
                    <a:pt x="108" y="525"/>
                    <a:pt x="108" y="539"/>
                  </a:cubicBezTo>
                  <a:cubicBezTo>
                    <a:pt x="108" y="554"/>
                    <a:pt x="109" y="576"/>
                    <a:pt x="115" y="588"/>
                  </a:cubicBezTo>
                  <a:cubicBezTo>
                    <a:pt x="119" y="595"/>
                    <a:pt x="129" y="612"/>
                    <a:pt x="153" y="625"/>
                  </a:cubicBezTo>
                  <a:cubicBezTo>
                    <a:pt x="249" y="625"/>
                    <a:pt x="249" y="625"/>
                    <a:pt x="249" y="625"/>
                  </a:cubicBezTo>
                  <a:cubicBezTo>
                    <a:pt x="344" y="625"/>
                    <a:pt x="344" y="625"/>
                    <a:pt x="344" y="625"/>
                  </a:cubicBezTo>
                  <a:cubicBezTo>
                    <a:pt x="368" y="612"/>
                    <a:pt x="379" y="595"/>
                    <a:pt x="382" y="588"/>
                  </a:cubicBezTo>
                  <a:cubicBezTo>
                    <a:pt x="388" y="576"/>
                    <a:pt x="390" y="554"/>
                    <a:pt x="390" y="539"/>
                  </a:cubicBezTo>
                  <a:cubicBezTo>
                    <a:pt x="390" y="525"/>
                    <a:pt x="403" y="488"/>
                    <a:pt x="403" y="488"/>
                  </a:cubicBezTo>
                  <a:cubicBezTo>
                    <a:pt x="420" y="451"/>
                    <a:pt x="450" y="391"/>
                    <a:pt x="467" y="356"/>
                  </a:cubicBezTo>
                  <a:cubicBezTo>
                    <a:pt x="472" y="347"/>
                    <a:pt x="476" y="338"/>
                    <a:pt x="480" y="328"/>
                  </a:cubicBezTo>
                  <a:cubicBezTo>
                    <a:pt x="480" y="328"/>
                    <a:pt x="480" y="328"/>
                    <a:pt x="480" y="328"/>
                  </a:cubicBezTo>
                  <a:cubicBezTo>
                    <a:pt x="492" y="301"/>
                    <a:pt x="498" y="271"/>
                    <a:pt x="498" y="240"/>
                  </a:cubicBezTo>
                  <a:cubicBezTo>
                    <a:pt x="498" y="107"/>
                    <a:pt x="385" y="0"/>
                    <a:pt x="249" y="0"/>
                  </a:cubicBezTo>
                  <a:close/>
                </a:path>
              </a:pathLst>
            </a:custGeom>
            <a:solidFill>
              <a:schemeClr val="bg1">
                <a:lumMod val="95000"/>
              </a:schemeClr>
            </a:solidFill>
            <a:ln>
              <a:noFill/>
            </a:ln>
          </p:spPr>
          <p:txBody>
            <a:bodyPr/>
            <a:lstStyle/>
            <a:p>
              <a:pPr defTabSz="910590">
                <a:defRPr/>
              </a:pPr>
              <a:endParaRPr lang="zh-CN" altLang="en-US" sz="1270"/>
            </a:p>
          </p:txBody>
        </p:sp>
        <p:grpSp>
          <p:nvGrpSpPr>
            <p:cNvPr id="6356" name="组合 219"/>
            <p:cNvGrpSpPr/>
            <p:nvPr/>
          </p:nvGrpSpPr>
          <p:grpSpPr bwMode="auto">
            <a:xfrm>
              <a:off x="3999883" y="4025097"/>
              <a:ext cx="716912" cy="700983"/>
              <a:chOff x="3759201" y="3508375"/>
              <a:chExt cx="828024" cy="809626"/>
            </a:xfrm>
          </p:grpSpPr>
          <p:sp>
            <p:nvSpPr>
              <p:cNvPr id="6357" name="Freeform 6"/>
              <p:cNvSpPr/>
              <p:nvPr/>
            </p:nvSpPr>
            <p:spPr bwMode="auto">
              <a:xfrm>
                <a:off x="3764900" y="3508375"/>
                <a:ext cx="822325" cy="757238"/>
              </a:xfrm>
              <a:custGeom>
                <a:avLst/>
                <a:gdLst>
                  <a:gd name="T0" fmla="*/ 2147483647 w 220"/>
                  <a:gd name="T1" fmla="*/ 0 h 202"/>
                  <a:gd name="T2" fmla="*/ 2147483647 w 220"/>
                  <a:gd name="T3" fmla="*/ 42157914 h 202"/>
                  <a:gd name="T4" fmla="*/ 2147483647 w 220"/>
                  <a:gd name="T5" fmla="*/ 196739429 h 202"/>
                  <a:gd name="T6" fmla="*/ 2147483647 w 220"/>
                  <a:gd name="T7" fmla="*/ 224843455 h 202"/>
                  <a:gd name="T8" fmla="*/ 2147483647 w 220"/>
                  <a:gd name="T9" fmla="*/ 337267058 h 202"/>
                  <a:gd name="T10" fmla="*/ 2147483647 w 220"/>
                  <a:gd name="T11" fmla="*/ 491848573 h 202"/>
                  <a:gd name="T12" fmla="*/ 2147483647 w 220"/>
                  <a:gd name="T13" fmla="*/ 590218288 h 202"/>
                  <a:gd name="T14" fmla="*/ 2147483647 w 220"/>
                  <a:gd name="T15" fmla="*/ 674534115 h 202"/>
                  <a:gd name="T16" fmla="*/ 2147483647 w 220"/>
                  <a:gd name="T17" fmla="*/ 772903830 h 202"/>
                  <a:gd name="T18" fmla="*/ 2147483647 w 220"/>
                  <a:gd name="T19" fmla="*/ 927481597 h 202"/>
                  <a:gd name="T20" fmla="*/ 2147483647 w 220"/>
                  <a:gd name="T21" fmla="*/ 997747285 h 202"/>
                  <a:gd name="T22" fmla="*/ 2147483647 w 220"/>
                  <a:gd name="T23" fmla="*/ 1124221026 h 202"/>
                  <a:gd name="T24" fmla="*/ 2147483647 w 220"/>
                  <a:gd name="T25" fmla="*/ 1250698515 h 202"/>
                  <a:gd name="T26" fmla="*/ 2147483647 w 220"/>
                  <a:gd name="T27" fmla="*/ 1363118369 h 202"/>
                  <a:gd name="T28" fmla="*/ 2147483647 w 220"/>
                  <a:gd name="T29" fmla="*/ 1433384057 h 202"/>
                  <a:gd name="T30" fmla="*/ 2147483647 w 220"/>
                  <a:gd name="T31" fmla="*/ 1517699885 h 202"/>
                  <a:gd name="T32" fmla="*/ 2147483647 w 220"/>
                  <a:gd name="T33" fmla="*/ 1630123487 h 202"/>
                  <a:gd name="T34" fmla="*/ 2147483647 w 220"/>
                  <a:gd name="T35" fmla="*/ 1756597227 h 202"/>
                  <a:gd name="T36" fmla="*/ 2147483647 w 220"/>
                  <a:gd name="T37" fmla="*/ 1840913055 h 202"/>
                  <a:gd name="T38" fmla="*/ 2147483647 w 220"/>
                  <a:gd name="T39" fmla="*/ 1939282769 h 202"/>
                  <a:gd name="T40" fmla="*/ 2147483647 w 220"/>
                  <a:gd name="T41" fmla="*/ 2037652484 h 202"/>
                  <a:gd name="T42" fmla="*/ 2147483647 w 220"/>
                  <a:gd name="T43" fmla="*/ 2147483647 h 202"/>
                  <a:gd name="T44" fmla="*/ 2147483647 w 220"/>
                  <a:gd name="T45" fmla="*/ 2147483647 h 202"/>
                  <a:gd name="T46" fmla="*/ 852257630 w 220"/>
                  <a:gd name="T47" fmla="*/ 2147483647 h 202"/>
                  <a:gd name="T48" fmla="*/ 181629165 w 220"/>
                  <a:gd name="T49" fmla="*/ 2147483647 h 202"/>
                  <a:gd name="T50" fmla="*/ 167657116 w 220"/>
                  <a:gd name="T51" fmla="*/ 2136022199 h 202"/>
                  <a:gd name="T52" fmla="*/ 125744706 w 220"/>
                  <a:gd name="T53" fmla="*/ 1995494570 h 202"/>
                  <a:gd name="T54" fmla="*/ 27944099 w 220"/>
                  <a:gd name="T55" fmla="*/ 1897124856 h 202"/>
                  <a:gd name="T56" fmla="*/ 69856509 w 220"/>
                  <a:gd name="T57" fmla="*/ 1770651115 h 202"/>
                  <a:gd name="T58" fmla="*/ 111772657 w 220"/>
                  <a:gd name="T59" fmla="*/ 1672281400 h 202"/>
                  <a:gd name="T60" fmla="*/ 55884459 w 220"/>
                  <a:gd name="T61" fmla="*/ 1517699885 h 202"/>
                  <a:gd name="T62" fmla="*/ 41916148 w 220"/>
                  <a:gd name="T63" fmla="*/ 1363118369 h 202"/>
                  <a:gd name="T64" fmla="*/ 111772657 w 220"/>
                  <a:gd name="T65" fmla="*/ 1278802542 h 202"/>
                  <a:gd name="T66" fmla="*/ 111772657 w 220"/>
                  <a:gd name="T67" fmla="*/ 1194486714 h 202"/>
                  <a:gd name="T68" fmla="*/ 27944099 w 220"/>
                  <a:gd name="T69" fmla="*/ 1068009225 h 202"/>
                  <a:gd name="T70" fmla="*/ 69856509 w 220"/>
                  <a:gd name="T71" fmla="*/ 927481597 h 202"/>
                  <a:gd name="T72" fmla="*/ 125744706 w 220"/>
                  <a:gd name="T73" fmla="*/ 857219657 h 202"/>
                  <a:gd name="T74" fmla="*/ 111772657 w 220"/>
                  <a:gd name="T75" fmla="*/ 758849942 h 202"/>
                  <a:gd name="T76" fmla="*/ 27944099 w 220"/>
                  <a:gd name="T77" fmla="*/ 618322314 h 202"/>
                  <a:gd name="T78" fmla="*/ 27944099 w 220"/>
                  <a:gd name="T79" fmla="*/ 224843455 h 202"/>
                  <a:gd name="T80" fmla="*/ 27944099 w 220"/>
                  <a:gd name="T81" fmla="*/ 154581516 h 202"/>
                  <a:gd name="T82" fmla="*/ 27944099 w 220"/>
                  <a:gd name="T83" fmla="*/ 14053887 h 202"/>
                  <a:gd name="T84" fmla="*/ 0 w 220"/>
                  <a:gd name="T85" fmla="*/ 0 h 202"/>
                  <a:gd name="T86" fmla="*/ 2147483647 w 220"/>
                  <a:gd name="T87" fmla="*/ 0 h 20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20" h="202">
                    <a:moveTo>
                      <a:pt x="216" y="0"/>
                    </a:moveTo>
                    <a:cubicBezTo>
                      <a:pt x="213" y="3"/>
                      <a:pt x="213" y="3"/>
                      <a:pt x="213" y="3"/>
                    </a:cubicBezTo>
                    <a:cubicBezTo>
                      <a:pt x="213" y="14"/>
                      <a:pt x="213" y="14"/>
                      <a:pt x="213" y="14"/>
                    </a:cubicBezTo>
                    <a:cubicBezTo>
                      <a:pt x="211" y="16"/>
                      <a:pt x="211" y="16"/>
                      <a:pt x="211" y="16"/>
                    </a:cubicBezTo>
                    <a:cubicBezTo>
                      <a:pt x="211" y="16"/>
                      <a:pt x="216" y="20"/>
                      <a:pt x="218" y="24"/>
                    </a:cubicBezTo>
                    <a:cubicBezTo>
                      <a:pt x="220" y="28"/>
                      <a:pt x="220" y="33"/>
                      <a:pt x="217" y="35"/>
                    </a:cubicBezTo>
                    <a:cubicBezTo>
                      <a:pt x="214" y="38"/>
                      <a:pt x="210" y="39"/>
                      <a:pt x="210" y="42"/>
                    </a:cubicBezTo>
                    <a:cubicBezTo>
                      <a:pt x="210" y="44"/>
                      <a:pt x="209" y="48"/>
                      <a:pt x="209" y="48"/>
                    </a:cubicBezTo>
                    <a:cubicBezTo>
                      <a:pt x="209" y="48"/>
                      <a:pt x="216" y="51"/>
                      <a:pt x="217" y="55"/>
                    </a:cubicBezTo>
                    <a:cubicBezTo>
                      <a:pt x="219" y="60"/>
                      <a:pt x="218" y="64"/>
                      <a:pt x="216" y="66"/>
                    </a:cubicBezTo>
                    <a:cubicBezTo>
                      <a:pt x="213" y="67"/>
                      <a:pt x="210" y="71"/>
                      <a:pt x="210" y="71"/>
                    </a:cubicBezTo>
                    <a:cubicBezTo>
                      <a:pt x="210" y="80"/>
                      <a:pt x="210" y="80"/>
                      <a:pt x="210" y="80"/>
                    </a:cubicBezTo>
                    <a:cubicBezTo>
                      <a:pt x="210" y="80"/>
                      <a:pt x="218" y="85"/>
                      <a:pt x="218" y="89"/>
                    </a:cubicBezTo>
                    <a:cubicBezTo>
                      <a:pt x="218" y="94"/>
                      <a:pt x="214" y="97"/>
                      <a:pt x="214" y="97"/>
                    </a:cubicBezTo>
                    <a:cubicBezTo>
                      <a:pt x="209" y="102"/>
                      <a:pt x="209" y="102"/>
                      <a:pt x="209" y="102"/>
                    </a:cubicBezTo>
                    <a:cubicBezTo>
                      <a:pt x="210" y="108"/>
                      <a:pt x="210" y="108"/>
                      <a:pt x="210" y="108"/>
                    </a:cubicBezTo>
                    <a:cubicBezTo>
                      <a:pt x="210" y="108"/>
                      <a:pt x="216" y="112"/>
                      <a:pt x="217" y="116"/>
                    </a:cubicBezTo>
                    <a:cubicBezTo>
                      <a:pt x="218" y="120"/>
                      <a:pt x="217" y="123"/>
                      <a:pt x="215" y="125"/>
                    </a:cubicBezTo>
                    <a:cubicBezTo>
                      <a:pt x="213" y="127"/>
                      <a:pt x="209" y="131"/>
                      <a:pt x="209" y="131"/>
                    </a:cubicBezTo>
                    <a:cubicBezTo>
                      <a:pt x="209" y="138"/>
                      <a:pt x="209" y="138"/>
                      <a:pt x="209" y="138"/>
                    </a:cubicBezTo>
                    <a:cubicBezTo>
                      <a:pt x="209" y="138"/>
                      <a:pt x="213" y="141"/>
                      <a:pt x="214" y="145"/>
                    </a:cubicBezTo>
                    <a:cubicBezTo>
                      <a:pt x="214" y="148"/>
                      <a:pt x="209" y="158"/>
                      <a:pt x="206" y="161"/>
                    </a:cubicBezTo>
                    <a:cubicBezTo>
                      <a:pt x="203" y="163"/>
                      <a:pt x="159" y="202"/>
                      <a:pt x="159" y="202"/>
                    </a:cubicBezTo>
                    <a:cubicBezTo>
                      <a:pt x="61" y="202"/>
                      <a:pt x="61" y="202"/>
                      <a:pt x="61" y="202"/>
                    </a:cubicBezTo>
                    <a:cubicBezTo>
                      <a:pt x="13" y="161"/>
                      <a:pt x="13" y="161"/>
                      <a:pt x="13" y="161"/>
                    </a:cubicBezTo>
                    <a:cubicBezTo>
                      <a:pt x="13" y="161"/>
                      <a:pt x="12" y="155"/>
                      <a:pt x="12" y="152"/>
                    </a:cubicBezTo>
                    <a:cubicBezTo>
                      <a:pt x="11" y="149"/>
                      <a:pt x="12" y="144"/>
                      <a:pt x="9" y="142"/>
                    </a:cubicBezTo>
                    <a:cubicBezTo>
                      <a:pt x="7" y="140"/>
                      <a:pt x="2" y="139"/>
                      <a:pt x="2" y="135"/>
                    </a:cubicBezTo>
                    <a:cubicBezTo>
                      <a:pt x="2" y="130"/>
                      <a:pt x="3" y="127"/>
                      <a:pt x="5" y="126"/>
                    </a:cubicBezTo>
                    <a:cubicBezTo>
                      <a:pt x="7" y="125"/>
                      <a:pt x="9" y="122"/>
                      <a:pt x="8" y="119"/>
                    </a:cubicBezTo>
                    <a:cubicBezTo>
                      <a:pt x="8" y="116"/>
                      <a:pt x="6" y="112"/>
                      <a:pt x="4" y="108"/>
                    </a:cubicBezTo>
                    <a:cubicBezTo>
                      <a:pt x="2" y="104"/>
                      <a:pt x="2" y="100"/>
                      <a:pt x="3" y="97"/>
                    </a:cubicBezTo>
                    <a:cubicBezTo>
                      <a:pt x="5" y="94"/>
                      <a:pt x="8" y="91"/>
                      <a:pt x="8" y="91"/>
                    </a:cubicBezTo>
                    <a:cubicBezTo>
                      <a:pt x="8" y="85"/>
                      <a:pt x="8" y="85"/>
                      <a:pt x="8" y="85"/>
                    </a:cubicBezTo>
                    <a:cubicBezTo>
                      <a:pt x="8" y="85"/>
                      <a:pt x="2" y="81"/>
                      <a:pt x="2" y="76"/>
                    </a:cubicBezTo>
                    <a:cubicBezTo>
                      <a:pt x="2" y="70"/>
                      <a:pt x="3" y="67"/>
                      <a:pt x="5" y="66"/>
                    </a:cubicBezTo>
                    <a:cubicBezTo>
                      <a:pt x="7" y="64"/>
                      <a:pt x="9" y="61"/>
                      <a:pt x="9" y="61"/>
                    </a:cubicBezTo>
                    <a:cubicBezTo>
                      <a:pt x="9" y="61"/>
                      <a:pt x="10" y="57"/>
                      <a:pt x="8" y="54"/>
                    </a:cubicBezTo>
                    <a:cubicBezTo>
                      <a:pt x="7" y="52"/>
                      <a:pt x="3" y="48"/>
                      <a:pt x="2" y="44"/>
                    </a:cubicBezTo>
                    <a:cubicBezTo>
                      <a:pt x="2" y="16"/>
                      <a:pt x="2" y="16"/>
                      <a:pt x="2" y="16"/>
                    </a:cubicBezTo>
                    <a:cubicBezTo>
                      <a:pt x="2" y="16"/>
                      <a:pt x="2" y="14"/>
                      <a:pt x="2" y="11"/>
                    </a:cubicBezTo>
                    <a:cubicBezTo>
                      <a:pt x="2" y="8"/>
                      <a:pt x="2" y="1"/>
                      <a:pt x="2" y="1"/>
                    </a:cubicBezTo>
                    <a:cubicBezTo>
                      <a:pt x="0" y="0"/>
                      <a:pt x="0" y="0"/>
                      <a:pt x="0" y="0"/>
                    </a:cubicBezTo>
                    <a:lnTo>
                      <a:pt x="216" y="0"/>
                    </a:lnTo>
                    <a:close/>
                  </a:path>
                </a:pathLst>
              </a:custGeom>
              <a:solidFill>
                <a:srgbClr val="303232"/>
              </a:solidFill>
              <a:ln w="9525">
                <a:noFill/>
                <a:round/>
              </a:ln>
            </p:spPr>
            <p:txBody>
              <a:bodyPr/>
              <a:lstStyle/>
              <a:p>
                <a:endParaRPr lang="zh-CN" altLang="en-US" sz="1270"/>
              </a:p>
            </p:txBody>
          </p:sp>
          <p:sp>
            <p:nvSpPr>
              <p:cNvPr id="6358" name="Freeform 7"/>
              <p:cNvSpPr/>
              <p:nvPr/>
            </p:nvSpPr>
            <p:spPr bwMode="auto">
              <a:xfrm>
                <a:off x="3996676" y="4268788"/>
                <a:ext cx="350838" cy="49213"/>
              </a:xfrm>
              <a:custGeom>
                <a:avLst/>
                <a:gdLst>
                  <a:gd name="T0" fmla="*/ 0 w 94"/>
                  <a:gd name="T1" fmla="*/ 0 h 13"/>
                  <a:gd name="T2" fmla="*/ 1309439386 w 94"/>
                  <a:gd name="T3" fmla="*/ 0 h 13"/>
                  <a:gd name="T4" fmla="*/ 1184067053 w 94"/>
                  <a:gd name="T5" fmla="*/ 128979702 h 13"/>
                  <a:gd name="T6" fmla="*/ 1030836690 w 94"/>
                  <a:gd name="T7" fmla="*/ 186301490 h 13"/>
                  <a:gd name="T8" fmla="*/ 264673680 w 94"/>
                  <a:gd name="T9" fmla="*/ 186301490 h 13"/>
                  <a:gd name="T10" fmla="*/ 111443317 w 94"/>
                  <a:gd name="T11" fmla="*/ 128979702 h 13"/>
                  <a:gd name="T12" fmla="*/ 0 w 94"/>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 h="13">
                    <a:moveTo>
                      <a:pt x="0" y="0"/>
                    </a:moveTo>
                    <a:cubicBezTo>
                      <a:pt x="94" y="0"/>
                      <a:pt x="94" y="0"/>
                      <a:pt x="94" y="0"/>
                    </a:cubicBezTo>
                    <a:cubicBezTo>
                      <a:pt x="94" y="0"/>
                      <a:pt x="88" y="6"/>
                      <a:pt x="85" y="9"/>
                    </a:cubicBezTo>
                    <a:cubicBezTo>
                      <a:pt x="82" y="11"/>
                      <a:pt x="77" y="13"/>
                      <a:pt x="74" y="13"/>
                    </a:cubicBezTo>
                    <a:cubicBezTo>
                      <a:pt x="71" y="13"/>
                      <a:pt x="19" y="13"/>
                      <a:pt x="19" y="13"/>
                    </a:cubicBezTo>
                    <a:cubicBezTo>
                      <a:pt x="19" y="13"/>
                      <a:pt x="11" y="13"/>
                      <a:pt x="8" y="9"/>
                    </a:cubicBezTo>
                    <a:cubicBezTo>
                      <a:pt x="5" y="6"/>
                      <a:pt x="0" y="0"/>
                      <a:pt x="0" y="0"/>
                    </a:cubicBezTo>
                    <a:close/>
                  </a:path>
                </a:pathLst>
              </a:custGeom>
              <a:solidFill>
                <a:srgbClr val="39363A"/>
              </a:solidFill>
              <a:ln w="9525">
                <a:noFill/>
                <a:round/>
              </a:ln>
            </p:spPr>
            <p:txBody>
              <a:bodyPr/>
              <a:lstStyle/>
              <a:p>
                <a:endParaRPr lang="zh-CN" altLang="en-US" sz="1270"/>
              </a:p>
            </p:txBody>
          </p:sp>
          <p:sp>
            <p:nvSpPr>
              <p:cNvPr id="6359" name="Freeform 8"/>
              <p:cNvSpPr/>
              <p:nvPr/>
            </p:nvSpPr>
            <p:spPr bwMode="auto">
              <a:xfrm>
                <a:off x="4173538" y="3527425"/>
                <a:ext cx="247650" cy="33338"/>
              </a:xfrm>
              <a:custGeom>
                <a:avLst/>
                <a:gdLst>
                  <a:gd name="T0" fmla="*/ 56317861 w 66"/>
                  <a:gd name="T1" fmla="*/ 13720439 h 9"/>
                  <a:gd name="T2" fmla="*/ 901089534 w 66"/>
                  <a:gd name="T3" fmla="*/ 13720439 h 9"/>
                  <a:gd name="T4" fmla="*/ 872932480 w 66"/>
                  <a:gd name="T5" fmla="*/ 96050482 h 9"/>
                  <a:gd name="T6" fmla="*/ 0 w 66"/>
                  <a:gd name="T7" fmla="*/ 123491360 h 9"/>
                  <a:gd name="T8" fmla="*/ 281589307 w 66"/>
                  <a:gd name="T9" fmla="*/ 68605900 h 9"/>
                  <a:gd name="T10" fmla="*/ 239353725 w 66"/>
                  <a:gd name="T11" fmla="*/ 41165022 h 9"/>
                  <a:gd name="T12" fmla="*/ 56317861 w 66"/>
                  <a:gd name="T13" fmla="*/ 13720439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 h="9">
                    <a:moveTo>
                      <a:pt x="4" y="1"/>
                    </a:moveTo>
                    <a:cubicBezTo>
                      <a:pt x="4" y="1"/>
                      <a:pt x="62" y="0"/>
                      <a:pt x="64" y="1"/>
                    </a:cubicBezTo>
                    <a:cubicBezTo>
                      <a:pt x="66" y="3"/>
                      <a:pt x="66" y="5"/>
                      <a:pt x="62" y="7"/>
                    </a:cubicBezTo>
                    <a:cubicBezTo>
                      <a:pt x="58" y="8"/>
                      <a:pt x="0" y="9"/>
                      <a:pt x="0" y="9"/>
                    </a:cubicBezTo>
                    <a:cubicBezTo>
                      <a:pt x="0" y="9"/>
                      <a:pt x="20" y="7"/>
                      <a:pt x="20" y="5"/>
                    </a:cubicBezTo>
                    <a:cubicBezTo>
                      <a:pt x="20" y="3"/>
                      <a:pt x="21" y="4"/>
                      <a:pt x="17" y="3"/>
                    </a:cubicBezTo>
                    <a:cubicBezTo>
                      <a:pt x="13" y="3"/>
                      <a:pt x="4" y="1"/>
                      <a:pt x="4" y="1"/>
                    </a:cubicBezTo>
                    <a:close/>
                  </a:path>
                </a:pathLst>
              </a:custGeom>
              <a:solidFill>
                <a:srgbClr val="FFFFFF"/>
              </a:solidFill>
              <a:ln w="9525">
                <a:noFill/>
                <a:round/>
              </a:ln>
            </p:spPr>
            <p:txBody>
              <a:bodyPr/>
              <a:lstStyle/>
              <a:p>
                <a:endParaRPr lang="zh-CN" altLang="en-US" sz="1270"/>
              </a:p>
            </p:txBody>
          </p:sp>
          <p:sp>
            <p:nvSpPr>
              <p:cNvPr id="6360" name="Freeform 9"/>
              <p:cNvSpPr/>
              <p:nvPr/>
            </p:nvSpPr>
            <p:spPr bwMode="auto">
              <a:xfrm>
                <a:off x="4173538" y="3571875"/>
                <a:ext cx="242888" cy="93663"/>
              </a:xfrm>
              <a:custGeom>
                <a:avLst/>
                <a:gdLst>
                  <a:gd name="T0" fmla="*/ 153594898 w 65"/>
                  <a:gd name="T1" fmla="*/ 0 h 25"/>
                  <a:gd name="T2" fmla="*/ 837791710 w 65"/>
                  <a:gd name="T3" fmla="*/ 14038210 h 25"/>
                  <a:gd name="T4" fmla="*/ 907608931 w 65"/>
                  <a:gd name="T5" fmla="*/ 140363372 h 25"/>
                  <a:gd name="T6" fmla="*/ 795902872 w 65"/>
                  <a:gd name="T7" fmla="*/ 294764954 h 25"/>
                  <a:gd name="T8" fmla="*/ 0 w 65"/>
                  <a:gd name="T9" fmla="*/ 350910303 h 25"/>
                  <a:gd name="T10" fmla="*/ 293229341 w 65"/>
                  <a:gd name="T11" fmla="*/ 280726744 h 25"/>
                  <a:gd name="T12" fmla="*/ 307189795 w 65"/>
                  <a:gd name="T13" fmla="*/ 168436046 h 25"/>
                  <a:gd name="T14" fmla="*/ 321153987 w 65"/>
                  <a:gd name="T15" fmla="*/ 84218023 h 25"/>
                  <a:gd name="T16" fmla="*/ 321153987 w 65"/>
                  <a:gd name="T17" fmla="*/ 42110885 h 25"/>
                  <a:gd name="T18" fmla="*/ 153594898 w 65"/>
                  <a:gd name="T19" fmla="*/ 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5" h="25">
                    <a:moveTo>
                      <a:pt x="11" y="0"/>
                    </a:moveTo>
                    <a:cubicBezTo>
                      <a:pt x="11" y="0"/>
                      <a:pt x="58" y="0"/>
                      <a:pt x="60" y="1"/>
                    </a:cubicBezTo>
                    <a:cubicBezTo>
                      <a:pt x="63" y="2"/>
                      <a:pt x="65" y="7"/>
                      <a:pt x="65" y="10"/>
                    </a:cubicBezTo>
                    <a:cubicBezTo>
                      <a:pt x="65" y="14"/>
                      <a:pt x="65" y="19"/>
                      <a:pt x="57" y="21"/>
                    </a:cubicBezTo>
                    <a:cubicBezTo>
                      <a:pt x="49" y="23"/>
                      <a:pt x="0" y="25"/>
                      <a:pt x="0" y="25"/>
                    </a:cubicBezTo>
                    <a:cubicBezTo>
                      <a:pt x="0" y="25"/>
                      <a:pt x="20" y="22"/>
                      <a:pt x="21" y="20"/>
                    </a:cubicBezTo>
                    <a:cubicBezTo>
                      <a:pt x="23" y="18"/>
                      <a:pt x="21" y="14"/>
                      <a:pt x="22" y="12"/>
                    </a:cubicBezTo>
                    <a:cubicBezTo>
                      <a:pt x="23" y="10"/>
                      <a:pt x="24" y="10"/>
                      <a:pt x="23" y="6"/>
                    </a:cubicBezTo>
                    <a:cubicBezTo>
                      <a:pt x="23" y="3"/>
                      <a:pt x="23" y="3"/>
                      <a:pt x="23" y="3"/>
                    </a:cubicBezTo>
                    <a:lnTo>
                      <a:pt x="11" y="0"/>
                    </a:lnTo>
                    <a:close/>
                  </a:path>
                </a:pathLst>
              </a:custGeom>
              <a:solidFill>
                <a:srgbClr val="FFFFFF"/>
              </a:solidFill>
              <a:ln w="9525">
                <a:noFill/>
                <a:round/>
              </a:ln>
            </p:spPr>
            <p:txBody>
              <a:bodyPr/>
              <a:lstStyle/>
              <a:p>
                <a:endParaRPr lang="zh-CN" altLang="en-US" sz="1270"/>
              </a:p>
            </p:txBody>
          </p:sp>
          <p:sp>
            <p:nvSpPr>
              <p:cNvPr id="6361" name="Freeform 10"/>
              <p:cNvSpPr/>
              <p:nvPr/>
            </p:nvSpPr>
            <p:spPr bwMode="auto">
              <a:xfrm>
                <a:off x="4106863" y="3698875"/>
                <a:ext cx="303213" cy="34925"/>
              </a:xfrm>
              <a:custGeom>
                <a:avLst/>
                <a:gdLst>
                  <a:gd name="T0" fmla="*/ 280254910 w 81"/>
                  <a:gd name="T1" fmla="*/ 15060436 h 9"/>
                  <a:gd name="T2" fmla="*/ 1022935848 w 81"/>
                  <a:gd name="T3" fmla="*/ 0 h 9"/>
                  <a:gd name="T4" fmla="*/ 1121027125 w 81"/>
                  <a:gd name="T5" fmla="*/ 45177428 h 9"/>
                  <a:gd name="T6" fmla="*/ 42038049 w 81"/>
                  <a:gd name="T7" fmla="*/ 135528403 h 9"/>
                  <a:gd name="T8" fmla="*/ 336308137 w 81"/>
                  <a:gd name="T9" fmla="*/ 75294419 h 9"/>
                  <a:gd name="T10" fmla="*/ 280254910 w 81"/>
                  <a:gd name="T11" fmla="*/ 15060436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9">
                    <a:moveTo>
                      <a:pt x="20" y="1"/>
                    </a:moveTo>
                    <a:cubicBezTo>
                      <a:pt x="20" y="1"/>
                      <a:pt x="66" y="0"/>
                      <a:pt x="73" y="0"/>
                    </a:cubicBezTo>
                    <a:cubicBezTo>
                      <a:pt x="81" y="0"/>
                      <a:pt x="81" y="3"/>
                      <a:pt x="80" y="3"/>
                    </a:cubicBezTo>
                    <a:cubicBezTo>
                      <a:pt x="78" y="4"/>
                      <a:pt x="5" y="9"/>
                      <a:pt x="3" y="9"/>
                    </a:cubicBezTo>
                    <a:cubicBezTo>
                      <a:pt x="0" y="9"/>
                      <a:pt x="21" y="6"/>
                      <a:pt x="24" y="5"/>
                    </a:cubicBezTo>
                    <a:cubicBezTo>
                      <a:pt x="27" y="4"/>
                      <a:pt x="26" y="2"/>
                      <a:pt x="20" y="1"/>
                    </a:cubicBezTo>
                    <a:close/>
                  </a:path>
                </a:pathLst>
              </a:custGeom>
              <a:solidFill>
                <a:srgbClr val="FFFFFF"/>
              </a:solidFill>
              <a:ln w="9525">
                <a:noFill/>
                <a:round/>
              </a:ln>
            </p:spPr>
            <p:txBody>
              <a:bodyPr/>
              <a:lstStyle/>
              <a:p>
                <a:endParaRPr lang="zh-CN" altLang="en-US" sz="1270"/>
              </a:p>
            </p:txBody>
          </p:sp>
          <p:sp>
            <p:nvSpPr>
              <p:cNvPr id="6362" name="Freeform 11"/>
              <p:cNvSpPr/>
              <p:nvPr/>
            </p:nvSpPr>
            <p:spPr bwMode="auto">
              <a:xfrm>
                <a:off x="4140201" y="3756025"/>
                <a:ext cx="269875" cy="25400"/>
              </a:xfrm>
              <a:custGeom>
                <a:avLst/>
                <a:gdLst>
                  <a:gd name="T0" fmla="*/ 365287057 w 72"/>
                  <a:gd name="T1" fmla="*/ 13168086 h 7"/>
                  <a:gd name="T2" fmla="*/ 1011562717 w 72"/>
                  <a:gd name="T3" fmla="*/ 0 h 7"/>
                  <a:gd name="T4" fmla="*/ 688424887 w 72"/>
                  <a:gd name="T5" fmla="*/ 65833171 h 7"/>
                  <a:gd name="T6" fmla="*/ 56197720 w 72"/>
                  <a:gd name="T7" fmla="*/ 92165714 h 7"/>
                  <a:gd name="T8" fmla="*/ 365287057 w 72"/>
                  <a:gd name="T9" fmla="*/ 13168086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7">
                    <a:moveTo>
                      <a:pt x="26" y="1"/>
                    </a:moveTo>
                    <a:cubicBezTo>
                      <a:pt x="72" y="0"/>
                      <a:pt x="72" y="0"/>
                      <a:pt x="72" y="0"/>
                    </a:cubicBezTo>
                    <a:cubicBezTo>
                      <a:pt x="72" y="0"/>
                      <a:pt x="51" y="5"/>
                      <a:pt x="49" y="5"/>
                    </a:cubicBezTo>
                    <a:cubicBezTo>
                      <a:pt x="47" y="5"/>
                      <a:pt x="9" y="7"/>
                      <a:pt x="4" y="7"/>
                    </a:cubicBezTo>
                    <a:cubicBezTo>
                      <a:pt x="0" y="7"/>
                      <a:pt x="35" y="3"/>
                      <a:pt x="26" y="1"/>
                    </a:cubicBezTo>
                    <a:close/>
                  </a:path>
                </a:pathLst>
              </a:custGeom>
              <a:solidFill>
                <a:srgbClr val="FFFFFF"/>
              </a:solidFill>
              <a:ln w="9525">
                <a:noFill/>
                <a:round/>
              </a:ln>
            </p:spPr>
            <p:txBody>
              <a:bodyPr/>
              <a:lstStyle/>
              <a:p>
                <a:endParaRPr lang="zh-CN" altLang="en-US" sz="1270"/>
              </a:p>
            </p:txBody>
          </p:sp>
          <p:sp>
            <p:nvSpPr>
              <p:cNvPr id="6363" name="Freeform 12"/>
              <p:cNvSpPr/>
              <p:nvPr/>
            </p:nvSpPr>
            <p:spPr bwMode="auto">
              <a:xfrm>
                <a:off x="4125913" y="3811588"/>
                <a:ext cx="287338" cy="38100"/>
              </a:xfrm>
              <a:custGeom>
                <a:avLst/>
                <a:gdLst>
                  <a:gd name="T0" fmla="*/ 208879799 w 77"/>
                  <a:gd name="T1" fmla="*/ 29032200 h 10"/>
                  <a:gd name="T2" fmla="*/ 1016545869 w 77"/>
                  <a:gd name="T3" fmla="*/ 0 h 10"/>
                  <a:gd name="T4" fmla="*/ 1002623037 w 77"/>
                  <a:gd name="T5" fmla="*/ 72580500 h 10"/>
                  <a:gd name="T6" fmla="*/ 0 w 77"/>
                  <a:gd name="T7" fmla="*/ 145161000 h 10"/>
                  <a:gd name="T8" fmla="*/ 431686163 w 77"/>
                  <a:gd name="T9" fmla="*/ 72580500 h 10"/>
                  <a:gd name="T10" fmla="*/ 208879799 w 77"/>
                  <a:gd name="T11" fmla="*/ 29032200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10">
                    <a:moveTo>
                      <a:pt x="15" y="2"/>
                    </a:moveTo>
                    <a:cubicBezTo>
                      <a:pt x="15" y="2"/>
                      <a:pt x="69" y="0"/>
                      <a:pt x="73" y="0"/>
                    </a:cubicBezTo>
                    <a:cubicBezTo>
                      <a:pt x="77" y="0"/>
                      <a:pt x="75" y="4"/>
                      <a:pt x="72" y="5"/>
                    </a:cubicBezTo>
                    <a:cubicBezTo>
                      <a:pt x="68" y="6"/>
                      <a:pt x="0" y="10"/>
                      <a:pt x="0" y="10"/>
                    </a:cubicBezTo>
                    <a:cubicBezTo>
                      <a:pt x="0" y="10"/>
                      <a:pt x="29" y="6"/>
                      <a:pt x="31" y="5"/>
                    </a:cubicBezTo>
                    <a:cubicBezTo>
                      <a:pt x="32" y="4"/>
                      <a:pt x="15" y="2"/>
                      <a:pt x="15" y="2"/>
                    </a:cubicBezTo>
                    <a:close/>
                  </a:path>
                </a:pathLst>
              </a:custGeom>
              <a:solidFill>
                <a:srgbClr val="FFFFFF"/>
              </a:solidFill>
              <a:ln w="9525">
                <a:noFill/>
                <a:round/>
              </a:ln>
            </p:spPr>
            <p:txBody>
              <a:bodyPr/>
              <a:lstStyle/>
              <a:p>
                <a:endParaRPr lang="zh-CN" altLang="en-US" sz="1270"/>
              </a:p>
            </p:txBody>
          </p:sp>
          <p:sp>
            <p:nvSpPr>
              <p:cNvPr id="6364" name="Freeform 13"/>
              <p:cNvSpPr/>
              <p:nvPr/>
            </p:nvSpPr>
            <p:spPr bwMode="auto">
              <a:xfrm>
                <a:off x="4195763" y="3868738"/>
                <a:ext cx="217488" cy="33338"/>
              </a:xfrm>
              <a:custGeom>
                <a:avLst/>
                <a:gdLst>
                  <a:gd name="T0" fmla="*/ 0 w 58"/>
                  <a:gd name="T1" fmla="*/ 54885461 h 9"/>
                  <a:gd name="T2" fmla="*/ 787411554 w 58"/>
                  <a:gd name="T3" fmla="*/ 0 h 9"/>
                  <a:gd name="T4" fmla="*/ 0 w 58"/>
                  <a:gd name="T5" fmla="*/ 54885461 h 9"/>
                  <a:gd name="T6" fmla="*/ 0 60000 65536"/>
                  <a:gd name="T7" fmla="*/ 0 60000 65536"/>
                  <a:gd name="T8" fmla="*/ 0 60000 65536"/>
                </a:gdLst>
                <a:ahLst/>
                <a:cxnLst>
                  <a:cxn ang="T6">
                    <a:pos x="T0" y="T1"/>
                  </a:cxn>
                  <a:cxn ang="T7">
                    <a:pos x="T2" y="T3"/>
                  </a:cxn>
                  <a:cxn ang="T8">
                    <a:pos x="T4" y="T5"/>
                  </a:cxn>
                </a:cxnLst>
                <a:rect l="0" t="0" r="r" b="b"/>
                <a:pathLst>
                  <a:path w="58" h="9">
                    <a:moveTo>
                      <a:pt x="0" y="4"/>
                    </a:moveTo>
                    <a:cubicBezTo>
                      <a:pt x="0" y="4"/>
                      <a:pt x="55" y="0"/>
                      <a:pt x="56" y="0"/>
                    </a:cubicBezTo>
                    <a:cubicBezTo>
                      <a:pt x="58" y="0"/>
                      <a:pt x="22" y="9"/>
                      <a:pt x="0" y="4"/>
                    </a:cubicBezTo>
                    <a:close/>
                  </a:path>
                </a:pathLst>
              </a:custGeom>
              <a:solidFill>
                <a:srgbClr val="FFFFFF"/>
              </a:solidFill>
              <a:ln w="9525">
                <a:noFill/>
                <a:round/>
              </a:ln>
            </p:spPr>
            <p:txBody>
              <a:bodyPr/>
              <a:lstStyle/>
              <a:p>
                <a:endParaRPr lang="zh-CN" altLang="en-US" sz="1270"/>
              </a:p>
            </p:txBody>
          </p:sp>
          <p:sp>
            <p:nvSpPr>
              <p:cNvPr id="6365" name="Freeform 14"/>
              <p:cNvSpPr/>
              <p:nvPr/>
            </p:nvSpPr>
            <p:spPr bwMode="auto">
              <a:xfrm>
                <a:off x="4117976" y="3935413"/>
                <a:ext cx="280988" cy="30163"/>
              </a:xfrm>
              <a:custGeom>
                <a:avLst/>
                <a:gdLst>
                  <a:gd name="T0" fmla="*/ 322836479 w 75"/>
                  <a:gd name="T1" fmla="*/ 0 h 8"/>
                  <a:gd name="T2" fmla="*/ 996578266 w 75"/>
                  <a:gd name="T3" fmla="*/ 0 h 8"/>
                  <a:gd name="T4" fmla="*/ 912360543 w 75"/>
                  <a:gd name="T5" fmla="*/ 56864796 h 8"/>
                  <a:gd name="T6" fmla="*/ 0 w 75"/>
                  <a:gd name="T7" fmla="*/ 113725821 h 8"/>
                  <a:gd name="T8" fmla="*/ 435126777 w 75"/>
                  <a:gd name="T9" fmla="*/ 42646712 h 8"/>
                  <a:gd name="T10" fmla="*/ 322836479 w 75"/>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 h="8">
                    <a:moveTo>
                      <a:pt x="23" y="0"/>
                    </a:moveTo>
                    <a:cubicBezTo>
                      <a:pt x="23" y="0"/>
                      <a:pt x="67" y="0"/>
                      <a:pt x="71" y="0"/>
                    </a:cubicBezTo>
                    <a:cubicBezTo>
                      <a:pt x="75" y="1"/>
                      <a:pt x="68" y="3"/>
                      <a:pt x="65" y="4"/>
                    </a:cubicBezTo>
                    <a:cubicBezTo>
                      <a:pt x="62" y="5"/>
                      <a:pt x="0" y="8"/>
                      <a:pt x="0" y="8"/>
                    </a:cubicBezTo>
                    <a:cubicBezTo>
                      <a:pt x="0" y="8"/>
                      <a:pt x="28" y="4"/>
                      <a:pt x="31" y="3"/>
                    </a:cubicBezTo>
                    <a:cubicBezTo>
                      <a:pt x="33" y="3"/>
                      <a:pt x="33" y="3"/>
                      <a:pt x="23" y="0"/>
                    </a:cubicBezTo>
                    <a:close/>
                  </a:path>
                </a:pathLst>
              </a:custGeom>
              <a:solidFill>
                <a:srgbClr val="FFFFFF"/>
              </a:solidFill>
              <a:ln w="9525">
                <a:noFill/>
                <a:round/>
              </a:ln>
            </p:spPr>
            <p:txBody>
              <a:bodyPr/>
              <a:lstStyle/>
              <a:p>
                <a:endParaRPr lang="zh-CN" altLang="en-US" sz="1270"/>
              </a:p>
            </p:txBody>
          </p:sp>
          <p:sp>
            <p:nvSpPr>
              <p:cNvPr id="6366" name="Freeform 15"/>
              <p:cNvSpPr/>
              <p:nvPr/>
            </p:nvSpPr>
            <p:spPr bwMode="auto">
              <a:xfrm>
                <a:off x="4206876" y="3984625"/>
                <a:ext cx="206375" cy="25400"/>
              </a:xfrm>
              <a:custGeom>
                <a:avLst/>
                <a:gdLst>
                  <a:gd name="T0" fmla="*/ 0 w 55"/>
                  <a:gd name="T1" fmla="*/ 39500629 h 7"/>
                  <a:gd name="T2" fmla="*/ 746214477 w 55"/>
                  <a:gd name="T3" fmla="*/ 0 h 7"/>
                  <a:gd name="T4" fmla="*/ 0 w 55"/>
                  <a:gd name="T5" fmla="*/ 39500629 h 7"/>
                  <a:gd name="T6" fmla="*/ 0 60000 65536"/>
                  <a:gd name="T7" fmla="*/ 0 60000 65536"/>
                  <a:gd name="T8" fmla="*/ 0 60000 65536"/>
                </a:gdLst>
                <a:ahLst/>
                <a:cxnLst>
                  <a:cxn ang="T6">
                    <a:pos x="T0" y="T1"/>
                  </a:cxn>
                  <a:cxn ang="T7">
                    <a:pos x="T2" y="T3"/>
                  </a:cxn>
                  <a:cxn ang="T8">
                    <a:pos x="T4" y="T5"/>
                  </a:cxn>
                </a:cxnLst>
                <a:rect l="0" t="0" r="r" b="b"/>
                <a:pathLst>
                  <a:path w="55" h="7">
                    <a:moveTo>
                      <a:pt x="0" y="3"/>
                    </a:moveTo>
                    <a:cubicBezTo>
                      <a:pt x="0" y="3"/>
                      <a:pt x="51" y="0"/>
                      <a:pt x="53" y="0"/>
                    </a:cubicBezTo>
                    <a:cubicBezTo>
                      <a:pt x="55" y="0"/>
                      <a:pt x="28" y="7"/>
                      <a:pt x="0" y="3"/>
                    </a:cubicBezTo>
                    <a:close/>
                  </a:path>
                </a:pathLst>
              </a:custGeom>
              <a:solidFill>
                <a:srgbClr val="FFFFFF"/>
              </a:solidFill>
              <a:ln w="9525">
                <a:noFill/>
                <a:round/>
              </a:ln>
            </p:spPr>
            <p:txBody>
              <a:bodyPr/>
              <a:lstStyle/>
              <a:p>
                <a:endParaRPr lang="zh-CN" altLang="en-US" sz="1270"/>
              </a:p>
            </p:txBody>
          </p:sp>
          <p:sp>
            <p:nvSpPr>
              <p:cNvPr id="6367" name="Freeform 16"/>
              <p:cNvSpPr/>
              <p:nvPr/>
            </p:nvSpPr>
            <p:spPr bwMode="auto">
              <a:xfrm>
                <a:off x="4222751" y="4044949"/>
                <a:ext cx="160338" cy="28576"/>
              </a:xfrm>
              <a:custGeom>
                <a:avLst/>
                <a:gdLst>
                  <a:gd name="T0" fmla="*/ 0 w 43"/>
                  <a:gd name="T1" fmla="*/ 25518368 h 8"/>
                  <a:gd name="T2" fmla="*/ 570057522 w 43"/>
                  <a:gd name="T3" fmla="*/ 12759184 h 8"/>
                  <a:gd name="T4" fmla="*/ 361502529 w 43"/>
                  <a:gd name="T5" fmla="*/ 89314288 h 8"/>
                  <a:gd name="T6" fmla="*/ 0 w 43"/>
                  <a:gd name="T7" fmla="*/ 25518368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 h="8">
                    <a:moveTo>
                      <a:pt x="0" y="2"/>
                    </a:moveTo>
                    <a:cubicBezTo>
                      <a:pt x="0" y="2"/>
                      <a:pt x="38" y="0"/>
                      <a:pt x="41" y="1"/>
                    </a:cubicBezTo>
                    <a:cubicBezTo>
                      <a:pt x="43" y="1"/>
                      <a:pt x="31" y="5"/>
                      <a:pt x="26" y="7"/>
                    </a:cubicBezTo>
                    <a:cubicBezTo>
                      <a:pt x="20" y="8"/>
                      <a:pt x="12" y="7"/>
                      <a:pt x="0" y="2"/>
                    </a:cubicBezTo>
                    <a:close/>
                  </a:path>
                </a:pathLst>
              </a:custGeom>
              <a:solidFill>
                <a:srgbClr val="FFFFFF"/>
              </a:solidFill>
              <a:ln w="9525">
                <a:noFill/>
                <a:round/>
              </a:ln>
            </p:spPr>
            <p:txBody>
              <a:bodyPr/>
              <a:lstStyle/>
              <a:p>
                <a:endParaRPr lang="zh-CN" altLang="en-US" sz="1270"/>
              </a:p>
            </p:txBody>
          </p:sp>
          <p:sp>
            <p:nvSpPr>
              <p:cNvPr id="6368" name="Freeform 17"/>
              <p:cNvSpPr/>
              <p:nvPr/>
            </p:nvSpPr>
            <p:spPr bwMode="auto">
              <a:xfrm>
                <a:off x="4151313" y="4070350"/>
                <a:ext cx="314325" cy="30163"/>
              </a:xfrm>
              <a:custGeom>
                <a:avLst/>
                <a:gdLst>
                  <a:gd name="T0" fmla="*/ 0 w 84"/>
                  <a:gd name="T1" fmla="*/ 71079110 h 8"/>
                  <a:gd name="T2" fmla="*/ 1176192924 w 84"/>
                  <a:gd name="T3" fmla="*/ 0 h 8"/>
                  <a:gd name="T4" fmla="*/ 448074029 w 84"/>
                  <a:gd name="T5" fmla="*/ 113725821 h 8"/>
                  <a:gd name="T6" fmla="*/ 0 w 84"/>
                  <a:gd name="T7" fmla="*/ 7107911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
                    <a:moveTo>
                      <a:pt x="0" y="5"/>
                    </a:moveTo>
                    <a:cubicBezTo>
                      <a:pt x="0" y="5"/>
                      <a:pt x="76" y="2"/>
                      <a:pt x="84" y="0"/>
                    </a:cubicBezTo>
                    <a:cubicBezTo>
                      <a:pt x="84" y="0"/>
                      <a:pt x="75" y="6"/>
                      <a:pt x="32" y="8"/>
                    </a:cubicBezTo>
                    <a:cubicBezTo>
                      <a:pt x="32" y="8"/>
                      <a:pt x="9" y="7"/>
                      <a:pt x="0" y="5"/>
                    </a:cubicBezTo>
                    <a:close/>
                  </a:path>
                </a:pathLst>
              </a:custGeom>
              <a:solidFill>
                <a:srgbClr val="FFFFFF"/>
              </a:solidFill>
              <a:ln w="9525">
                <a:noFill/>
                <a:round/>
              </a:ln>
            </p:spPr>
            <p:txBody>
              <a:bodyPr/>
              <a:lstStyle/>
              <a:p>
                <a:endParaRPr lang="zh-CN" altLang="en-US" sz="1270"/>
              </a:p>
            </p:txBody>
          </p:sp>
          <p:sp>
            <p:nvSpPr>
              <p:cNvPr id="6369" name="Freeform 18"/>
              <p:cNvSpPr/>
              <p:nvPr/>
            </p:nvSpPr>
            <p:spPr bwMode="auto">
              <a:xfrm>
                <a:off x="4514851" y="3703638"/>
                <a:ext cx="36513" cy="22225"/>
              </a:xfrm>
              <a:custGeom>
                <a:avLst/>
                <a:gdLst>
                  <a:gd name="T0" fmla="*/ 93323577 w 10"/>
                  <a:gd name="T1" fmla="*/ 0 h 6"/>
                  <a:gd name="T2" fmla="*/ 0 w 10"/>
                  <a:gd name="T3" fmla="*/ 82325104 h 6"/>
                  <a:gd name="T4" fmla="*/ 93323577 w 10"/>
                  <a:gd name="T5" fmla="*/ 0 h 6"/>
                  <a:gd name="T6" fmla="*/ 0 60000 65536"/>
                  <a:gd name="T7" fmla="*/ 0 60000 65536"/>
                  <a:gd name="T8" fmla="*/ 0 60000 65536"/>
                </a:gdLst>
                <a:ahLst/>
                <a:cxnLst>
                  <a:cxn ang="T6">
                    <a:pos x="T0" y="T1"/>
                  </a:cxn>
                  <a:cxn ang="T7">
                    <a:pos x="T2" y="T3"/>
                  </a:cxn>
                  <a:cxn ang="T8">
                    <a:pos x="T4" y="T5"/>
                  </a:cxn>
                </a:cxnLst>
                <a:rect l="0" t="0" r="r" b="b"/>
                <a:pathLst>
                  <a:path w="10" h="6">
                    <a:moveTo>
                      <a:pt x="7" y="0"/>
                    </a:moveTo>
                    <a:cubicBezTo>
                      <a:pt x="7" y="0"/>
                      <a:pt x="10" y="5"/>
                      <a:pt x="0" y="6"/>
                    </a:cubicBezTo>
                    <a:lnTo>
                      <a:pt x="7" y="0"/>
                    </a:lnTo>
                    <a:close/>
                  </a:path>
                </a:pathLst>
              </a:custGeom>
              <a:solidFill>
                <a:srgbClr val="FFFFFF"/>
              </a:solidFill>
              <a:ln w="9525">
                <a:noFill/>
                <a:round/>
              </a:ln>
            </p:spPr>
            <p:txBody>
              <a:bodyPr/>
              <a:lstStyle/>
              <a:p>
                <a:endParaRPr lang="zh-CN" altLang="en-US" sz="1270"/>
              </a:p>
            </p:txBody>
          </p:sp>
          <p:sp>
            <p:nvSpPr>
              <p:cNvPr id="6370" name="Freeform 19"/>
              <p:cNvSpPr/>
              <p:nvPr/>
            </p:nvSpPr>
            <p:spPr bwMode="auto">
              <a:xfrm>
                <a:off x="4510088" y="3579813"/>
                <a:ext cx="41275" cy="19050"/>
              </a:xfrm>
              <a:custGeom>
                <a:avLst/>
                <a:gdLst>
                  <a:gd name="T0" fmla="*/ 112635723 w 11"/>
                  <a:gd name="T1" fmla="*/ 0 h 5"/>
                  <a:gd name="T2" fmla="*/ 0 w 11"/>
                  <a:gd name="T3" fmla="*/ 72580500 h 5"/>
                  <a:gd name="T4" fmla="*/ 112635723 w 11"/>
                  <a:gd name="T5" fmla="*/ 0 h 5"/>
                  <a:gd name="T6" fmla="*/ 0 60000 65536"/>
                  <a:gd name="T7" fmla="*/ 0 60000 65536"/>
                  <a:gd name="T8" fmla="*/ 0 60000 65536"/>
                </a:gdLst>
                <a:ahLst/>
                <a:cxnLst>
                  <a:cxn ang="T6">
                    <a:pos x="T0" y="T1"/>
                  </a:cxn>
                  <a:cxn ang="T7">
                    <a:pos x="T2" y="T3"/>
                  </a:cxn>
                  <a:cxn ang="T8">
                    <a:pos x="T4" y="T5"/>
                  </a:cxn>
                </a:cxnLst>
                <a:rect l="0" t="0" r="r" b="b"/>
                <a:pathLst>
                  <a:path w="11" h="5">
                    <a:moveTo>
                      <a:pt x="8" y="0"/>
                    </a:moveTo>
                    <a:cubicBezTo>
                      <a:pt x="8" y="0"/>
                      <a:pt x="11" y="4"/>
                      <a:pt x="0" y="5"/>
                    </a:cubicBezTo>
                    <a:lnTo>
                      <a:pt x="8" y="0"/>
                    </a:lnTo>
                    <a:close/>
                  </a:path>
                </a:pathLst>
              </a:custGeom>
              <a:solidFill>
                <a:srgbClr val="FFFFFF"/>
              </a:solidFill>
              <a:ln w="9525">
                <a:noFill/>
                <a:round/>
              </a:ln>
            </p:spPr>
            <p:txBody>
              <a:bodyPr/>
              <a:lstStyle/>
              <a:p>
                <a:endParaRPr lang="zh-CN" altLang="en-US" sz="1270"/>
              </a:p>
            </p:txBody>
          </p:sp>
          <p:sp>
            <p:nvSpPr>
              <p:cNvPr id="6371" name="Freeform 20"/>
              <p:cNvSpPr/>
              <p:nvPr/>
            </p:nvSpPr>
            <p:spPr bwMode="auto">
              <a:xfrm>
                <a:off x="4495801" y="3819525"/>
                <a:ext cx="55563" cy="19050"/>
              </a:xfrm>
              <a:custGeom>
                <a:avLst/>
                <a:gdLst>
                  <a:gd name="T0" fmla="*/ 150931333 w 15"/>
                  <a:gd name="T1" fmla="*/ 0 h 5"/>
                  <a:gd name="T2" fmla="*/ 0 w 15"/>
                  <a:gd name="T3" fmla="*/ 72580500 h 5"/>
                  <a:gd name="T4" fmla="*/ 150931333 w 15"/>
                  <a:gd name="T5" fmla="*/ 0 h 5"/>
                  <a:gd name="T6" fmla="*/ 0 60000 65536"/>
                  <a:gd name="T7" fmla="*/ 0 60000 65536"/>
                  <a:gd name="T8" fmla="*/ 0 60000 65536"/>
                </a:gdLst>
                <a:ahLst/>
                <a:cxnLst>
                  <a:cxn ang="T6">
                    <a:pos x="T0" y="T1"/>
                  </a:cxn>
                  <a:cxn ang="T7">
                    <a:pos x="T2" y="T3"/>
                  </a:cxn>
                  <a:cxn ang="T8">
                    <a:pos x="T4" y="T5"/>
                  </a:cxn>
                </a:cxnLst>
                <a:rect l="0" t="0" r="r" b="b"/>
                <a:pathLst>
                  <a:path w="15" h="5">
                    <a:moveTo>
                      <a:pt x="11" y="0"/>
                    </a:moveTo>
                    <a:cubicBezTo>
                      <a:pt x="11" y="0"/>
                      <a:pt x="15" y="4"/>
                      <a:pt x="0" y="5"/>
                    </a:cubicBezTo>
                    <a:lnTo>
                      <a:pt x="11" y="0"/>
                    </a:lnTo>
                    <a:close/>
                  </a:path>
                </a:pathLst>
              </a:custGeom>
              <a:solidFill>
                <a:srgbClr val="FFFFFF"/>
              </a:solidFill>
              <a:ln w="9525">
                <a:noFill/>
                <a:round/>
              </a:ln>
            </p:spPr>
            <p:txBody>
              <a:bodyPr/>
              <a:lstStyle/>
              <a:p>
                <a:endParaRPr lang="zh-CN" altLang="en-US" sz="1270"/>
              </a:p>
            </p:txBody>
          </p:sp>
          <p:sp>
            <p:nvSpPr>
              <p:cNvPr id="6372" name="Freeform 21"/>
              <p:cNvSpPr/>
              <p:nvPr/>
            </p:nvSpPr>
            <p:spPr bwMode="auto">
              <a:xfrm>
                <a:off x="4498976" y="3894138"/>
                <a:ext cx="46038" cy="57150"/>
              </a:xfrm>
              <a:custGeom>
                <a:avLst/>
                <a:gdLst>
                  <a:gd name="T0" fmla="*/ 88312394 w 12"/>
                  <a:gd name="T1" fmla="*/ 0 h 15"/>
                  <a:gd name="T2" fmla="*/ 103033044 w 12"/>
                  <a:gd name="T3" fmla="*/ 87096600 h 15"/>
                  <a:gd name="T4" fmla="*/ 176624787 w 12"/>
                  <a:gd name="T5" fmla="*/ 174193200 h 15"/>
                  <a:gd name="T6" fmla="*/ 0 w 12"/>
                  <a:gd name="T7" fmla="*/ 203225400 h 15"/>
                  <a:gd name="T8" fmla="*/ 88312394 w 12"/>
                  <a:gd name="T9" fmla="*/ 145161000 h 15"/>
                  <a:gd name="T10" fmla="*/ 88312394 w 12"/>
                  <a:gd name="T11" fmla="*/ 0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15">
                    <a:moveTo>
                      <a:pt x="6" y="0"/>
                    </a:moveTo>
                    <a:cubicBezTo>
                      <a:pt x="6" y="0"/>
                      <a:pt x="6" y="5"/>
                      <a:pt x="7" y="6"/>
                    </a:cubicBezTo>
                    <a:cubicBezTo>
                      <a:pt x="8" y="7"/>
                      <a:pt x="12" y="12"/>
                      <a:pt x="12" y="12"/>
                    </a:cubicBezTo>
                    <a:cubicBezTo>
                      <a:pt x="12" y="12"/>
                      <a:pt x="3" y="15"/>
                      <a:pt x="0" y="14"/>
                    </a:cubicBezTo>
                    <a:cubicBezTo>
                      <a:pt x="0" y="14"/>
                      <a:pt x="5" y="12"/>
                      <a:pt x="6" y="10"/>
                    </a:cubicBezTo>
                    <a:cubicBezTo>
                      <a:pt x="6" y="9"/>
                      <a:pt x="5" y="1"/>
                      <a:pt x="6" y="0"/>
                    </a:cubicBezTo>
                    <a:close/>
                  </a:path>
                </a:pathLst>
              </a:custGeom>
              <a:solidFill>
                <a:srgbClr val="FFFFFF"/>
              </a:solidFill>
              <a:ln w="9525">
                <a:noFill/>
                <a:round/>
              </a:ln>
            </p:spPr>
            <p:txBody>
              <a:bodyPr/>
              <a:lstStyle/>
              <a:p>
                <a:endParaRPr lang="zh-CN" altLang="en-US" sz="1270"/>
              </a:p>
            </p:txBody>
          </p:sp>
          <p:sp>
            <p:nvSpPr>
              <p:cNvPr id="6373" name="Freeform 22"/>
              <p:cNvSpPr/>
              <p:nvPr/>
            </p:nvSpPr>
            <p:spPr bwMode="auto">
              <a:xfrm>
                <a:off x="4518026" y="4037013"/>
                <a:ext cx="22225" cy="19050"/>
              </a:xfrm>
              <a:custGeom>
                <a:avLst/>
                <a:gdLst>
                  <a:gd name="T0" fmla="*/ 41164404 w 6"/>
                  <a:gd name="T1" fmla="*/ 0 h 5"/>
                  <a:gd name="T2" fmla="*/ 0 w 6"/>
                  <a:gd name="T3" fmla="*/ 72580500 h 5"/>
                  <a:gd name="T4" fmla="*/ 41164404 w 6"/>
                  <a:gd name="T5" fmla="*/ 0 h 5"/>
                  <a:gd name="T6" fmla="*/ 0 60000 65536"/>
                  <a:gd name="T7" fmla="*/ 0 60000 65536"/>
                  <a:gd name="T8" fmla="*/ 0 60000 65536"/>
                </a:gdLst>
                <a:ahLst/>
                <a:cxnLst>
                  <a:cxn ang="T6">
                    <a:pos x="T0" y="T1"/>
                  </a:cxn>
                  <a:cxn ang="T7">
                    <a:pos x="T2" y="T3"/>
                  </a:cxn>
                  <a:cxn ang="T8">
                    <a:pos x="T4" y="T5"/>
                  </a:cxn>
                </a:cxnLst>
                <a:rect l="0" t="0" r="r" b="b"/>
                <a:pathLst>
                  <a:path w="6" h="5">
                    <a:moveTo>
                      <a:pt x="3" y="0"/>
                    </a:moveTo>
                    <a:cubicBezTo>
                      <a:pt x="3" y="0"/>
                      <a:pt x="6" y="4"/>
                      <a:pt x="0" y="5"/>
                    </a:cubicBezTo>
                    <a:lnTo>
                      <a:pt x="3" y="0"/>
                    </a:lnTo>
                    <a:close/>
                  </a:path>
                </a:pathLst>
              </a:custGeom>
              <a:solidFill>
                <a:srgbClr val="FFFFFF"/>
              </a:solidFill>
              <a:ln w="9525">
                <a:noFill/>
                <a:round/>
              </a:ln>
            </p:spPr>
            <p:txBody>
              <a:bodyPr/>
              <a:lstStyle/>
              <a:p>
                <a:endParaRPr lang="zh-CN" altLang="en-US" sz="1270"/>
              </a:p>
            </p:txBody>
          </p:sp>
          <p:sp>
            <p:nvSpPr>
              <p:cNvPr id="6374" name="Freeform 23"/>
              <p:cNvSpPr/>
              <p:nvPr/>
            </p:nvSpPr>
            <p:spPr bwMode="auto">
              <a:xfrm>
                <a:off x="3814763" y="3557588"/>
                <a:ext cx="206375" cy="22225"/>
              </a:xfrm>
              <a:custGeom>
                <a:avLst/>
                <a:gdLst>
                  <a:gd name="T0" fmla="*/ 0 w 55"/>
                  <a:gd name="T1" fmla="*/ 0 h 6"/>
                  <a:gd name="T2" fmla="*/ 774375284 w 55"/>
                  <a:gd name="T3" fmla="*/ 41164404 h 6"/>
                  <a:gd name="T4" fmla="*/ 0 w 55"/>
                  <a:gd name="T5" fmla="*/ 0 h 6"/>
                  <a:gd name="T6" fmla="*/ 0 60000 65536"/>
                  <a:gd name="T7" fmla="*/ 0 60000 65536"/>
                  <a:gd name="T8" fmla="*/ 0 60000 65536"/>
                </a:gdLst>
                <a:ahLst/>
                <a:cxnLst>
                  <a:cxn ang="T6">
                    <a:pos x="T0" y="T1"/>
                  </a:cxn>
                  <a:cxn ang="T7">
                    <a:pos x="T2" y="T3"/>
                  </a:cxn>
                  <a:cxn ang="T8">
                    <a:pos x="T4" y="T5"/>
                  </a:cxn>
                </a:cxnLst>
                <a:rect l="0" t="0" r="r" b="b"/>
                <a:pathLst>
                  <a:path w="55" h="6">
                    <a:moveTo>
                      <a:pt x="0" y="0"/>
                    </a:moveTo>
                    <a:cubicBezTo>
                      <a:pt x="55" y="3"/>
                      <a:pt x="55" y="3"/>
                      <a:pt x="55" y="3"/>
                    </a:cubicBezTo>
                    <a:cubicBezTo>
                      <a:pt x="55" y="3"/>
                      <a:pt x="15" y="6"/>
                      <a:pt x="0" y="0"/>
                    </a:cubicBezTo>
                    <a:close/>
                  </a:path>
                </a:pathLst>
              </a:custGeom>
              <a:solidFill>
                <a:srgbClr val="FFFFFF"/>
              </a:solidFill>
              <a:ln w="9525">
                <a:noFill/>
                <a:round/>
              </a:ln>
            </p:spPr>
            <p:txBody>
              <a:bodyPr/>
              <a:lstStyle/>
              <a:p>
                <a:endParaRPr lang="zh-CN" altLang="en-US" sz="1270"/>
              </a:p>
            </p:txBody>
          </p:sp>
          <p:sp>
            <p:nvSpPr>
              <p:cNvPr id="6375" name="Freeform 24"/>
              <p:cNvSpPr/>
              <p:nvPr/>
            </p:nvSpPr>
            <p:spPr bwMode="auto">
              <a:xfrm>
                <a:off x="3762376" y="3744913"/>
                <a:ext cx="71438" cy="17463"/>
              </a:xfrm>
              <a:custGeom>
                <a:avLst/>
                <a:gdLst>
                  <a:gd name="T0" fmla="*/ 98956670 w 19"/>
                  <a:gd name="T1" fmla="*/ 0 h 5"/>
                  <a:gd name="T2" fmla="*/ 268599360 w 19"/>
                  <a:gd name="T3" fmla="*/ 12199652 h 5"/>
                  <a:gd name="T4" fmla="*/ 56548817 w 19"/>
                  <a:gd name="T5" fmla="*/ 48791622 h 5"/>
                  <a:gd name="T6" fmla="*/ 98956670 w 19"/>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5">
                    <a:moveTo>
                      <a:pt x="7" y="0"/>
                    </a:moveTo>
                    <a:cubicBezTo>
                      <a:pt x="19" y="1"/>
                      <a:pt x="19" y="1"/>
                      <a:pt x="19" y="1"/>
                    </a:cubicBezTo>
                    <a:cubicBezTo>
                      <a:pt x="19" y="1"/>
                      <a:pt x="7" y="4"/>
                      <a:pt x="4" y="4"/>
                    </a:cubicBezTo>
                    <a:cubicBezTo>
                      <a:pt x="0" y="5"/>
                      <a:pt x="7" y="0"/>
                      <a:pt x="7" y="0"/>
                    </a:cubicBezTo>
                    <a:close/>
                  </a:path>
                </a:pathLst>
              </a:custGeom>
              <a:solidFill>
                <a:srgbClr val="FFFFFF"/>
              </a:solidFill>
              <a:ln w="9525">
                <a:noFill/>
                <a:round/>
              </a:ln>
            </p:spPr>
            <p:txBody>
              <a:bodyPr/>
              <a:lstStyle/>
              <a:p>
                <a:endParaRPr lang="zh-CN" altLang="en-US" sz="1270"/>
              </a:p>
            </p:txBody>
          </p:sp>
          <p:sp>
            <p:nvSpPr>
              <p:cNvPr id="6376" name="Freeform 25"/>
              <p:cNvSpPr/>
              <p:nvPr/>
            </p:nvSpPr>
            <p:spPr bwMode="auto">
              <a:xfrm>
                <a:off x="3762376" y="3857625"/>
                <a:ext cx="74613" cy="14288"/>
              </a:xfrm>
              <a:custGeom>
                <a:avLst/>
                <a:gdLst>
                  <a:gd name="T0" fmla="*/ 83506870 w 20"/>
                  <a:gd name="T1" fmla="*/ 0 h 4"/>
                  <a:gd name="T2" fmla="*/ 278354988 w 20"/>
                  <a:gd name="T3" fmla="*/ 0 h 4"/>
                  <a:gd name="T4" fmla="*/ 27834380 w 20"/>
                  <a:gd name="T5" fmla="*/ 51036736 h 4"/>
                  <a:gd name="T6" fmla="*/ 83506870 w 20"/>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4">
                    <a:moveTo>
                      <a:pt x="6" y="0"/>
                    </a:moveTo>
                    <a:cubicBezTo>
                      <a:pt x="20" y="0"/>
                      <a:pt x="20" y="0"/>
                      <a:pt x="20" y="0"/>
                    </a:cubicBezTo>
                    <a:cubicBezTo>
                      <a:pt x="20" y="0"/>
                      <a:pt x="4" y="4"/>
                      <a:pt x="2" y="4"/>
                    </a:cubicBezTo>
                    <a:cubicBezTo>
                      <a:pt x="0" y="4"/>
                      <a:pt x="6" y="0"/>
                      <a:pt x="6" y="0"/>
                    </a:cubicBezTo>
                    <a:close/>
                  </a:path>
                </a:pathLst>
              </a:custGeom>
              <a:solidFill>
                <a:srgbClr val="FFFFFF"/>
              </a:solidFill>
              <a:ln w="9525">
                <a:noFill/>
                <a:round/>
              </a:ln>
            </p:spPr>
            <p:txBody>
              <a:bodyPr/>
              <a:lstStyle/>
              <a:p>
                <a:endParaRPr lang="zh-CN" altLang="en-US" sz="1270"/>
              </a:p>
            </p:txBody>
          </p:sp>
          <p:sp>
            <p:nvSpPr>
              <p:cNvPr id="6377" name="Freeform 26"/>
              <p:cNvSpPr/>
              <p:nvPr/>
            </p:nvSpPr>
            <p:spPr bwMode="auto">
              <a:xfrm>
                <a:off x="3759201" y="3979863"/>
                <a:ext cx="74613" cy="19050"/>
              </a:xfrm>
              <a:custGeom>
                <a:avLst/>
                <a:gdLst>
                  <a:gd name="T0" fmla="*/ 83506870 w 20"/>
                  <a:gd name="T1" fmla="*/ 0 h 5"/>
                  <a:gd name="T2" fmla="*/ 278354988 w 20"/>
                  <a:gd name="T3" fmla="*/ 14516100 h 5"/>
                  <a:gd name="T4" fmla="*/ 27834380 w 20"/>
                  <a:gd name="T5" fmla="*/ 72580500 h 5"/>
                  <a:gd name="T6" fmla="*/ 83506870 w 20"/>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5">
                    <a:moveTo>
                      <a:pt x="6" y="0"/>
                    </a:moveTo>
                    <a:cubicBezTo>
                      <a:pt x="20" y="1"/>
                      <a:pt x="20" y="1"/>
                      <a:pt x="20" y="1"/>
                    </a:cubicBezTo>
                    <a:cubicBezTo>
                      <a:pt x="20" y="1"/>
                      <a:pt x="3" y="5"/>
                      <a:pt x="2" y="5"/>
                    </a:cubicBezTo>
                    <a:cubicBezTo>
                      <a:pt x="0" y="5"/>
                      <a:pt x="6" y="0"/>
                      <a:pt x="6" y="0"/>
                    </a:cubicBezTo>
                    <a:close/>
                  </a:path>
                </a:pathLst>
              </a:custGeom>
              <a:solidFill>
                <a:srgbClr val="FFFFFF"/>
              </a:solidFill>
              <a:ln w="9525">
                <a:noFill/>
                <a:round/>
              </a:ln>
            </p:spPr>
            <p:txBody>
              <a:bodyPr/>
              <a:lstStyle/>
              <a:p>
                <a:endParaRPr lang="zh-CN" altLang="en-US" sz="1270"/>
              </a:p>
            </p:txBody>
          </p:sp>
          <p:sp>
            <p:nvSpPr>
              <p:cNvPr id="6378" name="Freeform 27"/>
              <p:cNvSpPr/>
              <p:nvPr/>
            </p:nvSpPr>
            <p:spPr bwMode="auto">
              <a:xfrm>
                <a:off x="3822701" y="4086225"/>
                <a:ext cx="268288" cy="33338"/>
              </a:xfrm>
              <a:custGeom>
                <a:avLst/>
                <a:gdLst>
                  <a:gd name="T0" fmla="*/ 0 w 72"/>
                  <a:gd name="T1" fmla="*/ 0 h 9"/>
                  <a:gd name="T2" fmla="*/ 944161365 w 72"/>
                  <a:gd name="T3" fmla="*/ 13720439 h 9"/>
                  <a:gd name="T4" fmla="*/ 0 w 72"/>
                  <a:gd name="T5" fmla="*/ 0 h 9"/>
                  <a:gd name="T6" fmla="*/ 0 60000 65536"/>
                  <a:gd name="T7" fmla="*/ 0 60000 65536"/>
                  <a:gd name="T8" fmla="*/ 0 60000 65536"/>
                </a:gdLst>
                <a:ahLst/>
                <a:cxnLst>
                  <a:cxn ang="T6">
                    <a:pos x="T0" y="T1"/>
                  </a:cxn>
                  <a:cxn ang="T7">
                    <a:pos x="T2" y="T3"/>
                  </a:cxn>
                  <a:cxn ang="T8">
                    <a:pos x="T4" y="T5"/>
                  </a:cxn>
                </a:cxnLst>
                <a:rect l="0" t="0" r="r" b="b"/>
                <a:pathLst>
                  <a:path w="72" h="9">
                    <a:moveTo>
                      <a:pt x="0" y="0"/>
                    </a:moveTo>
                    <a:cubicBezTo>
                      <a:pt x="0" y="0"/>
                      <a:pt x="65" y="2"/>
                      <a:pt x="68" y="1"/>
                    </a:cubicBezTo>
                    <a:cubicBezTo>
                      <a:pt x="72" y="1"/>
                      <a:pt x="24" y="9"/>
                      <a:pt x="0" y="0"/>
                    </a:cubicBezTo>
                    <a:close/>
                  </a:path>
                </a:pathLst>
              </a:custGeom>
              <a:solidFill>
                <a:srgbClr val="FFFFFF"/>
              </a:solidFill>
              <a:ln w="9525">
                <a:noFill/>
                <a:round/>
              </a:ln>
            </p:spPr>
            <p:txBody>
              <a:bodyPr/>
              <a:lstStyle/>
              <a:p>
                <a:endParaRPr lang="zh-CN" altLang="en-US" sz="1270"/>
              </a:p>
            </p:txBody>
          </p:sp>
          <p:sp>
            <p:nvSpPr>
              <p:cNvPr id="6379" name="Freeform 28"/>
              <p:cNvSpPr/>
              <p:nvPr/>
            </p:nvSpPr>
            <p:spPr bwMode="auto">
              <a:xfrm>
                <a:off x="4300538" y="4114800"/>
                <a:ext cx="134938" cy="120650"/>
              </a:xfrm>
              <a:custGeom>
                <a:avLst/>
                <a:gdLst>
                  <a:gd name="T0" fmla="*/ 505785107 w 36"/>
                  <a:gd name="T1" fmla="*/ 0 h 32"/>
                  <a:gd name="T2" fmla="*/ 42149384 w 36"/>
                  <a:gd name="T3" fmla="*/ 440674125 h 32"/>
                  <a:gd name="T4" fmla="*/ 505785107 w 36"/>
                  <a:gd name="T5" fmla="*/ 0 h 32"/>
                  <a:gd name="T6" fmla="*/ 0 60000 65536"/>
                  <a:gd name="T7" fmla="*/ 0 60000 65536"/>
                  <a:gd name="T8" fmla="*/ 0 60000 65536"/>
                </a:gdLst>
                <a:ahLst/>
                <a:cxnLst>
                  <a:cxn ang="T6">
                    <a:pos x="T0" y="T1"/>
                  </a:cxn>
                  <a:cxn ang="T7">
                    <a:pos x="T2" y="T3"/>
                  </a:cxn>
                  <a:cxn ang="T8">
                    <a:pos x="T4" y="T5"/>
                  </a:cxn>
                </a:cxnLst>
                <a:rect l="0" t="0" r="r" b="b"/>
                <a:pathLst>
                  <a:path w="36" h="32">
                    <a:moveTo>
                      <a:pt x="36" y="0"/>
                    </a:moveTo>
                    <a:cubicBezTo>
                      <a:pt x="36" y="0"/>
                      <a:pt x="5" y="30"/>
                      <a:pt x="3" y="31"/>
                    </a:cubicBezTo>
                    <a:cubicBezTo>
                      <a:pt x="0" y="32"/>
                      <a:pt x="21" y="8"/>
                      <a:pt x="36" y="0"/>
                    </a:cubicBezTo>
                    <a:close/>
                  </a:path>
                </a:pathLst>
              </a:custGeom>
              <a:solidFill>
                <a:srgbClr val="FFFFFF"/>
              </a:solidFill>
              <a:ln w="9525">
                <a:noFill/>
                <a:round/>
              </a:ln>
            </p:spPr>
            <p:txBody>
              <a:bodyPr/>
              <a:lstStyle/>
              <a:p>
                <a:endParaRPr lang="zh-CN" altLang="en-US" sz="1270"/>
              </a:p>
            </p:txBody>
          </p:sp>
        </p:grpSp>
      </p:grpSp>
      <p:grpSp>
        <p:nvGrpSpPr>
          <p:cNvPr id="244" name="Group 37"/>
          <p:cNvGrpSpPr>
            <a:grpSpLocks noChangeAspect="1"/>
          </p:cNvGrpSpPr>
          <p:nvPr/>
        </p:nvGrpSpPr>
        <p:grpSpPr bwMode="auto">
          <a:xfrm>
            <a:off x="3522322" y="1435470"/>
            <a:ext cx="1655894" cy="1978413"/>
            <a:chOff x="2250" y="790"/>
            <a:chExt cx="1205" cy="1458"/>
          </a:xfrm>
        </p:grpSpPr>
        <p:sp>
          <p:nvSpPr>
            <p:cNvPr id="6173" name="Rectangle 38"/>
            <p:cNvSpPr>
              <a:spLocks noChangeArrowheads="1"/>
            </p:cNvSpPr>
            <p:nvPr/>
          </p:nvSpPr>
          <p:spPr bwMode="auto">
            <a:xfrm>
              <a:off x="2847" y="1827"/>
              <a:ext cx="12" cy="369"/>
            </a:xfrm>
            <a:prstGeom prst="rect">
              <a:avLst/>
            </a:prstGeom>
            <a:solidFill>
              <a:srgbClr val="505050"/>
            </a:solidFill>
            <a:ln w="9525">
              <a:noFill/>
              <a:miter lim="800000"/>
            </a:ln>
          </p:spPr>
          <p:txBody>
            <a:bodyPr/>
            <a:lstStyle/>
            <a:p>
              <a:endParaRPr lang="zh-CN" altLang="en-US" sz="1270">
                <a:ea typeface="微软雅黑" panose="020B0503020204020204" charset="-122"/>
              </a:endParaRPr>
            </a:p>
          </p:txBody>
        </p:sp>
        <p:sp>
          <p:nvSpPr>
            <p:cNvPr id="6174" name="Freeform 39"/>
            <p:cNvSpPr/>
            <p:nvPr/>
          </p:nvSpPr>
          <p:spPr bwMode="auto">
            <a:xfrm>
              <a:off x="2852" y="2189"/>
              <a:ext cx="170" cy="19"/>
            </a:xfrm>
            <a:custGeom>
              <a:avLst/>
              <a:gdLst>
                <a:gd name="T0" fmla="*/ 170 w 170"/>
                <a:gd name="T1" fmla="*/ 19 h 19"/>
                <a:gd name="T2" fmla="*/ 0 w 170"/>
                <a:gd name="T3" fmla="*/ 12 h 19"/>
                <a:gd name="T4" fmla="*/ 0 w 170"/>
                <a:gd name="T5" fmla="*/ 0 h 19"/>
                <a:gd name="T6" fmla="*/ 170 w 170"/>
                <a:gd name="T7" fmla="*/ 7 h 19"/>
                <a:gd name="T8" fmla="*/ 170 w 170"/>
                <a:gd name="T9" fmla="*/ 19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9">
                  <a:moveTo>
                    <a:pt x="170" y="19"/>
                  </a:moveTo>
                  <a:lnTo>
                    <a:pt x="0" y="12"/>
                  </a:lnTo>
                  <a:lnTo>
                    <a:pt x="0" y="0"/>
                  </a:lnTo>
                  <a:lnTo>
                    <a:pt x="170" y="7"/>
                  </a:lnTo>
                  <a:lnTo>
                    <a:pt x="170" y="19"/>
                  </a:lnTo>
                  <a:close/>
                </a:path>
              </a:pathLst>
            </a:custGeom>
            <a:solidFill>
              <a:srgbClr val="505050"/>
            </a:solidFill>
            <a:ln w="9525">
              <a:noFill/>
              <a:round/>
            </a:ln>
          </p:spPr>
          <p:txBody>
            <a:bodyPr/>
            <a:lstStyle/>
            <a:p>
              <a:endParaRPr lang="zh-CN" altLang="en-US" sz="1270"/>
            </a:p>
          </p:txBody>
        </p:sp>
        <p:sp>
          <p:nvSpPr>
            <p:cNvPr id="6175" name="Freeform 40"/>
            <p:cNvSpPr/>
            <p:nvPr/>
          </p:nvSpPr>
          <p:spPr bwMode="auto">
            <a:xfrm>
              <a:off x="2725" y="2028"/>
              <a:ext cx="130" cy="170"/>
            </a:xfrm>
            <a:custGeom>
              <a:avLst/>
              <a:gdLst>
                <a:gd name="T0" fmla="*/ 120 w 130"/>
                <a:gd name="T1" fmla="*/ 170 h 170"/>
                <a:gd name="T2" fmla="*/ 0 w 130"/>
                <a:gd name="T3" fmla="*/ 7 h 170"/>
                <a:gd name="T4" fmla="*/ 9 w 130"/>
                <a:gd name="T5" fmla="*/ 0 h 170"/>
                <a:gd name="T6" fmla="*/ 130 w 130"/>
                <a:gd name="T7" fmla="*/ 163 h 170"/>
                <a:gd name="T8" fmla="*/ 120 w 130"/>
                <a:gd name="T9" fmla="*/ 17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170">
                  <a:moveTo>
                    <a:pt x="120" y="170"/>
                  </a:moveTo>
                  <a:lnTo>
                    <a:pt x="0" y="7"/>
                  </a:lnTo>
                  <a:lnTo>
                    <a:pt x="9" y="0"/>
                  </a:lnTo>
                  <a:lnTo>
                    <a:pt x="130" y="163"/>
                  </a:lnTo>
                  <a:lnTo>
                    <a:pt x="120" y="170"/>
                  </a:lnTo>
                  <a:close/>
                </a:path>
              </a:pathLst>
            </a:custGeom>
            <a:solidFill>
              <a:srgbClr val="505050"/>
            </a:solidFill>
            <a:ln w="9525">
              <a:noFill/>
              <a:round/>
            </a:ln>
          </p:spPr>
          <p:txBody>
            <a:bodyPr/>
            <a:lstStyle/>
            <a:p>
              <a:endParaRPr lang="zh-CN" altLang="en-US" sz="1270"/>
            </a:p>
          </p:txBody>
        </p:sp>
        <p:sp>
          <p:nvSpPr>
            <p:cNvPr id="6176" name="Freeform 41"/>
            <p:cNvSpPr/>
            <p:nvPr/>
          </p:nvSpPr>
          <p:spPr bwMode="auto">
            <a:xfrm>
              <a:off x="2845" y="2047"/>
              <a:ext cx="191" cy="151"/>
            </a:xfrm>
            <a:custGeom>
              <a:avLst/>
              <a:gdLst>
                <a:gd name="T0" fmla="*/ 7 w 191"/>
                <a:gd name="T1" fmla="*/ 151 h 151"/>
                <a:gd name="T2" fmla="*/ 0 w 191"/>
                <a:gd name="T3" fmla="*/ 142 h 151"/>
                <a:gd name="T4" fmla="*/ 184 w 191"/>
                <a:gd name="T5" fmla="*/ 0 h 151"/>
                <a:gd name="T6" fmla="*/ 191 w 191"/>
                <a:gd name="T7" fmla="*/ 10 h 151"/>
                <a:gd name="T8" fmla="*/ 7 w 191"/>
                <a:gd name="T9" fmla="*/ 151 h 1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 h="151">
                  <a:moveTo>
                    <a:pt x="7" y="151"/>
                  </a:moveTo>
                  <a:lnTo>
                    <a:pt x="0" y="142"/>
                  </a:lnTo>
                  <a:lnTo>
                    <a:pt x="184" y="0"/>
                  </a:lnTo>
                  <a:lnTo>
                    <a:pt x="191" y="10"/>
                  </a:lnTo>
                  <a:lnTo>
                    <a:pt x="7" y="151"/>
                  </a:lnTo>
                  <a:close/>
                </a:path>
              </a:pathLst>
            </a:custGeom>
            <a:solidFill>
              <a:srgbClr val="505050"/>
            </a:solidFill>
            <a:ln w="9525">
              <a:noFill/>
              <a:round/>
            </a:ln>
          </p:spPr>
          <p:txBody>
            <a:bodyPr/>
            <a:lstStyle/>
            <a:p>
              <a:endParaRPr lang="zh-CN" altLang="en-US" sz="1270"/>
            </a:p>
          </p:txBody>
        </p:sp>
        <p:sp>
          <p:nvSpPr>
            <p:cNvPr id="6177" name="Freeform 42"/>
            <p:cNvSpPr/>
            <p:nvPr/>
          </p:nvSpPr>
          <p:spPr bwMode="auto">
            <a:xfrm>
              <a:off x="2585" y="2191"/>
              <a:ext cx="265" cy="19"/>
            </a:xfrm>
            <a:custGeom>
              <a:avLst/>
              <a:gdLst>
                <a:gd name="T0" fmla="*/ 0 w 265"/>
                <a:gd name="T1" fmla="*/ 19 h 19"/>
                <a:gd name="T2" fmla="*/ 0 w 265"/>
                <a:gd name="T3" fmla="*/ 7 h 19"/>
                <a:gd name="T4" fmla="*/ 265 w 265"/>
                <a:gd name="T5" fmla="*/ 0 h 19"/>
                <a:gd name="T6" fmla="*/ 265 w 265"/>
                <a:gd name="T7" fmla="*/ 12 h 19"/>
                <a:gd name="T8" fmla="*/ 0 w 265"/>
                <a:gd name="T9" fmla="*/ 19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5" h="19">
                  <a:moveTo>
                    <a:pt x="0" y="19"/>
                  </a:moveTo>
                  <a:lnTo>
                    <a:pt x="0" y="7"/>
                  </a:lnTo>
                  <a:lnTo>
                    <a:pt x="265" y="0"/>
                  </a:lnTo>
                  <a:lnTo>
                    <a:pt x="265" y="12"/>
                  </a:lnTo>
                  <a:lnTo>
                    <a:pt x="0" y="19"/>
                  </a:lnTo>
                  <a:close/>
                </a:path>
              </a:pathLst>
            </a:custGeom>
            <a:solidFill>
              <a:srgbClr val="505050"/>
            </a:solidFill>
            <a:ln w="9525">
              <a:noFill/>
              <a:round/>
            </a:ln>
          </p:spPr>
          <p:txBody>
            <a:bodyPr/>
            <a:lstStyle/>
            <a:p>
              <a:endParaRPr lang="zh-CN" altLang="en-US" sz="1270"/>
            </a:p>
          </p:txBody>
        </p:sp>
        <p:sp>
          <p:nvSpPr>
            <p:cNvPr id="6178" name="Freeform 43"/>
            <p:cNvSpPr/>
            <p:nvPr/>
          </p:nvSpPr>
          <p:spPr bwMode="auto">
            <a:xfrm>
              <a:off x="2524" y="2005"/>
              <a:ext cx="66" cy="201"/>
            </a:xfrm>
            <a:custGeom>
              <a:avLst/>
              <a:gdLst>
                <a:gd name="T0" fmla="*/ 54 w 66"/>
                <a:gd name="T1" fmla="*/ 201 h 201"/>
                <a:gd name="T2" fmla="*/ 0 w 66"/>
                <a:gd name="T3" fmla="*/ 2 h 201"/>
                <a:gd name="T4" fmla="*/ 12 w 66"/>
                <a:gd name="T5" fmla="*/ 0 h 201"/>
                <a:gd name="T6" fmla="*/ 66 w 66"/>
                <a:gd name="T7" fmla="*/ 198 h 201"/>
                <a:gd name="T8" fmla="*/ 54 w 66"/>
                <a:gd name="T9" fmla="*/ 201 h 2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201">
                  <a:moveTo>
                    <a:pt x="54" y="201"/>
                  </a:moveTo>
                  <a:lnTo>
                    <a:pt x="0" y="2"/>
                  </a:lnTo>
                  <a:lnTo>
                    <a:pt x="12" y="0"/>
                  </a:lnTo>
                  <a:lnTo>
                    <a:pt x="66" y="198"/>
                  </a:lnTo>
                  <a:lnTo>
                    <a:pt x="54" y="201"/>
                  </a:lnTo>
                  <a:close/>
                </a:path>
              </a:pathLst>
            </a:custGeom>
            <a:solidFill>
              <a:srgbClr val="505050"/>
            </a:solidFill>
            <a:ln w="9525">
              <a:noFill/>
              <a:round/>
            </a:ln>
          </p:spPr>
          <p:txBody>
            <a:bodyPr/>
            <a:lstStyle/>
            <a:p>
              <a:endParaRPr lang="zh-CN" altLang="en-US" sz="1270"/>
            </a:p>
          </p:txBody>
        </p:sp>
        <p:sp>
          <p:nvSpPr>
            <p:cNvPr id="6179" name="Freeform 44"/>
            <p:cNvSpPr/>
            <p:nvPr/>
          </p:nvSpPr>
          <p:spPr bwMode="auto">
            <a:xfrm>
              <a:off x="2578" y="2031"/>
              <a:ext cx="154" cy="175"/>
            </a:xfrm>
            <a:custGeom>
              <a:avLst/>
              <a:gdLst>
                <a:gd name="T0" fmla="*/ 9 w 154"/>
                <a:gd name="T1" fmla="*/ 175 h 175"/>
                <a:gd name="T2" fmla="*/ 0 w 154"/>
                <a:gd name="T3" fmla="*/ 167 h 175"/>
                <a:gd name="T4" fmla="*/ 147 w 154"/>
                <a:gd name="T5" fmla="*/ 0 h 175"/>
                <a:gd name="T6" fmla="*/ 154 w 154"/>
                <a:gd name="T7" fmla="*/ 7 h 175"/>
                <a:gd name="T8" fmla="*/ 9 w 154"/>
                <a:gd name="T9" fmla="*/ 175 h 1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4" h="175">
                  <a:moveTo>
                    <a:pt x="9" y="175"/>
                  </a:moveTo>
                  <a:lnTo>
                    <a:pt x="0" y="167"/>
                  </a:lnTo>
                  <a:lnTo>
                    <a:pt x="147" y="0"/>
                  </a:lnTo>
                  <a:lnTo>
                    <a:pt x="154" y="7"/>
                  </a:lnTo>
                  <a:lnTo>
                    <a:pt x="9" y="175"/>
                  </a:lnTo>
                  <a:close/>
                </a:path>
              </a:pathLst>
            </a:custGeom>
            <a:solidFill>
              <a:srgbClr val="505050"/>
            </a:solidFill>
            <a:ln w="9525">
              <a:noFill/>
              <a:round/>
            </a:ln>
          </p:spPr>
          <p:txBody>
            <a:bodyPr/>
            <a:lstStyle/>
            <a:p>
              <a:endParaRPr lang="zh-CN" altLang="en-US" sz="1270"/>
            </a:p>
          </p:txBody>
        </p:sp>
        <p:sp>
          <p:nvSpPr>
            <p:cNvPr id="6180" name="Freeform 45"/>
            <p:cNvSpPr/>
            <p:nvPr/>
          </p:nvSpPr>
          <p:spPr bwMode="auto">
            <a:xfrm>
              <a:off x="2526" y="2000"/>
              <a:ext cx="203" cy="35"/>
            </a:xfrm>
            <a:custGeom>
              <a:avLst/>
              <a:gdLst>
                <a:gd name="T0" fmla="*/ 203 w 203"/>
                <a:gd name="T1" fmla="*/ 35 h 35"/>
                <a:gd name="T2" fmla="*/ 0 w 203"/>
                <a:gd name="T3" fmla="*/ 9 h 35"/>
                <a:gd name="T4" fmla="*/ 2 w 203"/>
                <a:gd name="T5" fmla="*/ 0 h 35"/>
                <a:gd name="T6" fmla="*/ 203 w 203"/>
                <a:gd name="T7" fmla="*/ 26 h 35"/>
                <a:gd name="T8" fmla="*/ 203 w 203"/>
                <a:gd name="T9" fmla="*/ 35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3" h="35">
                  <a:moveTo>
                    <a:pt x="203" y="35"/>
                  </a:moveTo>
                  <a:lnTo>
                    <a:pt x="0" y="9"/>
                  </a:lnTo>
                  <a:lnTo>
                    <a:pt x="2" y="0"/>
                  </a:lnTo>
                  <a:lnTo>
                    <a:pt x="203" y="26"/>
                  </a:lnTo>
                  <a:lnTo>
                    <a:pt x="203" y="35"/>
                  </a:lnTo>
                  <a:close/>
                </a:path>
              </a:pathLst>
            </a:custGeom>
            <a:solidFill>
              <a:srgbClr val="505050"/>
            </a:solidFill>
            <a:ln w="9525">
              <a:noFill/>
              <a:round/>
            </a:ln>
          </p:spPr>
          <p:txBody>
            <a:bodyPr/>
            <a:lstStyle/>
            <a:p>
              <a:endParaRPr lang="zh-CN" altLang="en-US" sz="1270"/>
            </a:p>
          </p:txBody>
        </p:sp>
        <p:sp>
          <p:nvSpPr>
            <p:cNvPr id="6181" name="Freeform 46"/>
            <p:cNvSpPr/>
            <p:nvPr/>
          </p:nvSpPr>
          <p:spPr bwMode="auto">
            <a:xfrm>
              <a:off x="2725" y="1827"/>
              <a:ext cx="132" cy="206"/>
            </a:xfrm>
            <a:custGeom>
              <a:avLst/>
              <a:gdLst>
                <a:gd name="T0" fmla="*/ 9 w 132"/>
                <a:gd name="T1" fmla="*/ 206 h 206"/>
                <a:gd name="T2" fmla="*/ 0 w 132"/>
                <a:gd name="T3" fmla="*/ 199 h 206"/>
                <a:gd name="T4" fmla="*/ 122 w 132"/>
                <a:gd name="T5" fmla="*/ 0 h 206"/>
                <a:gd name="T6" fmla="*/ 132 w 132"/>
                <a:gd name="T7" fmla="*/ 8 h 206"/>
                <a:gd name="T8" fmla="*/ 9 w 132"/>
                <a:gd name="T9" fmla="*/ 206 h 2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206">
                  <a:moveTo>
                    <a:pt x="9" y="206"/>
                  </a:moveTo>
                  <a:lnTo>
                    <a:pt x="0" y="199"/>
                  </a:lnTo>
                  <a:lnTo>
                    <a:pt x="122" y="0"/>
                  </a:lnTo>
                  <a:lnTo>
                    <a:pt x="132" y="8"/>
                  </a:lnTo>
                  <a:lnTo>
                    <a:pt x="9" y="206"/>
                  </a:lnTo>
                  <a:close/>
                </a:path>
              </a:pathLst>
            </a:custGeom>
            <a:solidFill>
              <a:srgbClr val="505050"/>
            </a:solidFill>
            <a:ln w="9525">
              <a:noFill/>
              <a:round/>
            </a:ln>
          </p:spPr>
          <p:txBody>
            <a:bodyPr/>
            <a:lstStyle/>
            <a:p>
              <a:endParaRPr lang="zh-CN" altLang="en-US" sz="1270"/>
            </a:p>
          </p:txBody>
        </p:sp>
        <p:sp>
          <p:nvSpPr>
            <p:cNvPr id="6182" name="Freeform 47"/>
            <p:cNvSpPr/>
            <p:nvPr/>
          </p:nvSpPr>
          <p:spPr bwMode="auto">
            <a:xfrm>
              <a:off x="3027" y="1939"/>
              <a:ext cx="156" cy="118"/>
            </a:xfrm>
            <a:custGeom>
              <a:avLst/>
              <a:gdLst>
                <a:gd name="T0" fmla="*/ 7 w 156"/>
                <a:gd name="T1" fmla="*/ 118 h 118"/>
                <a:gd name="T2" fmla="*/ 0 w 156"/>
                <a:gd name="T3" fmla="*/ 108 h 118"/>
                <a:gd name="T4" fmla="*/ 149 w 156"/>
                <a:gd name="T5" fmla="*/ 0 h 118"/>
                <a:gd name="T6" fmla="*/ 156 w 156"/>
                <a:gd name="T7" fmla="*/ 7 h 118"/>
                <a:gd name="T8" fmla="*/ 7 w 156"/>
                <a:gd name="T9" fmla="*/ 118 h 1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 h="118">
                  <a:moveTo>
                    <a:pt x="7" y="118"/>
                  </a:moveTo>
                  <a:lnTo>
                    <a:pt x="0" y="108"/>
                  </a:lnTo>
                  <a:lnTo>
                    <a:pt x="149" y="0"/>
                  </a:lnTo>
                  <a:lnTo>
                    <a:pt x="156" y="7"/>
                  </a:lnTo>
                  <a:lnTo>
                    <a:pt x="7" y="118"/>
                  </a:lnTo>
                  <a:close/>
                </a:path>
              </a:pathLst>
            </a:custGeom>
            <a:solidFill>
              <a:srgbClr val="505050"/>
            </a:solidFill>
            <a:ln w="9525">
              <a:noFill/>
              <a:round/>
            </a:ln>
          </p:spPr>
          <p:txBody>
            <a:bodyPr/>
            <a:lstStyle/>
            <a:p>
              <a:endParaRPr lang="zh-CN" altLang="en-US" sz="1270"/>
            </a:p>
          </p:txBody>
        </p:sp>
        <p:sp>
          <p:nvSpPr>
            <p:cNvPr id="6183" name="Freeform 48"/>
            <p:cNvSpPr/>
            <p:nvPr/>
          </p:nvSpPr>
          <p:spPr bwMode="auto">
            <a:xfrm>
              <a:off x="3018" y="2054"/>
              <a:ext cx="18" cy="144"/>
            </a:xfrm>
            <a:custGeom>
              <a:avLst/>
              <a:gdLst>
                <a:gd name="T0" fmla="*/ 11 w 18"/>
                <a:gd name="T1" fmla="*/ 144 h 144"/>
                <a:gd name="T2" fmla="*/ 0 w 18"/>
                <a:gd name="T3" fmla="*/ 144 h 144"/>
                <a:gd name="T4" fmla="*/ 7 w 18"/>
                <a:gd name="T5" fmla="*/ 0 h 144"/>
                <a:gd name="T6" fmla="*/ 18 w 18"/>
                <a:gd name="T7" fmla="*/ 0 h 144"/>
                <a:gd name="T8" fmla="*/ 11 w 18"/>
                <a:gd name="T9" fmla="*/ 144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44">
                  <a:moveTo>
                    <a:pt x="11" y="144"/>
                  </a:moveTo>
                  <a:lnTo>
                    <a:pt x="0" y="144"/>
                  </a:lnTo>
                  <a:lnTo>
                    <a:pt x="7" y="0"/>
                  </a:lnTo>
                  <a:lnTo>
                    <a:pt x="18" y="0"/>
                  </a:lnTo>
                  <a:lnTo>
                    <a:pt x="11" y="144"/>
                  </a:lnTo>
                  <a:close/>
                </a:path>
              </a:pathLst>
            </a:custGeom>
            <a:solidFill>
              <a:srgbClr val="505050"/>
            </a:solidFill>
            <a:ln w="9525">
              <a:noFill/>
              <a:round/>
            </a:ln>
          </p:spPr>
          <p:txBody>
            <a:bodyPr/>
            <a:lstStyle/>
            <a:p>
              <a:endParaRPr lang="zh-CN" altLang="en-US" sz="1270"/>
            </a:p>
          </p:txBody>
        </p:sp>
        <p:sp>
          <p:nvSpPr>
            <p:cNvPr id="6184" name="Freeform 49"/>
            <p:cNvSpPr/>
            <p:nvPr/>
          </p:nvSpPr>
          <p:spPr bwMode="auto">
            <a:xfrm>
              <a:off x="2732" y="2021"/>
              <a:ext cx="297" cy="40"/>
            </a:xfrm>
            <a:custGeom>
              <a:avLst/>
              <a:gdLst>
                <a:gd name="T0" fmla="*/ 297 w 297"/>
                <a:gd name="T1" fmla="*/ 40 h 40"/>
                <a:gd name="T2" fmla="*/ 0 w 297"/>
                <a:gd name="T3" fmla="*/ 10 h 40"/>
                <a:gd name="T4" fmla="*/ 0 w 297"/>
                <a:gd name="T5" fmla="*/ 0 h 40"/>
                <a:gd name="T6" fmla="*/ 297 w 297"/>
                <a:gd name="T7" fmla="*/ 29 h 40"/>
                <a:gd name="T8" fmla="*/ 297 w 297"/>
                <a:gd name="T9" fmla="*/ 4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7" h="40">
                  <a:moveTo>
                    <a:pt x="297" y="40"/>
                  </a:moveTo>
                  <a:lnTo>
                    <a:pt x="0" y="10"/>
                  </a:lnTo>
                  <a:lnTo>
                    <a:pt x="0" y="0"/>
                  </a:lnTo>
                  <a:lnTo>
                    <a:pt x="297" y="29"/>
                  </a:lnTo>
                  <a:lnTo>
                    <a:pt x="297" y="40"/>
                  </a:lnTo>
                  <a:close/>
                </a:path>
              </a:pathLst>
            </a:custGeom>
            <a:solidFill>
              <a:srgbClr val="505050"/>
            </a:solidFill>
            <a:ln w="9525">
              <a:noFill/>
              <a:round/>
            </a:ln>
          </p:spPr>
          <p:txBody>
            <a:bodyPr/>
            <a:lstStyle/>
            <a:p>
              <a:endParaRPr lang="zh-CN" altLang="en-US" sz="1270"/>
            </a:p>
          </p:txBody>
        </p:sp>
        <p:sp>
          <p:nvSpPr>
            <p:cNvPr id="6185" name="Freeform 50"/>
            <p:cNvSpPr/>
            <p:nvPr/>
          </p:nvSpPr>
          <p:spPr bwMode="auto">
            <a:xfrm>
              <a:off x="3022" y="1853"/>
              <a:ext cx="14" cy="199"/>
            </a:xfrm>
            <a:custGeom>
              <a:avLst/>
              <a:gdLst>
                <a:gd name="T0" fmla="*/ 3 w 14"/>
                <a:gd name="T1" fmla="*/ 199 h 199"/>
                <a:gd name="T2" fmla="*/ 0 w 14"/>
                <a:gd name="T3" fmla="*/ 0 h 199"/>
                <a:gd name="T4" fmla="*/ 12 w 14"/>
                <a:gd name="T5" fmla="*/ 0 h 199"/>
                <a:gd name="T6" fmla="*/ 14 w 14"/>
                <a:gd name="T7" fmla="*/ 199 h 199"/>
                <a:gd name="T8" fmla="*/ 3 w 14"/>
                <a:gd name="T9" fmla="*/ 199 h 1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99">
                  <a:moveTo>
                    <a:pt x="3" y="199"/>
                  </a:moveTo>
                  <a:lnTo>
                    <a:pt x="0" y="0"/>
                  </a:lnTo>
                  <a:lnTo>
                    <a:pt x="12" y="0"/>
                  </a:lnTo>
                  <a:lnTo>
                    <a:pt x="14" y="199"/>
                  </a:lnTo>
                  <a:lnTo>
                    <a:pt x="3" y="199"/>
                  </a:lnTo>
                  <a:close/>
                </a:path>
              </a:pathLst>
            </a:custGeom>
            <a:solidFill>
              <a:srgbClr val="505050"/>
            </a:solidFill>
            <a:ln w="9525">
              <a:noFill/>
              <a:round/>
            </a:ln>
          </p:spPr>
          <p:txBody>
            <a:bodyPr/>
            <a:lstStyle/>
            <a:p>
              <a:endParaRPr lang="zh-CN" altLang="en-US" sz="1270"/>
            </a:p>
          </p:txBody>
        </p:sp>
        <p:sp>
          <p:nvSpPr>
            <p:cNvPr id="6186" name="Freeform 51"/>
            <p:cNvSpPr/>
            <p:nvPr/>
          </p:nvSpPr>
          <p:spPr bwMode="auto">
            <a:xfrm>
              <a:off x="3027" y="2042"/>
              <a:ext cx="123" cy="133"/>
            </a:xfrm>
            <a:custGeom>
              <a:avLst/>
              <a:gdLst>
                <a:gd name="T0" fmla="*/ 274 w 52"/>
                <a:gd name="T1" fmla="*/ 316 h 56"/>
                <a:gd name="T2" fmla="*/ 0 w 52"/>
                <a:gd name="T3" fmla="*/ 12 h 56"/>
                <a:gd name="T4" fmla="*/ 21 w 52"/>
                <a:gd name="T5" fmla="*/ 0 h 56"/>
                <a:gd name="T6" fmla="*/ 12 w 52"/>
                <a:gd name="T7" fmla="*/ 5 h 56"/>
                <a:gd name="T8" fmla="*/ 21 w 52"/>
                <a:gd name="T9" fmla="*/ 0 h 56"/>
                <a:gd name="T10" fmla="*/ 291 w 52"/>
                <a:gd name="T11" fmla="*/ 299 h 56"/>
                <a:gd name="T12" fmla="*/ 274 w 52"/>
                <a:gd name="T13" fmla="*/ 316 h 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56">
                  <a:moveTo>
                    <a:pt x="49" y="56"/>
                  </a:moveTo>
                  <a:cubicBezTo>
                    <a:pt x="1" y="4"/>
                    <a:pt x="0" y="2"/>
                    <a:pt x="0" y="2"/>
                  </a:cubicBezTo>
                  <a:cubicBezTo>
                    <a:pt x="4" y="0"/>
                    <a:pt x="4" y="0"/>
                    <a:pt x="4" y="0"/>
                  </a:cubicBezTo>
                  <a:cubicBezTo>
                    <a:pt x="2" y="1"/>
                    <a:pt x="2" y="1"/>
                    <a:pt x="2" y="1"/>
                  </a:cubicBezTo>
                  <a:cubicBezTo>
                    <a:pt x="4" y="0"/>
                    <a:pt x="4" y="0"/>
                    <a:pt x="4" y="0"/>
                  </a:cubicBezTo>
                  <a:cubicBezTo>
                    <a:pt x="6" y="2"/>
                    <a:pt x="34" y="33"/>
                    <a:pt x="52" y="53"/>
                  </a:cubicBezTo>
                  <a:lnTo>
                    <a:pt x="49" y="56"/>
                  </a:lnTo>
                  <a:close/>
                </a:path>
              </a:pathLst>
            </a:custGeom>
            <a:solidFill>
              <a:srgbClr val="505050"/>
            </a:solidFill>
            <a:ln w="9525">
              <a:noFill/>
              <a:round/>
            </a:ln>
          </p:spPr>
          <p:txBody>
            <a:bodyPr/>
            <a:lstStyle/>
            <a:p>
              <a:endParaRPr lang="zh-CN" altLang="en-US" sz="1270"/>
            </a:p>
          </p:txBody>
        </p:sp>
        <p:sp>
          <p:nvSpPr>
            <p:cNvPr id="6187" name="Freeform 52"/>
            <p:cNvSpPr/>
            <p:nvPr/>
          </p:nvSpPr>
          <p:spPr bwMode="auto">
            <a:xfrm>
              <a:off x="3025" y="2168"/>
              <a:ext cx="123" cy="40"/>
            </a:xfrm>
            <a:custGeom>
              <a:avLst/>
              <a:gdLst>
                <a:gd name="T0" fmla="*/ 2 w 123"/>
                <a:gd name="T1" fmla="*/ 40 h 40"/>
                <a:gd name="T2" fmla="*/ 0 w 123"/>
                <a:gd name="T3" fmla="*/ 30 h 40"/>
                <a:gd name="T4" fmla="*/ 120 w 123"/>
                <a:gd name="T5" fmla="*/ 0 h 40"/>
                <a:gd name="T6" fmla="*/ 123 w 123"/>
                <a:gd name="T7" fmla="*/ 12 h 40"/>
                <a:gd name="T8" fmla="*/ 2 w 123"/>
                <a:gd name="T9" fmla="*/ 4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 h="40">
                  <a:moveTo>
                    <a:pt x="2" y="40"/>
                  </a:moveTo>
                  <a:lnTo>
                    <a:pt x="0" y="30"/>
                  </a:lnTo>
                  <a:lnTo>
                    <a:pt x="120" y="0"/>
                  </a:lnTo>
                  <a:lnTo>
                    <a:pt x="123" y="12"/>
                  </a:lnTo>
                  <a:lnTo>
                    <a:pt x="2" y="40"/>
                  </a:lnTo>
                  <a:close/>
                </a:path>
              </a:pathLst>
            </a:custGeom>
            <a:solidFill>
              <a:srgbClr val="505050"/>
            </a:solidFill>
            <a:ln w="9525">
              <a:noFill/>
              <a:round/>
            </a:ln>
          </p:spPr>
          <p:txBody>
            <a:bodyPr/>
            <a:lstStyle/>
            <a:p>
              <a:endParaRPr lang="zh-CN" altLang="en-US" sz="1270"/>
            </a:p>
          </p:txBody>
        </p:sp>
        <p:sp>
          <p:nvSpPr>
            <p:cNvPr id="6188" name="Freeform 53"/>
            <p:cNvSpPr/>
            <p:nvPr/>
          </p:nvSpPr>
          <p:spPr bwMode="auto">
            <a:xfrm>
              <a:off x="3145" y="1943"/>
              <a:ext cx="38" cy="232"/>
            </a:xfrm>
            <a:custGeom>
              <a:avLst/>
              <a:gdLst>
                <a:gd name="T0" fmla="*/ 10 w 38"/>
                <a:gd name="T1" fmla="*/ 232 h 232"/>
                <a:gd name="T2" fmla="*/ 0 w 38"/>
                <a:gd name="T3" fmla="*/ 232 h 232"/>
                <a:gd name="T4" fmla="*/ 26 w 38"/>
                <a:gd name="T5" fmla="*/ 0 h 232"/>
                <a:gd name="T6" fmla="*/ 38 w 38"/>
                <a:gd name="T7" fmla="*/ 0 h 232"/>
                <a:gd name="T8" fmla="*/ 10 w 38"/>
                <a:gd name="T9" fmla="*/ 232 h 2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232">
                  <a:moveTo>
                    <a:pt x="10" y="232"/>
                  </a:moveTo>
                  <a:lnTo>
                    <a:pt x="0" y="232"/>
                  </a:lnTo>
                  <a:lnTo>
                    <a:pt x="26" y="0"/>
                  </a:lnTo>
                  <a:lnTo>
                    <a:pt x="38" y="0"/>
                  </a:lnTo>
                  <a:lnTo>
                    <a:pt x="10" y="232"/>
                  </a:lnTo>
                  <a:close/>
                </a:path>
              </a:pathLst>
            </a:custGeom>
            <a:solidFill>
              <a:srgbClr val="505050"/>
            </a:solidFill>
            <a:ln w="9525">
              <a:noFill/>
              <a:round/>
            </a:ln>
          </p:spPr>
          <p:txBody>
            <a:bodyPr/>
            <a:lstStyle/>
            <a:p>
              <a:endParaRPr lang="zh-CN" altLang="en-US" sz="1270"/>
            </a:p>
          </p:txBody>
        </p:sp>
        <p:sp>
          <p:nvSpPr>
            <p:cNvPr id="6189" name="Freeform 54"/>
            <p:cNvSpPr/>
            <p:nvPr/>
          </p:nvSpPr>
          <p:spPr bwMode="auto">
            <a:xfrm>
              <a:off x="3174" y="1733"/>
              <a:ext cx="111" cy="215"/>
            </a:xfrm>
            <a:custGeom>
              <a:avLst/>
              <a:gdLst>
                <a:gd name="T0" fmla="*/ 9 w 111"/>
                <a:gd name="T1" fmla="*/ 215 h 215"/>
                <a:gd name="T2" fmla="*/ 0 w 111"/>
                <a:gd name="T3" fmla="*/ 210 h 215"/>
                <a:gd name="T4" fmla="*/ 101 w 111"/>
                <a:gd name="T5" fmla="*/ 0 h 215"/>
                <a:gd name="T6" fmla="*/ 111 w 111"/>
                <a:gd name="T7" fmla="*/ 7 h 215"/>
                <a:gd name="T8" fmla="*/ 9 w 111"/>
                <a:gd name="T9" fmla="*/ 215 h 2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 h="215">
                  <a:moveTo>
                    <a:pt x="9" y="215"/>
                  </a:moveTo>
                  <a:lnTo>
                    <a:pt x="0" y="210"/>
                  </a:lnTo>
                  <a:lnTo>
                    <a:pt x="101" y="0"/>
                  </a:lnTo>
                  <a:lnTo>
                    <a:pt x="111" y="7"/>
                  </a:lnTo>
                  <a:lnTo>
                    <a:pt x="9" y="215"/>
                  </a:lnTo>
                  <a:close/>
                </a:path>
              </a:pathLst>
            </a:custGeom>
            <a:solidFill>
              <a:srgbClr val="505050"/>
            </a:solidFill>
            <a:ln w="9525">
              <a:noFill/>
              <a:round/>
            </a:ln>
          </p:spPr>
          <p:txBody>
            <a:bodyPr/>
            <a:lstStyle/>
            <a:p>
              <a:endParaRPr lang="zh-CN" altLang="en-US" sz="1270"/>
            </a:p>
          </p:txBody>
        </p:sp>
        <p:sp>
          <p:nvSpPr>
            <p:cNvPr id="6190" name="Freeform 55"/>
            <p:cNvSpPr/>
            <p:nvPr/>
          </p:nvSpPr>
          <p:spPr bwMode="auto">
            <a:xfrm>
              <a:off x="3273" y="1478"/>
              <a:ext cx="132" cy="262"/>
            </a:xfrm>
            <a:custGeom>
              <a:avLst/>
              <a:gdLst>
                <a:gd name="T0" fmla="*/ 12 w 132"/>
                <a:gd name="T1" fmla="*/ 262 h 262"/>
                <a:gd name="T2" fmla="*/ 0 w 132"/>
                <a:gd name="T3" fmla="*/ 257 h 262"/>
                <a:gd name="T4" fmla="*/ 123 w 132"/>
                <a:gd name="T5" fmla="*/ 0 h 262"/>
                <a:gd name="T6" fmla="*/ 132 w 132"/>
                <a:gd name="T7" fmla="*/ 5 h 262"/>
                <a:gd name="T8" fmla="*/ 12 w 132"/>
                <a:gd name="T9" fmla="*/ 262 h 2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262">
                  <a:moveTo>
                    <a:pt x="12" y="262"/>
                  </a:moveTo>
                  <a:lnTo>
                    <a:pt x="0" y="257"/>
                  </a:lnTo>
                  <a:lnTo>
                    <a:pt x="123" y="0"/>
                  </a:lnTo>
                  <a:lnTo>
                    <a:pt x="132" y="5"/>
                  </a:lnTo>
                  <a:lnTo>
                    <a:pt x="12" y="262"/>
                  </a:lnTo>
                  <a:close/>
                </a:path>
              </a:pathLst>
            </a:custGeom>
            <a:solidFill>
              <a:srgbClr val="505050"/>
            </a:solidFill>
            <a:ln w="9525">
              <a:noFill/>
              <a:round/>
            </a:ln>
          </p:spPr>
          <p:txBody>
            <a:bodyPr/>
            <a:lstStyle/>
            <a:p>
              <a:endParaRPr lang="zh-CN" altLang="en-US" sz="1270"/>
            </a:p>
          </p:txBody>
        </p:sp>
        <p:sp>
          <p:nvSpPr>
            <p:cNvPr id="6191" name="Freeform 56"/>
            <p:cNvSpPr/>
            <p:nvPr/>
          </p:nvSpPr>
          <p:spPr bwMode="auto">
            <a:xfrm>
              <a:off x="3145" y="1591"/>
              <a:ext cx="140" cy="149"/>
            </a:xfrm>
            <a:custGeom>
              <a:avLst/>
              <a:gdLst>
                <a:gd name="T0" fmla="*/ 130 w 140"/>
                <a:gd name="T1" fmla="*/ 149 h 149"/>
                <a:gd name="T2" fmla="*/ 0 w 140"/>
                <a:gd name="T3" fmla="*/ 10 h 149"/>
                <a:gd name="T4" fmla="*/ 7 w 140"/>
                <a:gd name="T5" fmla="*/ 0 h 149"/>
                <a:gd name="T6" fmla="*/ 140 w 140"/>
                <a:gd name="T7" fmla="*/ 142 h 149"/>
                <a:gd name="T8" fmla="*/ 130 w 140"/>
                <a:gd name="T9" fmla="*/ 149 h 1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 h="149">
                  <a:moveTo>
                    <a:pt x="130" y="149"/>
                  </a:moveTo>
                  <a:lnTo>
                    <a:pt x="0" y="10"/>
                  </a:lnTo>
                  <a:lnTo>
                    <a:pt x="7" y="0"/>
                  </a:lnTo>
                  <a:lnTo>
                    <a:pt x="140" y="142"/>
                  </a:lnTo>
                  <a:lnTo>
                    <a:pt x="130" y="149"/>
                  </a:lnTo>
                  <a:close/>
                </a:path>
              </a:pathLst>
            </a:custGeom>
            <a:solidFill>
              <a:srgbClr val="505050"/>
            </a:solidFill>
            <a:ln w="9525">
              <a:noFill/>
              <a:round/>
            </a:ln>
          </p:spPr>
          <p:txBody>
            <a:bodyPr/>
            <a:lstStyle/>
            <a:p>
              <a:endParaRPr lang="zh-CN" altLang="en-US" sz="1270"/>
            </a:p>
          </p:txBody>
        </p:sp>
        <p:sp>
          <p:nvSpPr>
            <p:cNvPr id="6192" name="Freeform 57"/>
            <p:cNvSpPr/>
            <p:nvPr/>
          </p:nvSpPr>
          <p:spPr bwMode="auto">
            <a:xfrm>
              <a:off x="3025" y="1591"/>
              <a:ext cx="127" cy="267"/>
            </a:xfrm>
            <a:custGeom>
              <a:avLst/>
              <a:gdLst>
                <a:gd name="T0" fmla="*/ 9 w 127"/>
                <a:gd name="T1" fmla="*/ 267 h 267"/>
                <a:gd name="T2" fmla="*/ 0 w 127"/>
                <a:gd name="T3" fmla="*/ 262 h 267"/>
                <a:gd name="T4" fmla="*/ 118 w 127"/>
                <a:gd name="T5" fmla="*/ 0 h 267"/>
                <a:gd name="T6" fmla="*/ 127 w 127"/>
                <a:gd name="T7" fmla="*/ 5 h 267"/>
                <a:gd name="T8" fmla="*/ 9 w 127"/>
                <a:gd name="T9" fmla="*/ 267 h 2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 h="267">
                  <a:moveTo>
                    <a:pt x="9" y="267"/>
                  </a:moveTo>
                  <a:lnTo>
                    <a:pt x="0" y="262"/>
                  </a:lnTo>
                  <a:lnTo>
                    <a:pt x="118" y="0"/>
                  </a:lnTo>
                  <a:lnTo>
                    <a:pt x="127" y="5"/>
                  </a:lnTo>
                  <a:lnTo>
                    <a:pt x="9" y="267"/>
                  </a:lnTo>
                  <a:close/>
                </a:path>
              </a:pathLst>
            </a:custGeom>
            <a:solidFill>
              <a:srgbClr val="505050"/>
            </a:solidFill>
            <a:ln w="9525">
              <a:noFill/>
              <a:round/>
            </a:ln>
          </p:spPr>
          <p:txBody>
            <a:bodyPr/>
            <a:lstStyle/>
            <a:p>
              <a:endParaRPr lang="zh-CN" altLang="en-US" sz="1270"/>
            </a:p>
          </p:txBody>
        </p:sp>
        <p:sp>
          <p:nvSpPr>
            <p:cNvPr id="6193" name="Freeform 58"/>
            <p:cNvSpPr/>
            <p:nvPr/>
          </p:nvSpPr>
          <p:spPr bwMode="auto">
            <a:xfrm>
              <a:off x="2852" y="1823"/>
              <a:ext cx="175" cy="38"/>
            </a:xfrm>
            <a:custGeom>
              <a:avLst/>
              <a:gdLst>
                <a:gd name="T0" fmla="*/ 173 w 175"/>
                <a:gd name="T1" fmla="*/ 38 h 38"/>
                <a:gd name="T2" fmla="*/ 0 w 175"/>
                <a:gd name="T3" fmla="*/ 12 h 38"/>
                <a:gd name="T4" fmla="*/ 3 w 175"/>
                <a:gd name="T5" fmla="*/ 0 h 38"/>
                <a:gd name="T6" fmla="*/ 175 w 175"/>
                <a:gd name="T7" fmla="*/ 26 h 38"/>
                <a:gd name="T8" fmla="*/ 173 w 175"/>
                <a:gd name="T9" fmla="*/ 38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 h="38">
                  <a:moveTo>
                    <a:pt x="173" y="38"/>
                  </a:moveTo>
                  <a:lnTo>
                    <a:pt x="0" y="12"/>
                  </a:lnTo>
                  <a:lnTo>
                    <a:pt x="3" y="0"/>
                  </a:lnTo>
                  <a:lnTo>
                    <a:pt x="175" y="26"/>
                  </a:lnTo>
                  <a:lnTo>
                    <a:pt x="173" y="38"/>
                  </a:lnTo>
                  <a:close/>
                </a:path>
              </a:pathLst>
            </a:custGeom>
            <a:solidFill>
              <a:srgbClr val="505050"/>
            </a:solidFill>
            <a:ln w="9525">
              <a:noFill/>
              <a:round/>
            </a:ln>
          </p:spPr>
          <p:txBody>
            <a:bodyPr/>
            <a:lstStyle/>
            <a:p>
              <a:endParaRPr lang="zh-CN" altLang="en-US" sz="1270"/>
            </a:p>
          </p:txBody>
        </p:sp>
        <p:sp>
          <p:nvSpPr>
            <p:cNvPr id="6194" name="Freeform 59"/>
            <p:cNvSpPr/>
            <p:nvPr/>
          </p:nvSpPr>
          <p:spPr bwMode="auto">
            <a:xfrm>
              <a:off x="3027" y="1849"/>
              <a:ext cx="154" cy="97"/>
            </a:xfrm>
            <a:custGeom>
              <a:avLst/>
              <a:gdLst>
                <a:gd name="T0" fmla="*/ 147 w 154"/>
                <a:gd name="T1" fmla="*/ 97 h 97"/>
                <a:gd name="T2" fmla="*/ 0 w 154"/>
                <a:gd name="T3" fmla="*/ 9 h 97"/>
                <a:gd name="T4" fmla="*/ 7 w 154"/>
                <a:gd name="T5" fmla="*/ 0 h 97"/>
                <a:gd name="T6" fmla="*/ 154 w 154"/>
                <a:gd name="T7" fmla="*/ 87 h 97"/>
                <a:gd name="T8" fmla="*/ 147 w 154"/>
                <a:gd name="T9" fmla="*/ 97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4" h="97">
                  <a:moveTo>
                    <a:pt x="147" y="97"/>
                  </a:moveTo>
                  <a:lnTo>
                    <a:pt x="0" y="9"/>
                  </a:lnTo>
                  <a:lnTo>
                    <a:pt x="7" y="0"/>
                  </a:lnTo>
                  <a:lnTo>
                    <a:pt x="154" y="87"/>
                  </a:lnTo>
                  <a:lnTo>
                    <a:pt x="147" y="97"/>
                  </a:lnTo>
                  <a:close/>
                </a:path>
              </a:pathLst>
            </a:custGeom>
            <a:solidFill>
              <a:srgbClr val="505050"/>
            </a:solidFill>
            <a:ln w="9525">
              <a:noFill/>
              <a:round/>
            </a:ln>
          </p:spPr>
          <p:txBody>
            <a:bodyPr/>
            <a:lstStyle/>
            <a:p>
              <a:endParaRPr lang="zh-CN" altLang="en-US" sz="1270"/>
            </a:p>
          </p:txBody>
        </p:sp>
        <p:sp>
          <p:nvSpPr>
            <p:cNvPr id="6195" name="Freeform 60"/>
            <p:cNvSpPr/>
            <p:nvPr/>
          </p:nvSpPr>
          <p:spPr bwMode="auto">
            <a:xfrm>
              <a:off x="3029" y="1731"/>
              <a:ext cx="251" cy="125"/>
            </a:xfrm>
            <a:custGeom>
              <a:avLst/>
              <a:gdLst>
                <a:gd name="T0" fmla="*/ 5 w 251"/>
                <a:gd name="T1" fmla="*/ 125 h 125"/>
                <a:gd name="T2" fmla="*/ 0 w 251"/>
                <a:gd name="T3" fmla="*/ 115 h 125"/>
                <a:gd name="T4" fmla="*/ 246 w 251"/>
                <a:gd name="T5" fmla="*/ 0 h 125"/>
                <a:gd name="T6" fmla="*/ 251 w 251"/>
                <a:gd name="T7" fmla="*/ 11 h 125"/>
                <a:gd name="T8" fmla="*/ 5 w 251"/>
                <a:gd name="T9" fmla="*/ 125 h 1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1" h="125">
                  <a:moveTo>
                    <a:pt x="5" y="125"/>
                  </a:moveTo>
                  <a:lnTo>
                    <a:pt x="0" y="115"/>
                  </a:lnTo>
                  <a:lnTo>
                    <a:pt x="246" y="0"/>
                  </a:lnTo>
                  <a:lnTo>
                    <a:pt x="251" y="11"/>
                  </a:lnTo>
                  <a:lnTo>
                    <a:pt x="5" y="125"/>
                  </a:lnTo>
                  <a:close/>
                </a:path>
              </a:pathLst>
            </a:custGeom>
            <a:solidFill>
              <a:srgbClr val="505050"/>
            </a:solidFill>
            <a:ln w="9525">
              <a:noFill/>
              <a:round/>
            </a:ln>
          </p:spPr>
          <p:txBody>
            <a:bodyPr/>
            <a:lstStyle/>
            <a:p>
              <a:endParaRPr lang="zh-CN" altLang="en-US" sz="1270"/>
            </a:p>
          </p:txBody>
        </p:sp>
        <p:sp>
          <p:nvSpPr>
            <p:cNvPr id="6196" name="Freeform 61"/>
            <p:cNvSpPr/>
            <p:nvPr/>
          </p:nvSpPr>
          <p:spPr bwMode="auto">
            <a:xfrm>
              <a:off x="2989" y="1636"/>
              <a:ext cx="45" cy="215"/>
            </a:xfrm>
            <a:custGeom>
              <a:avLst/>
              <a:gdLst>
                <a:gd name="T0" fmla="*/ 36 w 45"/>
                <a:gd name="T1" fmla="*/ 215 h 215"/>
                <a:gd name="T2" fmla="*/ 0 w 45"/>
                <a:gd name="T3" fmla="*/ 2 h 215"/>
                <a:gd name="T4" fmla="*/ 12 w 45"/>
                <a:gd name="T5" fmla="*/ 0 h 215"/>
                <a:gd name="T6" fmla="*/ 45 w 45"/>
                <a:gd name="T7" fmla="*/ 213 h 215"/>
                <a:gd name="T8" fmla="*/ 36 w 45"/>
                <a:gd name="T9" fmla="*/ 215 h 2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215">
                  <a:moveTo>
                    <a:pt x="36" y="215"/>
                  </a:moveTo>
                  <a:lnTo>
                    <a:pt x="0" y="2"/>
                  </a:lnTo>
                  <a:lnTo>
                    <a:pt x="12" y="0"/>
                  </a:lnTo>
                  <a:lnTo>
                    <a:pt x="45" y="213"/>
                  </a:lnTo>
                  <a:lnTo>
                    <a:pt x="36" y="215"/>
                  </a:lnTo>
                  <a:close/>
                </a:path>
              </a:pathLst>
            </a:custGeom>
            <a:solidFill>
              <a:srgbClr val="505050"/>
            </a:solidFill>
            <a:ln w="9525">
              <a:noFill/>
              <a:round/>
            </a:ln>
          </p:spPr>
          <p:txBody>
            <a:bodyPr/>
            <a:lstStyle/>
            <a:p>
              <a:endParaRPr lang="zh-CN" altLang="en-US" sz="1270"/>
            </a:p>
          </p:txBody>
        </p:sp>
        <p:sp>
          <p:nvSpPr>
            <p:cNvPr id="6197" name="Freeform 62"/>
            <p:cNvSpPr/>
            <p:nvPr/>
          </p:nvSpPr>
          <p:spPr bwMode="auto">
            <a:xfrm>
              <a:off x="2845" y="1641"/>
              <a:ext cx="14" cy="186"/>
            </a:xfrm>
            <a:custGeom>
              <a:avLst/>
              <a:gdLst>
                <a:gd name="T0" fmla="*/ 2 w 14"/>
                <a:gd name="T1" fmla="*/ 186 h 186"/>
                <a:gd name="T2" fmla="*/ 0 w 14"/>
                <a:gd name="T3" fmla="*/ 0 h 186"/>
                <a:gd name="T4" fmla="*/ 12 w 14"/>
                <a:gd name="T5" fmla="*/ 0 h 186"/>
                <a:gd name="T6" fmla="*/ 14 w 14"/>
                <a:gd name="T7" fmla="*/ 186 h 186"/>
                <a:gd name="T8" fmla="*/ 2 w 14"/>
                <a:gd name="T9" fmla="*/ 186 h 1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86">
                  <a:moveTo>
                    <a:pt x="2" y="186"/>
                  </a:moveTo>
                  <a:lnTo>
                    <a:pt x="0" y="0"/>
                  </a:lnTo>
                  <a:lnTo>
                    <a:pt x="12" y="0"/>
                  </a:lnTo>
                  <a:lnTo>
                    <a:pt x="14" y="186"/>
                  </a:lnTo>
                  <a:lnTo>
                    <a:pt x="2" y="186"/>
                  </a:lnTo>
                  <a:close/>
                </a:path>
              </a:pathLst>
            </a:custGeom>
            <a:solidFill>
              <a:srgbClr val="505050"/>
            </a:solidFill>
            <a:ln w="9525">
              <a:noFill/>
              <a:round/>
            </a:ln>
          </p:spPr>
          <p:txBody>
            <a:bodyPr/>
            <a:lstStyle/>
            <a:p>
              <a:endParaRPr lang="zh-CN" altLang="en-US" sz="1270"/>
            </a:p>
          </p:txBody>
        </p:sp>
        <p:sp>
          <p:nvSpPr>
            <p:cNvPr id="6198" name="Freeform 63"/>
            <p:cNvSpPr/>
            <p:nvPr/>
          </p:nvSpPr>
          <p:spPr bwMode="auto">
            <a:xfrm>
              <a:off x="2833" y="1350"/>
              <a:ext cx="24" cy="293"/>
            </a:xfrm>
            <a:custGeom>
              <a:avLst/>
              <a:gdLst>
                <a:gd name="T0" fmla="*/ 12 w 24"/>
                <a:gd name="T1" fmla="*/ 293 h 293"/>
                <a:gd name="T2" fmla="*/ 0 w 24"/>
                <a:gd name="T3" fmla="*/ 3 h 293"/>
                <a:gd name="T4" fmla="*/ 12 w 24"/>
                <a:gd name="T5" fmla="*/ 0 h 293"/>
                <a:gd name="T6" fmla="*/ 24 w 24"/>
                <a:gd name="T7" fmla="*/ 293 h 293"/>
                <a:gd name="T8" fmla="*/ 12 w 24"/>
                <a:gd name="T9" fmla="*/ 293 h 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93">
                  <a:moveTo>
                    <a:pt x="12" y="293"/>
                  </a:moveTo>
                  <a:lnTo>
                    <a:pt x="0" y="3"/>
                  </a:lnTo>
                  <a:lnTo>
                    <a:pt x="12" y="0"/>
                  </a:lnTo>
                  <a:lnTo>
                    <a:pt x="24" y="293"/>
                  </a:lnTo>
                  <a:lnTo>
                    <a:pt x="12" y="293"/>
                  </a:lnTo>
                  <a:close/>
                </a:path>
              </a:pathLst>
            </a:custGeom>
            <a:solidFill>
              <a:srgbClr val="505050"/>
            </a:solidFill>
            <a:ln w="9525">
              <a:noFill/>
              <a:round/>
            </a:ln>
          </p:spPr>
          <p:txBody>
            <a:bodyPr/>
            <a:lstStyle/>
            <a:p>
              <a:endParaRPr lang="zh-CN" altLang="en-US" sz="1270"/>
            </a:p>
          </p:txBody>
        </p:sp>
        <p:sp>
          <p:nvSpPr>
            <p:cNvPr id="6199" name="Freeform 64"/>
            <p:cNvSpPr/>
            <p:nvPr/>
          </p:nvSpPr>
          <p:spPr bwMode="auto">
            <a:xfrm>
              <a:off x="2855" y="1631"/>
              <a:ext cx="141" cy="22"/>
            </a:xfrm>
            <a:custGeom>
              <a:avLst/>
              <a:gdLst>
                <a:gd name="T0" fmla="*/ 0 w 141"/>
                <a:gd name="T1" fmla="*/ 22 h 22"/>
                <a:gd name="T2" fmla="*/ 0 w 141"/>
                <a:gd name="T3" fmla="*/ 10 h 22"/>
                <a:gd name="T4" fmla="*/ 141 w 141"/>
                <a:gd name="T5" fmla="*/ 0 h 22"/>
                <a:gd name="T6" fmla="*/ 141 w 141"/>
                <a:gd name="T7" fmla="*/ 12 h 22"/>
                <a:gd name="T8" fmla="*/ 0 w 141"/>
                <a:gd name="T9" fmla="*/ 22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1" h="22">
                  <a:moveTo>
                    <a:pt x="0" y="22"/>
                  </a:moveTo>
                  <a:lnTo>
                    <a:pt x="0" y="10"/>
                  </a:lnTo>
                  <a:lnTo>
                    <a:pt x="141" y="0"/>
                  </a:lnTo>
                  <a:lnTo>
                    <a:pt x="141" y="12"/>
                  </a:lnTo>
                  <a:lnTo>
                    <a:pt x="0" y="22"/>
                  </a:lnTo>
                  <a:close/>
                </a:path>
              </a:pathLst>
            </a:custGeom>
            <a:solidFill>
              <a:srgbClr val="505050"/>
            </a:solidFill>
            <a:ln w="9525">
              <a:noFill/>
              <a:round/>
            </a:ln>
          </p:spPr>
          <p:txBody>
            <a:bodyPr/>
            <a:lstStyle/>
            <a:p>
              <a:endParaRPr lang="zh-CN" altLang="en-US" sz="1270"/>
            </a:p>
          </p:txBody>
        </p:sp>
        <p:sp>
          <p:nvSpPr>
            <p:cNvPr id="6200" name="Freeform 65"/>
            <p:cNvSpPr/>
            <p:nvPr/>
          </p:nvSpPr>
          <p:spPr bwMode="auto">
            <a:xfrm>
              <a:off x="2649" y="1643"/>
              <a:ext cx="206" cy="140"/>
            </a:xfrm>
            <a:custGeom>
              <a:avLst/>
              <a:gdLst>
                <a:gd name="T0" fmla="*/ 7 w 206"/>
                <a:gd name="T1" fmla="*/ 140 h 140"/>
                <a:gd name="T2" fmla="*/ 0 w 206"/>
                <a:gd name="T3" fmla="*/ 130 h 140"/>
                <a:gd name="T4" fmla="*/ 198 w 206"/>
                <a:gd name="T5" fmla="*/ 0 h 140"/>
                <a:gd name="T6" fmla="*/ 206 w 206"/>
                <a:gd name="T7" fmla="*/ 10 h 140"/>
                <a:gd name="T8" fmla="*/ 7 w 206"/>
                <a:gd name="T9" fmla="*/ 140 h 1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6" h="140">
                  <a:moveTo>
                    <a:pt x="7" y="140"/>
                  </a:moveTo>
                  <a:lnTo>
                    <a:pt x="0" y="130"/>
                  </a:lnTo>
                  <a:lnTo>
                    <a:pt x="198" y="0"/>
                  </a:lnTo>
                  <a:lnTo>
                    <a:pt x="206" y="10"/>
                  </a:lnTo>
                  <a:lnTo>
                    <a:pt x="7" y="140"/>
                  </a:lnTo>
                  <a:close/>
                </a:path>
              </a:pathLst>
            </a:custGeom>
            <a:solidFill>
              <a:srgbClr val="505050"/>
            </a:solidFill>
            <a:ln w="9525">
              <a:noFill/>
              <a:round/>
            </a:ln>
          </p:spPr>
          <p:txBody>
            <a:bodyPr/>
            <a:lstStyle/>
            <a:p>
              <a:endParaRPr lang="zh-CN" altLang="en-US" sz="1270"/>
            </a:p>
          </p:txBody>
        </p:sp>
        <p:sp>
          <p:nvSpPr>
            <p:cNvPr id="6201" name="Freeform 66"/>
            <p:cNvSpPr/>
            <p:nvPr/>
          </p:nvSpPr>
          <p:spPr bwMode="auto">
            <a:xfrm>
              <a:off x="2524" y="1776"/>
              <a:ext cx="134" cy="231"/>
            </a:xfrm>
            <a:custGeom>
              <a:avLst/>
              <a:gdLst>
                <a:gd name="T0" fmla="*/ 9 w 134"/>
                <a:gd name="T1" fmla="*/ 231 h 231"/>
                <a:gd name="T2" fmla="*/ 0 w 134"/>
                <a:gd name="T3" fmla="*/ 224 h 231"/>
                <a:gd name="T4" fmla="*/ 125 w 134"/>
                <a:gd name="T5" fmla="*/ 0 h 231"/>
                <a:gd name="T6" fmla="*/ 134 w 134"/>
                <a:gd name="T7" fmla="*/ 4 h 231"/>
                <a:gd name="T8" fmla="*/ 9 w 134"/>
                <a:gd name="T9" fmla="*/ 231 h 2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 h="231">
                  <a:moveTo>
                    <a:pt x="9" y="231"/>
                  </a:moveTo>
                  <a:lnTo>
                    <a:pt x="0" y="224"/>
                  </a:lnTo>
                  <a:lnTo>
                    <a:pt x="125" y="0"/>
                  </a:lnTo>
                  <a:lnTo>
                    <a:pt x="134" y="4"/>
                  </a:lnTo>
                  <a:lnTo>
                    <a:pt x="9" y="231"/>
                  </a:lnTo>
                  <a:close/>
                </a:path>
              </a:pathLst>
            </a:custGeom>
            <a:solidFill>
              <a:srgbClr val="505050"/>
            </a:solidFill>
            <a:ln w="9525">
              <a:noFill/>
              <a:round/>
            </a:ln>
          </p:spPr>
          <p:txBody>
            <a:bodyPr/>
            <a:lstStyle/>
            <a:p>
              <a:endParaRPr lang="zh-CN" altLang="en-US" sz="1270"/>
            </a:p>
          </p:txBody>
        </p:sp>
        <p:sp>
          <p:nvSpPr>
            <p:cNvPr id="6202" name="Freeform 67"/>
            <p:cNvSpPr/>
            <p:nvPr/>
          </p:nvSpPr>
          <p:spPr bwMode="auto">
            <a:xfrm>
              <a:off x="2526" y="1825"/>
              <a:ext cx="329" cy="177"/>
            </a:xfrm>
            <a:custGeom>
              <a:avLst/>
              <a:gdLst>
                <a:gd name="T0" fmla="*/ 5 w 329"/>
                <a:gd name="T1" fmla="*/ 177 h 177"/>
                <a:gd name="T2" fmla="*/ 0 w 329"/>
                <a:gd name="T3" fmla="*/ 168 h 177"/>
                <a:gd name="T4" fmla="*/ 324 w 329"/>
                <a:gd name="T5" fmla="*/ 0 h 177"/>
                <a:gd name="T6" fmla="*/ 329 w 329"/>
                <a:gd name="T7" fmla="*/ 10 h 177"/>
                <a:gd name="T8" fmla="*/ 5 w 329"/>
                <a:gd name="T9" fmla="*/ 177 h 1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9" h="177">
                  <a:moveTo>
                    <a:pt x="5" y="177"/>
                  </a:moveTo>
                  <a:lnTo>
                    <a:pt x="0" y="168"/>
                  </a:lnTo>
                  <a:lnTo>
                    <a:pt x="324" y="0"/>
                  </a:lnTo>
                  <a:lnTo>
                    <a:pt x="329" y="10"/>
                  </a:lnTo>
                  <a:lnTo>
                    <a:pt x="5" y="177"/>
                  </a:lnTo>
                  <a:close/>
                </a:path>
              </a:pathLst>
            </a:custGeom>
            <a:solidFill>
              <a:srgbClr val="505050"/>
            </a:solidFill>
            <a:ln w="9525">
              <a:noFill/>
              <a:round/>
            </a:ln>
          </p:spPr>
          <p:txBody>
            <a:bodyPr/>
            <a:lstStyle/>
            <a:p>
              <a:endParaRPr lang="zh-CN" altLang="en-US" sz="1270"/>
            </a:p>
          </p:txBody>
        </p:sp>
        <p:sp>
          <p:nvSpPr>
            <p:cNvPr id="6203" name="Freeform 68"/>
            <p:cNvSpPr/>
            <p:nvPr/>
          </p:nvSpPr>
          <p:spPr bwMode="auto">
            <a:xfrm>
              <a:off x="2649" y="1773"/>
              <a:ext cx="83" cy="255"/>
            </a:xfrm>
            <a:custGeom>
              <a:avLst/>
              <a:gdLst>
                <a:gd name="T0" fmla="*/ 73 w 83"/>
                <a:gd name="T1" fmla="*/ 255 h 255"/>
                <a:gd name="T2" fmla="*/ 0 w 83"/>
                <a:gd name="T3" fmla="*/ 5 h 255"/>
                <a:gd name="T4" fmla="*/ 12 w 83"/>
                <a:gd name="T5" fmla="*/ 0 h 255"/>
                <a:gd name="T6" fmla="*/ 83 w 83"/>
                <a:gd name="T7" fmla="*/ 251 h 255"/>
                <a:gd name="T8" fmla="*/ 73 w 83"/>
                <a:gd name="T9" fmla="*/ 255 h 2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255">
                  <a:moveTo>
                    <a:pt x="73" y="255"/>
                  </a:moveTo>
                  <a:lnTo>
                    <a:pt x="0" y="5"/>
                  </a:lnTo>
                  <a:lnTo>
                    <a:pt x="12" y="0"/>
                  </a:lnTo>
                  <a:lnTo>
                    <a:pt x="83" y="251"/>
                  </a:lnTo>
                  <a:lnTo>
                    <a:pt x="73" y="255"/>
                  </a:lnTo>
                  <a:close/>
                </a:path>
              </a:pathLst>
            </a:custGeom>
            <a:solidFill>
              <a:srgbClr val="505050"/>
            </a:solidFill>
            <a:ln w="9525">
              <a:noFill/>
              <a:round/>
            </a:ln>
          </p:spPr>
          <p:txBody>
            <a:bodyPr/>
            <a:lstStyle/>
            <a:p>
              <a:endParaRPr lang="zh-CN" altLang="en-US" sz="1270"/>
            </a:p>
          </p:txBody>
        </p:sp>
        <p:sp>
          <p:nvSpPr>
            <p:cNvPr id="6204" name="Freeform 69"/>
            <p:cNvSpPr/>
            <p:nvPr/>
          </p:nvSpPr>
          <p:spPr bwMode="auto">
            <a:xfrm>
              <a:off x="2358" y="1650"/>
              <a:ext cx="175" cy="350"/>
            </a:xfrm>
            <a:custGeom>
              <a:avLst/>
              <a:gdLst>
                <a:gd name="T0" fmla="*/ 163 w 175"/>
                <a:gd name="T1" fmla="*/ 350 h 350"/>
                <a:gd name="T2" fmla="*/ 0 w 175"/>
                <a:gd name="T3" fmla="*/ 5 h 350"/>
                <a:gd name="T4" fmla="*/ 10 w 175"/>
                <a:gd name="T5" fmla="*/ 0 h 350"/>
                <a:gd name="T6" fmla="*/ 175 w 175"/>
                <a:gd name="T7" fmla="*/ 345 h 350"/>
                <a:gd name="T8" fmla="*/ 163 w 175"/>
                <a:gd name="T9" fmla="*/ 350 h 3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 h="350">
                  <a:moveTo>
                    <a:pt x="163" y="350"/>
                  </a:moveTo>
                  <a:lnTo>
                    <a:pt x="0" y="5"/>
                  </a:lnTo>
                  <a:lnTo>
                    <a:pt x="10" y="0"/>
                  </a:lnTo>
                  <a:lnTo>
                    <a:pt x="175" y="345"/>
                  </a:lnTo>
                  <a:lnTo>
                    <a:pt x="163" y="350"/>
                  </a:lnTo>
                  <a:close/>
                </a:path>
              </a:pathLst>
            </a:custGeom>
            <a:solidFill>
              <a:srgbClr val="505050"/>
            </a:solidFill>
            <a:ln w="9525">
              <a:noFill/>
              <a:round/>
            </a:ln>
          </p:spPr>
          <p:txBody>
            <a:bodyPr/>
            <a:lstStyle/>
            <a:p>
              <a:endParaRPr lang="zh-CN" altLang="en-US" sz="1270"/>
            </a:p>
          </p:txBody>
        </p:sp>
        <p:sp>
          <p:nvSpPr>
            <p:cNvPr id="6205" name="Freeform 70"/>
            <p:cNvSpPr/>
            <p:nvPr/>
          </p:nvSpPr>
          <p:spPr bwMode="auto">
            <a:xfrm>
              <a:off x="2283" y="1289"/>
              <a:ext cx="85" cy="366"/>
            </a:xfrm>
            <a:custGeom>
              <a:avLst/>
              <a:gdLst>
                <a:gd name="T0" fmla="*/ 73 w 85"/>
                <a:gd name="T1" fmla="*/ 366 h 366"/>
                <a:gd name="T2" fmla="*/ 0 w 85"/>
                <a:gd name="T3" fmla="*/ 2 h 366"/>
                <a:gd name="T4" fmla="*/ 11 w 85"/>
                <a:gd name="T5" fmla="*/ 0 h 366"/>
                <a:gd name="T6" fmla="*/ 85 w 85"/>
                <a:gd name="T7" fmla="*/ 366 h 366"/>
                <a:gd name="T8" fmla="*/ 73 w 85"/>
                <a:gd name="T9" fmla="*/ 366 h 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366">
                  <a:moveTo>
                    <a:pt x="73" y="366"/>
                  </a:moveTo>
                  <a:lnTo>
                    <a:pt x="0" y="2"/>
                  </a:lnTo>
                  <a:lnTo>
                    <a:pt x="11" y="0"/>
                  </a:lnTo>
                  <a:lnTo>
                    <a:pt x="85" y="366"/>
                  </a:lnTo>
                  <a:lnTo>
                    <a:pt x="73" y="366"/>
                  </a:lnTo>
                  <a:close/>
                </a:path>
              </a:pathLst>
            </a:custGeom>
            <a:solidFill>
              <a:srgbClr val="505050"/>
            </a:solidFill>
            <a:ln w="9525">
              <a:noFill/>
              <a:round/>
            </a:ln>
          </p:spPr>
          <p:txBody>
            <a:bodyPr/>
            <a:lstStyle/>
            <a:p>
              <a:endParaRPr lang="zh-CN" altLang="en-US" sz="1270"/>
            </a:p>
          </p:txBody>
        </p:sp>
        <p:sp>
          <p:nvSpPr>
            <p:cNvPr id="6206" name="Freeform 71"/>
            <p:cNvSpPr/>
            <p:nvPr/>
          </p:nvSpPr>
          <p:spPr bwMode="auto">
            <a:xfrm>
              <a:off x="2285" y="1289"/>
              <a:ext cx="168" cy="139"/>
            </a:xfrm>
            <a:custGeom>
              <a:avLst/>
              <a:gdLst>
                <a:gd name="T0" fmla="*/ 161 w 168"/>
                <a:gd name="T1" fmla="*/ 139 h 139"/>
                <a:gd name="T2" fmla="*/ 0 w 168"/>
                <a:gd name="T3" fmla="*/ 7 h 139"/>
                <a:gd name="T4" fmla="*/ 7 w 168"/>
                <a:gd name="T5" fmla="*/ 0 h 139"/>
                <a:gd name="T6" fmla="*/ 168 w 168"/>
                <a:gd name="T7" fmla="*/ 130 h 139"/>
                <a:gd name="T8" fmla="*/ 161 w 168"/>
                <a:gd name="T9" fmla="*/ 139 h 1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8" h="139">
                  <a:moveTo>
                    <a:pt x="161" y="139"/>
                  </a:moveTo>
                  <a:lnTo>
                    <a:pt x="0" y="7"/>
                  </a:lnTo>
                  <a:lnTo>
                    <a:pt x="7" y="0"/>
                  </a:lnTo>
                  <a:lnTo>
                    <a:pt x="168" y="130"/>
                  </a:lnTo>
                  <a:lnTo>
                    <a:pt x="161" y="139"/>
                  </a:lnTo>
                  <a:close/>
                </a:path>
              </a:pathLst>
            </a:custGeom>
            <a:solidFill>
              <a:srgbClr val="505050"/>
            </a:solidFill>
            <a:ln w="9525">
              <a:noFill/>
              <a:round/>
            </a:ln>
          </p:spPr>
          <p:txBody>
            <a:bodyPr/>
            <a:lstStyle/>
            <a:p>
              <a:endParaRPr lang="zh-CN" altLang="en-US" sz="1270"/>
            </a:p>
          </p:txBody>
        </p:sp>
        <p:sp>
          <p:nvSpPr>
            <p:cNvPr id="6207" name="Freeform 72"/>
            <p:cNvSpPr/>
            <p:nvPr/>
          </p:nvSpPr>
          <p:spPr bwMode="auto">
            <a:xfrm>
              <a:off x="2356" y="1423"/>
              <a:ext cx="99" cy="227"/>
            </a:xfrm>
            <a:custGeom>
              <a:avLst/>
              <a:gdLst>
                <a:gd name="T0" fmla="*/ 9 w 99"/>
                <a:gd name="T1" fmla="*/ 227 h 227"/>
                <a:gd name="T2" fmla="*/ 0 w 99"/>
                <a:gd name="T3" fmla="*/ 223 h 227"/>
                <a:gd name="T4" fmla="*/ 90 w 99"/>
                <a:gd name="T5" fmla="*/ 0 h 227"/>
                <a:gd name="T6" fmla="*/ 99 w 99"/>
                <a:gd name="T7" fmla="*/ 5 h 227"/>
                <a:gd name="T8" fmla="*/ 9 w 99"/>
                <a:gd name="T9" fmla="*/ 227 h 2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227">
                  <a:moveTo>
                    <a:pt x="9" y="227"/>
                  </a:moveTo>
                  <a:lnTo>
                    <a:pt x="0" y="223"/>
                  </a:lnTo>
                  <a:lnTo>
                    <a:pt x="90" y="0"/>
                  </a:lnTo>
                  <a:lnTo>
                    <a:pt x="99" y="5"/>
                  </a:lnTo>
                  <a:lnTo>
                    <a:pt x="9" y="227"/>
                  </a:lnTo>
                  <a:close/>
                </a:path>
              </a:pathLst>
            </a:custGeom>
            <a:solidFill>
              <a:srgbClr val="505050"/>
            </a:solidFill>
            <a:ln w="9525">
              <a:noFill/>
              <a:round/>
            </a:ln>
          </p:spPr>
          <p:txBody>
            <a:bodyPr/>
            <a:lstStyle/>
            <a:p>
              <a:endParaRPr lang="zh-CN" altLang="en-US" sz="1270"/>
            </a:p>
          </p:txBody>
        </p:sp>
        <p:sp>
          <p:nvSpPr>
            <p:cNvPr id="6208" name="Freeform 73"/>
            <p:cNvSpPr/>
            <p:nvPr/>
          </p:nvSpPr>
          <p:spPr bwMode="auto">
            <a:xfrm>
              <a:off x="2446" y="1419"/>
              <a:ext cx="179" cy="106"/>
            </a:xfrm>
            <a:custGeom>
              <a:avLst/>
              <a:gdLst>
                <a:gd name="T0" fmla="*/ 175 w 179"/>
                <a:gd name="T1" fmla="*/ 106 h 106"/>
                <a:gd name="T2" fmla="*/ 0 w 179"/>
                <a:gd name="T3" fmla="*/ 9 h 106"/>
                <a:gd name="T4" fmla="*/ 4 w 179"/>
                <a:gd name="T5" fmla="*/ 0 h 106"/>
                <a:gd name="T6" fmla="*/ 179 w 179"/>
                <a:gd name="T7" fmla="*/ 97 h 106"/>
                <a:gd name="T8" fmla="*/ 175 w 179"/>
                <a:gd name="T9" fmla="*/ 106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 h="106">
                  <a:moveTo>
                    <a:pt x="175" y="106"/>
                  </a:moveTo>
                  <a:lnTo>
                    <a:pt x="0" y="9"/>
                  </a:lnTo>
                  <a:lnTo>
                    <a:pt x="4" y="0"/>
                  </a:lnTo>
                  <a:lnTo>
                    <a:pt x="179" y="97"/>
                  </a:lnTo>
                  <a:lnTo>
                    <a:pt x="175" y="106"/>
                  </a:lnTo>
                  <a:close/>
                </a:path>
              </a:pathLst>
            </a:custGeom>
            <a:solidFill>
              <a:srgbClr val="505050"/>
            </a:solidFill>
            <a:ln w="9525">
              <a:noFill/>
              <a:round/>
            </a:ln>
          </p:spPr>
          <p:txBody>
            <a:bodyPr/>
            <a:lstStyle/>
            <a:p>
              <a:endParaRPr lang="zh-CN" altLang="en-US" sz="1270"/>
            </a:p>
          </p:txBody>
        </p:sp>
        <p:sp>
          <p:nvSpPr>
            <p:cNvPr id="6209" name="Freeform 74"/>
            <p:cNvSpPr/>
            <p:nvPr/>
          </p:nvSpPr>
          <p:spPr bwMode="auto">
            <a:xfrm>
              <a:off x="2613" y="1518"/>
              <a:ext cx="43" cy="262"/>
            </a:xfrm>
            <a:custGeom>
              <a:avLst/>
              <a:gdLst>
                <a:gd name="T0" fmla="*/ 34 w 43"/>
                <a:gd name="T1" fmla="*/ 262 h 262"/>
                <a:gd name="T2" fmla="*/ 0 w 43"/>
                <a:gd name="T3" fmla="*/ 2 h 262"/>
                <a:gd name="T4" fmla="*/ 12 w 43"/>
                <a:gd name="T5" fmla="*/ 0 h 262"/>
                <a:gd name="T6" fmla="*/ 43 w 43"/>
                <a:gd name="T7" fmla="*/ 260 h 262"/>
                <a:gd name="T8" fmla="*/ 34 w 43"/>
                <a:gd name="T9" fmla="*/ 262 h 2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262">
                  <a:moveTo>
                    <a:pt x="34" y="262"/>
                  </a:moveTo>
                  <a:lnTo>
                    <a:pt x="0" y="2"/>
                  </a:lnTo>
                  <a:lnTo>
                    <a:pt x="12" y="0"/>
                  </a:lnTo>
                  <a:lnTo>
                    <a:pt x="43" y="260"/>
                  </a:lnTo>
                  <a:lnTo>
                    <a:pt x="34" y="262"/>
                  </a:lnTo>
                  <a:close/>
                </a:path>
              </a:pathLst>
            </a:custGeom>
            <a:solidFill>
              <a:srgbClr val="505050"/>
            </a:solidFill>
            <a:ln w="9525">
              <a:noFill/>
              <a:round/>
            </a:ln>
          </p:spPr>
          <p:txBody>
            <a:bodyPr/>
            <a:lstStyle/>
            <a:p>
              <a:endParaRPr lang="zh-CN" altLang="en-US" sz="1270"/>
            </a:p>
          </p:txBody>
        </p:sp>
        <p:sp>
          <p:nvSpPr>
            <p:cNvPr id="6210" name="Freeform 75"/>
            <p:cNvSpPr/>
            <p:nvPr/>
          </p:nvSpPr>
          <p:spPr bwMode="auto">
            <a:xfrm>
              <a:off x="2621" y="1516"/>
              <a:ext cx="231" cy="134"/>
            </a:xfrm>
            <a:custGeom>
              <a:avLst/>
              <a:gdLst>
                <a:gd name="T0" fmla="*/ 226 w 231"/>
                <a:gd name="T1" fmla="*/ 134 h 134"/>
                <a:gd name="T2" fmla="*/ 0 w 231"/>
                <a:gd name="T3" fmla="*/ 9 h 134"/>
                <a:gd name="T4" fmla="*/ 4 w 231"/>
                <a:gd name="T5" fmla="*/ 0 h 134"/>
                <a:gd name="T6" fmla="*/ 231 w 231"/>
                <a:gd name="T7" fmla="*/ 125 h 134"/>
                <a:gd name="T8" fmla="*/ 226 w 231"/>
                <a:gd name="T9" fmla="*/ 134 h 1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1" h="134">
                  <a:moveTo>
                    <a:pt x="226" y="134"/>
                  </a:moveTo>
                  <a:lnTo>
                    <a:pt x="0" y="9"/>
                  </a:lnTo>
                  <a:lnTo>
                    <a:pt x="4" y="0"/>
                  </a:lnTo>
                  <a:lnTo>
                    <a:pt x="231" y="125"/>
                  </a:lnTo>
                  <a:lnTo>
                    <a:pt x="226" y="134"/>
                  </a:lnTo>
                  <a:close/>
                </a:path>
              </a:pathLst>
            </a:custGeom>
            <a:solidFill>
              <a:srgbClr val="505050"/>
            </a:solidFill>
            <a:ln w="9525">
              <a:noFill/>
              <a:round/>
            </a:ln>
          </p:spPr>
          <p:txBody>
            <a:bodyPr/>
            <a:lstStyle/>
            <a:p>
              <a:endParaRPr lang="zh-CN" altLang="en-US" sz="1270"/>
            </a:p>
          </p:txBody>
        </p:sp>
        <p:sp>
          <p:nvSpPr>
            <p:cNvPr id="6211" name="Freeform 76"/>
            <p:cNvSpPr/>
            <p:nvPr/>
          </p:nvSpPr>
          <p:spPr bwMode="auto">
            <a:xfrm>
              <a:off x="2595" y="1383"/>
              <a:ext cx="33" cy="140"/>
            </a:xfrm>
            <a:custGeom>
              <a:avLst/>
              <a:gdLst>
                <a:gd name="T0" fmla="*/ 21 w 33"/>
                <a:gd name="T1" fmla="*/ 140 h 140"/>
                <a:gd name="T2" fmla="*/ 0 w 33"/>
                <a:gd name="T3" fmla="*/ 0 h 140"/>
                <a:gd name="T4" fmla="*/ 9 w 33"/>
                <a:gd name="T5" fmla="*/ 0 h 140"/>
                <a:gd name="T6" fmla="*/ 33 w 33"/>
                <a:gd name="T7" fmla="*/ 137 h 140"/>
                <a:gd name="T8" fmla="*/ 21 w 33"/>
                <a:gd name="T9" fmla="*/ 140 h 1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140">
                  <a:moveTo>
                    <a:pt x="21" y="140"/>
                  </a:moveTo>
                  <a:lnTo>
                    <a:pt x="0" y="0"/>
                  </a:lnTo>
                  <a:lnTo>
                    <a:pt x="9" y="0"/>
                  </a:lnTo>
                  <a:lnTo>
                    <a:pt x="33" y="137"/>
                  </a:lnTo>
                  <a:lnTo>
                    <a:pt x="21" y="140"/>
                  </a:lnTo>
                  <a:close/>
                </a:path>
              </a:pathLst>
            </a:custGeom>
            <a:solidFill>
              <a:srgbClr val="505050"/>
            </a:solidFill>
            <a:ln w="9525">
              <a:noFill/>
              <a:round/>
            </a:ln>
          </p:spPr>
          <p:txBody>
            <a:bodyPr/>
            <a:lstStyle/>
            <a:p>
              <a:endParaRPr lang="zh-CN" altLang="en-US" sz="1270"/>
            </a:p>
          </p:txBody>
        </p:sp>
        <p:sp>
          <p:nvSpPr>
            <p:cNvPr id="6212" name="Freeform 77"/>
            <p:cNvSpPr/>
            <p:nvPr/>
          </p:nvSpPr>
          <p:spPr bwMode="auto">
            <a:xfrm>
              <a:off x="2361" y="1513"/>
              <a:ext cx="262" cy="135"/>
            </a:xfrm>
            <a:custGeom>
              <a:avLst/>
              <a:gdLst>
                <a:gd name="T0" fmla="*/ 4 w 262"/>
                <a:gd name="T1" fmla="*/ 135 h 135"/>
                <a:gd name="T2" fmla="*/ 0 w 262"/>
                <a:gd name="T3" fmla="*/ 125 h 135"/>
                <a:gd name="T4" fmla="*/ 257 w 262"/>
                <a:gd name="T5" fmla="*/ 0 h 135"/>
                <a:gd name="T6" fmla="*/ 262 w 262"/>
                <a:gd name="T7" fmla="*/ 10 h 135"/>
                <a:gd name="T8" fmla="*/ 4 w 262"/>
                <a:gd name="T9" fmla="*/ 135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 h="135">
                  <a:moveTo>
                    <a:pt x="4" y="135"/>
                  </a:moveTo>
                  <a:lnTo>
                    <a:pt x="0" y="125"/>
                  </a:lnTo>
                  <a:lnTo>
                    <a:pt x="257" y="0"/>
                  </a:lnTo>
                  <a:lnTo>
                    <a:pt x="262" y="10"/>
                  </a:lnTo>
                  <a:lnTo>
                    <a:pt x="4" y="135"/>
                  </a:lnTo>
                  <a:close/>
                </a:path>
              </a:pathLst>
            </a:custGeom>
            <a:solidFill>
              <a:srgbClr val="505050"/>
            </a:solidFill>
            <a:ln w="9525">
              <a:noFill/>
              <a:round/>
            </a:ln>
          </p:spPr>
          <p:txBody>
            <a:bodyPr/>
            <a:lstStyle/>
            <a:p>
              <a:endParaRPr lang="zh-CN" altLang="en-US" sz="1270"/>
            </a:p>
          </p:txBody>
        </p:sp>
        <p:sp>
          <p:nvSpPr>
            <p:cNvPr id="6213" name="Freeform 78"/>
            <p:cNvSpPr/>
            <p:nvPr/>
          </p:nvSpPr>
          <p:spPr bwMode="auto">
            <a:xfrm>
              <a:off x="2361" y="1641"/>
              <a:ext cx="290" cy="135"/>
            </a:xfrm>
            <a:custGeom>
              <a:avLst/>
              <a:gdLst>
                <a:gd name="T0" fmla="*/ 288 w 290"/>
                <a:gd name="T1" fmla="*/ 135 h 135"/>
                <a:gd name="T2" fmla="*/ 0 w 290"/>
                <a:gd name="T3" fmla="*/ 9 h 135"/>
                <a:gd name="T4" fmla="*/ 4 w 290"/>
                <a:gd name="T5" fmla="*/ 0 h 135"/>
                <a:gd name="T6" fmla="*/ 290 w 290"/>
                <a:gd name="T7" fmla="*/ 125 h 135"/>
                <a:gd name="T8" fmla="*/ 288 w 290"/>
                <a:gd name="T9" fmla="*/ 135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0" h="135">
                  <a:moveTo>
                    <a:pt x="288" y="135"/>
                  </a:moveTo>
                  <a:lnTo>
                    <a:pt x="0" y="9"/>
                  </a:lnTo>
                  <a:lnTo>
                    <a:pt x="4" y="0"/>
                  </a:lnTo>
                  <a:lnTo>
                    <a:pt x="290" y="125"/>
                  </a:lnTo>
                  <a:lnTo>
                    <a:pt x="288" y="135"/>
                  </a:lnTo>
                  <a:close/>
                </a:path>
              </a:pathLst>
            </a:custGeom>
            <a:solidFill>
              <a:srgbClr val="505050"/>
            </a:solidFill>
            <a:ln w="9525">
              <a:noFill/>
              <a:round/>
            </a:ln>
          </p:spPr>
          <p:txBody>
            <a:bodyPr/>
            <a:lstStyle/>
            <a:p>
              <a:endParaRPr lang="zh-CN" altLang="en-US" sz="1270"/>
            </a:p>
          </p:txBody>
        </p:sp>
        <p:sp>
          <p:nvSpPr>
            <p:cNvPr id="6214" name="Freeform 79"/>
            <p:cNvSpPr/>
            <p:nvPr/>
          </p:nvSpPr>
          <p:spPr bwMode="auto">
            <a:xfrm>
              <a:off x="2656" y="1731"/>
              <a:ext cx="619" cy="52"/>
            </a:xfrm>
            <a:custGeom>
              <a:avLst/>
              <a:gdLst>
                <a:gd name="T0" fmla="*/ 0 w 619"/>
                <a:gd name="T1" fmla="*/ 52 h 52"/>
                <a:gd name="T2" fmla="*/ 0 w 619"/>
                <a:gd name="T3" fmla="*/ 40 h 52"/>
                <a:gd name="T4" fmla="*/ 619 w 619"/>
                <a:gd name="T5" fmla="*/ 0 h 52"/>
                <a:gd name="T6" fmla="*/ 619 w 619"/>
                <a:gd name="T7" fmla="*/ 11 h 52"/>
                <a:gd name="T8" fmla="*/ 0 w 619"/>
                <a:gd name="T9" fmla="*/ 52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9" h="52">
                  <a:moveTo>
                    <a:pt x="0" y="52"/>
                  </a:moveTo>
                  <a:lnTo>
                    <a:pt x="0" y="40"/>
                  </a:lnTo>
                  <a:lnTo>
                    <a:pt x="619" y="0"/>
                  </a:lnTo>
                  <a:lnTo>
                    <a:pt x="619" y="11"/>
                  </a:lnTo>
                  <a:lnTo>
                    <a:pt x="0" y="52"/>
                  </a:lnTo>
                  <a:close/>
                </a:path>
              </a:pathLst>
            </a:custGeom>
            <a:solidFill>
              <a:srgbClr val="505050"/>
            </a:solidFill>
            <a:ln w="9525">
              <a:noFill/>
              <a:round/>
            </a:ln>
          </p:spPr>
          <p:txBody>
            <a:bodyPr/>
            <a:lstStyle/>
            <a:p>
              <a:endParaRPr lang="zh-CN" altLang="en-US" sz="1270"/>
            </a:p>
          </p:txBody>
        </p:sp>
        <p:sp>
          <p:nvSpPr>
            <p:cNvPr id="6215" name="Freeform 80"/>
            <p:cNvSpPr/>
            <p:nvPr/>
          </p:nvSpPr>
          <p:spPr bwMode="auto">
            <a:xfrm>
              <a:off x="3145" y="1475"/>
              <a:ext cx="258" cy="123"/>
            </a:xfrm>
            <a:custGeom>
              <a:avLst/>
              <a:gdLst>
                <a:gd name="T0" fmla="*/ 5 w 258"/>
                <a:gd name="T1" fmla="*/ 123 h 123"/>
                <a:gd name="T2" fmla="*/ 0 w 258"/>
                <a:gd name="T3" fmla="*/ 114 h 123"/>
                <a:gd name="T4" fmla="*/ 253 w 258"/>
                <a:gd name="T5" fmla="*/ 0 h 123"/>
                <a:gd name="T6" fmla="*/ 258 w 258"/>
                <a:gd name="T7" fmla="*/ 10 h 123"/>
                <a:gd name="T8" fmla="*/ 5 w 258"/>
                <a:gd name="T9" fmla="*/ 123 h 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123">
                  <a:moveTo>
                    <a:pt x="5" y="123"/>
                  </a:moveTo>
                  <a:lnTo>
                    <a:pt x="0" y="114"/>
                  </a:lnTo>
                  <a:lnTo>
                    <a:pt x="253" y="0"/>
                  </a:lnTo>
                  <a:lnTo>
                    <a:pt x="258" y="10"/>
                  </a:lnTo>
                  <a:lnTo>
                    <a:pt x="5" y="123"/>
                  </a:lnTo>
                  <a:close/>
                </a:path>
              </a:pathLst>
            </a:custGeom>
            <a:solidFill>
              <a:srgbClr val="505050"/>
            </a:solidFill>
            <a:ln w="9525">
              <a:noFill/>
              <a:round/>
            </a:ln>
          </p:spPr>
          <p:txBody>
            <a:bodyPr/>
            <a:lstStyle/>
            <a:p>
              <a:endParaRPr lang="zh-CN" altLang="en-US" sz="1270"/>
            </a:p>
          </p:txBody>
        </p:sp>
        <p:sp>
          <p:nvSpPr>
            <p:cNvPr id="6216" name="Freeform 81"/>
            <p:cNvSpPr/>
            <p:nvPr/>
          </p:nvSpPr>
          <p:spPr bwMode="auto">
            <a:xfrm>
              <a:off x="2994" y="1589"/>
              <a:ext cx="156" cy="52"/>
            </a:xfrm>
            <a:custGeom>
              <a:avLst/>
              <a:gdLst>
                <a:gd name="T0" fmla="*/ 2 w 156"/>
                <a:gd name="T1" fmla="*/ 52 h 52"/>
                <a:gd name="T2" fmla="*/ 0 w 156"/>
                <a:gd name="T3" fmla="*/ 40 h 52"/>
                <a:gd name="T4" fmla="*/ 154 w 156"/>
                <a:gd name="T5" fmla="*/ 0 h 52"/>
                <a:gd name="T6" fmla="*/ 156 w 156"/>
                <a:gd name="T7" fmla="*/ 9 h 52"/>
                <a:gd name="T8" fmla="*/ 2 w 156"/>
                <a:gd name="T9" fmla="*/ 52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 h="52">
                  <a:moveTo>
                    <a:pt x="2" y="52"/>
                  </a:moveTo>
                  <a:lnTo>
                    <a:pt x="0" y="40"/>
                  </a:lnTo>
                  <a:lnTo>
                    <a:pt x="154" y="0"/>
                  </a:lnTo>
                  <a:lnTo>
                    <a:pt x="156" y="9"/>
                  </a:lnTo>
                  <a:lnTo>
                    <a:pt x="2" y="52"/>
                  </a:lnTo>
                  <a:close/>
                </a:path>
              </a:pathLst>
            </a:custGeom>
            <a:solidFill>
              <a:srgbClr val="505050"/>
            </a:solidFill>
            <a:ln w="9525">
              <a:noFill/>
              <a:round/>
            </a:ln>
          </p:spPr>
          <p:txBody>
            <a:bodyPr/>
            <a:lstStyle/>
            <a:p>
              <a:endParaRPr lang="zh-CN" altLang="en-US" sz="1270"/>
            </a:p>
          </p:txBody>
        </p:sp>
        <p:sp>
          <p:nvSpPr>
            <p:cNvPr id="6217" name="Freeform 82"/>
            <p:cNvSpPr/>
            <p:nvPr/>
          </p:nvSpPr>
          <p:spPr bwMode="auto">
            <a:xfrm>
              <a:off x="3379" y="1152"/>
              <a:ext cx="26" cy="328"/>
            </a:xfrm>
            <a:custGeom>
              <a:avLst/>
              <a:gdLst>
                <a:gd name="T0" fmla="*/ 14 w 26"/>
                <a:gd name="T1" fmla="*/ 328 h 328"/>
                <a:gd name="T2" fmla="*/ 0 w 26"/>
                <a:gd name="T3" fmla="*/ 0 h 328"/>
                <a:gd name="T4" fmla="*/ 12 w 26"/>
                <a:gd name="T5" fmla="*/ 0 h 328"/>
                <a:gd name="T6" fmla="*/ 26 w 26"/>
                <a:gd name="T7" fmla="*/ 328 h 328"/>
                <a:gd name="T8" fmla="*/ 14 w 26"/>
                <a:gd name="T9" fmla="*/ 328 h 3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328">
                  <a:moveTo>
                    <a:pt x="14" y="328"/>
                  </a:moveTo>
                  <a:lnTo>
                    <a:pt x="0" y="0"/>
                  </a:lnTo>
                  <a:lnTo>
                    <a:pt x="12" y="0"/>
                  </a:lnTo>
                  <a:lnTo>
                    <a:pt x="26" y="328"/>
                  </a:lnTo>
                  <a:lnTo>
                    <a:pt x="14" y="328"/>
                  </a:lnTo>
                  <a:close/>
                </a:path>
              </a:pathLst>
            </a:custGeom>
            <a:solidFill>
              <a:srgbClr val="505050"/>
            </a:solidFill>
            <a:ln w="9525">
              <a:noFill/>
              <a:round/>
            </a:ln>
          </p:spPr>
          <p:txBody>
            <a:bodyPr/>
            <a:lstStyle/>
            <a:p>
              <a:endParaRPr lang="zh-CN" altLang="en-US" sz="1270"/>
            </a:p>
          </p:txBody>
        </p:sp>
        <p:sp>
          <p:nvSpPr>
            <p:cNvPr id="6218" name="Freeform 83"/>
            <p:cNvSpPr/>
            <p:nvPr/>
          </p:nvSpPr>
          <p:spPr bwMode="auto">
            <a:xfrm>
              <a:off x="3202" y="944"/>
              <a:ext cx="187" cy="212"/>
            </a:xfrm>
            <a:custGeom>
              <a:avLst/>
              <a:gdLst>
                <a:gd name="T0" fmla="*/ 179 w 187"/>
                <a:gd name="T1" fmla="*/ 212 h 212"/>
                <a:gd name="T2" fmla="*/ 0 w 187"/>
                <a:gd name="T3" fmla="*/ 7 h 212"/>
                <a:gd name="T4" fmla="*/ 9 w 187"/>
                <a:gd name="T5" fmla="*/ 0 h 212"/>
                <a:gd name="T6" fmla="*/ 187 w 187"/>
                <a:gd name="T7" fmla="*/ 205 h 212"/>
                <a:gd name="T8" fmla="*/ 179 w 187"/>
                <a:gd name="T9" fmla="*/ 212 h 2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7" h="212">
                  <a:moveTo>
                    <a:pt x="179" y="212"/>
                  </a:moveTo>
                  <a:lnTo>
                    <a:pt x="0" y="7"/>
                  </a:lnTo>
                  <a:lnTo>
                    <a:pt x="9" y="0"/>
                  </a:lnTo>
                  <a:lnTo>
                    <a:pt x="187" y="205"/>
                  </a:lnTo>
                  <a:lnTo>
                    <a:pt x="179" y="212"/>
                  </a:lnTo>
                  <a:close/>
                </a:path>
              </a:pathLst>
            </a:custGeom>
            <a:solidFill>
              <a:srgbClr val="505050"/>
            </a:solidFill>
            <a:ln w="9525">
              <a:noFill/>
              <a:round/>
            </a:ln>
          </p:spPr>
          <p:txBody>
            <a:bodyPr/>
            <a:lstStyle/>
            <a:p>
              <a:endParaRPr lang="zh-CN" altLang="en-US" sz="1270"/>
            </a:p>
          </p:txBody>
        </p:sp>
        <p:sp>
          <p:nvSpPr>
            <p:cNvPr id="6219" name="Freeform 84"/>
            <p:cNvSpPr/>
            <p:nvPr/>
          </p:nvSpPr>
          <p:spPr bwMode="auto">
            <a:xfrm>
              <a:off x="3237" y="1149"/>
              <a:ext cx="149" cy="119"/>
            </a:xfrm>
            <a:custGeom>
              <a:avLst/>
              <a:gdLst>
                <a:gd name="T0" fmla="*/ 7 w 149"/>
                <a:gd name="T1" fmla="*/ 119 h 119"/>
                <a:gd name="T2" fmla="*/ 0 w 149"/>
                <a:gd name="T3" fmla="*/ 109 h 119"/>
                <a:gd name="T4" fmla="*/ 142 w 149"/>
                <a:gd name="T5" fmla="*/ 0 h 119"/>
                <a:gd name="T6" fmla="*/ 149 w 149"/>
                <a:gd name="T7" fmla="*/ 10 h 119"/>
                <a:gd name="T8" fmla="*/ 7 w 149"/>
                <a:gd name="T9" fmla="*/ 119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9" h="119">
                  <a:moveTo>
                    <a:pt x="7" y="119"/>
                  </a:moveTo>
                  <a:lnTo>
                    <a:pt x="0" y="109"/>
                  </a:lnTo>
                  <a:lnTo>
                    <a:pt x="142" y="0"/>
                  </a:lnTo>
                  <a:lnTo>
                    <a:pt x="149" y="10"/>
                  </a:lnTo>
                  <a:lnTo>
                    <a:pt x="7" y="119"/>
                  </a:lnTo>
                  <a:close/>
                </a:path>
              </a:pathLst>
            </a:custGeom>
            <a:solidFill>
              <a:srgbClr val="505050"/>
            </a:solidFill>
            <a:ln w="9525">
              <a:noFill/>
              <a:round/>
            </a:ln>
          </p:spPr>
          <p:txBody>
            <a:bodyPr/>
            <a:lstStyle/>
            <a:p>
              <a:endParaRPr lang="zh-CN" altLang="en-US" sz="1270"/>
            </a:p>
          </p:txBody>
        </p:sp>
        <p:sp>
          <p:nvSpPr>
            <p:cNvPr id="6220" name="Freeform 85"/>
            <p:cNvSpPr/>
            <p:nvPr/>
          </p:nvSpPr>
          <p:spPr bwMode="auto">
            <a:xfrm>
              <a:off x="3086" y="1258"/>
              <a:ext cx="161" cy="137"/>
            </a:xfrm>
            <a:custGeom>
              <a:avLst/>
              <a:gdLst>
                <a:gd name="T0" fmla="*/ 7 w 161"/>
                <a:gd name="T1" fmla="*/ 137 h 137"/>
                <a:gd name="T2" fmla="*/ 0 w 161"/>
                <a:gd name="T3" fmla="*/ 130 h 137"/>
                <a:gd name="T4" fmla="*/ 154 w 161"/>
                <a:gd name="T5" fmla="*/ 0 h 137"/>
                <a:gd name="T6" fmla="*/ 161 w 161"/>
                <a:gd name="T7" fmla="*/ 10 h 137"/>
                <a:gd name="T8" fmla="*/ 7 w 161"/>
                <a:gd name="T9" fmla="*/ 137 h 1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137">
                  <a:moveTo>
                    <a:pt x="7" y="137"/>
                  </a:moveTo>
                  <a:lnTo>
                    <a:pt x="0" y="130"/>
                  </a:lnTo>
                  <a:lnTo>
                    <a:pt x="154" y="0"/>
                  </a:lnTo>
                  <a:lnTo>
                    <a:pt x="161" y="10"/>
                  </a:lnTo>
                  <a:lnTo>
                    <a:pt x="7" y="137"/>
                  </a:lnTo>
                  <a:close/>
                </a:path>
              </a:pathLst>
            </a:custGeom>
            <a:solidFill>
              <a:srgbClr val="505050"/>
            </a:solidFill>
            <a:ln w="9525">
              <a:noFill/>
              <a:round/>
            </a:ln>
          </p:spPr>
          <p:txBody>
            <a:bodyPr/>
            <a:lstStyle/>
            <a:p>
              <a:endParaRPr lang="zh-CN" altLang="en-US" sz="1270"/>
            </a:p>
          </p:txBody>
        </p:sp>
        <p:sp>
          <p:nvSpPr>
            <p:cNvPr id="6221" name="Freeform 86"/>
            <p:cNvSpPr/>
            <p:nvPr/>
          </p:nvSpPr>
          <p:spPr bwMode="auto">
            <a:xfrm>
              <a:off x="2838" y="1353"/>
              <a:ext cx="255" cy="42"/>
            </a:xfrm>
            <a:custGeom>
              <a:avLst/>
              <a:gdLst>
                <a:gd name="T0" fmla="*/ 253 w 255"/>
                <a:gd name="T1" fmla="*/ 42 h 42"/>
                <a:gd name="T2" fmla="*/ 0 w 255"/>
                <a:gd name="T3" fmla="*/ 9 h 42"/>
                <a:gd name="T4" fmla="*/ 2 w 255"/>
                <a:gd name="T5" fmla="*/ 0 h 42"/>
                <a:gd name="T6" fmla="*/ 255 w 255"/>
                <a:gd name="T7" fmla="*/ 33 h 42"/>
                <a:gd name="T8" fmla="*/ 253 w 255"/>
                <a:gd name="T9" fmla="*/ 42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5" h="42">
                  <a:moveTo>
                    <a:pt x="253" y="42"/>
                  </a:moveTo>
                  <a:lnTo>
                    <a:pt x="0" y="9"/>
                  </a:lnTo>
                  <a:lnTo>
                    <a:pt x="2" y="0"/>
                  </a:lnTo>
                  <a:lnTo>
                    <a:pt x="255" y="33"/>
                  </a:lnTo>
                  <a:lnTo>
                    <a:pt x="253" y="42"/>
                  </a:lnTo>
                  <a:close/>
                </a:path>
              </a:pathLst>
            </a:custGeom>
            <a:solidFill>
              <a:srgbClr val="505050"/>
            </a:solidFill>
            <a:ln w="9525">
              <a:noFill/>
              <a:round/>
            </a:ln>
          </p:spPr>
          <p:txBody>
            <a:bodyPr/>
            <a:lstStyle/>
            <a:p>
              <a:endParaRPr lang="zh-CN" altLang="en-US" sz="1270"/>
            </a:p>
          </p:txBody>
        </p:sp>
        <p:sp>
          <p:nvSpPr>
            <p:cNvPr id="6222" name="Freeform 87"/>
            <p:cNvSpPr/>
            <p:nvPr/>
          </p:nvSpPr>
          <p:spPr bwMode="auto">
            <a:xfrm>
              <a:off x="2599" y="1355"/>
              <a:ext cx="239" cy="33"/>
            </a:xfrm>
            <a:custGeom>
              <a:avLst/>
              <a:gdLst>
                <a:gd name="T0" fmla="*/ 0 w 239"/>
                <a:gd name="T1" fmla="*/ 33 h 33"/>
                <a:gd name="T2" fmla="*/ 0 w 239"/>
                <a:gd name="T3" fmla="*/ 24 h 33"/>
                <a:gd name="T4" fmla="*/ 239 w 239"/>
                <a:gd name="T5" fmla="*/ 0 h 33"/>
                <a:gd name="T6" fmla="*/ 239 w 239"/>
                <a:gd name="T7" fmla="*/ 12 h 33"/>
                <a:gd name="T8" fmla="*/ 0 w 239"/>
                <a:gd name="T9" fmla="*/ 33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9" h="33">
                  <a:moveTo>
                    <a:pt x="0" y="33"/>
                  </a:moveTo>
                  <a:lnTo>
                    <a:pt x="0" y="24"/>
                  </a:lnTo>
                  <a:lnTo>
                    <a:pt x="239" y="0"/>
                  </a:lnTo>
                  <a:lnTo>
                    <a:pt x="239" y="12"/>
                  </a:lnTo>
                  <a:lnTo>
                    <a:pt x="0" y="33"/>
                  </a:lnTo>
                  <a:close/>
                </a:path>
              </a:pathLst>
            </a:custGeom>
            <a:solidFill>
              <a:srgbClr val="505050"/>
            </a:solidFill>
            <a:ln w="9525">
              <a:noFill/>
              <a:round/>
            </a:ln>
          </p:spPr>
          <p:txBody>
            <a:bodyPr/>
            <a:lstStyle/>
            <a:p>
              <a:endParaRPr lang="zh-CN" altLang="en-US" sz="1270"/>
            </a:p>
          </p:txBody>
        </p:sp>
        <p:sp>
          <p:nvSpPr>
            <p:cNvPr id="6223" name="Freeform 88"/>
            <p:cNvSpPr/>
            <p:nvPr/>
          </p:nvSpPr>
          <p:spPr bwMode="auto">
            <a:xfrm>
              <a:off x="2287" y="1286"/>
              <a:ext cx="315" cy="104"/>
            </a:xfrm>
            <a:custGeom>
              <a:avLst/>
              <a:gdLst>
                <a:gd name="T0" fmla="*/ 310 w 315"/>
                <a:gd name="T1" fmla="*/ 104 h 104"/>
                <a:gd name="T2" fmla="*/ 0 w 315"/>
                <a:gd name="T3" fmla="*/ 10 h 104"/>
                <a:gd name="T4" fmla="*/ 5 w 315"/>
                <a:gd name="T5" fmla="*/ 0 h 104"/>
                <a:gd name="T6" fmla="*/ 315 w 315"/>
                <a:gd name="T7" fmla="*/ 95 h 104"/>
                <a:gd name="T8" fmla="*/ 310 w 315"/>
                <a:gd name="T9" fmla="*/ 104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5" h="104">
                  <a:moveTo>
                    <a:pt x="310" y="104"/>
                  </a:moveTo>
                  <a:lnTo>
                    <a:pt x="0" y="10"/>
                  </a:lnTo>
                  <a:lnTo>
                    <a:pt x="5" y="0"/>
                  </a:lnTo>
                  <a:lnTo>
                    <a:pt x="315" y="95"/>
                  </a:lnTo>
                  <a:lnTo>
                    <a:pt x="310" y="104"/>
                  </a:lnTo>
                  <a:close/>
                </a:path>
              </a:pathLst>
            </a:custGeom>
            <a:solidFill>
              <a:srgbClr val="505050"/>
            </a:solidFill>
            <a:ln w="9525">
              <a:noFill/>
              <a:round/>
            </a:ln>
          </p:spPr>
          <p:txBody>
            <a:bodyPr/>
            <a:lstStyle/>
            <a:p>
              <a:endParaRPr lang="zh-CN" altLang="en-US" sz="1270"/>
            </a:p>
          </p:txBody>
        </p:sp>
        <p:sp>
          <p:nvSpPr>
            <p:cNvPr id="6224" name="Freeform 89"/>
            <p:cNvSpPr/>
            <p:nvPr/>
          </p:nvSpPr>
          <p:spPr bwMode="auto">
            <a:xfrm>
              <a:off x="2448" y="1383"/>
              <a:ext cx="149" cy="48"/>
            </a:xfrm>
            <a:custGeom>
              <a:avLst/>
              <a:gdLst>
                <a:gd name="T0" fmla="*/ 5 w 149"/>
                <a:gd name="T1" fmla="*/ 48 h 48"/>
                <a:gd name="T2" fmla="*/ 0 w 149"/>
                <a:gd name="T3" fmla="*/ 36 h 48"/>
                <a:gd name="T4" fmla="*/ 147 w 149"/>
                <a:gd name="T5" fmla="*/ 0 h 48"/>
                <a:gd name="T6" fmla="*/ 149 w 149"/>
                <a:gd name="T7" fmla="*/ 10 h 48"/>
                <a:gd name="T8" fmla="*/ 5 w 149"/>
                <a:gd name="T9" fmla="*/ 48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9" h="48">
                  <a:moveTo>
                    <a:pt x="5" y="48"/>
                  </a:moveTo>
                  <a:lnTo>
                    <a:pt x="0" y="36"/>
                  </a:lnTo>
                  <a:lnTo>
                    <a:pt x="147" y="0"/>
                  </a:lnTo>
                  <a:lnTo>
                    <a:pt x="149" y="10"/>
                  </a:lnTo>
                  <a:lnTo>
                    <a:pt x="5" y="48"/>
                  </a:lnTo>
                  <a:close/>
                </a:path>
              </a:pathLst>
            </a:custGeom>
            <a:solidFill>
              <a:srgbClr val="505050"/>
            </a:solidFill>
            <a:ln w="9525">
              <a:noFill/>
              <a:round/>
            </a:ln>
          </p:spPr>
          <p:txBody>
            <a:bodyPr/>
            <a:lstStyle/>
            <a:p>
              <a:endParaRPr lang="zh-CN" altLang="en-US" sz="1270"/>
            </a:p>
          </p:txBody>
        </p:sp>
        <p:sp>
          <p:nvSpPr>
            <p:cNvPr id="6225" name="Freeform 90"/>
            <p:cNvSpPr/>
            <p:nvPr/>
          </p:nvSpPr>
          <p:spPr bwMode="auto">
            <a:xfrm>
              <a:off x="2618" y="1386"/>
              <a:ext cx="473" cy="132"/>
            </a:xfrm>
            <a:custGeom>
              <a:avLst/>
              <a:gdLst>
                <a:gd name="T0" fmla="*/ 0 w 200"/>
                <a:gd name="T1" fmla="*/ 311 h 56"/>
                <a:gd name="T2" fmla="*/ 0 w 200"/>
                <a:gd name="T3" fmla="*/ 311 h 56"/>
                <a:gd name="T4" fmla="*/ 5 w 200"/>
                <a:gd name="T5" fmla="*/ 299 h 56"/>
                <a:gd name="T6" fmla="*/ 5 w 200"/>
                <a:gd name="T7" fmla="*/ 290 h 56"/>
                <a:gd name="T8" fmla="*/ 1114 w 200"/>
                <a:gd name="T9" fmla="*/ 0 h 56"/>
                <a:gd name="T10" fmla="*/ 1119 w 200"/>
                <a:gd name="T11" fmla="*/ 21 h 56"/>
                <a:gd name="T12" fmla="*/ 0 w 200"/>
                <a:gd name="T13" fmla="*/ 311 h 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 h="56">
                  <a:moveTo>
                    <a:pt x="0" y="56"/>
                  </a:moveTo>
                  <a:cubicBezTo>
                    <a:pt x="0" y="56"/>
                    <a:pt x="0" y="56"/>
                    <a:pt x="0" y="56"/>
                  </a:cubicBezTo>
                  <a:cubicBezTo>
                    <a:pt x="1" y="54"/>
                    <a:pt x="1" y="54"/>
                    <a:pt x="1" y="54"/>
                  </a:cubicBezTo>
                  <a:cubicBezTo>
                    <a:pt x="1" y="52"/>
                    <a:pt x="1" y="52"/>
                    <a:pt x="1" y="52"/>
                  </a:cubicBezTo>
                  <a:cubicBezTo>
                    <a:pt x="6" y="51"/>
                    <a:pt x="145" y="14"/>
                    <a:pt x="199" y="0"/>
                  </a:cubicBezTo>
                  <a:cubicBezTo>
                    <a:pt x="200" y="4"/>
                    <a:pt x="200" y="4"/>
                    <a:pt x="200" y="4"/>
                  </a:cubicBezTo>
                  <a:cubicBezTo>
                    <a:pt x="18" y="53"/>
                    <a:pt x="2" y="56"/>
                    <a:pt x="0" y="56"/>
                  </a:cubicBezTo>
                  <a:close/>
                </a:path>
              </a:pathLst>
            </a:custGeom>
            <a:solidFill>
              <a:srgbClr val="505050"/>
            </a:solidFill>
            <a:ln w="9525">
              <a:noFill/>
              <a:round/>
            </a:ln>
          </p:spPr>
          <p:txBody>
            <a:bodyPr/>
            <a:lstStyle/>
            <a:p>
              <a:endParaRPr lang="zh-CN" altLang="en-US" sz="1270"/>
            </a:p>
          </p:txBody>
        </p:sp>
        <p:sp>
          <p:nvSpPr>
            <p:cNvPr id="6226" name="Freeform 91"/>
            <p:cNvSpPr/>
            <p:nvPr/>
          </p:nvSpPr>
          <p:spPr bwMode="auto">
            <a:xfrm>
              <a:off x="2618" y="1357"/>
              <a:ext cx="225" cy="163"/>
            </a:xfrm>
            <a:custGeom>
              <a:avLst/>
              <a:gdLst>
                <a:gd name="T0" fmla="*/ 7 w 225"/>
                <a:gd name="T1" fmla="*/ 163 h 163"/>
                <a:gd name="T2" fmla="*/ 0 w 225"/>
                <a:gd name="T3" fmla="*/ 154 h 163"/>
                <a:gd name="T4" fmla="*/ 218 w 225"/>
                <a:gd name="T5" fmla="*/ 0 h 163"/>
                <a:gd name="T6" fmla="*/ 225 w 225"/>
                <a:gd name="T7" fmla="*/ 10 h 163"/>
                <a:gd name="T8" fmla="*/ 7 w 225"/>
                <a:gd name="T9" fmla="*/ 163 h 1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5" h="163">
                  <a:moveTo>
                    <a:pt x="7" y="163"/>
                  </a:moveTo>
                  <a:lnTo>
                    <a:pt x="0" y="154"/>
                  </a:lnTo>
                  <a:lnTo>
                    <a:pt x="218" y="0"/>
                  </a:lnTo>
                  <a:lnTo>
                    <a:pt x="225" y="10"/>
                  </a:lnTo>
                  <a:lnTo>
                    <a:pt x="7" y="163"/>
                  </a:lnTo>
                  <a:close/>
                </a:path>
              </a:pathLst>
            </a:custGeom>
            <a:solidFill>
              <a:srgbClr val="505050"/>
            </a:solidFill>
            <a:ln w="9525">
              <a:noFill/>
              <a:round/>
            </a:ln>
          </p:spPr>
          <p:txBody>
            <a:bodyPr/>
            <a:lstStyle/>
            <a:p>
              <a:endParaRPr lang="zh-CN" altLang="en-US" sz="1270"/>
            </a:p>
          </p:txBody>
        </p:sp>
        <p:sp>
          <p:nvSpPr>
            <p:cNvPr id="6227" name="Freeform 92"/>
            <p:cNvSpPr/>
            <p:nvPr/>
          </p:nvSpPr>
          <p:spPr bwMode="auto">
            <a:xfrm>
              <a:off x="2845" y="1258"/>
              <a:ext cx="395" cy="99"/>
            </a:xfrm>
            <a:custGeom>
              <a:avLst/>
              <a:gdLst>
                <a:gd name="T0" fmla="*/ 2 w 395"/>
                <a:gd name="T1" fmla="*/ 99 h 99"/>
                <a:gd name="T2" fmla="*/ 0 w 395"/>
                <a:gd name="T3" fmla="*/ 88 h 99"/>
                <a:gd name="T4" fmla="*/ 392 w 395"/>
                <a:gd name="T5" fmla="*/ 0 h 99"/>
                <a:gd name="T6" fmla="*/ 395 w 395"/>
                <a:gd name="T7" fmla="*/ 12 h 99"/>
                <a:gd name="T8" fmla="*/ 2 w 395"/>
                <a:gd name="T9" fmla="*/ 99 h 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5" h="99">
                  <a:moveTo>
                    <a:pt x="2" y="99"/>
                  </a:moveTo>
                  <a:lnTo>
                    <a:pt x="0" y="88"/>
                  </a:lnTo>
                  <a:lnTo>
                    <a:pt x="392" y="0"/>
                  </a:lnTo>
                  <a:lnTo>
                    <a:pt x="395" y="12"/>
                  </a:lnTo>
                  <a:lnTo>
                    <a:pt x="2" y="99"/>
                  </a:lnTo>
                  <a:close/>
                </a:path>
              </a:pathLst>
            </a:custGeom>
            <a:solidFill>
              <a:srgbClr val="505050"/>
            </a:solidFill>
            <a:ln w="9525">
              <a:noFill/>
              <a:round/>
            </a:ln>
          </p:spPr>
          <p:txBody>
            <a:bodyPr/>
            <a:lstStyle/>
            <a:p>
              <a:endParaRPr lang="zh-CN" altLang="en-US" sz="1270"/>
            </a:p>
          </p:txBody>
        </p:sp>
        <p:sp>
          <p:nvSpPr>
            <p:cNvPr id="6228" name="Freeform 93"/>
            <p:cNvSpPr/>
            <p:nvPr/>
          </p:nvSpPr>
          <p:spPr bwMode="auto">
            <a:xfrm>
              <a:off x="3086" y="1393"/>
              <a:ext cx="69" cy="198"/>
            </a:xfrm>
            <a:custGeom>
              <a:avLst/>
              <a:gdLst>
                <a:gd name="T0" fmla="*/ 59 w 69"/>
                <a:gd name="T1" fmla="*/ 198 h 198"/>
                <a:gd name="T2" fmla="*/ 0 w 69"/>
                <a:gd name="T3" fmla="*/ 2 h 198"/>
                <a:gd name="T4" fmla="*/ 12 w 69"/>
                <a:gd name="T5" fmla="*/ 0 h 198"/>
                <a:gd name="T6" fmla="*/ 69 w 69"/>
                <a:gd name="T7" fmla="*/ 196 h 198"/>
                <a:gd name="T8" fmla="*/ 59 w 69"/>
                <a:gd name="T9" fmla="*/ 198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198">
                  <a:moveTo>
                    <a:pt x="59" y="198"/>
                  </a:moveTo>
                  <a:lnTo>
                    <a:pt x="0" y="2"/>
                  </a:lnTo>
                  <a:lnTo>
                    <a:pt x="12" y="0"/>
                  </a:lnTo>
                  <a:lnTo>
                    <a:pt x="69" y="196"/>
                  </a:lnTo>
                  <a:lnTo>
                    <a:pt x="59" y="198"/>
                  </a:lnTo>
                  <a:close/>
                </a:path>
              </a:pathLst>
            </a:custGeom>
            <a:solidFill>
              <a:srgbClr val="505050"/>
            </a:solidFill>
            <a:ln w="9525">
              <a:noFill/>
              <a:round/>
            </a:ln>
          </p:spPr>
          <p:txBody>
            <a:bodyPr/>
            <a:lstStyle/>
            <a:p>
              <a:endParaRPr lang="zh-CN" altLang="en-US" sz="1270"/>
            </a:p>
          </p:txBody>
        </p:sp>
        <p:sp>
          <p:nvSpPr>
            <p:cNvPr id="6229" name="Freeform 94"/>
            <p:cNvSpPr/>
            <p:nvPr/>
          </p:nvSpPr>
          <p:spPr bwMode="auto">
            <a:xfrm>
              <a:off x="2980" y="1105"/>
              <a:ext cx="401" cy="51"/>
            </a:xfrm>
            <a:custGeom>
              <a:avLst/>
              <a:gdLst>
                <a:gd name="T0" fmla="*/ 399 w 401"/>
                <a:gd name="T1" fmla="*/ 51 h 51"/>
                <a:gd name="T2" fmla="*/ 0 w 401"/>
                <a:gd name="T3" fmla="*/ 11 h 51"/>
                <a:gd name="T4" fmla="*/ 0 w 401"/>
                <a:gd name="T5" fmla="*/ 0 h 51"/>
                <a:gd name="T6" fmla="*/ 401 w 401"/>
                <a:gd name="T7" fmla="*/ 42 h 51"/>
                <a:gd name="T8" fmla="*/ 399 w 401"/>
                <a:gd name="T9" fmla="*/ 51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51">
                  <a:moveTo>
                    <a:pt x="399" y="51"/>
                  </a:moveTo>
                  <a:lnTo>
                    <a:pt x="0" y="11"/>
                  </a:lnTo>
                  <a:lnTo>
                    <a:pt x="0" y="0"/>
                  </a:lnTo>
                  <a:lnTo>
                    <a:pt x="401" y="42"/>
                  </a:lnTo>
                  <a:lnTo>
                    <a:pt x="399" y="51"/>
                  </a:lnTo>
                  <a:close/>
                </a:path>
              </a:pathLst>
            </a:custGeom>
            <a:solidFill>
              <a:srgbClr val="505050"/>
            </a:solidFill>
            <a:ln w="9525">
              <a:noFill/>
              <a:round/>
            </a:ln>
          </p:spPr>
          <p:txBody>
            <a:bodyPr/>
            <a:lstStyle/>
            <a:p>
              <a:endParaRPr lang="zh-CN" altLang="en-US" sz="1270"/>
            </a:p>
          </p:txBody>
        </p:sp>
        <p:sp>
          <p:nvSpPr>
            <p:cNvPr id="6230" name="Freeform 95"/>
            <p:cNvSpPr/>
            <p:nvPr/>
          </p:nvSpPr>
          <p:spPr bwMode="auto">
            <a:xfrm>
              <a:off x="2977" y="944"/>
              <a:ext cx="232" cy="168"/>
            </a:xfrm>
            <a:custGeom>
              <a:avLst/>
              <a:gdLst>
                <a:gd name="T0" fmla="*/ 7 w 232"/>
                <a:gd name="T1" fmla="*/ 168 h 168"/>
                <a:gd name="T2" fmla="*/ 0 w 232"/>
                <a:gd name="T3" fmla="*/ 161 h 168"/>
                <a:gd name="T4" fmla="*/ 225 w 232"/>
                <a:gd name="T5" fmla="*/ 0 h 168"/>
                <a:gd name="T6" fmla="*/ 232 w 232"/>
                <a:gd name="T7" fmla="*/ 9 h 168"/>
                <a:gd name="T8" fmla="*/ 7 w 232"/>
                <a:gd name="T9" fmla="*/ 168 h 1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2" h="168">
                  <a:moveTo>
                    <a:pt x="7" y="168"/>
                  </a:moveTo>
                  <a:lnTo>
                    <a:pt x="0" y="161"/>
                  </a:lnTo>
                  <a:lnTo>
                    <a:pt x="225" y="0"/>
                  </a:lnTo>
                  <a:lnTo>
                    <a:pt x="232" y="9"/>
                  </a:lnTo>
                  <a:lnTo>
                    <a:pt x="7" y="168"/>
                  </a:lnTo>
                  <a:close/>
                </a:path>
              </a:pathLst>
            </a:custGeom>
            <a:solidFill>
              <a:srgbClr val="505050"/>
            </a:solidFill>
            <a:ln w="9525">
              <a:noFill/>
              <a:round/>
            </a:ln>
          </p:spPr>
          <p:txBody>
            <a:bodyPr/>
            <a:lstStyle/>
            <a:p>
              <a:endParaRPr lang="zh-CN" altLang="en-US" sz="1270"/>
            </a:p>
          </p:txBody>
        </p:sp>
        <p:sp>
          <p:nvSpPr>
            <p:cNvPr id="6231" name="Freeform 96"/>
            <p:cNvSpPr/>
            <p:nvPr/>
          </p:nvSpPr>
          <p:spPr bwMode="auto">
            <a:xfrm>
              <a:off x="2283" y="1038"/>
              <a:ext cx="111" cy="253"/>
            </a:xfrm>
            <a:custGeom>
              <a:avLst/>
              <a:gdLst>
                <a:gd name="T0" fmla="*/ 9 w 111"/>
                <a:gd name="T1" fmla="*/ 253 h 253"/>
                <a:gd name="T2" fmla="*/ 0 w 111"/>
                <a:gd name="T3" fmla="*/ 248 h 253"/>
                <a:gd name="T4" fmla="*/ 99 w 111"/>
                <a:gd name="T5" fmla="*/ 0 h 253"/>
                <a:gd name="T6" fmla="*/ 111 w 111"/>
                <a:gd name="T7" fmla="*/ 5 h 253"/>
                <a:gd name="T8" fmla="*/ 9 w 111"/>
                <a:gd name="T9" fmla="*/ 253 h 2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 h="253">
                  <a:moveTo>
                    <a:pt x="9" y="253"/>
                  </a:moveTo>
                  <a:lnTo>
                    <a:pt x="0" y="248"/>
                  </a:lnTo>
                  <a:lnTo>
                    <a:pt x="99" y="0"/>
                  </a:lnTo>
                  <a:lnTo>
                    <a:pt x="111" y="5"/>
                  </a:lnTo>
                  <a:lnTo>
                    <a:pt x="9" y="253"/>
                  </a:lnTo>
                  <a:close/>
                </a:path>
              </a:pathLst>
            </a:custGeom>
            <a:solidFill>
              <a:srgbClr val="505050"/>
            </a:solidFill>
            <a:ln w="9525">
              <a:noFill/>
              <a:round/>
            </a:ln>
          </p:spPr>
          <p:txBody>
            <a:bodyPr/>
            <a:lstStyle/>
            <a:p>
              <a:endParaRPr lang="zh-CN" altLang="en-US" sz="1270"/>
            </a:p>
          </p:txBody>
        </p:sp>
        <p:sp>
          <p:nvSpPr>
            <p:cNvPr id="6232" name="Freeform 97"/>
            <p:cNvSpPr/>
            <p:nvPr/>
          </p:nvSpPr>
          <p:spPr bwMode="auto">
            <a:xfrm>
              <a:off x="2389" y="1034"/>
              <a:ext cx="173" cy="241"/>
            </a:xfrm>
            <a:custGeom>
              <a:avLst/>
              <a:gdLst>
                <a:gd name="T0" fmla="*/ 163 w 173"/>
                <a:gd name="T1" fmla="*/ 241 h 241"/>
                <a:gd name="T2" fmla="*/ 0 w 173"/>
                <a:gd name="T3" fmla="*/ 7 h 241"/>
                <a:gd name="T4" fmla="*/ 9 w 173"/>
                <a:gd name="T5" fmla="*/ 0 h 241"/>
                <a:gd name="T6" fmla="*/ 173 w 173"/>
                <a:gd name="T7" fmla="*/ 234 h 241"/>
                <a:gd name="T8" fmla="*/ 163 w 173"/>
                <a:gd name="T9" fmla="*/ 241 h 2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 h="241">
                  <a:moveTo>
                    <a:pt x="163" y="241"/>
                  </a:moveTo>
                  <a:lnTo>
                    <a:pt x="0" y="7"/>
                  </a:lnTo>
                  <a:lnTo>
                    <a:pt x="9" y="0"/>
                  </a:lnTo>
                  <a:lnTo>
                    <a:pt x="173" y="234"/>
                  </a:lnTo>
                  <a:lnTo>
                    <a:pt x="163" y="241"/>
                  </a:lnTo>
                  <a:close/>
                </a:path>
              </a:pathLst>
            </a:custGeom>
            <a:solidFill>
              <a:srgbClr val="505050"/>
            </a:solidFill>
            <a:ln w="9525">
              <a:noFill/>
              <a:round/>
            </a:ln>
          </p:spPr>
          <p:txBody>
            <a:bodyPr/>
            <a:lstStyle/>
            <a:p>
              <a:endParaRPr lang="zh-CN" altLang="en-US" sz="1270"/>
            </a:p>
          </p:txBody>
        </p:sp>
        <p:sp>
          <p:nvSpPr>
            <p:cNvPr id="6233" name="Freeform 98"/>
            <p:cNvSpPr/>
            <p:nvPr/>
          </p:nvSpPr>
          <p:spPr bwMode="auto">
            <a:xfrm>
              <a:off x="2562" y="1263"/>
              <a:ext cx="285" cy="99"/>
            </a:xfrm>
            <a:custGeom>
              <a:avLst/>
              <a:gdLst>
                <a:gd name="T0" fmla="*/ 283 w 285"/>
                <a:gd name="T1" fmla="*/ 99 h 99"/>
                <a:gd name="T2" fmla="*/ 0 w 285"/>
                <a:gd name="T3" fmla="*/ 9 h 99"/>
                <a:gd name="T4" fmla="*/ 2 w 285"/>
                <a:gd name="T5" fmla="*/ 0 h 99"/>
                <a:gd name="T6" fmla="*/ 285 w 285"/>
                <a:gd name="T7" fmla="*/ 87 h 99"/>
                <a:gd name="T8" fmla="*/ 283 w 285"/>
                <a:gd name="T9" fmla="*/ 99 h 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 h="99">
                  <a:moveTo>
                    <a:pt x="283" y="99"/>
                  </a:moveTo>
                  <a:lnTo>
                    <a:pt x="0" y="9"/>
                  </a:lnTo>
                  <a:lnTo>
                    <a:pt x="2" y="0"/>
                  </a:lnTo>
                  <a:lnTo>
                    <a:pt x="285" y="87"/>
                  </a:lnTo>
                  <a:lnTo>
                    <a:pt x="283" y="99"/>
                  </a:lnTo>
                  <a:close/>
                </a:path>
              </a:pathLst>
            </a:custGeom>
            <a:solidFill>
              <a:srgbClr val="505050"/>
            </a:solidFill>
            <a:ln w="9525">
              <a:noFill/>
              <a:round/>
            </a:ln>
          </p:spPr>
          <p:txBody>
            <a:bodyPr/>
            <a:lstStyle/>
            <a:p>
              <a:endParaRPr lang="zh-CN" altLang="en-US" sz="1270"/>
            </a:p>
          </p:txBody>
        </p:sp>
        <p:sp>
          <p:nvSpPr>
            <p:cNvPr id="6234" name="Freeform 99"/>
            <p:cNvSpPr/>
            <p:nvPr/>
          </p:nvSpPr>
          <p:spPr bwMode="auto">
            <a:xfrm>
              <a:off x="2554" y="1265"/>
              <a:ext cx="48" cy="121"/>
            </a:xfrm>
            <a:custGeom>
              <a:avLst/>
              <a:gdLst>
                <a:gd name="T0" fmla="*/ 38 w 48"/>
                <a:gd name="T1" fmla="*/ 121 h 121"/>
                <a:gd name="T2" fmla="*/ 0 w 48"/>
                <a:gd name="T3" fmla="*/ 5 h 121"/>
                <a:gd name="T4" fmla="*/ 12 w 48"/>
                <a:gd name="T5" fmla="*/ 0 h 121"/>
                <a:gd name="T6" fmla="*/ 48 w 48"/>
                <a:gd name="T7" fmla="*/ 118 h 121"/>
                <a:gd name="T8" fmla="*/ 38 w 48"/>
                <a:gd name="T9" fmla="*/ 121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21">
                  <a:moveTo>
                    <a:pt x="38" y="121"/>
                  </a:moveTo>
                  <a:lnTo>
                    <a:pt x="0" y="5"/>
                  </a:lnTo>
                  <a:lnTo>
                    <a:pt x="12" y="0"/>
                  </a:lnTo>
                  <a:lnTo>
                    <a:pt x="48" y="118"/>
                  </a:lnTo>
                  <a:lnTo>
                    <a:pt x="38" y="121"/>
                  </a:lnTo>
                  <a:close/>
                </a:path>
              </a:pathLst>
            </a:custGeom>
            <a:solidFill>
              <a:srgbClr val="505050"/>
            </a:solidFill>
            <a:ln w="9525">
              <a:noFill/>
              <a:round/>
            </a:ln>
          </p:spPr>
          <p:txBody>
            <a:bodyPr/>
            <a:lstStyle/>
            <a:p>
              <a:endParaRPr lang="zh-CN" altLang="en-US" sz="1270"/>
            </a:p>
          </p:txBody>
        </p:sp>
        <p:sp>
          <p:nvSpPr>
            <p:cNvPr id="6235" name="Freeform 100"/>
            <p:cNvSpPr/>
            <p:nvPr/>
          </p:nvSpPr>
          <p:spPr bwMode="auto">
            <a:xfrm>
              <a:off x="2443" y="1263"/>
              <a:ext cx="121" cy="165"/>
            </a:xfrm>
            <a:custGeom>
              <a:avLst/>
              <a:gdLst>
                <a:gd name="T0" fmla="*/ 10 w 121"/>
                <a:gd name="T1" fmla="*/ 165 h 165"/>
                <a:gd name="T2" fmla="*/ 0 w 121"/>
                <a:gd name="T3" fmla="*/ 158 h 165"/>
                <a:gd name="T4" fmla="*/ 111 w 121"/>
                <a:gd name="T5" fmla="*/ 0 h 165"/>
                <a:gd name="T6" fmla="*/ 121 w 121"/>
                <a:gd name="T7" fmla="*/ 7 h 165"/>
                <a:gd name="T8" fmla="*/ 10 w 121"/>
                <a:gd name="T9" fmla="*/ 165 h 1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165">
                  <a:moveTo>
                    <a:pt x="10" y="165"/>
                  </a:moveTo>
                  <a:lnTo>
                    <a:pt x="0" y="158"/>
                  </a:lnTo>
                  <a:lnTo>
                    <a:pt x="111" y="0"/>
                  </a:lnTo>
                  <a:lnTo>
                    <a:pt x="121" y="7"/>
                  </a:lnTo>
                  <a:lnTo>
                    <a:pt x="10" y="165"/>
                  </a:lnTo>
                  <a:close/>
                </a:path>
              </a:pathLst>
            </a:custGeom>
            <a:solidFill>
              <a:srgbClr val="505050"/>
            </a:solidFill>
            <a:ln w="9525">
              <a:noFill/>
              <a:round/>
            </a:ln>
          </p:spPr>
          <p:txBody>
            <a:bodyPr/>
            <a:lstStyle/>
            <a:p>
              <a:endParaRPr lang="zh-CN" altLang="en-US" sz="1270"/>
            </a:p>
          </p:txBody>
        </p:sp>
        <p:sp>
          <p:nvSpPr>
            <p:cNvPr id="6236" name="Freeform 101"/>
            <p:cNvSpPr/>
            <p:nvPr/>
          </p:nvSpPr>
          <p:spPr bwMode="auto">
            <a:xfrm>
              <a:off x="2382" y="885"/>
              <a:ext cx="198" cy="160"/>
            </a:xfrm>
            <a:custGeom>
              <a:avLst/>
              <a:gdLst>
                <a:gd name="T0" fmla="*/ 7 w 198"/>
                <a:gd name="T1" fmla="*/ 160 h 160"/>
                <a:gd name="T2" fmla="*/ 0 w 198"/>
                <a:gd name="T3" fmla="*/ 151 h 160"/>
                <a:gd name="T4" fmla="*/ 191 w 198"/>
                <a:gd name="T5" fmla="*/ 0 h 160"/>
                <a:gd name="T6" fmla="*/ 198 w 198"/>
                <a:gd name="T7" fmla="*/ 7 h 160"/>
                <a:gd name="T8" fmla="*/ 7 w 198"/>
                <a:gd name="T9" fmla="*/ 16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8" h="160">
                  <a:moveTo>
                    <a:pt x="7" y="160"/>
                  </a:moveTo>
                  <a:lnTo>
                    <a:pt x="0" y="151"/>
                  </a:lnTo>
                  <a:lnTo>
                    <a:pt x="191" y="0"/>
                  </a:lnTo>
                  <a:lnTo>
                    <a:pt x="198" y="7"/>
                  </a:lnTo>
                  <a:lnTo>
                    <a:pt x="7" y="160"/>
                  </a:lnTo>
                  <a:close/>
                </a:path>
              </a:pathLst>
            </a:custGeom>
            <a:solidFill>
              <a:srgbClr val="505050"/>
            </a:solidFill>
            <a:ln w="9525">
              <a:noFill/>
              <a:round/>
            </a:ln>
          </p:spPr>
          <p:txBody>
            <a:bodyPr/>
            <a:lstStyle/>
            <a:p>
              <a:endParaRPr lang="zh-CN" altLang="en-US" sz="1270"/>
            </a:p>
          </p:txBody>
        </p:sp>
        <p:sp>
          <p:nvSpPr>
            <p:cNvPr id="6237" name="Freeform 102"/>
            <p:cNvSpPr/>
            <p:nvPr/>
          </p:nvSpPr>
          <p:spPr bwMode="auto">
            <a:xfrm>
              <a:off x="2569" y="885"/>
              <a:ext cx="208" cy="250"/>
            </a:xfrm>
            <a:custGeom>
              <a:avLst/>
              <a:gdLst>
                <a:gd name="T0" fmla="*/ 200 w 208"/>
                <a:gd name="T1" fmla="*/ 250 h 250"/>
                <a:gd name="T2" fmla="*/ 0 w 208"/>
                <a:gd name="T3" fmla="*/ 7 h 250"/>
                <a:gd name="T4" fmla="*/ 9 w 208"/>
                <a:gd name="T5" fmla="*/ 0 h 250"/>
                <a:gd name="T6" fmla="*/ 208 w 208"/>
                <a:gd name="T7" fmla="*/ 243 h 250"/>
                <a:gd name="T8" fmla="*/ 200 w 208"/>
                <a:gd name="T9" fmla="*/ 250 h 2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 h="250">
                  <a:moveTo>
                    <a:pt x="200" y="250"/>
                  </a:moveTo>
                  <a:lnTo>
                    <a:pt x="0" y="7"/>
                  </a:lnTo>
                  <a:lnTo>
                    <a:pt x="9" y="0"/>
                  </a:lnTo>
                  <a:lnTo>
                    <a:pt x="208" y="243"/>
                  </a:lnTo>
                  <a:lnTo>
                    <a:pt x="200" y="250"/>
                  </a:lnTo>
                  <a:close/>
                </a:path>
              </a:pathLst>
            </a:custGeom>
            <a:solidFill>
              <a:srgbClr val="505050"/>
            </a:solidFill>
            <a:ln w="9525">
              <a:noFill/>
              <a:round/>
            </a:ln>
          </p:spPr>
          <p:txBody>
            <a:bodyPr/>
            <a:lstStyle/>
            <a:p>
              <a:endParaRPr lang="zh-CN" altLang="en-US" sz="1270"/>
            </a:p>
          </p:txBody>
        </p:sp>
        <p:sp>
          <p:nvSpPr>
            <p:cNvPr id="6238" name="Freeform 103"/>
            <p:cNvSpPr/>
            <p:nvPr/>
          </p:nvSpPr>
          <p:spPr bwMode="auto">
            <a:xfrm>
              <a:off x="2554" y="1123"/>
              <a:ext cx="220" cy="147"/>
            </a:xfrm>
            <a:custGeom>
              <a:avLst/>
              <a:gdLst>
                <a:gd name="T0" fmla="*/ 8 w 220"/>
                <a:gd name="T1" fmla="*/ 147 h 147"/>
                <a:gd name="T2" fmla="*/ 0 w 220"/>
                <a:gd name="T3" fmla="*/ 137 h 147"/>
                <a:gd name="T4" fmla="*/ 215 w 220"/>
                <a:gd name="T5" fmla="*/ 0 h 147"/>
                <a:gd name="T6" fmla="*/ 220 w 220"/>
                <a:gd name="T7" fmla="*/ 10 h 147"/>
                <a:gd name="T8" fmla="*/ 8 w 220"/>
                <a:gd name="T9" fmla="*/ 147 h 1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0" h="147">
                  <a:moveTo>
                    <a:pt x="8" y="147"/>
                  </a:moveTo>
                  <a:lnTo>
                    <a:pt x="0" y="137"/>
                  </a:lnTo>
                  <a:lnTo>
                    <a:pt x="215" y="0"/>
                  </a:lnTo>
                  <a:lnTo>
                    <a:pt x="220" y="10"/>
                  </a:lnTo>
                  <a:lnTo>
                    <a:pt x="8" y="147"/>
                  </a:lnTo>
                  <a:close/>
                </a:path>
              </a:pathLst>
            </a:custGeom>
            <a:solidFill>
              <a:srgbClr val="505050"/>
            </a:solidFill>
            <a:ln w="9525">
              <a:noFill/>
              <a:round/>
            </a:ln>
          </p:spPr>
          <p:txBody>
            <a:bodyPr/>
            <a:lstStyle/>
            <a:p>
              <a:endParaRPr lang="zh-CN" altLang="en-US" sz="1270"/>
            </a:p>
          </p:txBody>
        </p:sp>
        <p:sp>
          <p:nvSpPr>
            <p:cNvPr id="6239" name="Freeform 104"/>
            <p:cNvSpPr/>
            <p:nvPr/>
          </p:nvSpPr>
          <p:spPr bwMode="auto">
            <a:xfrm>
              <a:off x="2290" y="1263"/>
              <a:ext cx="269" cy="28"/>
            </a:xfrm>
            <a:custGeom>
              <a:avLst/>
              <a:gdLst>
                <a:gd name="T0" fmla="*/ 0 w 269"/>
                <a:gd name="T1" fmla="*/ 28 h 28"/>
                <a:gd name="T2" fmla="*/ 0 w 269"/>
                <a:gd name="T3" fmla="*/ 16 h 28"/>
                <a:gd name="T4" fmla="*/ 269 w 269"/>
                <a:gd name="T5" fmla="*/ 0 h 28"/>
                <a:gd name="T6" fmla="*/ 269 w 269"/>
                <a:gd name="T7" fmla="*/ 9 h 28"/>
                <a:gd name="T8" fmla="*/ 0 w 269"/>
                <a:gd name="T9" fmla="*/ 28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9" h="28">
                  <a:moveTo>
                    <a:pt x="0" y="28"/>
                  </a:moveTo>
                  <a:lnTo>
                    <a:pt x="0" y="16"/>
                  </a:lnTo>
                  <a:lnTo>
                    <a:pt x="269" y="0"/>
                  </a:lnTo>
                  <a:lnTo>
                    <a:pt x="269" y="9"/>
                  </a:lnTo>
                  <a:lnTo>
                    <a:pt x="0" y="28"/>
                  </a:lnTo>
                  <a:close/>
                </a:path>
              </a:pathLst>
            </a:custGeom>
            <a:solidFill>
              <a:srgbClr val="505050"/>
            </a:solidFill>
            <a:ln w="9525">
              <a:noFill/>
              <a:round/>
            </a:ln>
          </p:spPr>
          <p:txBody>
            <a:bodyPr/>
            <a:lstStyle/>
            <a:p>
              <a:endParaRPr lang="zh-CN" altLang="en-US" sz="1270"/>
            </a:p>
          </p:txBody>
        </p:sp>
        <p:sp>
          <p:nvSpPr>
            <p:cNvPr id="6240" name="Freeform 105"/>
            <p:cNvSpPr/>
            <p:nvPr/>
          </p:nvSpPr>
          <p:spPr bwMode="auto">
            <a:xfrm>
              <a:off x="2772" y="1102"/>
              <a:ext cx="210" cy="31"/>
            </a:xfrm>
            <a:custGeom>
              <a:avLst/>
              <a:gdLst>
                <a:gd name="T0" fmla="*/ 2 w 210"/>
                <a:gd name="T1" fmla="*/ 31 h 31"/>
                <a:gd name="T2" fmla="*/ 0 w 210"/>
                <a:gd name="T3" fmla="*/ 19 h 31"/>
                <a:gd name="T4" fmla="*/ 210 w 210"/>
                <a:gd name="T5" fmla="*/ 0 h 31"/>
                <a:gd name="T6" fmla="*/ 210 w 210"/>
                <a:gd name="T7" fmla="*/ 12 h 31"/>
                <a:gd name="T8" fmla="*/ 2 w 210"/>
                <a:gd name="T9" fmla="*/ 31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0" h="31">
                  <a:moveTo>
                    <a:pt x="2" y="31"/>
                  </a:moveTo>
                  <a:lnTo>
                    <a:pt x="0" y="19"/>
                  </a:lnTo>
                  <a:lnTo>
                    <a:pt x="210" y="0"/>
                  </a:lnTo>
                  <a:lnTo>
                    <a:pt x="210" y="12"/>
                  </a:lnTo>
                  <a:lnTo>
                    <a:pt x="2" y="31"/>
                  </a:lnTo>
                  <a:close/>
                </a:path>
              </a:pathLst>
            </a:custGeom>
            <a:solidFill>
              <a:srgbClr val="505050"/>
            </a:solidFill>
            <a:ln w="9525">
              <a:noFill/>
              <a:round/>
            </a:ln>
          </p:spPr>
          <p:txBody>
            <a:bodyPr/>
            <a:lstStyle/>
            <a:p>
              <a:endParaRPr lang="zh-CN" altLang="en-US" sz="1270"/>
            </a:p>
          </p:txBody>
        </p:sp>
        <p:sp>
          <p:nvSpPr>
            <p:cNvPr id="6241" name="Freeform 106"/>
            <p:cNvSpPr/>
            <p:nvPr/>
          </p:nvSpPr>
          <p:spPr bwMode="auto">
            <a:xfrm>
              <a:off x="2899" y="814"/>
              <a:ext cx="308" cy="139"/>
            </a:xfrm>
            <a:custGeom>
              <a:avLst/>
              <a:gdLst>
                <a:gd name="T0" fmla="*/ 303 w 308"/>
                <a:gd name="T1" fmla="*/ 139 h 139"/>
                <a:gd name="T2" fmla="*/ 0 w 308"/>
                <a:gd name="T3" fmla="*/ 9 h 139"/>
                <a:gd name="T4" fmla="*/ 5 w 308"/>
                <a:gd name="T5" fmla="*/ 0 h 139"/>
                <a:gd name="T6" fmla="*/ 308 w 308"/>
                <a:gd name="T7" fmla="*/ 127 h 139"/>
                <a:gd name="T8" fmla="*/ 303 w 308"/>
                <a:gd name="T9" fmla="*/ 139 h 1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8" h="139">
                  <a:moveTo>
                    <a:pt x="303" y="139"/>
                  </a:moveTo>
                  <a:lnTo>
                    <a:pt x="0" y="9"/>
                  </a:lnTo>
                  <a:lnTo>
                    <a:pt x="5" y="0"/>
                  </a:lnTo>
                  <a:lnTo>
                    <a:pt x="308" y="127"/>
                  </a:lnTo>
                  <a:lnTo>
                    <a:pt x="303" y="139"/>
                  </a:lnTo>
                  <a:close/>
                </a:path>
              </a:pathLst>
            </a:custGeom>
            <a:solidFill>
              <a:srgbClr val="505050"/>
            </a:solidFill>
            <a:ln w="9525">
              <a:noFill/>
              <a:round/>
            </a:ln>
          </p:spPr>
          <p:txBody>
            <a:bodyPr/>
            <a:lstStyle/>
            <a:p>
              <a:endParaRPr lang="zh-CN" altLang="en-US" sz="1270"/>
            </a:p>
          </p:txBody>
        </p:sp>
        <p:sp>
          <p:nvSpPr>
            <p:cNvPr id="6242" name="Freeform 107"/>
            <p:cNvSpPr/>
            <p:nvPr/>
          </p:nvSpPr>
          <p:spPr bwMode="auto">
            <a:xfrm>
              <a:off x="2571" y="814"/>
              <a:ext cx="331" cy="78"/>
            </a:xfrm>
            <a:custGeom>
              <a:avLst/>
              <a:gdLst>
                <a:gd name="T0" fmla="*/ 2 w 331"/>
                <a:gd name="T1" fmla="*/ 78 h 78"/>
                <a:gd name="T2" fmla="*/ 0 w 331"/>
                <a:gd name="T3" fmla="*/ 66 h 78"/>
                <a:gd name="T4" fmla="*/ 328 w 331"/>
                <a:gd name="T5" fmla="*/ 0 h 78"/>
                <a:gd name="T6" fmla="*/ 331 w 331"/>
                <a:gd name="T7" fmla="*/ 12 h 78"/>
                <a:gd name="T8" fmla="*/ 2 w 331"/>
                <a:gd name="T9" fmla="*/ 78 h 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1" h="78">
                  <a:moveTo>
                    <a:pt x="2" y="78"/>
                  </a:moveTo>
                  <a:lnTo>
                    <a:pt x="0" y="66"/>
                  </a:lnTo>
                  <a:lnTo>
                    <a:pt x="328" y="0"/>
                  </a:lnTo>
                  <a:lnTo>
                    <a:pt x="331" y="12"/>
                  </a:lnTo>
                  <a:lnTo>
                    <a:pt x="2" y="78"/>
                  </a:lnTo>
                  <a:close/>
                </a:path>
              </a:pathLst>
            </a:custGeom>
            <a:solidFill>
              <a:srgbClr val="505050"/>
            </a:solidFill>
            <a:ln w="9525">
              <a:noFill/>
              <a:round/>
            </a:ln>
          </p:spPr>
          <p:txBody>
            <a:bodyPr/>
            <a:lstStyle/>
            <a:p>
              <a:endParaRPr lang="zh-CN" altLang="en-US" sz="1270"/>
            </a:p>
          </p:txBody>
        </p:sp>
        <p:sp>
          <p:nvSpPr>
            <p:cNvPr id="6243" name="Freeform 108"/>
            <p:cNvSpPr/>
            <p:nvPr/>
          </p:nvSpPr>
          <p:spPr bwMode="auto">
            <a:xfrm>
              <a:off x="2895" y="819"/>
              <a:ext cx="94" cy="290"/>
            </a:xfrm>
            <a:custGeom>
              <a:avLst/>
              <a:gdLst>
                <a:gd name="T0" fmla="*/ 82 w 94"/>
                <a:gd name="T1" fmla="*/ 290 h 290"/>
                <a:gd name="T2" fmla="*/ 0 w 94"/>
                <a:gd name="T3" fmla="*/ 2 h 290"/>
                <a:gd name="T4" fmla="*/ 11 w 94"/>
                <a:gd name="T5" fmla="*/ 0 h 290"/>
                <a:gd name="T6" fmla="*/ 94 w 94"/>
                <a:gd name="T7" fmla="*/ 288 h 290"/>
                <a:gd name="T8" fmla="*/ 82 w 94"/>
                <a:gd name="T9" fmla="*/ 290 h 2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 h="290">
                  <a:moveTo>
                    <a:pt x="82" y="290"/>
                  </a:moveTo>
                  <a:lnTo>
                    <a:pt x="0" y="2"/>
                  </a:lnTo>
                  <a:lnTo>
                    <a:pt x="11" y="0"/>
                  </a:lnTo>
                  <a:lnTo>
                    <a:pt x="94" y="288"/>
                  </a:lnTo>
                  <a:lnTo>
                    <a:pt x="82" y="290"/>
                  </a:lnTo>
                  <a:close/>
                </a:path>
              </a:pathLst>
            </a:custGeom>
            <a:solidFill>
              <a:srgbClr val="505050"/>
            </a:solidFill>
            <a:ln w="9525">
              <a:noFill/>
              <a:round/>
            </a:ln>
          </p:spPr>
          <p:txBody>
            <a:bodyPr/>
            <a:lstStyle/>
            <a:p>
              <a:endParaRPr lang="zh-CN" altLang="en-US" sz="1270"/>
            </a:p>
          </p:txBody>
        </p:sp>
        <p:sp>
          <p:nvSpPr>
            <p:cNvPr id="6244" name="Freeform 109"/>
            <p:cNvSpPr/>
            <p:nvPr/>
          </p:nvSpPr>
          <p:spPr bwMode="auto">
            <a:xfrm>
              <a:off x="2762" y="823"/>
              <a:ext cx="142" cy="305"/>
            </a:xfrm>
            <a:custGeom>
              <a:avLst/>
              <a:gdLst>
                <a:gd name="T0" fmla="*/ 10 w 142"/>
                <a:gd name="T1" fmla="*/ 305 h 305"/>
                <a:gd name="T2" fmla="*/ 0 w 142"/>
                <a:gd name="T3" fmla="*/ 300 h 305"/>
                <a:gd name="T4" fmla="*/ 130 w 142"/>
                <a:gd name="T5" fmla="*/ 0 h 305"/>
                <a:gd name="T6" fmla="*/ 142 w 142"/>
                <a:gd name="T7" fmla="*/ 5 h 305"/>
                <a:gd name="T8" fmla="*/ 10 w 142"/>
                <a:gd name="T9" fmla="*/ 305 h 3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2" h="305">
                  <a:moveTo>
                    <a:pt x="10" y="305"/>
                  </a:moveTo>
                  <a:lnTo>
                    <a:pt x="0" y="300"/>
                  </a:lnTo>
                  <a:lnTo>
                    <a:pt x="130" y="0"/>
                  </a:lnTo>
                  <a:lnTo>
                    <a:pt x="142" y="5"/>
                  </a:lnTo>
                  <a:lnTo>
                    <a:pt x="10" y="305"/>
                  </a:lnTo>
                  <a:close/>
                </a:path>
              </a:pathLst>
            </a:custGeom>
            <a:solidFill>
              <a:srgbClr val="505050"/>
            </a:solidFill>
            <a:ln w="9525">
              <a:noFill/>
              <a:round/>
            </a:ln>
          </p:spPr>
          <p:txBody>
            <a:bodyPr/>
            <a:lstStyle/>
            <a:p>
              <a:endParaRPr lang="zh-CN" altLang="en-US" sz="1270"/>
            </a:p>
          </p:txBody>
        </p:sp>
        <p:sp>
          <p:nvSpPr>
            <p:cNvPr id="6245" name="Freeform 110"/>
            <p:cNvSpPr/>
            <p:nvPr/>
          </p:nvSpPr>
          <p:spPr bwMode="auto">
            <a:xfrm>
              <a:off x="2550" y="887"/>
              <a:ext cx="28" cy="373"/>
            </a:xfrm>
            <a:custGeom>
              <a:avLst/>
              <a:gdLst>
                <a:gd name="T0" fmla="*/ 12 w 28"/>
                <a:gd name="T1" fmla="*/ 373 h 373"/>
                <a:gd name="T2" fmla="*/ 0 w 28"/>
                <a:gd name="T3" fmla="*/ 373 h 373"/>
                <a:gd name="T4" fmla="*/ 16 w 28"/>
                <a:gd name="T5" fmla="*/ 0 h 373"/>
                <a:gd name="T6" fmla="*/ 28 w 28"/>
                <a:gd name="T7" fmla="*/ 0 h 373"/>
                <a:gd name="T8" fmla="*/ 12 w 28"/>
                <a:gd name="T9" fmla="*/ 373 h 3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373">
                  <a:moveTo>
                    <a:pt x="12" y="373"/>
                  </a:moveTo>
                  <a:lnTo>
                    <a:pt x="0" y="373"/>
                  </a:lnTo>
                  <a:lnTo>
                    <a:pt x="16" y="0"/>
                  </a:lnTo>
                  <a:lnTo>
                    <a:pt x="28" y="0"/>
                  </a:lnTo>
                  <a:lnTo>
                    <a:pt x="12" y="373"/>
                  </a:lnTo>
                  <a:close/>
                </a:path>
              </a:pathLst>
            </a:custGeom>
            <a:solidFill>
              <a:srgbClr val="505050"/>
            </a:solidFill>
            <a:ln w="9525">
              <a:noFill/>
              <a:round/>
            </a:ln>
          </p:spPr>
          <p:txBody>
            <a:bodyPr/>
            <a:lstStyle/>
            <a:p>
              <a:endParaRPr lang="zh-CN" altLang="en-US" sz="1270"/>
            </a:p>
          </p:txBody>
        </p:sp>
        <p:sp>
          <p:nvSpPr>
            <p:cNvPr id="6246" name="Freeform 111"/>
            <p:cNvSpPr/>
            <p:nvPr/>
          </p:nvSpPr>
          <p:spPr bwMode="auto">
            <a:xfrm>
              <a:off x="2977" y="1107"/>
              <a:ext cx="121" cy="281"/>
            </a:xfrm>
            <a:custGeom>
              <a:avLst/>
              <a:gdLst>
                <a:gd name="T0" fmla="*/ 109 w 121"/>
                <a:gd name="T1" fmla="*/ 281 h 281"/>
                <a:gd name="T2" fmla="*/ 0 w 121"/>
                <a:gd name="T3" fmla="*/ 2 h 281"/>
                <a:gd name="T4" fmla="*/ 12 w 121"/>
                <a:gd name="T5" fmla="*/ 0 h 281"/>
                <a:gd name="T6" fmla="*/ 121 w 121"/>
                <a:gd name="T7" fmla="*/ 276 h 281"/>
                <a:gd name="T8" fmla="*/ 109 w 121"/>
                <a:gd name="T9" fmla="*/ 281 h 2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281">
                  <a:moveTo>
                    <a:pt x="109" y="281"/>
                  </a:moveTo>
                  <a:lnTo>
                    <a:pt x="0" y="2"/>
                  </a:lnTo>
                  <a:lnTo>
                    <a:pt x="12" y="0"/>
                  </a:lnTo>
                  <a:lnTo>
                    <a:pt x="121" y="276"/>
                  </a:lnTo>
                  <a:lnTo>
                    <a:pt x="109" y="281"/>
                  </a:lnTo>
                  <a:close/>
                </a:path>
              </a:pathLst>
            </a:custGeom>
            <a:solidFill>
              <a:srgbClr val="505050"/>
            </a:solidFill>
            <a:ln w="9525">
              <a:noFill/>
              <a:round/>
            </a:ln>
          </p:spPr>
          <p:txBody>
            <a:bodyPr/>
            <a:lstStyle/>
            <a:p>
              <a:endParaRPr lang="zh-CN" altLang="en-US" sz="1270"/>
            </a:p>
          </p:txBody>
        </p:sp>
        <p:sp>
          <p:nvSpPr>
            <p:cNvPr id="6247" name="Freeform 112"/>
            <p:cNvSpPr/>
            <p:nvPr/>
          </p:nvSpPr>
          <p:spPr bwMode="auto">
            <a:xfrm>
              <a:off x="2769" y="1126"/>
              <a:ext cx="74" cy="224"/>
            </a:xfrm>
            <a:custGeom>
              <a:avLst/>
              <a:gdLst>
                <a:gd name="T0" fmla="*/ 62 w 74"/>
                <a:gd name="T1" fmla="*/ 224 h 224"/>
                <a:gd name="T2" fmla="*/ 0 w 74"/>
                <a:gd name="T3" fmla="*/ 5 h 224"/>
                <a:gd name="T4" fmla="*/ 12 w 74"/>
                <a:gd name="T5" fmla="*/ 0 h 224"/>
                <a:gd name="T6" fmla="*/ 74 w 74"/>
                <a:gd name="T7" fmla="*/ 222 h 224"/>
                <a:gd name="T8" fmla="*/ 62 w 74"/>
                <a:gd name="T9" fmla="*/ 224 h 2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 h="224">
                  <a:moveTo>
                    <a:pt x="62" y="224"/>
                  </a:moveTo>
                  <a:lnTo>
                    <a:pt x="0" y="5"/>
                  </a:lnTo>
                  <a:lnTo>
                    <a:pt x="12" y="0"/>
                  </a:lnTo>
                  <a:lnTo>
                    <a:pt x="74" y="222"/>
                  </a:lnTo>
                  <a:lnTo>
                    <a:pt x="62" y="224"/>
                  </a:lnTo>
                  <a:close/>
                </a:path>
              </a:pathLst>
            </a:custGeom>
            <a:solidFill>
              <a:srgbClr val="505050"/>
            </a:solidFill>
            <a:ln w="9525">
              <a:noFill/>
              <a:round/>
            </a:ln>
          </p:spPr>
          <p:txBody>
            <a:bodyPr/>
            <a:lstStyle/>
            <a:p>
              <a:endParaRPr lang="zh-CN" altLang="en-US" sz="1270"/>
            </a:p>
          </p:txBody>
        </p:sp>
        <p:sp>
          <p:nvSpPr>
            <p:cNvPr id="6248" name="Freeform 113"/>
            <p:cNvSpPr/>
            <p:nvPr/>
          </p:nvSpPr>
          <p:spPr bwMode="auto">
            <a:xfrm>
              <a:off x="2836" y="1109"/>
              <a:ext cx="148" cy="248"/>
            </a:xfrm>
            <a:custGeom>
              <a:avLst/>
              <a:gdLst>
                <a:gd name="T0" fmla="*/ 9 w 148"/>
                <a:gd name="T1" fmla="*/ 248 h 248"/>
                <a:gd name="T2" fmla="*/ 0 w 148"/>
                <a:gd name="T3" fmla="*/ 244 h 248"/>
                <a:gd name="T4" fmla="*/ 139 w 148"/>
                <a:gd name="T5" fmla="*/ 0 h 248"/>
                <a:gd name="T6" fmla="*/ 148 w 148"/>
                <a:gd name="T7" fmla="*/ 7 h 248"/>
                <a:gd name="T8" fmla="*/ 9 w 148"/>
                <a:gd name="T9" fmla="*/ 248 h 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 h="248">
                  <a:moveTo>
                    <a:pt x="9" y="248"/>
                  </a:moveTo>
                  <a:lnTo>
                    <a:pt x="0" y="244"/>
                  </a:lnTo>
                  <a:lnTo>
                    <a:pt x="139" y="0"/>
                  </a:lnTo>
                  <a:lnTo>
                    <a:pt x="148" y="7"/>
                  </a:lnTo>
                  <a:lnTo>
                    <a:pt x="9" y="248"/>
                  </a:lnTo>
                  <a:close/>
                </a:path>
              </a:pathLst>
            </a:custGeom>
            <a:solidFill>
              <a:srgbClr val="505050"/>
            </a:solidFill>
            <a:ln w="9525">
              <a:noFill/>
              <a:round/>
            </a:ln>
          </p:spPr>
          <p:txBody>
            <a:bodyPr/>
            <a:lstStyle/>
            <a:p>
              <a:endParaRPr lang="zh-CN" altLang="en-US" sz="1270"/>
            </a:p>
          </p:txBody>
        </p:sp>
        <p:sp>
          <p:nvSpPr>
            <p:cNvPr id="6249" name="Freeform 114"/>
            <p:cNvSpPr/>
            <p:nvPr/>
          </p:nvSpPr>
          <p:spPr bwMode="auto">
            <a:xfrm>
              <a:off x="2987" y="1105"/>
              <a:ext cx="255" cy="160"/>
            </a:xfrm>
            <a:custGeom>
              <a:avLst/>
              <a:gdLst>
                <a:gd name="T0" fmla="*/ 250 w 255"/>
                <a:gd name="T1" fmla="*/ 160 h 160"/>
                <a:gd name="T2" fmla="*/ 0 w 255"/>
                <a:gd name="T3" fmla="*/ 9 h 160"/>
                <a:gd name="T4" fmla="*/ 5 w 255"/>
                <a:gd name="T5" fmla="*/ 0 h 160"/>
                <a:gd name="T6" fmla="*/ 255 w 255"/>
                <a:gd name="T7" fmla="*/ 151 h 160"/>
                <a:gd name="T8" fmla="*/ 250 w 255"/>
                <a:gd name="T9" fmla="*/ 16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5" h="160">
                  <a:moveTo>
                    <a:pt x="250" y="160"/>
                  </a:moveTo>
                  <a:lnTo>
                    <a:pt x="0" y="9"/>
                  </a:lnTo>
                  <a:lnTo>
                    <a:pt x="5" y="0"/>
                  </a:lnTo>
                  <a:lnTo>
                    <a:pt x="255" y="151"/>
                  </a:lnTo>
                  <a:lnTo>
                    <a:pt x="250" y="160"/>
                  </a:lnTo>
                  <a:close/>
                </a:path>
              </a:pathLst>
            </a:custGeom>
            <a:solidFill>
              <a:srgbClr val="505050"/>
            </a:solidFill>
            <a:ln w="9525">
              <a:noFill/>
              <a:round/>
            </a:ln>
          </p:spPr>
          <p:txBody>
            <a:bodyPr/>
            <a:lstStyle/>
            <a:p>
              <a:endParaRPr lang="zh-CN" altLang="en-US" sz="1270"/>
            </a:p>
          </p:txBody>
        </p:sp>
        <p:sp>
          <p:nvSpPr>
            <p:cNvPr id="6250" name="Freeform 115"/>
            <p:cNvSpPr/>
            <p:nvPr/>
          </p:nvSpPr>
          <p:spPr bwMode="auto">
            <a:xfrm>
              <a:off x="3235" y="1263"/>
              <a:ext cx="165" cy="217"/>
            </a:xfrm>
            <a:custGeom>
              <a:avLst/>
              <a:gdLst>
                <a:gd name="T0" fmla="*/ 156 w 165"/>
                <a:gd name="T1" fmla="*/ 217 h 217"/>
                <a:gd name="T2" fmla="*/ 0 w 165"/>
                <a:gd name="T3" fmla="*/ 7 h 217"/>
                <a:gd name="T4" fmla="*/ 9 w 165"/>
                <a:gd name="T5" fmla="*/ 0 h 217"/>
                <a:gd name="T6" fmla="*/ 165 w 165"/>
                <a:gd name="T7" fmla="*/ 212 h 217"/>
                <a:gd name="T8" fmla="*/ 156 w 165"/>
                <a:gd name="T9" fmla="*/ 217 h 2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 h="217">
                  <a:moveTo>
                    <a:pt x="156" y="217"/>
                  </a:moveTo>
                  <a:lnTo>
                    <a:pt x="0" y="7"/>
                  </a:lnTo>
                  <a:lnTo>
                    <a:pt x="9" y="0"/>
                  </a:lnTo>
                  <a:lnTo>
                    <a:pt x="165" y="212"/>
                  </a:lnTo>
                  <a:lnTo>
                    <a:pt x="156" y="217"/>
                  </a:lnTo>
                  <a:close/>
                </a:path>
              </a:pathLst>
            </a:custGeom>
            <a:solidFill>
              <a:srgbClr val="505050"/>
            </a:solidFill>
            <a:ln w="9525">
              <a:noFill/>
              <a:round/>
            </a:ln>
          </p:spPr>
          <p:txBody>
            <a:bodyPr/>
            <a:lstStyle/>
            <a:p>
              <a:endParaRPr lang="zh-CN" altLang="en-US" sz="1270"/>
            </a:p>
          </p:txBody>
        </p:sp>
        <p:sp>
          <p:nvSpPr>
            <p:cNvPr id="6251" name="Freeform 116"/>
            <p:cNvSpPr/>
            <p:nvPr/>
          </p:nvSpPr>
          <p:spPr bwMode="auto">
            <a:xfrm>
              <a:off x="3150" y="1270"/>
              <a:ext cx="94" cy="321"/>
            </a:xfrm>
            <a:custGeom>
              <a:avLst/>
              <a:gdLst>
                <a:gd name="T0" fmla="*/ 9 w 94"/>
                <a:gd name="T1" fmla="*/ 321 h 321"/>
                <a:gd name="T2" fmla="*/ 0 w 94"/>
                <a:gd name="T3" fmla="*/ 319 h 321"/>
                <a:gd name="T4" fmla="*/ 83 w 94"/>
                <a:gd name="T5" fmla="*/ 0 h 321"/>
                <a:gd name="T6" fmla="*/ 94 w 94"/>
                <a:gd name="T7" fmla="*/ 2 h 321"/>
                <a:gd name="T8" fmla="*/ 9 w 94"/>
                <a:gd name="T9" fmla="*/ 321 h 3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 h="321">
                  <a:moveTo>
                    <a:pt x="9" y="321"/>
                  </a:moveTo>
                  <a:lnTo>
                    <a:pt x="0" y="319"/>
                  </a:lnTo>
                  <a:lnTo>
                    <a:pt x="83" y="0"/>
                  </a:lnTo>
                  <a:lnTo>
                    <a:pt x="94" y="2"/>
                  </a:lnTo>
                  <a:lnTo>
                    <a:pt x="9" y="321"/>
                  </a:lnTo>
                  <a:close/>
                </a:path>
              </a:pathLst>
            </a:custGeom>
            <a:solidFill>
              <a:srgbClr val="505050"/>
            </a:solidFill>
            <a:ln w="9525">
              <a:noFill/>
              <a:round/>
            </a:ln>
          </p:spPr>
          <p:txBody>
            <a:bodyPr/>
            <a:lstStyle/>
            <a:p>
              <a:endParaRPr lang="zh-CN" altLang="en-US" sz="1270"/>
            </a:p>
          </p:txBody>
        </p:sp>
        <p:sp>
          <p:nvSpPr>
            <p:cNvPr id="6252" name="Freeform 117"/>
            <p:cNvSpPr/>
            <p:nvPr/>
          </p:nvSpPr>
          <p:spPr bwMode="auto">
            <a:xfrm>
              <a:off x="2838" y="1357"/>
              <a:ext cx="158" cy="284"/>
            </a:xfrm>
            <a:custGeom>
              <a:avLst/>
              <a:gdLst>
                <a:gd name="T0" fmla="*/ 149 w 158"/>
                <a:gd name="T1" fmla="*/ 284 h 284"/>
                <a:gd name="T2" fmla="*/ 0 w 158"/>
                <a:gd name="T3" fmla="*/ 5 h 284"/>
                <a:gd name="T4" fmla="*/ 9 w 158"/>
                <a:gd name="T5" fmla="*/ 0 h 284"/>
                <a:gd name="T6" fmla="*/ 158 w 158"/>
                <a:gd name="T7" fmla="*/ 277 h 284"/>
                <a:gd name="T8" fmla="*/ 149 w 158"/>
                <a:gd name="T9" fmla="*/ 284 h 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 h="284">
                  <a:moveTo>
                    <a:pt x="149" y="284"/>
                  </a:moveTo>
                  <a:lnTo>
                    <a:pt x="0" y="5"/>
                  </a:lnTo>
                  <a:lnTo>
                    <a:pt x="9" y="0"/>
                  </a:lnTo>
                  <a:lnTo>
                    <a:pt x="158" y="277"/>
                  </a:lnTo>
                  <a:lnTo>
                    <a:pt x="149" y="284"/>
                  </a:lnTo>
                  <a:close/>
                </a:path>
              </a:pathLst>
            </a:custGeom>
            <a:solidFill>
              <a:srgbClr val="505050"/>
            </a:solidFill>
            <a:ln w="9525">
              <a:noFill/>
              <a:round/>
            </a:ln>
          </p:spPr>
          <p:txBody>
            <a:bodyPr/>
            <a:lstStyle/>
            <a:p>
              <a:endParaRPr lang="zh-CN" altLang="en-US" sz="1270"/>
            </a:p>
          </p:txBody>
        </p:sp>
        <p:sp>
          <p:nvSpPr>
            <p:cNvPr id="6253" name="Freeform 118"/>
            <p:cNvSpPr/>
            <p:nvPr/>
          </p:nvSpPr>
          <p:spPr bwMode="auto">
            <a:xfrm>
              <a:off x="2987" y="1390"/>
              <a:ext cx="109" cy="246"/>
            </a:xfrm>
            <a:custGeom>
              <a:avLst/>
              <a:gdLst>
                <a:gd name="T0" fmla="*/ 9 w 109"/>
                <a:gd name="T1" fmla="*/ 246 h 246"/>
                <a:gd name="T2" fmla="*/ 0 w 109"/>
                <a:gd name="T3" fmla="*/ 241 h 246"/>
                <a:gd name="T4" fmla="*/ 99 w 109"/>
                <a:gd name="T5" fmla="*/ 0 h 246"/>
                <a:gd name="T6" fmla="*/ 109 w 109"/>
                <a:gd name="T7" fmla="*/ 5 h 246"/>
                <a:gd name="T8" fmla="*/ 9 w 109"/>
                <a:gd name="T9" fmla="*/ 246 h 2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 h="246">
                  <a:moveTo>
                    <a:pt x="9" y="246"/>
                  </a:moveTo>
                  <a:lnTo>
                    <a:pt x="0" y="241"/>
                  </a:lnTo>
                  <a:lnTo>
                    <a:pt x="99" y="0"/>
                  </a:lnTo>
                  <a:lnTo>
                    <a:pt x="109" y="5"/>
                  </a:lnTo>
                  <a:lnTo>
                    <a:pt x="9" y="246"/>
                  </a:lnTo>
                  <a:close/>
                </a:path>
              </a:pathLst>
            </a:custGeom>
            <a:solidFill>
              <a:srgbClr val="505050"/>
            </a:solidFill>
            <a:ln w="9525">
              <a:noFill/>
              <a:round/>
            </a:ln>
          </p:spPr>
          <p:txBody>
            <a:bodyPr/>
            <a:lstStyle/>
            <a:p>
              <a:endParaRPr lang="zh-CN" altLang="en-US" sz="1270"/>
            </a:p>
          </p:txBody>
        </p:sp>
        <p:sp>
          <p:nvSpPr>
            <p:cNvPr id="6254" name="Freeform 119"/>
            <p:cNvSpPr/>
            <p:nvPr/>
          </p:nvSpPr>
          <p:spPr bwMode="auto">
            <a:xfrm>
              <a:off x="2850" y="1634"/>
              <a:ext cx="142" cy="196"/>
            </a:xfrm>
            <a:custGeom>
              <a:avLst/>
              <a:gdLst>
                <a:gd name="T0" fmla="*/ 9 w 142"/>
                <a:gd name="T1" fmla="*/ 196 h 196"/>
                <a:gd name="T2" fmla="*/ 0 w 142"/>
                <a:gd name="T3" fmla="*/ 189 h 196"/>
                <a:gd name="T4" fmla="*/ 132 w 142"/>
                <a:gd name="T5" fmla="*/ 0 h 196"/>
                <a:gd name="T6" fmla="*/ 142 w 142"/>
                <a:gd name="T7" fmla="*/ 7 h 196"/>
                <a:gd name="T8" fmla="*/ 9 w 142"/>
                <a:gd name="T9" fmla="*/ 196 h 1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2" h="196">
                  <a:moveTo>
                    <a:pt x="9" y="196"/>
                  </a:moveTo>
                  <a:lnTo>
                    <a:pt x="0" y="189"/>
                  </a:lnTo>
                  <a:lnTo>
                    <a:pt x="132" y="0"/>
                  </a:lnTo>
                  <a:lnTo>
                    <a:pt x="142" y="7"/>
                  </a:lnTo>
                  <a:lnTo>
                    <a:pt x="9" y="196"/>
                  </a:lnTo>
                  <a:close/>
                </a:path>
              </a:pathLst>
            </a:custGeom>
            <a:solidFill>
              <a:srgbClr val="505050"/>
            </a:solidFill>
            <a:ln w="9525">
              <a:noFill/>
              <a:round/>
            </a:ln>
          </p:spPr>
          <p:txBody>
            <a:bodyPr/>
            <a:lstStyle/>
            <a:p>
              <a:endParaRPr lang="zh-CN" altLang="en-US" sz="1270"/>
            </a:p>
          </p:txBody>
        </p:sp>
        <p:sp>
          <p:nvSpPr>
            <p:cNvPr id="6255" name="Freeform 120"/>
            <p:cNvSpPr/>
            <p:nvPr/>
          </p:nvSpPr>
          <p:spPr bwMode="auto">
            <a:xfrm>
              <a:off x="2850" y="1837"/>
              <a:ext cx="175" cy="205"/>
            </a:xfrm>
            <a:custGeom>
              <a:avLst/>
              <a:gdLst>
                <a:gd name="T0" fmla="*/ 165 w 175"/>
                <a:gd name="T1" fmla="*/ 205 h 205"/>
                <a:gd name="T2" fmla="*/ 0 w 175"/>
                <a:gd name="T3" fmla="*/ 7 h 205"/>
                <a:gd name="T4" fmla="*/ 7 w 175"/>
                <a:gd name="T5" fmla="*/ 0 h 205"/>
                <a:gd name="T6" fmla="*/ 175 w 175"/>
                <a:gd name="T7" fmla="*/ 198 h 205"/>
                <a:gd name="T8" fmla="*/ 165 w 175"/>
                <a:gd name="T9" fmla="*/ 205 h 2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 h="205">
                  <a:moveTo>
                    <a:pt x="165" y="205"/>
                  </a:moveTo>
                  <a:lnTo>
                    <a:pt x="0" y="7"/>
                  </a:lnTo>
                  <a:lnTo>
                    <a:pt x="7" y="0"/>
                  </a:lnTo>
                  <a:lnTo>
                    <a:pt x="175" y="198"/>
                  </a:lnTo>
                  <a:lnTo>
                    <a:pt x="165" y="205"/>
                  </a:lnTo>
                  <a:close/>
                </a:path>
              </a:pathLst>
            </a:custGeom>
            <a:solidFill>
              <a:srgbClr val="505050"/>
            </a:solidFill>
            <a:ln w="9525">
              <a:noFill/>
              <a:round/>
            </a:ln>
          </p:spPr>
          <p:txBody>
            <a:bodyPr/>
            <a:lstStyle/>
            <a:p>
              <a:endParaRPr lang="zh-CN" altLang="en-US" sz="1270"/>
            </a:p>
          </p:txBody>
        </p:sp>
        <p:sp>
          <p:nvSpPr>
            <p:cNvPr id="6256" name="Freeform 121"/>
            <p:cNvSpPr/>
            <p:nvPr/>
          </p:nvSpPr>
          <p:spPr bwMode="auto">
            <a:xfrm>
              <a:off x="2616" y="1523"/>
              <a:ext cx="241" cy="321"/>
            </a:xfrm>
            <a:custGeom>
              <a:avLst/>
              <a:gdLst>
                <a:gd name="T0" fmla="*/ 234 w 241"/>
                <a:gd name="T1" fmla="*/ 321 h 321"/>
                <a:gd name="T2" fmla="*/ 0 w 241"/>
                <a:gd name="T3" fmla="*/ 7 h 321"/>
                <a:gd name="T4" fmla="*/ 9 w 241"/>
                <a:gd name="T5" fmla="*/ 0 h 321"/>
                <a:gd name="T6" fmla="*/ 241 w 241"/>
                <a:gd name="T7" fmla="*/ 316 h 321"/>
                <a:gd name="T8" fmla="*/ 234 w 241"/>
                <a:gd name="T9" fmla="*/ 321 h 3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1" h="321">
                  <a:moveTo>
                    <a:pt x="234" y="321"/>
                  </a:moveTo>
                  <a:lnTo>
                    <a:pt x="0" y="7"/>
                  </a:lnTo>
                  <a:lnTo>
                    <a:pt x="9" y="0"/>
                  </a:lnTo>
                  <a:lnTo>
                    <a:pt x="241" y="316"/>
                  </a:lnTo>
                  <a:lnTo>
                    <a:pt x="234" y="321"/>
                  </a:lnTo>
                  <a:close/>
                </a:path>
              </a:pathLst>
            </a:custGeom>
            <a:solidFill>
              <a:srgbClr val="505050"/>
            </a:solidFill>
            <a:ln w="9525">
              <a:noFill/>
              <a:round/>
            </a:ln>
          </p:spPr>
          <p:txBody>
            <a:bodyPr/>
            <a:lstStyle/>
            <a:p>
              <a:endParaRPr lang="zh-CN" altLang="en-US" sz="1270"/>
            </a:p>
          </p:txBody>
        </p:sp>
        <p:sp>
          <p:nvSpPr>
            <p:cNvPr id="329" name="Oval 122"/>
            <p:cNvSpPr>
              <a:spLocks noChangeArrowheads="1"/>
            </p:cNvSpPr>
            <p:nvPr/>
          </p:nvSpPr>
          <p:spPr bwMode="auto">
            <a:xfrm>
              <a:off x="2786" y="1291"/>
              <a:ext cx="111" cy="111"/>
            </a:xfrm>
            <a:prstGeom prst="ellipse">
              <a:avLst/>
            </a:prstGeom>
            <a:solidFill>
              <a:schemeClr val="accent4"/>
            </a:solid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sp>
          <p:nvSpPr>
            <p:cNvPr id="330" name="Oval 123"/>
            <p:cNvSpPr>
              <a:spLocks noChangeArrowheads="1"/>
            </p:cNvSpPr>
            <p:nvPr/>
          </p:nvSpPr>
          <p:spPr bwMode="auto">
            <a:xfrm>
              <a:off x="2306" y="1591"/>
              <a:ext cx="111" cy="114"/>
            </a:xfrm>
            <a:prstGeom prst="ellipse">
              <a:avLst/>
            </a:prstGeom>
            <a:solidFill>
              <a:schemeClr val="accent2"/>
            </a:soli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sp>
          <p:nvSpPr>
            <p:cNvPr id="331" name="Oval 124"/>
            <p:cNvSpPr>
              <a:spLocks noChangeArrowheads="1"/>
            </p:cNvSpPr>
            <p:nvPr/>
          </p:nvSpPr>
          <p:spPr bwMode="auto">
            <a:xfrm>
              <a:off x="2798" y="2137"/>
              <a:ext cx="111" cy="111"/>
            </a:xfrm>
            <a:prstGeom prst="ellipse">
              <a:avLst/>
            </a:prstGeom>
            <a:solidFill>
              <a:schemeClr val="accent6"/>
            </a:solid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sp>
          <p:nvSpPr>
            <p:cNvPr id="332" name="Oval 125"/>
            <p:cNvSpPr>
              <a:spLocks noChangeArrowheads="1"/>
            </p:cNvSpPr>
            <p:nvPr/>
          </p:nvSpPr>
          <p:spPr bwMode="auto">
            <a:xfrm>
              <a:off x="2798" y="1579"/>
              <a:ext cx="111" cy="111"/>
            </a:xfrm>
            <a:prstGeom prst="ellipse">
              <a:avLst/>
            </a:prstGeom>
            <a:solidFill>
              <a:schemeClr val="accent4"/>
            </a:soli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sp>
          <p:nvSpPr>
            <p:cNvPr id="333" name="Oval 126"/>
            <p:cNvSpPr>
              <a:spLocks noChangeArrowheads="1"/>
            </p:cNvSpPr>
            <p:nvPr/>
          </p:nvSpPr>
          <p:spPr bwMode="auto">
            <a:xfrm>
              <a:off x="2781" y="1761"/>
              <a:ext cx="144" cy="144"/>
            </a:xfrm>
            <a:prstGeom prst="ellipse">
              <a:avLst/>
            </a:prstGeom>
            <a:solidFill>
              <a:schemeClr val="accent4"/>
            </a:soli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sp>
          <p:nvSpPr>
            <p:cNvPr id="334" name="Oval 127"/>
            <p:cNvSpPr>
              <a:spLocks noChangeArrowheads="1"/>
            </p:cNvSpPr>
            <p:nvPr/>
          </p:nvSpPr>
          <p:spPr bwMode="auto">
            <a:xfrm>
              <a:off x="3341" y="1421"/>
              <a:ext cx="114" cy="111"/>
            </a:xfrm>
            <a:prstGeom prst="ellipse">
              <a:avLst/>
            </a:prstGeom>
            <a:solidFill>
              <a:schemeClr val="accent2"/>
            </a:soli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sp>
          <p:nvSpPr>
            <p:cNvPr id="335" name="Oval 128"/>
            <p:cNvSpPr>
              <a:spLocks noChangeArrowheads="1"/>
            </p:cNvSpPr>
            <p:nvPr/>
          </p:nvSpPr>
          <p:spPr bwMode="auto">
            <a:xfrm>
              <a:off x="2524" y="835"/>
              <a:ext cx="111" cy="111"/>
            </a:xfrm>
            <a:prstGeom prst="ellipse">
              <a:avLst/>
            </a:prstGeom>
            <a:solidFill>
              <a:schemeClr val="accent4"/>
            </a:solid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sp>
          <p:nvSpPr>
            <p:cNvPr id="336" name="Oval 129"/>
            <p:cNvSpPr>
              <a:spLocks noChangeArrowheads="1"/>
            </p:cNvSpPr>
            <p:nvPr/>
          </p:nvSpPr>
          <p:spPr bwMode="auto">
            <a:xfrm>
              <a:off x="2521" y="1227"/>
              <a:ext cx="81" cy="81"/>
            </a:xfrm>
            <a:prstGeom prst="ellipse">
              <a:avLst/>
            </a:prstGeom>
            <a:solidFill>
              <a:schemeClr val="accent6"/>
            </a:soli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dirty="0"/>
            </a:p>
          </p:txBody>
        </p:sp>
        <p:sp>
          <p:nvSpPr>
            <p:cNvPr id="337" name="Oval 130"/>
            <p:cNvSpPr>
              <a:spLocks noChangeArrowheads="1"/>
            </p:cNvSpPr>
            <p:nvPr/>
          </p:nvSpPr>
          <p:spPr bwMode="auto">
            <a:xfrm>
              <a:off x="2250" y="1249"/>
              <a:ext cx="80" cy="80"/>
            </a:xfrm>
            <a:prstGeom prst="ellipse">
              <a:avLst/>
            </a:prstGeom>
            <a:solidFill>
              <a:schemeClr val="accent3">
                <a:lumMod val="40000"/>
                <a:lumOff val="60000"/>
              </a:schemeClr>
            </a:soli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sp>
          <p:nvSpPr>
            <p:cNvPr id="338" name="Oval 131"/>
            <p:cNvSpPr>
              <a:spLocks noChangeArrowheads="1"/>
            </p:cNvSpPr>
            <p:nvPr/>
          </p:nvSpPr>
          <p:spPr bwMode="auto">
            <a:xfrm>
              <a:off x="2351" y="1001"/>
              <a:ext cx="81" cy="80"/>
            </a:xfrm>
            <a:prstGeom prst="ellipse">
              <a:avLst/>
            </a:prstGeom>
            <a:solidFill>
              <a:schemeClr val="accent3"/>
            </a:soli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dirty="0"/>
            </a:p>
          </p:txBody>
        </p:sp>
        <p:sp>
          <p:nvSpPr>
            <p:cNvPr id="339" name="Oval 132"/>
            <p:cNvSpPr>
              <a:spLocks noChangeArrowheads="1"/>
            </p:cNvSpPr>
            <p:nvPr/>
          </p:nvSpPr>
          <p:spPr bwMode="auto">
            <a:xfrm>
              <a:off x="2942" y="1069"/>
              <a:ext cx="80" cy="80"/>
            </a:xfrm>
            <a:prstGeom prst="ellipse">
              <a:avLst/>
            </a:prstGeom>
            <a:solidFill>
              <a:schemeClr val="accent6"/>
            </a:soli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sp>
          <p:nvSpPr>
            <p:cNvPr id="340" name="Oval 133"/>
            <p:cNvSpPr>
              <a:spLocks noChangeArrowheads="1"/>
            </p:cNvSpPr>
            <p:nvPr/>
          </p:nvSpPr>
          <p:spPr bwMode="auto">
            <a:xfrm>
              <a:off x="3346" y="1109"/>
              <a:ext cx="80" cy="81"/>
            </a:xfrm>
            <a:prstGeom prst="ellipse">
              <a:avLst/>
            </a:prstGeom>
            <a:solidFill>
              <a:schemeClr val="accent4"/>
            </a:solid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sp>
          <p:nvSpPr>
            <p:cNvPr id="341" name="Oval 134"/>
            <p:cNvSpPr>
              <a:spLocks noChangeArrowheads="1"/>
            </p:cNvSpPr>
            <p:nvPr/>
          </p:nvSpPr>
          <p:spPr bwMode="auto">
            <a:xfrm>
              <a:off x="3110" y="1558"/>
              <a:ext cx="80" cy="80"/>
            </a:xfrm>
            <a:prstGeom prst="ellipse">
              <a:avLst/>
            </a:prstGeom>
            <a:solidFill>
              <a:schemeClr val="accent4"/>
            </a:soli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sp>
          <p:nvSpPr>
            <p:cNvPr id="342" name="Oval 135"/>
            <p:cNvSpPr>
              <a:spLocks noChangeArrowheads="1"/>
            </p:cNvSpPr>
            <p:nvPr/>
          </p:nvSpPr>
          <p:spPr bwMode="auto">
            <a:xfrm>
              <a:off x="3204" y="1225"/>
              <a:ext cx="78" cy="78"/>
            </a:xfrm>
            <a:prstGeom prst="ellipse">
              <a:avLst/>
            </a:prstGeom>
            <a:solidFill>
              <a:schemeClr val="accent6"/>
            </a:soli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sp>
          <p:nvSpPr>
            <p:cNvPr id="343" name="Oval 136"/>
            <p:cNvSpPr>
              <a:spLocks noChangeArrowheads="1"/>
            </p:cNvSpPr>
            <p:nvPr/>
          </p:nvSpPr>
          <p:spPr bwMode="auto">
            <a:xfrm>
              <a:off x="2491" y="1962"/>
              <a:ext cx="80" cy="80"/>
            </a:xfrm>
            <a:prstGeom prst="ellipse">
              <a:avLst/>
            </a:prstGeom>
            <a:solidFill>
              <a:schemeClr val="accent4"/>
            </a:solid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sp>
          <p:nvSpPr>
            <p:cNvPr id="344" name="Oval 137"/>
            <p:cNvSpPr>
              <a:spLocks noChangeArrowheads="1"/>
            </p:cNvSpPr>
            <p:nvPr/>
          </p:nvSpPr>
          <p:spPr bwMode="auto">
            <a:xfrm>
              <a:off x="3136" y="1901"/>
              <a:ext cx="80" cy="80"/>
            </a:xfrm>
            <a:prstGeom prst="ellipse">
              <a:avLst/>
            </a:prstGeom>
            <a:solidFill>
              <a:schemeClr val="accent4"/>
            </a:soli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sp>
          <p:nvSpPr>
            <p:cNvPr id="345" name="Oval 138"/>
            <p:cNvSpPr>
              <a:spLocks noChangeArrowheads="1"/>
            </p:cNvSpPr>
            <p:nvPr/>
          </p:nvSpPr>
          <p:spPr bwMode="auto">
            <a:xfrm>
              <a:off x="2746" y="1102"/>
              <a:ext cx="57" cy="59"/>
            </a:xfrm>
            <a:prstGeom prst="ellipse">
              <a:avLst/>
            </a:prstGeom>
            <a:solidFill>
              <a:schemeClr val="accent6"/>
            </a:soli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sp>
          <p:nvSpPr>
            <p:cNvPr id="346" name="Oval 139"/>
            <p:cNvSpPr>
              <a:spLocks noChangeArrowheads="1"/>
            </p:cNvSpPr>
            <p:nvPr/>
          </p:nvSpPr>
          <p:spPr bwMode="auto">
            <a:xfrm>
              <a:off x="2422" y="1395"/>
              <a:ext cx="57" cy="59"/>
            </a:xfrm>
            <a:prstGeom prst="ellipse">
              <a:avLst/>
            </a:prstGeom>
            <a:solidFill>
              <a:schemeClr val="accent3"/>
            </a:soli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sp>
          <p:nvSpPr>
            <p:cNvPr id="347" name="Oval 140"/>
            <p:cNvSpPr>
              <a:spLocks noChangeArrowheads="1"/>
            </p:cNvSpPr>
            <p:nvPr/>
          </p:nvSpPr>
          <p:spPr bwMode="auto">
            <a:xfrm>
              <a:off x="2573" y="1357"/>
              <a:ext cx="57" cy="59"/>
            </a:xfrm>
            <a:prstGeom prst="ellipse">
              <a:avLst/>
            </a:prstGeom>
            <a:solidFill>
              <a:schemeClr val="accent2"/>
            </a:soli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sp>
          <p:nvSpPr>
            <p:cNvPr id="348" name="Oval 141"/>
            <p:cNvSpPr>
              <a:spLocks noChangeArrowheads="1"/>
            </p:cNvSpPr>
            <p:nvPr/>
          </p:nvSpPr>
          <p:spPr bwMode="auto">
            <a:xfrm>
              <a:off x="3065" y="1362"/>
              <a:ext cx="59" cy="57"/>
            </a:xfrm>
            <a:prstGeom prst="ellipse">
              <a:avLst/>
            </a:prstGeom>
            <a:solidFill>
              <a:schemeClr val="accent3"/>
            </a:soli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sp>
          <p:nvSpPr>
            <p:cNvPr id="349" name="Oval 142"/>
            <p:cNvSpPr>
              <a:spLocks noChangeArrowheads="1"/>
            </p:cNvSpPr>
            <p:nvPr/>
          </p:nvSpPr>
          <p:spPr bwMode="auto">
            <a:xfrm>
              <a:off x="2968" y="1610"/>
              <a:ext cx="57" cy="57"/>
            </a:xfrm>
            <a:prstGeom prst="ellipse">
              <a:avLst/>
            </a:prstGeom>
            <a:solidFill>
              <a:schemeClr val="accent5"/>
            </a:soli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sp>
          <p:nvSpPr>
            <p:cNvPr id="350" name="Oval 143"/>
            <p:cNvSpPr>
              <a:spLocks noChangeArrowheads="1"/>
            </p:cNvSpPr>
            <p:nvPr/>
          </p:nvSpPr>
          <p:spPr bwMode="auto">
            <a:xfrm>
              <a:off x="2873" y="790"/>
              <a:ext cx="57" cy="59"/>
            </a:xfrm>
            <a:prstGeom prst="ellipse">
              <a:avLst/>
            </a:prstGeom>
            <a:solidFill>
              <a:schemeClr val="accent2"/>
            </a:soli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sp>
          <p:nvSpPr>
            <p:cNvPr id="351" name="Oval 144"/>
            <p:cNvSpPr>
              <a:spLocks noChangeArrowheads="1"/>
            </p:cNvSpPr>
            <p:nvPr/>
          </p:nvSpPr>
          <p:spPr bwMode="auto">
            <a:xfrm>
              <a:off x="3178" y="923"/>
              <a:ext cx="57" cy="56"/>
            </a:xfrm>
            <a:prstGeom prst="ellipse">
              <a:avLst/>
            </a:prstGeom>
            <a:solidFill>
              <a:schemeClr val="accent3"/>
            </a:soli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sp>
          <p:nvSpPr>
            <p:cNvPr id="352" name="Oval 145"/>
            <p:cNvSpPr>
              <a:spLocks noChangeArrowheads="1"/>
            </p:cNvSpPr>
            <p:nvPr/>
          </p:nvSpPr>
          <p:spPr bwMode="auto">
            <a:xfrm>
              <a:off x="3254" y="1707"/>
              <a:ext cx="57" cy="59"/>
            </a:xfrm>
            <a:prstGeom prst="ellipse">
              <a:avLst/>
            </a:prstGeom>
            <a:solidFill>
              <a:schemeClr val="accent5"/>
            </a:soli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dirty="0"/>
            </a:p>
          </p:txBody>
        </p:sp>
        <p:sp>
          <p:nvSpPr>
            <p:cNvPr id="353" name="Oval 146"/>
            <p:cNvSpPr>
              <a:spLocks noChangeArrowheads="1"/>
            </p:cNvSpPr>
            <p:nvPr/>
          </p:nvSpPr>
          <p:spPr bwMode="auto">
            <a:xfrm>
              <a:off x="3119" y="2139"/>
              <a:ext cx="57" cy="59"/>
            </a:xfrm>
            <a:prstGeom prst="ellipse">
              <a:avLst/>
            </a:prstGeom>
            <a:solidFill>
              <a:schemeClr val="accent3"/>
            </a:soli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sp>
          <p:nvSpPr>
            <p:cNvPr id="354" name="Oval 147"/>
            <p:cNvSpPr>
              <a:spLocks noChangeArrowheads="1"/>
            </p:cNvSpPr>
            <p:nvPr/>
          </p:nvSpPr>
          <p:spPr bwMode="auto">
            <a:xfrm>
              <a:off x="2994" y="2170"/>
              <a:ext cx="57" cy="59"/>
            </a:xfrm>
            <a:prstGeom prst="ellipse">
              <a:avLst/>
            </a:prstGeom>
            <a:solidFill>
              <a:schemeClr val="accent3"/>
            </a:soli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sp>
          <p:nvSpPr>
            <p:cNvPr id="355" name="Oval 148"/>
            <p:cNvSpPr>
              <a:spLocks noChangeArrowheads="1"/>
            </p:cNvSpPr>
            <p:nvPr/>
          </p:nvSpPr>
          <p:spPr bwMode="auto">
            <a:xfrm>
              <a:off x="2557" y="2172"/>
              <a:ext cx="56" cy="59"/>
            </a:xfrm>
            <a:prstGeom prst="ellipse">
              <a:avLst/>
            </a:prstGeom>
            <a:solidFill>
              <a:schemeClr val="accent3">
                <a:lumMod val="40000"/>
                <a:lumOff val="60000"/>
              </a:schemeClr>
            </a:soli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sp>
          <p:nvSpPr>
            <p:cNvPr id="356" name="Oval 149"/>
            <p:cNvSpPr>
              <a:spLocks noChangeArrowheads="1"/>
            </p:cNvSpPr>
            <p:nvPr/>
          </p:nvSpPr>
          <p:spPr bwMode="auto">
            <a:xfrm>
              <a:off x="2618" y="1735"/>
              <a:ext cx="81" cy="81"/>
            </a:xfrm>
            <a:prstGeom prst="ellipse">
              <a:avLst/>
            </a:prstGeom>
            <a:solidFill>
              <a:schemeClr val="accent2"/>
            </a:soli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sp>
          <p:nvSpPr>
            <p:cNvPr id="357" name="Oval 150"/>
            <p:cNvSpPr>
              <a:spLocks noChangeArrowheads="1"/>
            </p:cNvSpPr>
            <p:nvPr/>
          </p:nvSpPr>
          <p:spPr bwMode="auto">
            <a:xfrm>
              <a:off x="2989" y="1809"/>
              <a:ext cx="81" cy="80"/>
            </a:xfrm>
            <a:prstGeom prst="ellipse">
              <a:avLst/>
            </a:prstGeom>
            <a:solidFill>
              <a:schemeClr val="accent3"/>
            </a:soli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sp>
          <p:nvSpPr>
            <p:cNvPr id="358" name="Oval 151"/>
            <p:cNvSpPr>
              <a:spLocks noChangeArrowheads="1"/>
            </p:cNvSpPr>
            <p:nvPr/>
          </p:nvSpPr>
          <p:spPr bwMode="auto">
            <a:xfrm>
              <a:off x="2994" y="2009"/>
              <a:ext cx="80" cy="81"/>
            </a:xfrm>
            <a:prstGeom prst="ellipse">
              <a:avLst/>
            </a:prstGeom>
            <a:solidFill>
              <a:schemeClr val="accent3"/>
            </a:soli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sp>
          <p:nvSpPr>
            <p:cNvPr id="359" name="Oval 152"/>
            <p:cNvSpPr>
              <a:spLocks noChangeArrowheads="1"/>
            </p:cNvSpPr>
            <p:nvPr/>
          </p:nvSpPr>
          <p:spPr bwMode="auto">
            <a:xfrm>
              <a:off x="2694" y="1991"/>
              <a:ext cx="80" cy="80"/>
            </a:xfrm>
            <a:prstGeom prst="ellipse">
              <a:avLst/>
            </a:prstGeom>
            <a:solidFill>
              <a:schemeClr val="accent6"/>
            </a:soli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sp>
          <p:nvSpPr>
            <p:cNvPr id="360" name="Oval 153"/>
            <p:cNvSpPr>
              <a:spLocks noChangeArrowheads="1"/>
            </p:cNvSpPr>
            <p:nvPr/>
          </p:nvSpPr>
          <p:spPr bwMode="auto">
            <a:xfrm>
              <a:off x="2583" y="1483"/>
              <a:ext cx="80" cy="80"/>
            </a:xfrm>
            <a:prstGeom prst="ellipse">
              <a:avLst/>
            </a:prstGeom>
            <a:solidFill>
              <a:schemeClr val="accent4"/>
            </a:solid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sp>
          <p:nvSpPr>
            <p:cNvPr id="6353" name="Freeform 154"/>
            <p:cNvSpPr/>
            <p:nvPr/>
          </p:nvSpPr>
          <p:spPr bwMode="auto">
            <a:xfrm>
              <a:off x="2810" y="1787"/>
              <a:ext cx="87" cy="90"/>
            </a:xfrm>
            <a:custGeom>
              <a:avLst/>
              <a:gdLst>
                <a:gd name="T0" fmla="*/ 99 w 37"/>
                <a:gd name="T1" fmla="*/ 213 h 38"/>
                <a:gd name="T2" fmla="*/ 78 w 37"/>
                <a:gd name="T3" fmla="*/ 185 h 38"/>
                <a:gd name="T4" fmla="*/ 78 w 37"/>
                <a:gd name="T5" fmla="*/ 128 h 38"/>
                <a:gd name="T6" fmla="*/ 21 w 37"/>
                <a:gd name="T7" fmla="*/ 128 h 38"/>
                <a:gd name="T8" fmla="*/ 0 w 37"/>
                <a:gd name="T9" fmla="*/ 107 h 38"/>
                <a:gd name="T10" fmla="*/ 21 w 37"/>
                <a:gd name="T11" fmla="*/ 85 h 38"/>
                <a:gd name="T12" fmla="*/ 78 w 37"/>
                <a:gd name="T13" fmla="*/ 85 h 38"/>
                <a:gd name="T14" fmla="*/ 78 w 37"/>
                <a:gd name="T15" fmla="*/ 21 h 38"/>
                <a:gd name="T16" fmla="*/ 99 w 37"/>
                <a:gd name="T17" fmla="*/ 0 h 38"/>
                <a:gd name="T18" fmla="*/ 127 w 37"/>
                <a:gd name="T19" fmla="*/ 21 h 38"/>
                <a:gd name="T20" fmla="*/ 127 w 37"/>
                <a:gd name="T21" fmla="*/ 85 h 38"/>
                <a:gd name="T22" fmla="*/ 183 w 37"/>
                <a:gd name="T23" fmla="*/ 85 h 38"/>
                <a:gd name="T24" fmla="*/ 205 w 37"/>
                <a:gd name="T25" fmla="*/ 107 h 38"/>
                <a:gd name="T26" fmla="*/ 183 w 37"/>
                <a:gd name="T27" fmla="*/ 128 h 38"/>
                <a:gd name="T28" fmla="*/ 127 w 37"/>
                <a:gd name="T29" fmla="*/ 128 h 38"/>
                <a:gd name="T30" fmla="*/ 127 w 37"/>
                <a:gd name="T31" fmla="*/ 185 h 38"/>
                <a:gd name="T32" fmla="*/ 99 w 37"/>
                <a:gd name="T33" fmla="*/ 213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solidFill>
              <a:schemeClr val="bg1"/>
            </a:solidFill>
            <a:ln w="9525">
              <a:noFill/>
              <a:round/>
            </a:ln>
          </p:spPr>
          <p:txBody>
            <a:bodyPr/>
            <a:lstStyle/>
            <a:p>
              <a:endParaRPr lang="zh-CN" altLang="en-US" sz="1270"/>
            </a:p>
          </p:txBody>
        </p:sp>
      </p:grpSp>
      <p:grpSp>
        <p:nvGrpSpPr>
          <p:cNvPr id="362" name="组合 361"/>
          <p:cNvGrpSpPr/>
          <p:nvPr/>
        </p:nvGrpSpPr>
        <p:grpSpPr bwMode="auto">
          <a:xfrm>
            <a:off x="2626437" y="2774818"/>
            <a:ext cx="265779" cy="262793"/>
            <a:chOff x="2771800" y="2974815"/>
            <a:chExt cx="265776" cy="265776"/>
          </a:xfrm>
        </p:grpSpPr>
        <p:sp>
          <p:nvSpPr>
            <p:cNvPr id="363" name="椭圆 362"/>
            <p:cNvSpPr/>
            <p:nvPr/>
          </p:nvSpPr>
          <p:spPr>
            <a:xfrm>
              <a:off x="2771800" y="2974815"/>
              <a:ext cx="265776" cy="2657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dirty="0"/>
            </a:p>
          </p:txBody>
        </p:sp>
        <p:sp>
          <p:nvSpPr>
            <p:cNvPr id="364" name="椭圆 363"/>
            <p:cNvSpPr/>
            <p:nvPr/>
          </p:nvSpPr>
          <p:spPr>
            <a:xfrm>
              <a:off x="2798676" y="3000486"/>
              <a:ext cx="212024" cy="21141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sp>
          <p:nvSpPr>
            <p:cNvPr id="6172" name="Freeform 154"/>
            <p:cNvSpPr/>
            <p:nvPr/>
          </p:nvSpPr>
          <p:spPr bwMode="auto">
            <a:xfrm>
              <a:off x="2838622" y="3032686"/>
              <a:ext cx="132129" cy="136685"/>
            </a:xfrm>
            <a:custGeom>
              <a:avLst/>
              <a:gdLst>
                <a:gd name="T0" fmla="*/ 229543784 w 37"/>
                <a:gd name="T1" fmla="*/ 491652348 h 38"/>
                <a:gd name="T2" fmla="*/ 178534847 w 37"/>
                <a:gd name="T3" fmla="*/ 426960776 h 38"/>
                <a:gd name="T4" fmla="*/ 178534847 w 37"/>
                <a:gd name="T5" fmla="*/ 297577633 h 38"/>
                <a:gd name="T6" fmla="*/ 51008936 w 37"/>
                <a:gd name="T7" fmla="*/ 297577633 h 38"/>
                <a:gd name="T8" fmla="*/ 0 w 37"/>
                <a:gd name="T9" fmla="*/ 245827973 h 38"/>
                <a:gd name="T10" fmla="*/ 51008936 w 37"/>
                <a:gd name="T11" fmla="*/ 194074715 h 38"/>
                <a:gd name="T12" fmla="*/ 178534847 w 37"/>
                <a:gd name="T13" fmla="*/ 194074715 h 38"/>
                <a:gd name="T14" fmla="*/ 178534847 w 37"/>
                <a:gd name="T15" fmla="*/ 51753257 h 38"/>
                <a:gd name="T16" fmla="*/ 229543784 w 37"/>
                <a:gd name="T17" fmla="*/ 0 h 38"/>
                <a:gd name="T18" fmla="*/ 293304954 w 37"/>
                <a:gd name="T19" fmla="*/ 51753257 h 38"/>
                <a:gd name="T20" fmla="*/ 293304954 w 37"/>
                <a:gd name="T21" fmla="*/ 194074715 h 38"/>
                <a:gd name="T22" fmla="*/ 420830865 w 37"/>
                <a:gd name="T23" fmla="*/ 194074715 h 38"/>
                <a:gd name="T24" fmla="*/ 471839801 w 37"/>
                <a:gd name="T25" fmla="*/ 245827973 h 38"/>
                <a:gd name="T26" fmla="*/ 420830865 w 37"/>
                <a:gd name="T27" fmla="*/ 297577633 h 38"/>
                <a:gd name="T28" fmla="*/ 293304954 w 37"/>
                <a:gd name="T29" fmla="*/ 297577633 h 38"/>
                <a:gd name="T30" fmla="*/ 293304954 w 37"/>
                <a:gd name="T31" fmla="*/ 426960776 h 38"/>
                <a:gd name="T32" fmla="*/ 229543784 w 37"/>
                <a:gd name="T33" fmla="*/ 49165234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solidFill>
              <a:schemeClr val="bg1"/>
            </a:solidFill>
            <a:ln w="9525">
              <a:noFill/>
              <a:round/>
            </a:ln>
          </p:spPr>
          <p:txBody>
            <a:bodyPr/>
            <a:lstStyle/>
            <a:p>
              <a:endParaRPr lang="zh-CN" altLang="en-US" sz="1270"/>
            </a:p>
          </p:txBody>
        </p:sp>
      </p:grpSp>
      <p:sp>
        <p:nvSpPr>
          <p:cNvPr id="366" name="矩形 365"/>
          <p:cNvSpPr/>
          <p:nvPr/>
        </p:nvSpPr>
        <p:spPr>
          <a:xfrm flipH="1">
            <a:off x="1212432" y="3457184"/>
            <a:ext cx="1796250" cy="604878"/>
          </a:xfrm>
          <a:prstGeom prst="rect">
            <a:avLst/>
          </a:prstGeom>
          <a:effectLst/>
        </p:spPr>
        <p:txBody>
          <a:bodyPr lIns="91028" tIns="45514" rIns="91028" bIns="45514">
            <a:spAutoFit/>
          </a:bodyPr>
          <a:lstStyle/>
          <a:p>
            <a:pPr algn="just" defTabSz="910590">
              <a:lnSpc>
                <a:spcPts val="995"/>
              </a:lnSpc>
              <a:defRPr/>
            </a:pPr>
            <a:r>
              <a:rPr lang="zh-CN" altLang="en-US" sz="940" dirty="0">
                <a:solidFill>
                  <a:schemeClr val="tx1">
                    <a:lumMod val="50000"/>
                    <a:lumOff val="50000"/>
                  </a:schemeClr>
                </a:solidFill>
                <a:latin typeface="微软雅黑" panose="020B0503020204020204" charset="-122"/>
                <a:ea typeface="微软雅黑" panose="020B0503020204020204" charset="-122"/>
              </a:rPr>
              <a:t>演界网，中国首家演示设计交易平台。基于演示设计一站式在线演示、素材销售、服务交易系统。</a:t>
            </a:r>
            <a:endParaRPr lang="en-US" altLang="zh-CN" sz="940" dirty="0">
              <a:solidFill>
                <a:schemeClr val="tx1">
                  <a:lumMod val="50000"/>
                  <a:lumOff val="50000"/>
                </a:schemeClr>
              </a:solidFill>
              <a:latin typeface="微软雅黑" panose="020B0503020204020204" charset="-122"/>
              <a:ea typeface="微软雅黑" panose="020B0503020204020204" charset="-122"/>
            </a:endParaRPr>
          </a:p>
        </p:txBody>
      </p:sp>
      <p:sp>
        <p:nvSpPr>
          <p:cNvPr id="367" name="矩形 366"/>
          <p:cNvSpPr>
            <a:spLocks noChangeArrowheads="1"/>
          </p:cNvSpPr>
          <p:nvPr/>
        </p:nvSpPr>
        <p:spPr bwMode="auto">
          <a:xfrm>
            <a:off x="1860455" y="3116747"/>
            <a:ext cx="1357266" cy="245805"/>
          </a:xfrm>
          <a:prstGeom prst="rect">
            <a:avLst/>
          </a:prstGeom>
          <a:noFill/>
          <a:ln w="9525">
            <a:noFill/>
            <a:miter lim="800000"/>
          </a:ln>
        </p:spPr>
        <p:txBody>
          <a:bodyPr lIns="91028" tIns="45514" rIns="91028" bIns="45514">
            <a:spAutoFit/>
          </a:bodyPr>
          <a:lstStyle/>
          <a:p>
            <a:pPr algn="just">
              <a:lnSpc>
                <a:spcPts val="1200"/>
              </a:lnSpc>
            </a:pPr>
            <a:r>
              <a:rPr lang="zh-CN" altLang="en-US" sz="1035" b="1">
                <a:latin typeface="微软雅黑" panose="020B0503020204020204" charset="-122"/>
                <a:ea typeface="微软雅黑" panose="020B0503020204020204" charset="-122"/>
              </a:rPr>
              <a:t>这里填写小标题</a:t>
            </a:r>
            <a:endParaRPr lang="en-US" altLang="zh-CN" sz="1035" b="1">
              <a:latin typeface="微软雅黑" panose="020B0503020204020204" charset="-122"/>
              <a:ea typeface="微软雅黑" panose="020B0503020204020204" charset="-122"/>
            </a:endParaRPr>
          </a:p>
        </p:txBody>
      </p:sp>
      <p:grpSp>
        <p:nvGrpSpPr>
          <p:cNvPr id="368" name="组合 367"/>
          <p:cNvGrpSpPr/>
          <p:nvPr/>
        </p:nvGrpSpPr>
        <p:grpSpPr bwMode="auto">
          <a:xfrm>
            <a:off x="2626437" y="1513114"/>
            <a:ext cx="265779" cy="261300"/>
            <a:chOff x="2771800" y="2974815"/>
            <a:chExt cx="265776" cy="265776"/>
          </a:xfrm>
        </p:grpSpPr>
        <p:sp>
          <p:nvSpPr>
            <p:cNvPr id="369" name="椭圆 368"/>
            <p:cNvSpPr/>
            <p:nvPr/>
          </p:nvSpPr>
          <p:spPr>
            <a:xfrm>
              <a:off x="2771800" y="2974815"/>
              <a:ext cx="265776" cy="2657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sp>
          <p:nvSpPr>
            <p:cNvPr id="370" name="椭圆 369"/>
            <p:cNvSpPr/>
            <p:nvPr/>
          </p:nvSpPr>
          <p:spPr>
            <a:xfrm>
              <a:off x="2798676" y="3000634"/>
              <a:ext cx="212024" cy="21110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sp>
          <p:nvSpPr>
            <p:cNvPr id="6169" name="Freeform 154"/>
            <p:cNvSpPr/>
            <p:nvPr/>
          </p:nvSpPr>
          <p:spPr bwMode="auto">
            <a:xfrm>
              <a:off x="2838622" y="3032686"/>
              <a:ext cx="132129" cy="136685"/>
            </a:xfrm>
            <a:custGeom>
              <a:avLst/>
              <a:gdLst>
                <a:gd name="T0" fmla="*/ 229543784 w 37"/>
                <a:gd name="T1" fmla="*/ 491652348 h 38"/>
                <a:gd name="T2" fmla="*/ 178534847 w 37"/>
                <a:gd name="T3" fmla="*/ 426960776 h 38"/>
                <a:gd name="T4" fmla="*/ 178534847 w 37"/>
                <a:gd name="T5" fmla="*/ 297577633 h 38"/>
                <a:gd name="T6" fmla="*/ 51008936 w 37"/>
                <a:gd name="T7" fmla="*/ 297577633 h 38"/>
                <a:gd name="T8" fmla="*/ 0 w 37"/>
                <a:gd name="T9" fmla="*/ 245827973 h 38"/>
                <a:gd name="T10" fmla="*/ 51008936 w 37"/>
                <a:gd name="T11" fmla="*/ 194074715 h 38"/>
                <a:gd name="T12" fmla="*/ 178534847 w 37"/>
                <a:gd name="T13" fmla="*/ 194074715 h 38"/>
                <a:gd name="T14" fmla="*/ 178534847 w 37"/>
                <a:gd name="T15" fmla="*/ 51753257 h 38"/>
                <a:gd name="T16" fmla="*/ 229543784 w 37"/>
                <a:gd name="T17" fmla="*/ 0 h 38"/>
                <a:gd name="T18" fmla="*/ 293304954 w 37"/>
                <a:gd name="T19" fmla="*/ 51753257 h 38"/>
                <a:gd name="T20" fmla="*/ 293304954 w 37"/>
                <a:gd name="T21" fmla="*/ 194074715 h 38"/>
                <a:gd name="T22" fmla="*/ 420830865 w 37"/>
                <a:gd name="T23" fmla="*/ 194074715 h 38"/>
                <a:gd name="T24" fmla="*/ 471839801 w 37"/>
                <a:gd name="T25" fmla="*/ 245827973 h 38"/>
                <a:gd name="T26" fmla="*/ 420830865 w 37"/>
                <a:gd name="T27" fmla="*/ 297577633 h 38"/>
                <a:gd name="T28" fmla="*/ 293304954 w 37"/>
                <a:gd name="T29" fmla="*/ 297577633 h 38"/>
                <a:gd name="T30" fmla="*/ 293304954 w 37"/>
                <a:gd name="T31" fmla="*/ 426960776 h 38"/>
                <a:gd name="T32" fmla="*/ 229543784 w 37"/>
                <a:gd name="T33" fmla="*/ 49165234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solidFill>
              <a:schemeClr val="bg1"/>
            </a:solidFill>
            <a:ln w="9525">
              <a:noFill/>
              <a:round/>
            </a:ln>
          </p:spPr>
          <p:txBody>
            <a:bodyPr/>
            <a:lstStyle/>
            <a:p>
              <a:endParaRPr lang="zh-CN" altLang="en-US" sz="1270"/>
            </a:p>
          </p:txBody>
        </p:sp>
      </p:grpSp>
      <p:sp>
        <p:nvSpPr>
          <p:cNvPr id="372" name="矩形 371"/>
          <p:cNvSpPr/>
          <p:nvPr/>
        </p:nvSpPr>
        <p:spPr>
          <a:xfrm flipH="1">
            <a:off x="1212432" y="2177562"/>
            <a:ext cx="1796250" cy="604878"/>
          </a:xfrm>
          <a:prstGeom prst="rect">
            <a:avLst/>
          </a:prstGeom>
          <a:effectLst/>
        </p:spPr>
        <p:txBody>
          <a:bodyPr lIns="91028" tIns="45514" rIns="91028" bIns="45514">
            <a:spAutoFit/>
          </a:bodyPr>
          <a:lstStyle/>
          <a:p>
            <a:pPr algn="just" defTabSz="910590">
              <a:lnSpc>
                <a:spcPts val="995"/>
              </a:lnSpc>
              <a:defRPr/>
            </a:pPr>
            <a:r>
              <a:rPr lang="zh-CN" altLang="en-US" sz="940" dirty="0">
                <a:solidFill>
                  <a:schemeClr val="tx1">
                    <a:lumMod val="50000"/>
                    <a:lumOff val="50000"/>
                  </a:schemeClr>
                </a:solidFill>
                <a:latin typeface="微软雅黑" panose="020B0503020204020204" charset="-122"/>
                <a:ea typeface="微软雅黑" panose="020B0503020204020204" charset="-122"/>
              </a:rPr>
              <a:t>演界网，中国首家演示设计交易平台。基于演示设计一站式在线演示、素材销售、服务交易系统。</a:t>
            </a:r>
            <a:endParaRPr lang="en-US" altLang="zh-CN" sz="940" dirty="0">
              <a:solidFill>
                <a:schemeClr val="tx1">
                  <a:lumMod val="50000"/>
                  <a:lumOff val="50000"/>
                </a:schemeClr>
              </a:solidFill>
              <a:latin typeface="微软雅黑" panose="020B0503020204020204" charset="-122"/>
              <a:ea typeface="微软雅黑" panose="020B0503020204020204" charset="-122"/>
            </a:endParaRPr>
          </a:p>
        </p:txBody>
      </p:sp>
      <p:sp>
        <p:nvSpPr>
          <p:cNvPr id="373" name="矩形 372"/>
          <p:cNvSpPr>
            <a:spLocks noChangeArrowheads="1"/>
          </p:cNvSpPr>
          <p:nvPr/>
        </p:nvSpPr>
        <p:spPr bwMode="auto">
          <a:xfrm>
            <a:off x="1863441" y="1861016"/>
            <a:ext cx="1351294" cy="245805"/>
          </a:xfrm>
          <a:prstGeom prst="rect">
            <a:avLst/>
          </a:prstGeom>
          <a:noFill/>
          <a:ln w="9525">
            <a:noFill/>
            <a:miter lim="800000"/>
          </a:ln>
        </p:spPr>
        <p:txBody>
          <a:bodyPr lIns="91028" tIns="45514" rIns="91028" bIns="45514">
            <a:spAutoFit/>
          </a:bodyPr>
          <a:lstStyle/>
          <a:p>
            <a:pPr algn="just">
              <a:lnSpc>
                <a:spcPts val="1200"/>
              </a:lnSpc>
            </a:pPr>
            <a:r>
              <a:rPr lang="zh-CN" altLang="en-US" sz="1035" b="1">
                <a:latin typeface="微软雅黑" panose="020B0503020204020204" charset="-122"/>
                <a:ea typeface="微软雅黑" panose="020B0503020204020204" charset="-122"/>
              </a:rPr>
              <a:t>这里填写小标题</a:t>
            </a:r>
            <a:endParaRPr lang="en-US" altLang="zh-CN" sz="1035" b="1">
              <a:latin typeface="微软雅黑" panose="020B0503020204020204" charset="-122"/>
              <a:ea typeface="微软雅黑" panose="020B0503020204020204" charset="-122"/>
            </a:endParaRPr>
          </a:p>
        </p:txBody>
      </p:sp>
      <p:grpSp>
        <p:nvGrpSpPr>
          <p:cNvPr id="374" name="组合 373"/>
          <p:cNvGrpSpPr/>
          <p:nvPr/>
        </p:nvGrpSpPr>
        <p:grpSpPr bwMode="auto">
          <a:xfrm>
            <a:off x="5860582" y="1471305"/>
            <a:ext cx="265779" cy="262793"/>
            <a:chOff x="2771800" y="2974815"/>
            <a:chExt cx="265776" cy="265776"/>
          </a:xfrm>
        </p:grpSpPr>
        <p:sp>
          <p:nvSpPr>
            <p:cNvPr id="375" name="椭圆 374"/>
            <p:cNvSpPr/>
            <p:nvPr/>
          </p:nvSpPr>
          <p:spPr>
            <a:xfrm>
              <a:off x="2771800" y="2974815"/>
              <a:ext cx="265776" cy="2657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sp>
          <p:nvSpPr>
            <p:cNvPr id="376" name="椭圆 375"/>
            <p:cNvSpPr/>
            <p:nvPr/>
          </p:nvSpPr>
          <p:spPr>
            <a:xfrm>
              <a:off x="2798676" y="3000487"/>
              <a:ext cx="212024" cy="2114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sp>
          <p:nvSpPr>
            <p:cNvPr id="6166" name="Freeform 154"/>
            <p:cNvSpPr/>
            <p:nvPr/>
          </p:nvSpPr>
          <p:spPr bwMode="auto">
            <a:xfrm>
              <a:off x="2838622" y="3032686"/>
              <a:ext cx="132129" cy="136685"/>
            </a:xfrm>
            <a:custGeom>
              <a:avLst/>
              <a:gdLst>
                <a:gd name="T0" fmla="*/ 229543784 w 37"/>
                <a:gd name="T1" fmla="*/ 491652348 h 38"/>
                <a:gd name="T2" fmla="*/ 178534847 w 37"/>
                <a:gd name="T3" fmla="*/ 426960776 h 38"/>
                <a:gd name="T4" fmla="*/ 178534847 w 37"/>
                <a:gd name="T5" fmla="*/ 297577633 h 38"/>
                <a:gd name="T6" fmla="*/ 51008936 w 37"/>
                <a:gd name="T7" fmla="*/ 297577633 h 38"/>
                <a:gd name="T8" fmla="*/ 0 w 37"/>
                <a:gd name="T9" fmla="*/ 245827973 h 38"/>
                <a:gd name="T10" fmla="*/ 51008936 w 37"/>
                <a:gd name="T11" fmla="*/ 194074715 h 38"/>
                <a:gd name="T12" fmla="*/ 178534847 w 37"/>
                <a:gd name="T13" fmla="*/ 194074715 h 38"/>
                <a:gd name="T14" fmla="*/ 178534847 w 37"/>
                <a:gd name="T15" fmla="*/ 51753257 h 38"/>
                <a:gd name="T16" fmla="*/ 229543784 w 37"/>
                <a:gd name="T17" fmla="*/ 0 h 38"/>
                <a:gd name="T18" fmla="*/ 293304954 w 37"/>
                <a:gd name="T19" fmla="*/ 51753257 h 38"/>
                <a:gd name="T20" fmla="*/ 293304954 w 37"/>
                <a:gd name="T21" fmla="*/ 194074715 h 38"/>
                <a:gd name="T22" fmla="*/ 420830865 w 37"/>
                <a:gd name="T23" fmla="*/ 194074715 h 38"/>
                <a:gd name="T24" fmla="*/ 471839801 w 37"/>
                <a:gd name="T25" fmla="*/ 245827973 h 38"/>
                <a:gd name="T26" fmla="*/ 420830865 w 37"/>
                <a:gd name="T27" fmla="*/ 297577633 h 38"/>
                <a:gd name="T28" fmla="*/ 293304954 w 37"/>
                <a:gd name="T29" fmla="*/ 297577633 h 38"/>
                <a:gd name="T30" fmla="*/ 293304954 w 37"/>
                <a:gd name="T31" fmla="*/ 426960776 h 38"/>
                <a:gd name="T32" fmla="*/ 229543784 w 37"/>
                <a:gd name="T33" fmla="*/ 49165234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solidFill>
              <a:schemeClr val="bg1"/>
            </a:solidFill>
            <a:ln w="9525">
              <a:noFill/>
              <a:round/>
            </a:ln>
          </p:spPr>
          <p:txBody>
            <a:bodyPr/>
            <a:lstStyle/>
            <a:p>
              <a:endParaRPr lang="zh-CN" altLang="en-US" sz="1270"/>
            </a:p>
          </p:txBody>
        </p:sp>
      </p:grpSp>
      <p:sp>
        <p:nvSpPr>
          <p:cNvPr id="378" name="矩形 377"/>
          <p:cNvSpPr/>
          <p:nvPr/>
        </p:nvSpPr>
        <p:spPr>
          <a:xfrm flipH="1">
            <a:off x="5785925" y="2177562"/>
            <a:ext cx="1794756" cy="604878"/>
          </a:xfrm>
          <a:prstGeom prst="rect">
            <a:avLst/>
          </a:prstGeom>
          <a:effectLst/>
        </p:spPr>
        <p:txBody>
          <a:bodyPr lIns="91028" tIns="45514" rIns="91028" bIns="45514">
            <a:spAutoFit/>
          </a:bodyPr>
          <a:lstStyle/>
          <a:p>
            <a:pPr algn="just" defTabSz="910590">
              <a:lnSpc>
                <a:spcPts val="995"/>
              </a:lnSpc>
              <a:defRPr/>
            </a:pPr>
            <a:r>
              <a:rPr lang="zh-CN" altLang="en-US" sz="940" dirty="0">
                <a:solidFill>
                  <a:schemeClr val="tx1">
                    <a:lumMod val="50000"/>
                    <a:lumOff val="50000"/>
                  </a:schemeClr>
                </a:solidFill>
                <a:latin typeface="微软雅黑" panose="020B0503020204020204" charset="-122"/>
                <a:ea typeface="微软雅黑" panose="020B0503020204020204" charset="-122"/>
              </a:rPr>
              <a:t>演界网，中国首家演示设计交易平台。基于演示设计一站式在线演示、素材销售、服务交易系统。</a:t>
            </a:r>
            <a:endParaRPr lang="en-US" altLang="zh-CN" sz="940" dirty="0">
              <a:solidFill>
                <a:schemeClr val="tx1">
                  <a:lumMod val="50000"/>
                  <a:lumOff val="50000"/>
                </a:schemeClr>
              </a:solidFill>
              <a:latin typeface="微软雅黑" panose="020B0503020204020204" charset="-122"/>
              <a:ea typeface="微软雅黑" panose="020B0503020204020204" charset="-122"/>
            </a:endParaRPr>
          </a:p>
        </p:txBody>
      </p:sp>
      <p:sp>
        <p:nvSpPr>
          <p:cNvPr id="379" name="矩形 378"/>
          <p:cNvSpPr>
            <a:spLocks noChangeArrowheads="1"/>
          </p:cNvSpPr>
          <p:nvPr/>
        </p:nvSpPr>
        <p:spPr bwMode="auto">
          <a:xfrm>
            <a:off x="5785925" y="1811742"/>
            <a:ext cx="1291567" cy="245805"/>
          </a:xfrm>
          <a:prstGeom prst="rect">
            <a:avLst/>
          </a:prstGeom>
          <a:noFill/>
          <a:ln w="9525">
            <a:noFill/>
            <a:miter lim="800000"/>
          </a:ln>
        </p:spPr>
        <p:txBody>
          <a:bodyPr lIns="91028" tIns="45514" rIns="91028" bIns="45514">
            <a:spAutoFit/>
          </a:bodyPr>
          <a:lstStyle/>
          <a:p>
            <a:pPr algn="just">
              <a:lnSpc>
                <a:spcPts val="1200"/>
              </a:lnSpc>
            </a:pPr>
            <a:r>
              <a:rPr lang="zh-CN" altLang="en-US" sz="1035" b="1">
                <a:latin typeface="微软雅黑" panose="020B0503020204020204" charset="-122"/>
                <a:ea typeface="微软雅黑" panose="020B0503020204020204" charset="-122"/>
              </a:rPr>
              <a:t>这里填写小标题</a:t>
            </a:r>
            <a:endParaRPr lang="en-US" altLang="zh-CN" sz="1035" b="1">
              <a:latin typeface="微软雅黑" panose="020B0503020204020204" charset="-122"/>
              <a:ea typeface="微软雅黑" panose="020B0503020204020204" charset="-122"/>
            </a:endParaRPr>
          </a:p>
        </p:txBody>
      </p:sp>
      <p:grpSp>
        <p:nvGrpSpPr>
          <p:cNvPr id="380" name="组合 379"/>
          <p:cNvGrpSpPr/>
          <p:nvPr/>
        </p:nvGrpSpPr>
        <p:grpSpPr bwMode="auto">
          <a:xfrm>
            <a:off x="5860582" y="2807668"/>
            <a:ext cx="318039" cy="261299"/>
            <a:chOff x="2771800" y="2974815"/>
            <a:chExt cx="265776" cy="265776"/>
          </a:xfrm>
        </p:grpSpPr>
        <p:sp>
          <p:nvSpPr>
            <p:cNvPr id="381" name="椭圆 380"/>
            <p:cNvSpPr/>
            <p:nvPr/>
          </p:nvSpPr>
          <p:spPr>
            <a:xfrm>
              <a:off x="2771800" y="2974815"/>
              <a:ext cx="265776" cy="2657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dirty="0"/>
            </a:p>
          </p:txBody>
        </p:sp>
        <p:sp>
          <p:nvSpPr>
            <p:cNvPr id="382" name="椭圆 381"/>
            <p:cNvSpPr/>
            <p:nvPr/>
          </p:nvSpPr>
          <p:spPr>
            <a:xfrm>
              <a:off x="2799251" y="3000633"/>
              <a:ext cx="210874" cy="2111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sp>
          <p:nvSpPr>
            <p:cNvPr id="6163" name="Freeform 154"/>
            <p:cNvSpPr/>
            <p:nvPr/>
          </p:nvSpPr>
          <p:spPr bwMode="auto">
            <a:xfrm>
              <a:off x="2838622" y="3032686"/>
              <a:ext cx="132129" cy="136685"/>
            </a:xfrm>
            <a:custGeom>
              <a:avLst/>
              <a:gdLst>
                <a:gd name="T0" fmla="*/ 229543784 w 37"/>
                <a:gd name="T1" fmla="*/ 491652348 h 38"/>
                <a:gd name="T2" fmla="*/ 178534847 w 37"/>
                <a:gd name="T3" fmla="*/ 426960776 h 38"/>
                <a:gd name="T4" fmla="*/ 178534847 w 37"/>
                <a:gd name="T5" fmla="*/ 297577633 h 38"/>
                <a:gd name="T6" fmla="*/ 51008936 w 37"/>
                <a:gd name="T7" fmla="*/ 297577633 h 38"/>
                <a:gd name="T8" fmla="*/ 0 w 37"/>
                <a:gd name="T9" fmla="*/ 245827973 h 38"/>
                <a:gd name="T10" fmla="*/ 51008936 w 37"/>
                <a:gd name="T11" fmla="*/ 194074715 h 38"/>
                <a:gd name="T12" fmla="*/ 178534847 w 37"/>
                <a:gd name="T13" fmla="*/ 194074715 h 38"/>
                <a:gd name="T14" fmla="*/ 178534847 w 37"/>
                <a:gd name="T15" fmla="*/ 51753257 h 38"/>
                <a:gd name="T16" fmla="*/ 229543784 w 37"/>
                <a:gd name="T17" fmla="*/ 0 h 38"/>
                <a:gd name="T18" fmla="*/ 293304954 w 37"/>
                <a:gd name="T19" fmla="*/ 51753257 h 38"/>
                <a:gd name="T20" fmla="*/ 293304954 w 37"/>
                <a:gd name="T21" fmla="*/ 194074715 h 38"/>
                <a:gd name="T22" fmla="*/ 420830865 w 37"/>
                <a:gd name="T23" fmla="*/ 194074715 h 38"/>
                <a:gd name="T24" fmla="*/ 471839801 w 37"/>
                <a:gd name="T25" fmla="*/ 245827973 h 38"/>
                <a:gd name="T26" fmla="*/ 420830865 w 37"/>
                <a:gd name="T27" fmla="*/ 297577633 h 38"/>
                <a:gd name="T28" fmla="*/ 293304954 w 37"/>
                <a:gd name="T29" fmla="*/ 297577633 h 38"/>
                <a:gd name="T30" fmla="*/ 293304954 w 37"/>
                <a:gd name="T31" fmla="*/ 426960776 h 38"/>
                <a:gd name="T32" fmla="*/ 229543784 w 37"/>
                <a:gd name="T33" fmla="*/ 49165234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solidFill>
              <a:schemeClr val="bg1"/>
            </a:solidFill>
            <a:ln w="9525">
              <a:noFill/>
              <a:round/>
            </a:ln>
          </p:spPr>
          <p:txBody>
            <a:bodyPr/>
            <a:lstStyle/>
            <a:p>
              <a:endParaRPr lang="zh-CN" altLang="en-US" sz="1270"/>
            </a:p>
          </p:txBody>
        </p:sp>
      </p:grpSp>
      <p:sp>
        <p:nvSpPr>
          <p:cNvPr id="384" name="矩形 383"/>
          <p:cNvSpPr/>
          <p:nvPr/>
        </p:nvSpPr>
        <p:spPr>
          <a:xfrm flipH="1">
            <a:off x="5785925" y="3457184"/>
            <a:ext cx="1794756" cy="604878"/>
          </a:xfrm>
          <a:prstGeom prst="rect">
            <a:avLst/>
          </a:prstGeom>
          <a:effectLst/>
        </p:spPr>
        <p:txBody>
          <a:bodyPr lIns="91028" tIns="45514" rIns="91028" bIns="45514">
            <a:spAutoFit/>
          </a:bodyPr>
          <a:lstStyle/>
          <a:p>
            <a:pPr algn="just" defTabSz="910590">
              <a:lnSpc>
                <a:spcPts val="995"/>
              </a:lnSpc>
              <a:defRPr/>
            </a:pPr>
            <a:r>
              <a:rPr lang="zh-CN" altLang="en-US" sz="940" dirty="0">
                <a:solidFill>
                  <a:schemeClr val="tx1">
                    <a:lumMod val="50000"/>
                    <a:lumOff val="50000"/>
                  </a:schemeClr>
                </a:solidFill>
                <a:latin typeface="微软雅黑" panose="020B0503020204020204" charset="-122"/>
                <a:ea typeface="微软雅黑" panose="020B0503020204020204" charset="-122"/>
              </a:rPr>
              <a:t>演界网，中国首家演示设计交易平台。基于演示设计一站式在线演示、素材销售、服务交易系统。</a:t>
            </a:r>
            <a:endParaRPr lang="en-US" altLang="zh-CN" sz="940" dirty="0">
              <a:solidFill>
                <a:schemeClr val="tx1">
                  <a:lumMod val="50000"/>
                  <a:lumOff val="50000"/>
                </a:schemeClr>
              </a:solidFill>
              <a:latin typeface="微软雅黑" panose="020B0503020204020204" charset="-122"/>
              <a:ea typeface="微软雅黑" panose="020B0503020204020204" charset="-122"/>
            </a:endParaRPr>
          </a:p>
        </p:txBody>
      </p:sp>
      <p:sp>
        <p:nvSpPr>
          <p:cNvPr id="385" name="矩形 384"/>
          <p:cNvSpPr>
            <a:spLocks noChangeArrowheads="1"/>
          </p:cNvSpPr>
          <p:nvPr/>
        </p:nvSpPr>
        <p:spPr bwMode="auto">
          <a:xfrm>
            <a:off x="5785925" y="3148104"/>
            <a:ext cx="1291567" cy="245805"/>
          </a:xfrm>
          <a:prstGeom prst="rect">
            <a:avLst/>
          </a:prstGeom>
          <a:noFill/>
          <a:ln w="9525">
            <a:noFill/>
            <a:miter lim="800000"/>
          </a:ln>
        </p:spPr>
        <p:txBody>
          <a:bodyPr lIns="91028" tIns="45514" rIns="91028" bIns="45514">
            <a:spAutoFit/>
          </a:bodyPr>
          <a:lstStyle/>
          <a:p>
            <a:pPr algn="just">
              <a:lnSpc>
                <a:spcPts val="1200"/>
              </a:lnSpc>
            </a:pPr>
            <a:r>
              <a:rPr lang="zh-CN" altLang="en-US" sz="1035" b="1">
                <a:latin typeface="微软雅黑" panose="020B0503020204020204" charset="-122"/>
                <a:ea typeface="微软雅黑" panose="020B0503020204020204" charset="-122"/>
              </a:rPr>
              <a:t>这里填写小标题</a:t>
            </a:r>
            <a:endParaRPr lang="en-US" altLang="zh-CN" sz="1035" b="1">
              <a:latin typeface="微软雅黑" panose="020B0503020204020204" charset="-122"/>
              <a:ea typeface="微软雅黑" panose="020B0503020204020204" charset="-122"/>
            </a:endParaRPr>
          </a:p>
        </p:txBody>
      </p:sp>
      <p:sp>
        <p:nvSpPr>
          <p:cNvPr id="2" name="标题 1"/>
          <p:cNvSpPr>
            <a:spLocks noGrp="1"/>
          </p:cNvSpPr>
          <p:nvPr>
            <p:ph type="title"/>
          </p:nvPr>
        </p:nvSpPr>
        <p:spPr/>
        <p:txBody>
          <a:bodyPr/>
          <a:lstStyle/>
          <a:p>
            <a:endParaRPr lang="zh-CN" altLang="en-US"/>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17"/>
                                        </p:tgtEl>
                                        <p:attrNameLst>
                                          <p:attrName>style.visibility</p:attrName>
                                        </p:attrNameLst>
                                      </p:cBhvr>
                                      <p:to>
                                        <p:strVal val="visible"/>
                                      </p:to>
                                    </p:set>
                                    <p:anim calcmode="lin" valueType="num">
                                      <p:cBhvr additive="base">
                                        <p:cTn id="7" dur="300" fill="hold"/>
                                        <p:tgtEl>
                                          <p:spTgt spid="217"/>
                                        </p:tgtEl>
                                        <p:attrNameLst>
                                          <p:attrName>ppt_x</p:attrName>
                                        </p:attrNameLst>
                                      </p:cBhvr>
                                      <p:tavLst>
                                        <p:tav tm="0">
                                          <p:val>
                                            <p:strVal val="#ppt_x"/>
                                          </p:val>
                                        </p:tav>
                                        <p:tav tm="100000">
                                          <p:val>
                                            <p:strVal val="#ppt_x"/>
                                          </p:val>
                                        </p:tav>
                                      </p:tavLst>
                                    </p:anim>
                                    <p:anim calcmode="lin" valueType="num">
                                      <p:cBhvr additive="base">
                                        <p:cTn id="8" dur="300" fill="hold"/>
                                        <p:tgtEl>
                                          <p:spTgt spid="217"/>
                                        </p:tgtEl>
                                        <p:attrNameLst>
                                          <p:attrName>ppt_y</p:attrName>
                                        </p:attrNameLst>
                                      </p:cBhvr>
                                      <p:tavLst>
                                        <p:tav tm="0">
                                          <p:val>
                                            <p:strVal val="0-#ppt_h/2"/>
                                          </p:val>
                                        </p:tav>
                                        <p:tav tm="100000">
                                          <p:val>
                                            <p:strVal val="#ppt_y"/>
                                          </p:val>
                                        </p:tav>
                                      </p:tavLst>
                                    </p:anim>
                                  </p:childTnLst>
                                </p:cTn>
                              </p:par>
                              <p:par>
                                <p:cTn id="9" presetID="6" presetClass="entr" presetSubtype="32" fill="hold" grpId="0" nodeType="withEffect">
                                  <p:stCondLst>
                                    <p:cond delay="0"/>
                                  </p:stCondLst>
                                  <p:childTnLst>
                                    <p:set>
                                      <p:cBhvr>
                                        <p:cTn id="10" dur="1" fill="hold">
                                          <p:stCondLst>
                                            <p:cond delay="0"/>
                                          </p:stCondLst>
                                        </p:cTn>
                                        <p:tgtEl>
                                          <p:spTgt spid="216"/>
                                        </p:tgtEl>
                                        <p:attrNameLst>
                                          <p:attrName>style.visibility</p:attrName>
                                        </p:attrNameLst>
                                      </p:cBhvr>
                                      <p:to>
                                        <p:strVal val="visible"/>
                                      </p:to>
                                    </p:set>
                                    <p:animEffect transition="in" filter="circle(out)">
                                      <p:cBhvr>
                                        <p:cTn id="11" dur="300"/>
                                        <p:tgtEl>
                                          <p:spTgt spid="216"/>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244"/>
                                        </p:tgtEl>
                                        <p:attrNameLst>
                                          <p:attrName>style.visibility</p:attrName>
                                        </p:attrNameLst>
                                      </p:cBhvr>
                                      <p:to>
                                        <p:strVal val="visible"/>
                                      </p:to>
                                    </p:set>
                                    <p:animEffect transition="in" filter="fade">
                                      <p:cBhvr>
                                        <p:cTn id="15" dur="500"/>
                                        <p:tgtEl>
                                          <p:spTgt spid="244"/>
                                        </p:tgtEl>
                                      </p:cBhvr>
                                    </p:animEffect>
                                  </p:childTnLst>
                                </p:cTn>
                              </p:par>
                              <p:par>
                                <p:cTn id="16" presetID="26" presetClass="emph" presetSubtype="0" fill="hold" nodeType="withEffect">
                                  <p:stCondLst>
                                    <p:cond delay="0"/>
                                  </p:stCondLst>
                                  <p:childTnLst>
                                    <p:animEffect transition="out" filter="fade">
                                      <p:cBhvr>
                                        <p:cTn id="17" dur="400" tmFilter="0, 0; .2, .5; .8, .5; 1, 0"/>
                                        <p:tgtEl>
                                          <p:spTgt spid="244"/>
                                        </p:tgtEl>
                                      </p:cBhvr>
                                    </p:animEffect>
                                    <p:animScale>
                                      <p:cBhvr>
                                        <p:cTn id="18" dur="200" autoRev="1" fill="hold"/>
                                        <p:tgtEl>
                                          <p:spTgt spid="244"/>
                                        </p:tgtEl>
                                      </p:cBhvr>
                                      <p:by x="105000" y="105000"/>
                                    </p:animScale>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368"/>
                                        </p:tgtEl>
                                        <p:attrNameLst>
                                          <p:attrName>style.visibility</p:attrName>
                                        </p:attrNameLst>
                                      </p:cBhvr>
                                      <p:to>
                                        <p:strVal val="visible"/>
                                      </p:to>
                                    </p:set>
                                    <p:animEffect transition="in" filter="fade">
                                      <p:cBhvr>
                                        <p:cTn id="22" dur="350"/>
                                        <p:tgtEl>
                                          <p:spTgt spid="368"/>
                                        </p:tgtEl>
                                      </p:cBhvr>
                                    </p:animEffect>
                                  </p:childTnLst>
                                </p:cTn>
                              </p:par>
                              <p:par>
                                <p:cTn id="23" presetID="26" presetClass="emph" presetSubtype="0" fill="hold" nodeType="withEffect">
                                  <p:stCondLst>
                                    <p:cond delay="0"/>
                                  </p:stCondLst>
                                  <p:childTnLst>
                                    <p:animEffect transition="out" filter="fade">
                                      <p:cBhvr>
                                        <p:cTn id="24" dur="400" tmFilter="0, 0; .2, .5; .8, .5; 1, 0"/>
                                        <p:tgtEl>
                                          <p:spTgt spid="368"/>
                                        </p:tgtEl>
                                      </p:cBhvr>
                                    </p:animEffect>
                                    <p:animScale>
                                      <p:cBhvr>
                                        <p:cTn id="25" dur="200" autoRev="1" fill="hold"/>
                                        <p:tgtEl>
                                          <p:spTgt spid="368"/>
                                        </p:tgtEl>
                                      </p:cBhvr>
                                      <p:by x="105000" y="105000"/>
                                    </p:animScale>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373"/>
                                        </p:tgtEl>
                                        <p:attrNameLst>
                                          <p:attrName>style.visibility</p:attrName>
                                        </p:attrNameLst>
                                      </p:cBhvr>
                                      <p:to>
                                        <p:strVal val="visible"/>
                                      </p:to>
                                    </p:set>
                                    <p:animEffect transition="in" filter="fade">
                                      <p:cBhvr>
                                        <p:cTn id="29" dur="350"/>
                                        <p:tgtEl>
                                          <p:spTgt spid="373"/>
                                        </p:tgtEl>
                                      </p:cBhvr>
                                    </p:animEffect>
                                  </p:childTnLst>
                                </p:cTn>
                              </p:par>
                              <p:par>
                                <p:cTn id="30" presetID="26" presetClass="emph" presetSubtype="0" fill="hold" grpId="1" nodeType="withEffect">
                                  <p:stCondLst>
                                    <p:cond delay="0"/>
                                  </p:stCondLst>
                                  <p:childTnLst>
                                    <p:animEffect transition="out" filter="fade">
                                      <p:cBhvr>
                                        <p:cTn id="31" dur="400" tmFilter="0, 0; .2, .5; .8, .5; 1, 0"/>
                                        <p:tgtEl>
                                          <p:spTgt spid="373"/>
                                        </p:tgtEl>
                                      </p:cBhvr>
                                    </p:animEffect>
                                    <p:animScale>
                                      <p:cBhvr>
                                        <p:cTn id="32" dur="200" autoRev="1" fill="hold"/>
                                        <p:tgtEl>
                                          <p:spTgt spid="373"/>
                                        </p:tgtEl>
                                      </p:cBhvr>
                                      <p:by x="105000" y="105000"/>
                                    </p:animScale>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372"/>
                                        </p:tgtEl>
                                        <p:attrNameLst>
                                          <p:attrName>style.visibility</p:attrName>
                                        </p:attrNameLst>
                                      </p:cBhvr>
                                      <p:to>
                                        <p:strVal val="visible"/>
                                      </p:to>
                                    </p:set>
                                    <p:animEffect transition="in" filter="fade">
                                      <p:cBhvr>
                                        <p:cTn id="36" dur="500"/>
                                        <p:tgtEl>
                                          <p:spTgt spid="372"/>
                                        </p:tgtEl>
                                      </p:cBhvr>
                                    </p:animEffect>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fade">
                                      <p:cBhvr>
                                        <p:cTn id="40" dur="350"/>
                                        <p:tgtEl>
                                          <p:spTgt spid="362"/>
                                        </p:tgtEl>
                                      </p:cBhvr>
                                    </p:animEffect>
                                  </p:childTnLst>
                                </p:cTn>
                              </p:par>
                              <p:par>
                                <p:cTn id="41" presetID="26" presetClass="emph" presetSubtype="0" fill="hold" nodeType="withEffect">
                                  <p:stCondLst>
                                    <p:cond delay="0"/>
                                  </p:stCondLst>
                                  <p:childTnLst>
                                    <p:animEffect transition="out" filter="fade">
                                      <p:cBhvr>
                                        <p:cTn id="42" dur="400" tmFilter="0, 0; .2, .5; .8, .5; 1, 0"/>
                                        <p:tgtEl>
                                          <p:spTgt spid="362"/>
                                        </p:tgtEl>
                                      </p:cBhvr>
                                    </p:animEffect>
                                    <p:animScale>
                                      <p:cBhvr>
                                        <p:cTn id="43" dur="200" autoRev="1" fill="hold"/>
                                        <p:tgtEl>
                                          <p:spTgt spid="362"/>
                                        </p:tgtEl>
                                      </p:cBhvr>
                                      <p:by x="105000" y="105000"/>
                                    </p:animScale>
                                  </p:childTnLst>
                                </p:cTn>
                              </p:par>
                            </p:childTnLst>
                          </p:cTn>
                        </p:par>
                        <p:par>
                          <p:cTn id="44" fill="hold">
                            <p:stCondLst>
                              <p:cond delay="3000"/>
                            </p:stCondLst>
                            <p:childTnLst>
                              <p:par>
                                <p:cTn id="45" presetID="10" presetClass="entr" presetSubtype="0" fill="hold" grpId="0" nodeType="afterEffect">
                                  <p:stCondLst>
                                    <p:cond delay="0"/>
                                  </p:stCondLst>
                                  <p:childTnLst>
                                    <p:set>
                                      <p:cBhvr>
                                        <p:cTn id="46" dur="1" fill="hold">
                                          <p:stCondLst>
                                            <p:cond delay="0"/>
                                          </p:stCondLst>
                                        </p:cTn>
                                        <p:tgtEl>
                                          <p:spTgt spid="367"/>
                                        </p:tgtEl>
                                        <p:attrNameLst>
                                          <p:attrName>style.visibility</p:attrName>
                                        </p:attrNameLst>
                                      </p:cBhvr>
                                      <p:to>
                                        <p:strVal val="visible"/>
                                      </p:to>
                                    </p:set>
                                    <p:animEffect transition="in" filter="fade">
                                      <p:cBhvr>
                                        <p:cTn id="47" dur="350"/>
                                        <p:tgtEl>
                                          <p:spTgt spid="367"/>
                                        </p:tgtEl>
                                      </p:cBhvr>
                                    </p:animEffect>
                                  </p:childTnLst>
                                </p:cTn>
                              </p:par>
                              <p:par>
                                <p:cTn id="48" presetID="26" presetClass="emph" presetSubtype="0" fill="hold" grpId="1" nodeType="withEffect">
                                  <p:stCondLst>
                                    <p:cond delay="0"/>
                                  </p:stCondLst>
                                  <p:childTnLst>
                                    <p:animEffect transition="out" filter="fade">
                                      <p:cBhvr>
                                        <p:cTn id="49" dur="400" tmFilter="0, 0; .2, .5; .8, .5; 1, 0"/>
                                        <p:tgtEl>
                                          <p:spTgt spid="367"/>
                                        </p:tgtEl>
                                      </p:cBhvr>
                                    </p:animEffect>
                                    <p:animScale>
                                      <p:cBhvr>
                                        <p:cTn id="50" dur="200" autoRev="1" fill="hold"/>
                                        <p:tgtEl>
                                          <p:spTgt spid="367"/>
                                        </p:tgtEl>
                                      </p:cBhvr>
                                      <p:by x="105000" y="105000"/>
                                    </p:animScale>
                                  </p:childTnLst>
                                </p:cTn>
                              </p:par>
                            </p:childTnLst>
                          </p:cTn>
                        </p:par>
                        <p:par>
                          <p:cTn id="51" fill="hold">
                            <p:stCondLst>
                              <p:cond delay="3500"/>
                            </p:stCondLst>
                            <p:childTnLst>
                              <p:par>
                                <p:cTn id="52" presetID="10" presetClass="entr" presetSubtype="0" fill="hold" grpId="0" nodeType="afterEffect">
                                  <p:stCondLst>
                                    <p:cond delay="0"/>
                                  </p:stCondLst>
                                  <p:childTnLst>
                                    <p:set>
                                      <p:cBhvr>
                                        <p:cTn id="53" dur="1" fill="hold">
                                          <p:stCondLst>
                                            <p:cond delay="0"/>
                                          </p:stCondLst>
                                        </p:cTn>
                                        <p:tgtEl>
                                          <p:spTgt spid="366"/>
                                        </p:tgtEl>
                                        <p:attrNameLst>
                                          <p:attrName>style.visibility</p:attrName>
                                        </p:attrNameLst>
                                      </p:cBhvr>
                                      <p:to>
                                        <p:strVal val="visible"/>
                                      </p:to>
                                    </p:set>
                                    <p:animEffect transition="in" filter="fade">
                                      <p:cBhvr>
                                        <p:cTn id="54" dur="500"/>
                                        <p:tgtEl>
                                          <p:spTgt spid="366"/>
                                        </p:tgtEl>
                                      </p:cBhvr>
                                    </p:animEffect>
                                  </p:childTnLst>
                                </p:cTn>
                              </p:par>
                            </p:childTnLst>
                          </p:cTn>
                        </p:par>
                        <p:par>
                          <p:cTn id="55" fill="hold">
                            <p:stCondLst>
                              <p:cond delay="4000"/>
                            </p:stCondLst>
                            <p:childTnLst>
                              <p:par>
                                <p:cTn id="56" presetID="10" presetClass="entr" presetSubtype="0" fill="hold" nodeType="afterEffect">
                                  <p:stCondLst>
                                    <p:cond delay="0"/>
                                  </p:stCondLst>
                                  <p:childTnLst>
                                    <p:set>
                                      <p:cBhvr>
                                        <p:cTn id="57" dur="1" fill="hold">
                                          <p:stCondLst>
                                            <p:cond delay="0"/>
                                          </p:stCondLst>
                                        </p:cTn>
                                        <p:tgtEl>
                                          <p:spTgt spid="374"/>
                                        </p:tgtEl>
                                        <p:attrNameLst>
                                          <p:attrName>style.visibility</p:attrName>
                                        </p:attrNameLst>
                                      </p:cBhvr>
                                      <p:to>
                                        <p:strVal val="visible"/>
                                      </p:to>
                                    </p:set>
                                    <p:animEffect transition="in" filter="fade">
                                      <p:cBhvr>
                                        <p:cTn id="58" dur="350"/>
                                        <p:tgtEl>
                                          <p:spTgt spid="374"/>
                                        </p:tgtEl>
                                      </p:cBhvr>
                                    </p:animEffect>
                                  </p:childTnLst>
                                </p:cTn>
                              </p:par>
                              <p:par>
                                <p:cTn id="59" presetID="26" presetClass="emph" presetSubtype="0" fill="hold" nodeType="withEffect">
                                  <p:stCondLst>
                                    <p:cond delay="0"/>
                                  </p:stCondLst>
                                  <p:childTnLst>
                                    <p:animEffect transition="out" filter="fade">
                                      <p:cBhvr>
                                        <p:cTn id="60" dur="400" tmFilter="0, 0; .2, .5; .8, .5; 1, 0"/>
                                        <p:tgtEl>
                                          <p:spTgt spid="374"/>
                                        </p:tgtEl>
                                      </p:cBhvr>
                                    </p:animEffect>
                                    <p:animScale>
                                      <p:cBhvr>
                                        <p:cTn id="61" dur="200" autoRev="1" fill="hold"/>
                                        <p:tgtEl>
                                          <p:spTgt spid="374"/>
                                        </p:tgtEl>
                                      </p:cBhvr>
                                      <p:by x="105000" y="105000"/>
                                    </p:animScale>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379"/>
                                        </p:tgtEl>
                                        <p:attrNameLst>
                                          <p:attrName>style.visibility</p:attrName>
                                        </p:attrNameLst>
                                      </p:cBhvr>
                                      <p:to>
                                        <p:strVal val="visible"/>
                                      </p:to>
                                    </p:set>
                                    <p:animEffect transition="in" filter="fade">
                                      <p:cBhvr>
                                        <p:cTn id="65" dur="350"/>
                                        <p:tgtEl>
                                          <p:spTgt spid="379"/>
                                        </p:tgtEl>
                                      </p:cBhvr>
                                    </p:animEffect>
                                  </p:childTnLst>
                                </p:cTn>
                              </p:par>
                              <p:par>
                                <p:cTn id="66" presetID="26" presetClass="emph" presetSubtype="0" fill="hold" grpId="1" nodeType="withEffect">
                                  <p:stCondLst>
                                    <p:cond delay="0"/>
                                  </p:stCondLst>
                                  <p:childTnLst>
                                    <p:animEffect transition="out" filter="fade">
                                      <p:cBhvr>
                                        <p:cTn id="67" dur="400" tmFilter="0, 0; .2, .5; .8, .5; 1, 0"/>
                                        <p:tgtEl>
                                          <p:spTgt spid="379"/>
                                        </p:tgtEl>
                                      </p:cBhvr>
                                    </p:animEffect>
                                    <p:animScale>
                                      <p:cBhvr>
                                        <p:cTn id="68" dur="200" autoRev="1" fill="hold"/>
                                        <p:tgtEl>
                                          <p:spTgt spid="379"/>
                                        </p:tgtEl>
                                      </p:cBhvr>
                                      <p:by x="105000" y="105000"/>
                                    </p:animScale>
                                  </p:childTnLst>
                                </p:cTn>
                              </p:par>
                            </p:childTnLst>
                          </p:cTn>
                        </p:par>
                        <p:par>
                          <p:cTn id="69" fill="hold">
                            <p:stCondLst>
                              <p:cond delay="5000"/>
                            </p:stCondLst>
                            <p:childTnLst>
                              <p:par>
                                <p:cTn id="70" presetID="10" presetClass="entr" presetSubtype="0" fill="hold" grpId="0" nodeType="afterEffect">
                                  <p:stCondLst>
                                    <p:cond delay="0"/>
                                  </p:stCondLst>
                                  <p:childTnLst>
                                    <p:set>
                                      <p:cBhvr>
                                        <p:cTn id="71" dur="1" fill="hold">
                                          <p:stCondLst>
                                            <p:cond delay="0"/>
                                          </p:stCondLst>
                                        </p:cTn>
                                        <p:tgtEl>
                                          <p:spTgt spid="378"/>
                                        </p:tgtEl>
                                        <p:attrNameLst>
                                          <p:attrName>style.visibility</p:attrName>
                                        </p:attrNameLst>
                                      </p:cBhvr>
                                      <p:to>
                                        <p:strVal val="visible"/>
                                      </p:to>
                                    </p:set>
                                    <p:animEffect transition="in" filter="fade">
                                      <p:cBhvr>
                                        <p:cTn id="72" dur="500"/>
                                        <p:tgtEl>
                                          <p:spTgt spid="378"/>
                                        </p:tgtEl>
                                      </p:cBhvr>
                                    </p:animEffect>
                                  </p:childTnLst>
                                </p:cTn>
                              </p:par>
                            </p:childTnLst>
                          </p:cTn>
                        </p:par>
                        <p:par>
                          <p:cTn id="73" fill="hold">
                            <p:stCondLst>
                              <p:cond delay="5500"/>
                            </p:stCondLst>
                            <p:childTnLst>
                              <p:par>
                                <p:cTn id="74" presetID="10" presetClass="entr" presetSubtype="0" fill="hold" nodeType="afterEffect">
                                  <p:stCondLst>
                                    <p:cond delay="0"/>
                                  </p:stCondLst>
                                  <p:childTnLst>
                                    <p:set>
                                      <p:cBhvr>
                                        <p:cTn id="75" dur="1" fill="hold">
                                          <p:stCondLst>
                                            <p:cond delay="0"/>
                                          </p:stCondLst>
                                        </p:cTn>
                                        <p:tgtEl>
                                          <p:spTgt spid="380"/>
                                        </p:tgtEl>
                                        <p:attrNameLst>
                                          <p:attrName>style.visibility</p:attrName>
                                        </p:attrNameLst>
                                      </p:cBhvr>
                                      <p:to>
                                        <p:strVal val="visible"/>
                                      </p:to>
                                    </p:set>
                                    <p:animEffect transition="in" filter="fade">
                                      <p:cBhvr>
                                        <p:cTn id="76" dur="350"/>
                                        <p:tgtEl>
                                          <p:spTgt spid="380"/>
                                        </p:tgtEl>
                                      </p:cBhvr>
                                    </p:animEffect>
                                  </p:childTnLst>
                                </p:cTn>
                              </p:par>
                              <p:par>
                                <p:cTn id="77" presetID="26" presetClass="emph" presetSubtype="0" fill="hold" nodeType="withEffect">
                                  <p:stCondLst>
                                    <p:cond delay="0"/>
                                  </p:stCondLst>
                                  <p:childTnLst>
                                    <p:animEffect transition="out" filter="fade">
                                      <p:cBhvr>
                                        <p:cTn id="78" dur="400" tmFilter="0, 0; .2, .5; .8, .5; 1, 0"/>
                                        <p:tgtEl>
                                          <p:spTgt spid="380"/>
                                        </p:tgtEl>
                                      </p:cBhvr>
                                    </p:animEffect>
                                    <p:animScale>
                                      <p:cBhvr>
                                        <p:cTn id="79" dur="200" autoRev="1" fill="hold"/>
                                        <p:tgtEl>
                                          <p:spTgt spid="380"/>
                                        </p:tgtEl>
                                      </p:cBhvr>
                                      <p:by x="105000" y="105000"/>
                                    </p:animScale>
                                  </p:childTnLst>
                                </p:cTn>
                              </p:par>
                            </p:childTnLst>
                          </p:cTn>
                        </p:par>
                        <p:par>
                          <p:cTn id="80" fill="hold">
                            <p:stCondLst>
                              <p:cond delay="6000"/>
                            </p:stCondLst>
                            <p:childTnLst>
                              <p:par>
                                <p:cTn id="81" presetID="10" presetClass="entr" presetSubtype="0" fill="hold" grpId="0" nodeType="afterEffect">
                                  <p:stCondLst>
                                    <p:cond delay="0"/>
                                  </p:stCondLst>
                                  <p:childTnLst>
                                    <p:set>
                                      <p:cBhvr>
                                        <p:cTn id="82" dur="1" fill="hold">
                                          <p:stCondLst>
                                            <p:cond delay="0"/>
                                          </p:stCondLst>
                                        </p:cTn>
                                        <p:tgtEl>
                                          <p:spTgt spid="385"/>
                                        </p:tgtEl>
                                        <p:attrNameLst>
                                          <p:attrName>style.visibility</p:attrName>
                                        </p:attrNameLst>
                                      </p:cBhvr>
                                      <p:to>
                                        <p:strVal val="visible"/>
                                      </p:to>
                                    </p:set>
                                    <p:animEffect transition="in" filter="fade">
                                      <p:cBhvr>
                                        <p:cTn id="83" dur="350"/>
                                        <p:tgtEl>
                                          <p:spTgt spid="385"/>
                                        </p:tgtEl>
                                      </p:cBhvr>
                                    </p:animEffect>
                                  </p:childTnLst>
                                </p:cTn>
                              </p:par>
                              <p:par>
                                <p:cTn id="84" presetID="26" presetClass="emph" presetSubtype="0" fill="hold" grpId="1" nodeType="withEffect">
                                  <p:stCondLst>
                                    <p:cond delay="0"/>
                                  </p:stCondLst>
                                  <p:childTnLst>
                                    <p:animEffect transition="out" filter="fade">
                                      <p:cBhvr>
                                        <p:cTn id="85" dur="400" tmFilter="0, 0; .2, .5; .8, .5; 1, 0"/>
                                        <p:tgtEl>
                                          <p:spTgt spid="385"/>
                                        </p:tgtEl>
                                      </p:cBhvr>
                                    </p:animEffect>
                                    <p:animScale>
                                      <p:cBhvr>
                                        <p:cTn id="86" dur="200" autoRev="1" fill="hold"/>
                                        <p:tgtEl>
                                          <p:spTgt spid="385"/>
                                        </p:tgtEl>
                                      </p:cBhvr>
                                      <p:by x="105000" y="105000"/>
                                    </p:animScale>
                                  </p:childTnLst>
                                </p:cTn>
                              </p:par>
                            </p:childTnLst>
                          </p:cTn>
                        </p:par>
                        <p:par>
                          <p:cTn id="87" fill="hold">
                            <p:stCondLst>
                              <p:cond delay="6500"/>
                            </p:stCondLst>
                            <p:childTnLst>
                              <p:par>
                                <p:cTn id="88" presetID="10" presetClass="entr" presetSubtype="0" fill="hold" grpId="0" nodeType="afterEffect">
                                  <p:stCondLst>
                                    <p:cond delay="0"/>
                                  </p:stCondLst>
                                  <p:childTnLst>
                                    <p:set>
                                      <p:cBhvr>
                                        <p:cTn id="89" dur="1" fill="hold">
                                          <p:stCondLst>
                                            <p:cond delay="0"/>
                                          </p:stCondLst>
                                        </p:cTn>
                                        <p:tgtEl>
                                          <p:spTgt spid="384"/>
                                        </p:tgtEl>
                                        <p:attrNameLst>
                                          <p:attrName>style.visibility</p:attrName>
                                        </p:attrNameLst>
                                      </p:cBhvr>
                                      <p:to>
                                        <p:strVal val="visible"/>
                                      </p:to>
                                    </p:set>
                                    <p:animEffect transition="in" filter="fade">
                                      <p:cBhvr>
                                        <p:cTn id="90" dur="500"/>
                                        <p:tgtEl>
                                          <p:spTgt spid="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animBg="1"/>
      <p:bldP spid="366" grpId="0"/>
      <p:bldP spid="367" grpId="0"/>
      <p:bldP spid="367" grpId="1"/>
      <p:bldP spid="372" grpId="0"/>
      <p:bldP spid="373" grpId="0"/>
      <p:bldP spid="373" grpId="1"/>
      <p:bldP spid="378" grpId="0"/>
      <p:bldP spid="379" grpId="0"/>
      <p:bldP spid="379" grpId="1"/>
      <p:bldP spid="384" grpId="0"/>
      <p:bldP spid="385" grpId="0"/>
      <p:bldP spid="385"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6"/>
          <p:cNvSpPr/>
          <p:nvPr/>
        </p:nvSpPr>
        <p:spPr bwMode="auto">
          <a:xfrm>
            <a:off x="2112052" y="4301392"/>
            <a:ext cx="953319" cy="640837"/>
          </a:xfrm>
          <a:custGeom>
            <a:avLst/>
            <a:gdLst>
              <a:gd name="T0" fmla="*/ 0 w 1113"/>
              <a:gd name="T1" fmla="*/ 0 h 757"/>
              <a:gd name="T2" fmla="*/ 1113 w 1113"/>
              <a:gd name="T3" fmla="*/ 0 h 757"/>
              <a:gd name="T4" fmla="*/ 1113 w 1113"/>
              <a:gd name="T5" fmla="*/ 685 h 757"/>
              <a:gd name="T6" fmla="*/ 249 w 1113"/>
              <a:gd name="T7" fmla="*/ 685 h 757"/>
              <a:gd name="T8" fmla="*/ 177 w 1113"/>
              <a:gd name="T9" fmla="*/ 757 h 757"/>
              <a:gd name="T10" fmla="*/ 105 w 1113"/>
              <a:gd name="T11" fmla="*/ 685 h 757"/>
              <a:gd name="T12" fmla="*/ 0 w 1113"/>
              <a:gd name="T13" fmla="*/ 685 h 757"/>
              <a:gd name="T14" fmla="*/ 0 w 1113"/>
              <a:gd name="T15" fmla="*/ 0 h 7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3" h="757">
                <a:moveTo>
                  <a:pt x="0" y="0"/>
                </a:moveTo>
                <a:lnTo>
                  <a:pt x="1113" y="0"/>
                </a:lnTo>
                <a:lnTo>
                  <a:pt x="1113" y="685"/>
                </a:lnTo>
                <a:lnTo>
                  <a:pt x="249" y="685"/>
                </a:lnTo>
                <a:lnTo>
                  <a:pt x="177" y="757"/>
                </a:lnTo>
                <a:lnTo>
                  <a:pt x="105" y="685"/>
                </a:lnTo>
                <a:lnTo>
                  <a:pt x="0" y="685"/>
                </a:lnTo>
                <a:lnTo>
                  <a:pt x="0" y="0"/>
                </a:lnTo>
                <a:close/>
              </a:path>
            </a:pathLst>
          </a:custGeom>
          <a:solidFill>
            <a:schemeClr val="accent3"/>
          </a:solidFill>
          <a:ln w="57150">
            <a:solidFill>
              <a:schemeClr val="bg1"/>
            </a:solidFill>
          </a:ln>
          <a:effectLst>
            <a:innerShdw blurRad="63500" dist="50800" dir="13500000">
              <a:prstClr val="black">
                <a:alpha val="50000"/>
              </a:prstClr>
            </a:innerShdw>
          </a:effectLst>
        </p:spPr>
        <p:txBody>
          <a:bodyPr lIns="68243" tIns="34121" rIns="68243" bIns="34121"/>
          <a:lstStyle/>
          <a:p>
            <a:pPr defTabSz="910590">
              <a:defRPr/>
            </a:pPr>
            <a:endParaRPr lang="zh-CN" altLang="en-US" sz="1505"/>
          </a:p>
        </p:txBody>
      </p:sp>
      <p:sp>
        <p:nvSpPr>
          <p:cNvPr id="38" name="Freeform 8"/>
          <p:cNvSpPr/>
          <p:nvPr/>
        </p:nvSpPr>
        <p:spPr bwMode="auto">
          <a:xfrm>
            <a:off x="1158733" y="810823"/>
            <a:ext cx="2898040" cy="3388797"/>
          </a:xfrm>
          <a:custGeom>
            <a:avLst/>
            <a:gdLst>
              <a:gd name="T0" fmla="*/ 133 w 3381"/>
              <a:gd name="T1" fmla="*/ 2348 h 3999"/>
              <a:gd name="T2" fmla="*/ 0 w 3381"/>
              <a:gd name="T3" fmla="*/ 1703 h 3999"/>
              <a:gd name="T4" fmla="*/ 282 w 3381"/>
              <a:gd name="T5" fmla="*/ 767 h 3999"/>
              <a:gd name="T6" fmla="*/ 1039 w 3381"/>
              <a:gd name="T7" fmla="*/ 133 h 3999"/>
              <a:gd name="T8" fmla="*/ 1689 w 3381"/>
              <a:gd name="T9" fmla="*/ 0 h 3999"/>
              <a:gd name="T10" fmla="*/ 2885 w 3381"/>
              <a:gd name="T11" fmla="*/ 495 h 3999"/>
              <a:gd name="T12" fmla="*/ 3381 w 3381"/>
              <a:gd name="T13" fmla="*/ 1691 h 3999"/>
              <a:gd name="T14" fmla="*/ 3097 w 3381"/>
              <a:gd name="T15" fmla="*/ 2624 h 3999"/>
              <a:gd name="T16" fmla="*/ 2346 w 3381"/>
              <a:gd name="T17" fmla="*/ 3248 h 3999"/>
              <a:gd name="T18" fmla="*/ 2281 w 3381"/>
              <a:gd name="T19" fmla="*/ 3304 h 3999"/>
              <a:gd name="T20" fmla="*/ 2256 w 3381"/>
              <a:gd name="T21" fmla="*/ 3388 h 3999"/>
              <a:gd name="T22" fmla="*/ 2256 w 3381"/>
              <a:gd name="T23" fmla="*/ 3718 h 3999"/>
              <a:gd name="T24" fmla="*/ 1699 w 3381"/>
              <a:gd name="T25" fmla="*/ 3999 h 3999"/>
              <a:gd name="T26" fmla="*/ 1142 w 3381"/>
              <a:gd name="T27" fmla="*/ 3718 h 3999"/>
              <a:gd name="T28" fmla="*/ 1142 w 3381"/>
              <a:gd name="T29" fmla="*/ 3388 h 3999"/>
              <a:gd name="T30" fmla="*/ 1354 w 3381"/>
              <a:gd name="T31" fmla="*/ 2691 h 3999"/>
              <a:gd name="T32" fmla="*/ 1916 w 3381"/>
              <a:gd name="T33" fmla="*/ 2226 h 3999"/>
              <a:gd name="T34" fmla="*/ 2171 w 3381"/>
              <a:gd name="T35" fmla="*/ 2011 h 3999"/>
              <a:gd name="T36" fmla="*/ 2267 w 3381"/>
              <a:gd name="T37" fmla="*/ 1691 h 3999"/>
              <a:gd name="T38" fmla="*/ 2098 w 3381"/>
              <a:gd name="T39" fmla="*/ 1283 h 3999"/>
              <a:gd name="T40" fmla="*/ 1689 w 3381"/>
              <a:gd name="T41" fmla="*/ 1113 h 3999"/>
              <a:gd name="T42" fmla="*/ 1469 w 3381"/>
              <a:gd name="T43" fmla="*/ 1155 h 3999"/>
              <a:gd name="T44" fmla="*/ 1212 w 3381"/>
              <a:gd name="T45" fmla="*/ 1375 h 3999"/>
              <a:gd name="T46" fmla="*/ 1113 w 3381"/>
              <a:gd name="T47" fmla="*/ 1703 h 3999"/>
              <a:gd name="T48" fmla="*/ 1155 w 3381"/>
              <a:gd name="T49" fmla="*/ 1918 h 3999"/>
              <a:gd name="T50" fmla="*/ 133 w 3381"/>
              <a:gd name="T51" fmla="*/ 2348 h 3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81" h="3999">
                <a:moveTo>
                  <a:pt x="133" y="2348"/>
                </a:moveTo>
                <a:cubicBezTo>
                  <a:pt x="42" y="2134"/>
                  <a:pt x="0" y="1915"/>
                  <a:pt x="0" y="1703"/>
                </a:cubicBezTo>
                <a:cubicBezTo>
                  <a:pt x="0" y="1368"/>
                  <a:pt x="102" y="1042"/>
                  <a:pt x="282" y="767"/>
                </a:cubicBezTo>
                <a:cubicBezTo>
                  <a:pt x="461" y="492"/>
                  <a:pt x="721" y="267"/>
                  <a:pt x="1039" y="133"/>
                </a:cubicBezTo>
                <a:cubicBezTo>
                  <a:pt x="1240" y="48"/>
                  <a:pt x="1459" y="0"/>
                  <a:pt x="1689" y="0"/>
                </a:cubicBezTo>
                <a:cubicBezTo>
                  <a:pt x="2156" y="0"/>
                  <a:pt x="2579" y="189"/>
                  <a:pt x="2885" y="495"/>
                </a:cubicBezTo>
                <a:cubicBezTo>
                  <a:pt x="3191" y="802"/>
                  <a:pt x="3381" y="1224"/>
                  <a:pt x="3381" y="1691"/>
                </a:cubicBezTo>
                <a:cubicBezTo>
                  <a:pt x="3381" y="2028"/>
                  <a:pt x="3278" y="2352"/>
                  <a:pt x="3097" y="2624"/>
                </a:cubicBezTo>
                <a:cubicBezTo>
                  <a:pt x="2918" y="2895"/>
                  <a:pt x="2659" y="3115"/>
                  <a:pt x="2346" y="3248"/>
                </a:cubicBezTo>
                <a:cubicBezTo>
                  <a:pt x="2320" y="3259"/>
                  <a:pt x="2298" y="3279"/>
                  <a:pt x="2281" y="3304"/>
                </a:cubicBezTo>
                <a:cubicBezTo>
                  <a:pt x="2265" y="3328"/>
                  <a:pt x="2256" y="3357"/>
                  <a:pt x="2256" y="3388"/>
                </a:cubicBezTo>
                <a:lnTo>
                  <a:pt x="2256" y="3718"/>
                </a:lnTo>
                <a:lnTo>
                  <a:pt x="1699" y="3999"/>
                </a:lnTo>
                <a:lnTo>
                  <a:pt x="1142" y="3718"/>
                </a:lnTo>
                <a:lnTo>
                  <a:pt x="1142" y="3388"/>
                </a:lnTo>
                <a:cubicBezTo>
                  <a:pt x="1142" y="3137"/>
                  <a:pt x="1219" y="2895"/>
                  <a:pt x="1354" y="2691"/>
                </a:cubicBezTo>
                <a:cubicBezTo>
                  <a:pt x="1488" y="2489"/>
                  <a:pt x="1681" y="2325"/>
                  <a:pt x="1916" y="2226"/>
                </a:cubicBezTo>
                <a:cubicBezTo>
                  <a:pt x="2020" y="2181"/>
                  <a:pt x="2108" y="2106"/>
                  <a:pt x="2171" y="2011"/>
                </a:cubicBezTo>
                <a:cubicBezTo>
                  <a:pt x="2232" y="1918"/>
                  <a:pt x="2267" y="1808"/>
                  <a:pt x="2267" y="1691"/>
                </a:cubicBezTo>
                <a:cubicBezTo>
                  <a:pt x="2267" y="1532"/>
                  <a:pt x="2203" y="1387"/>
                  <a:pt x="2098" y="1283"/>
                </a:cubicBezTo>
                <a:cubicBezTo>
                  <a:pt x="1993" y="1178"/>
                  <a:pt x="1849" y="1113"/>
                  <a:pt x="1689" y="1113"/>
                </a:cubicBezTo>
                <a:cubicBezTo>
                  <a:pt x="1606" y="1113"/>
                  <a:pt x="1532" y="1128"/>
                  <a:pt x="1469" y="1155"/>
                </a:cubicBezTo>
                <a:cubicBezTo>
                  <a:pt x="1365" y="1199"/>
                  <a:pt x="1276" y="1278"/>
                  <a:pt x="1212" y="1375"/>
                </a:cubicBezTo>
                <a:cubicBezTo>
                  <a:pt x="1149" y="1472"/>
                  <a:pt x="1113" y="1586"/>
                  <a:pt x="1113" y="1703"/>
                </a:cubicBezTo>
                <a:cubicBezTo>
                  <a:pt x="1113" y="1777"/>
                  <a:pt x="1127" y="1850"/>
                  <a:pt x="1155" y="1918"/>
                </a:cubicBezTo>
                <a:lnTo>
                  <a:pt x="133" y="2348"/>
                </a:lnTo>
                <a:close/>
              </a:path>
            </a:pathLst>
          </a:custGeom>
          <a:solidFill>
            <a:schemeClr val="accent4"/>
          </a:solidFill>
          <a:ln w="57150">
            <a:solidFill>
              <a:schemeClr val="bg1"/>
            </a:solidFill>
          </a:ln>
          <a:effectLst>
            <a:innerShdw blurRad="63500" dist="50800" dir="13500000">
              <a:prstClr val="black">
                <a:alpha val="50000"/>
              </a:prstClr>
            </a:innerShdw>
          </a:effectLst>
        </p:spPr>
        <p:txBody>
          <a:bodyPr lIns="68243" tIns="34121" rIns="68243" bIns="34121"/>
          <a:lstStyle/>
          <a:p>
            <a:pPr defTabSz="910590">
              <a:defRPr/>
            </a:pPr>
            <a:endParaRPr lang="zh-CN" altLang="en-US" sz="1505"/>
          </a:p>
        </p:txBody>
      </p:sp>
      <p:sp>
        <p:nvSpPr>
          <p:cNvPr id="39" name="Freeform 9"/>
          <p:cNvSpPr/>
          <p:nvPr/>
        </p:nvSpPr>
        <p:spPr bwMode="auto">
          <a:xfrm>
            <a:off x="1895444" y="810824"/>
            <a:ext cx="1982807" cy="1224058"/>
          </a:xfrm>
          <a:custGeom>
            <a:avLst/>
            <a:gdLst>
              <a:gd name="T0" fmla="*/ 0 w 2313"/>
              <a:gd name="T1" fmla="*/ 221 h 1445"/>
              <a:gd name="T2" fmla="*/ 179 w 2313"/>
              <a:gd name="T3" fmla="*/ 133 h 1445"/>
              <a:gd name="T4" fmla="*/ 829 w 2313"/>
              <a:gd name="T5" fmla="*/ 0 h 1445"/>
              <a:gd name="T6" fmla="*/ 2025 w 2313"/>
              <a:gd name="T7" fmla="*/ 495 h 1445"/>
              <a:gd name="T8" fmla="*/ 2313 w 2313"/>
              <a:gd name="T9" fmla="*/ 879 h 1445"/>
              <a:gd name="T10" fmla="*/ 1353 w 2313"/>
              <a:gd name="T11" fmla="*/ 1445 h 1445"/>
              <a:gd name="T12" fmla="*/ 1238 w 2313"/>
              <a:gd name="T13" fmla="*/ 1283 h 1445"/>
              <a:gd name="T14" fmla="*/ 829 w 2313"/>
              <a:gd name="T15" fmla="*/ 1113 h 1445"/>
              <a:gd name="T16" fmla="*/ 609 w 2313"/>
              <a:gd name="T17" fmla="*/ 1155 h 1445"/>
              <a:gd name="T18" fmla="*/ 552 w 2313"/>
              <a:gd name="T19" fmla="*/ 1184 h 1445"/>
              <a:gd name="T20" fmla="*/ 0 w 2313"/>
              <a:gd name="T21" fmla="*/ 221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3" h="1445">
                <a:moveTo>
                  <a:pt x="0" y="221"/>
                </a:moveTo>
                <a:cubicBezTo>
                  <a:pt x="57" y="189"/>
                  <a:pt x="117" y="159"/>
                  <a:pt x="179" y="133"/>
                </a:cubicBezTo>
                <a:cubicBezTo>
                  <a:pt x="380" y="48"/>
                  <a:pt x="599" y="0"/>
                  <a:pt x="829" y="0"/>
                </a:cubicBezTo>
                <a:cubicBezTo>
                  <a:pt x="1296" y="0"/>
                  <a:pt x="1719" y="189"/>
                  <a:pt x="2025" y="495"/>
                </a:cubicBezTo>
                <a:cubicBezTo>
                  <a:pt x="2138" y="609"/>
                  <a:pt x="2236" y="738"/>
                  <a:pt x="2313" y="879"/>
                </a:cubicBezTo>
                <a:lnTo>
                  <a:pt x="1353" y="1445"/>
                </a:lnTo>
                <a:cubicBezTo>
                  <a:pt x="1324" y="1385"/>
                  <a:pt x="1285" y="1330"/>
                  <a:pt x="1238" y="1283"/>
                </a:cubicBezTo>
                <a:cubicBezTo>
                  <a:pt x="1133" y="1178"/>
                  <a:pt x="989" y="1113"/>
                  <a:pt x="829" y="1113"/>
                </a:cubicBezTo>
                <a:cubicBezTo>
                  <a:pt x="746" y="1113"/>
                  <a:pt x="672" y="1128"/>
                  <a:pt x="609" y="1155"/>
                </a:cubicBezTo>
                <a:cubicBezTo>
                  <a:pt x="590" y="1163"/>
                  <a:pt x="570" y="1173"/>
                  <a:pt x="552" y="1184"/>
                </a:cubicBezTo>
                <a:lnTo>
                  <a:pt x="0" y="221"/>
                </a:lnTo>
                <a:close/>
              </a:path>
            </a:pathLst>
          </a:custGeom>
          <a:solidFill>
            <a:schemeClr val="accent1"/>
          </a:solidFill>
          <a:ln w="57150">
            <a:solidFill>
              <a:schemeClr val="bg1"/>
            </a:solidFill>
          </a:ln>
          <a:effectLst>
            <a:innerShdw blurRad="63500" dist="50800" dir="13500000">
              <a:prstClr val="black">
                <a:alpha val="50000"/>
              </a:prstClr>
            </a:innerShdw>
          </a:effectLst>
        </p:spPr>
        <p:txBody>
          <a:bodyPr lIns="68243" tIns="34121" rIns="68243" bIns="34121"/>
          <a:lstStyle/>
          <a:p>
            <a:pPr defTabSz="910590">
              <a:defRPr/>
            </a:pPr>
            <a:endParaRPr lang="zh-CN" altLang="en-US" sz="1505"/>
          </a:p>
        </p:txBody>
      </p:sp>
      <p:sp>
        <p:nvSpPr>
          <p:cNvPr id="40" name="Freeform 10"/>
          <p:cNvSpPr/>
          <p:nvPr/>
        </p:nvSpPr>
        <p:spPr bwMode="auto">
          <a:xfrm>
            <a:off x="2940404" y="1504573"/>
            <a:ext cx="1116371" cy="1768477"/>
          </a:xfrm>
          <a:custGeom>
            <a:avLst/>
            <a:gdLst>
              <a:gd name="T0" fmla="*/ 1061 w 1303"/>
              <a:gd name="T1" fmla="*/ 0 h 2087"/>
              <a:gd name="T2" fmla="*/ 1303 w 1303"/>
              <a:gd name="T3" fmla="*/ 872 h 2087"/>
              <a:gd name="T4" fmla="*/ 1019 w 1303"/>
              <a:gd name="T5" fmla="*/ 1805 h 2087"/>
              <a:gd name="T6" fmla="*/ 785 w 1303"/>
              <a:gd name="T7" fmla="*/ 2087 h 2087"/>
              <a:gd name="T8" fmla="*/ 0 w 1303"/>
              <a:gd name="T9" fmla="*/ 1301 h 2087"/>
              <a:gd name="T10" fmla="*/ 93 w 1303"/>
              <a:gd name="T11" fmla="*/ 1192 h 2087"/>
              <a:gd name="T12" fmla="*/ 189 w 1303"/>
              <a:gd name="T13" fmla="*/ 872 h 2087"/>
              <a:gd name="T14" fmla="*/ 101 w 1303"/>
              <a:gd name="T15" fmla="*/ 566 h 2087"/>
              <a:gd name="T16" fmla="*/ 1061 w 1303"/>
              <a:gd name="T17" fmla="*/ 0 h 2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3" h="2087">
                <a:moveTo>
                  <a:pt x="1061" y="0"/>
                </a:moveTo>
                <a:cubicBezTo>
                  <a:pt x="1214" y="255"/>
                  <a:pt x="1303" y="553"/>
                  <a:pt x="1303" y="872"/>
                </a:cubicBezTo>
                <a:cubicBezTo>
                  <a:pt x="1303" y="1209"/>
                  <a:pt x="1200" y="1533"/>
                  <a:pt x="1019" y="1805"/>
                </a:cubicBezTo>
                <a:cubicBezTo>
                  <a:pt x="952" y="1907"/>
                  <a:pt x="874" y="2001"/>
                  <a:pt x="785" y="2087"/>
                </a:cubicBezTo>
                <a:lnTo>
                  <a:pt x="0" y="1301"/>
                </a:lnTo>
                <a:cubicBezTo>
                  <a:pt x="35" y="1269"/>
                  <a:pt x="66" y="1232"/>
                  <a:pt x="93" y="1192"/>
                </a:cubicBezTo>
                <a:cubicBezTo>
                  <a:pt x="154" y="1099"/>
                  <a:pt x="189" y="989"/>
                  <a:pt x="189" y="872"/>
                </a:cubicBezTo>
                <a:cubicBezTo>
                  <a:pt x="189" y="760"/>
                  <a:pt x="157" y="655"/>
                  <a:pt x="101" y="566"/>
                </a:cubicBezTo>
                <a:lnTo>
                  <a:pt x="1061" y="0"/>
                </a:lnTo>
                <a:close/>
              </a:path>
            </a:pathLst>
          </a:custGeom>
          <a:solidFill>
            <a:schemeClr val="accent2"/>
          </a:solidFill>
          <a:ln w="57150">
            <a:solidFill>
              <a:schemeClr val="bg1"/>
            </a:solidFill>
          </a:ln>
          <a:effectLst>
            <a:innerShdw blurRad="63500" dist="50800" dir="13500000">
              <a:prstClr val="black">
                <a:alpha val="50000"/>
              </a:prstClr>
            </a:innerShdw>
          </a:effectLst>
        </p:spPr>
        <p:txBody>
          <a:bodyPr lIns="68243" tIns="34121" rIns="68243" bIns="34121"/>
          <a:lstStyle/>
          <a:p>
            <a:pPr defTabSz="910590">
              <a:defRPr/>
            </a:pPr>
            <a:endParaRPr lang="zh-CN" altLang="en-US" sz="1505"/>
          </a:p>
        </p:txBody>
      </p:sp>
      <p:sp>
        <p:nvSpPr>
          <p:cNvPr id="41" name="Freeform 11"/>
          <p:cNvSpPr/>
          <p:nvPr/>
        </p:nvSpPr>
        <p:spPr bwMode="auto">
          <a:xfrm>
            <a:off x="1144450" y="996606"/>
            <a:ext cx="1224675" cy="1803753"/>
          </a:xfrm>
          <a:custGeom>
            <a:avLst/>
            <a:gdLst>
              <a:gd name="T0" fmla="*/ 149 w 1428"/>
              <a:gd name="T1" fmla="*/ 2129 h 2129"/>
              <a:gd name="T2" fmla="*/ 25 w 1428"/>
              <a:gd name="T3" fmla="*/ 1325 h 2129"/>
              <a:gd name="T4" fmla="*/ 296 w 1428"/>
              <a:gd name="T5" fmla="*/ 552 h 2129"/>
              <a:gd name="T6" fmla="*/ 554 w 1428"/>
              <a:gd name="T7" fmla="*/ 242 h 2129"/>
              <a:gd name="T8" fmla="*/ 880 w 1428"/>
              <a:gd name="T9" fmla="*/ 0 h 2129"/>
              <a:gd name="T10" fmla="*/ 1428 w 1428"/>
              <a:gd name="T11" fmla="*/ 965 h 2129"/>
              <a:gd name="T12" fmla="*/ 1319 w 1428"/>
              <a:gd name="T13" fmla="*/ 1046 h 2129"/>
              <a:gd name="T14" fmla="*/ 1227 w 1428"/>
              <a:gd name="T15" fmla="*/ 1157 h 2129"/>
              <a:gd name="T16" fmla="*/ 1130 w 1428"/>
              <a:gd name="T17" fmla="*/ 1429 h 2129"/>
              <a:gd name="T18" fmla="*/ 1171 w 1428"/>
              <a:gd name="T19" fmla="*/ 1699 h 2129"/>
              <a:gd name="T20" fmla="*/ 149 w 1428"/>
              <a:gd name="T21" fmla="*/ 2129 h 2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8" h="2129">
                <a:moveTo>
                  <a:pt x="149" y="2129"/>
                </a:moveTo>
                <a:cubicBezTo>
                  <a:pt x="37" y="1865"/>
                  <a:pt x="0" y="1590"/>
                  <a:pt x="25" y="1325"/>
                </a:cubicBezTo>
                <a:cubicBezTo>
                  <a:pt x="52" y="1048"/>
                  <a:pt x="147" y="782"/>
                  <a:pt x="296" y="552"/>
                </a:cubicBezTo>
                <a:cubicBezTo>
                  <a:pt x="370" y="438"/>
                  <a:pt x="457" y="334"/>
                  <a:pt x="554" y="242"/>
                </a:cubicBezTo>
                <a:cubicBezTo>
                  <a:pt x="651" y="149"/>
                  <a:pt x="761" y="68"/>
                  <a:pt x="880" y="0"/>
                </a:cubicBezTo>
                <a:lnTo>
                  <a:pt x="1428" y="965"/>
                </a:lnTo>
                <a:cubicBezTo>
                  <a:pt x="1389" y="987"/>
                  <a:pt x="1353" y="1015"/>
                  <a:pt x="1319" y="1046"/>
                </a:cubicBezTo>
                <a:cubicBezTo>
                  <a:pt x="1283" y="1080"/>
                  <a:pt x="1252" y="1117"/>
                  <a:pt x="1227" y="1157"/>
                </a:cubicBezTo>
                <a:cubicBezTo>
                  <a:pt x="1173" y="1239"/>
                  <a:pt x="1139" y="1333"/>
                  <a:pt x="1130" y="1429"/>
                </a:cubicBezTo>
                <a:cubicBezTo>
                  <a:pt x="1122" y="1519"/>
                  <a:pt x="1134" y="1611"/>
                  <a:pt x="1171" y="1699"/>
                </a:cubicBezTo>
                <a:lnTo>
                  <a:pt x="149" y="2129"/>
                </a:lnTo>
                <a:close/>
              </a:path>
            </a:pathLst>
          </a:custGeom>
          <a:solidFill>
            <a:schemeClr val="accent1"/>
          </a:solidFill>
          <a:ln w="57150">
            <a:solidFill>
              <a:schemeClr val="bg1"/>
            </a:solidFill>
          </a:ln>
          <a:effectLst>
            <a:innerShdw blurRad="63500" dist="50800" dir="13500000">
              <a:prstClr val="black">
                <a:alpha val="50000"/>
              </a:prstClr>
            </a:innerShdw>
          </a:effectLst>
        </p:spPr>
        <p:txBody>
          <a:bodyPr lIns="68243" tIns="34121" rIns="68243" bIns="34121"/>
          <a:lstStyle/>
          <a:p>
            <a:pPr defTabSz="910590">
              <a:defRPr/>
            </a:pPr>
            <a:endParaRPr lang="zh-CN" altLang="en-US" sz="1505"/>
          </a:p>
        </p:txBody>
      </p:sp>
      <p:grpSp>
        <p:nvGrpSpPr>
          <p:cNvPr id="42" name="组合 41"/>
          <p:cNvGrpSpPr/>
          <p:nvPr/>
        </p:nvGrpSpPr>
        <p:grpSpPr bwMode="auto">
          <a:xfrm>
            <a:off x="1248267" y="1493703"/>
            <a:ext cx="864530" cy="1172371"/>
            <a:chOff x="1681435" y="1637023"/>
            <a:chExt cx="1152128" cy="1584224"/>
          </a:xfrm>
        </p:grpSpPr>
        <p:sp>
          <p:nvSpPr>
            <p:cNvPr id="43" name="TextBox 42"/>
            <p:cNvSpPr txBox="1"/>
            <p:nvPr/>
          </p:nvSpPr>
          <p:spPr>
            <a:xfrm>
              <a:off x="2007772" y="1637023"/>
              <a:ext cx="478951" cy="672542"/>
            </a:xfrm>
            <a:prstGeom prst="rect">
              <a:avLst/>
            </a:prstGeom>
            <a:noFill/>
          </p:spPr>
          <p:txBody>
            <a:bodyPr wrap="none">
              <a:spAutoFit/>
            </a:bodyPr>
            <a:lstStyle/>
            <a:p>
              <a:pPr defTabSz="910590">
                <a:defRPr/>
              </a:pPr>
              <a:r>
                <a:rPr lang="en-US" altLang="zh-CN" sz="2635" b="1" dirty="0">
                  <a:solidFill>
                    <a:srgbClr val="F8F8F8"/>
                  </a:solidFill>
                  <a:latin typeface="+mj-ea"/>
                  <a:ea typeface="+mj-ea"/>
                </a:rPr>
                <a:t>1</a:t>
              </a:r>
              <a:endParaRPr lang="zh-CN" altLang="en-US" sz="2635" b="1" dirty="0">
                <a:solidFill>
                  <a:srgbClr val="F8F8F8"/>
                </a:solidFill>
                <a:latin typeface="+mj-ea"/>
                <a:ea typeface="+mj-ea"/>
              </a:endParaRPr>
            </a:p>
          </p:txBody>
        </p:sp>
        <p:sp>
          <p:nvSpPr>
            <p:cNvPr id="44" name="TextBox 43"/>
            <p:cNvSpPr txBox="1"/>
            <p:nvPr/>
          </p:nvSpPr>
          <p:spPr>
            <a:xfrm>
              <a:off x="1681435" y="2157586"/>
              <a:ext cx="1152128" cy="1063661"/>
            </a:xfrm>
            <a:prstGeom prst="rect">
              <a:avLst/>
            </a:prstGeom>
            <a:noFill/>
          </p:spPr>
          <p:txBody>
            <a:bodyPr>
              <a:spAutoFit/>
            </a:bodyPr>
            <a:lstStyle/>
            <a:p>
              <a:pPr algn="ctr" defTabSz="910590">
                <a:defRPr/>
              </a:pPr>
              <a:r>
                <a:rPr lang="zh-CN" altLang="en-US" sz="1505" dirty="0">
                  <a:solidFill>
                    <a:srgbClr val="F8F8F8"/>
                  </a:solidFill>
                  <a:latin typeface="+mn-ea"/>
                </a:rPr>
                <a:t>请输入您的文字</a:t>
              </a:r>
            </a:p>
          </p:txBody>
        </p:sp>
      </p:grpSp>
      <p:grpSp>
        <p:nvGrpSpPr>
          <p:cNvPr id="45" name="组合 44"/>
          <p:cNvGrpSpPr/>
          <p:nvPr/>
        </p:nvGrpSpPr>
        <p:grpSpPr bwMode="auto">
          <a:xfrm>
            <a:off x="2477123" y="888980"/>
            <a:ext cx="863036" cy="899355"/>
            <a:chOff x="3362324" y="871906"/>
            <a:chExt cx="1152128" cy="1215344"/>
          </a:xfrm>
        </p:grpSpPr>
        <p:sp>
          <p:nvSpPr>
            <p:cNvPr id="46" name="TextBox 45"/>
            <p:cNvSpPr txBox="1"/>
            <p:nvPr/>
          </p:nvSpPr>
          <p:spPr>
            <a:xfrm>
              <a:off x="3615473" y="871906"/>
              <a:ext cx="445541" cy="594151"/>
            </a:xfrm>
            <a:prstGeom prst="rect">
              <a:avLst/>
            </a:prstGeom>
            <a:noFill/>
          </p:spPr>
          <p:txBody>
            <a:bodyPr wrap="none">
              <a:spAutoFit/>
            </a:bodyPr>
            <a:lstStyle/>
            <a:p>
              <a:pPr defTabSz="910590">
                <a:defRPr/>
              </a:pPr>
              <a:r>
                <a:rPr lang="en-US" altLang="zh-CN" sz="2255" b="1" dirty="0">
                  <a:solidFill>
                    <a:srgbClr val="F8F8F8"/>
                  </a:solidFill>
                  <a:latin typeface="+mj-ea"/>
                  <a:ea typeface="+mj-ea"/>
                </a:rPr>
                <a:t>2</a:t>
              </a:r>
              <a:endParaRPr lang="zh-CN" altLang="en-US" sz="2255" b="1" dirty="0">
                <a:solidFill>
                  <a:srgbClr val="F8F8F8"/>
                </a:solidFill>
                <a:latin typeface="+mj-ea"/>
                <a:ea typeface="+mj-ea"/>
              </a:endParaRPr>
            </a:p>
          </p:txBody>
        </p:sp>
        <p:sp>
          <p:nvSpPr>
            <p:cNvPr id="47" name="TextBox 46"/>
            <p:cNvSpPr txBox="1"/>
            <p:nvPr/>
          </p:nvSpPr>
          <p:spPr>
            <a:xfrm>
              <a:off x="3362324" y="1414683"/>
              <a:ext cx="1152128" cy="672567"/>
            </a:xfrm>
            <a:prstGeom prst="rect">
              <a:avLst/>
            </a:prstGeom>
            <a:noFill/>
          </p:spPr>
          <p:txBody>
            <a:bodyPr>
              <a:spAutoFit/>
            </a:bodyPr>
            <a:lstStyle/>
            <a:p>
              <a:pPr algn="ctr" defTabSz="910590">
                <a:defRPr/>
              </a:pPr>
              <a:r>
                <a:rPr lang="zh-CN" altLang="en-US" sz="1315" dirty="0">
                  <a:solidFill>
                    <a:srgbClr val="F8F8F8"/>
                  </a:solidFill>
                  <a:latin typeface="+mn-ea"/>
                </a:rPr>
                <a:t>请输入您的文字</a:t>
              </a:r>
            </a:p>
          </p:txBody>
        </p:sp>
      </p:grpSp>
      <p:grpSp>
        <p:nvGrpSpPr>
          <p:cNvPr id="48" name="组合 47"/>
          <p:cNvGrpSpPr/>
          <p:nvPr/>
        </p:nvGrpSpPr>
        <p:grpSpPr bwMode="auto">
          <a:xfrm>
            <a:off x="3089311" y="1886400"/>
            <a:ext cx="864529" cy="1241054"/>
            <a:chOff x="4138032" y="2168050"/>
            <a:chExt cx="1152128" cy="1674869"/>
          </a:xfrm>
        </p:grpSpPr>
        <p:sp>
          <p:nvSpPr>
            <p:cNvPr id="49" name="TextBox 48"/>
            <p:cNvSpPr txBox="1"/>
            <p:nvPr/>
          </p:nvSpPr>
          <p:spPr>
            <a:xfrm>
              <a:off x="4464368" y="2168050"/>
              <a:ext cx="478952" cy="671673"/>
            </a:xfrm>
            <a:prstGeom prst="rect">
              <a:avLst/>
            </a:prstGeom>
            <a:noFill/>
          </p:spPr>
          <p:txBody>
            <a:bodyPr wrap="none">
              <a:spAutoFit/>
            </a:bodyPr>
            <a:lstStyle/>
            <a:p>
              <a:pPr defTabSz="910590">
                <a:defRPr/>
              </a:pPr>
              <a:r>
                <a:rPr lang="en-US" altLang="zh-CN" sz="2635" b="1" dirty="0">
                  <a:solidFill>
                    <a:srgbClr val="F8F8F8"/>
                  </a:solidFill>
                  <a:latin typeface="+mj-ea"/>
                  <a:ea typeface="+mj-ea"/>
                </a:rPr>
                <a:t>3</a:t>
              </a:r>
              <a:endParaRPr lang="zh-CN" altLang="en-US" sz="2635" b="1" dirty="0">
                <a:solidFill>
                  <a:srgbClr val="F8F8F8"/>
                </a:solidFill>
                <a:latin typeface="+mj-ea"/>
                <a:ea typeface="+mj-ea"/>
              </a:endParaRPr>
            </a:p>
          </p:txBody>
        </p:sp>
        <p:sp>
          <p:nvSpPr>
            <p:cNvPr id="50" name="TextBox 49"/>
            <p:cNvSpPr txBox="1"/>
            <p:nvPr/>
          </p:nvSpPr>
          <p:spPr>
            <a:xfrm>
              <a:off x="4138032" y="2780633"/>
              <a:ext cx="1152128" cy="1062286"/>
            </a:xfrm>
            <a:prstGeom prst="rect">
              <a:avLst/>
            </a:prstGeom>
            <a:noFill/>
          </p:spPr>
          <p:txBody>
            <a:bodyPr>
              <a:spAutoFit/>
            </a:bodyPr>
            <a:lstStyle/>
            <a:p>
              <a:pPr algn="ctr" defTabSz="910590">
                <a:defRPr/>
              </a:pPr>
              <a:r>
                <a:rPr lang="zh-CN" altLang="en-US" sz="1505" dirty="0">
                  <a:solidFill>
                    <a:srgbClr val="F8F8F8"/>
                  </a:solidFill>
                  <a:latin typeface="+mn-ea"/>
                </a:rPr>
                <a:t>请输入您的文字</a:t>
              </a:r>
            </a:p>
          </p:txBody>
        </p:sp>
      </p:grpSp>
      <p:grpSp>
        <p:nvGrpSpPr>
          <p:cNvPr id="51" name="组合 50"/>
          <p:cNvGrpSpPr/>
          <p:nvPr/>
        </p:nvGrpSpPr>
        <p:grpSpPr bwMode="auto">
          <a:xfrm>
            <a:off x="2184467" y="2997295"/>
            <a:ext cx="864529" cy="1166397"/>
            <a:chOff x="2930276" y="3668024"/>
            <a:chExt cx="1152128" cy="1574536"/>
          </a:xfrm>
        </p:grpSpPr>
        <p:sp>
          <p:nvSpPr>
            <p:cNvPr id="52" name="TextBox 51"/>
            <p:cNvSpPr txBox="1"/>
            <p:nvPr/>
          </p:nvSpPr>
          <p:spPr>
            <a:xfrm>
              <a:off x="3256612" y="3668024"/>
              <a:ext cx="478952" cy="671852"/>
            </a:xfrm>
            <a:prstGeom prst="rect">
              <a:avLst/>
            </a:prstGeom>
            <a:noFill/>
          </p:spPr>
          <p:txBody>
            <a:bodyPr wrap="none">
              <a:spAutoFit/>
            </a:bodyPr>
            <a:lstStyle/>
            <a:p>
              <a:pPr defTabSz="910590">
                <a:defRPr/>
              </a:pPr>
              <a:r>
                <a:rPr lang="en-US" altLang="zh-CN" sz="2635" b="1" dirty="0">
                  <a:solidFill>
                    <a:srgbClr val="F8F8F8"/>
                  </a:solidFill>
                  <a:latin typeface="+mj-ea"/>
                  <a:ea typeface="+mj-ea"/>
                </a:rPr>
                <a:t>4</a:t>
              </a:r>
              <a:endParaRPr lang="zh-CN" altLang="en-US" sz="2635" b="1" dirty="0">
                <a:solidFill>
                  <a:srgbClr val="F8F8F8"/>
                </a:solidFill>
                <a:latin typeface="+mj-ea"/>
                <a:ea typeface="+mj-ea"/>
              </a:endParaRPr>
            </a:p>
          </p:txBody>
        </p:sp>
        <p:sp>
          <p:nvSpPr>
            <p:cNvPr id="53" name="TextBox 52"/>
            <p:cNvSpPr txBox="1"/>
            <p:nvPr/>
          </p:nvSpPr>
          <p:spPr>
            <a:xfrm>
              <a:off x="2930276" y="4179990"/>
              <a:ext cx="1152128" cy="1062570"/>
            </a:xfrm>
            <a:prstGeom prst="rect">
              <a:avLst/>
            </a:prstGeom>
            <a:noFill/>
          </p:spPr>
          <p:txBody>
            <a:bodyPr>
              <a:spAutoFit/>
            </a:bodyPr>
            <a:lstStyle/>
            <a:p>
              <a:pPr algn="ctr" defTabSz="910590">
                <a:defRPr/>
              </a:pPr>
              <a:r>
                <a:rPr lang="zh-CN" altLang="en-US" sz="1505" dirty="0">
                  <a:solidFill>
                    <a:srgbClr val="F8F8F8"/>
                  </a:solidFill>
                  <a:latin typeface="+mn-ea"/>
                </a:rPr>
                <a:t>请输入您的文字</a:t>
              </a:r>
            </a:p>
          </p:txBody>
        </p:sp>
      </p:grpSp>
      <p:sp>
        <p:nvSpPr>
          <p:cNvPr id="54" name="TextBox 53"/>
          <p:cNvSpPr txBox="1"/>
          <p:nvPr/>
        </p:nvSpPr>
        <p:spPr>
          <a:xfrm>
            <a:off x="2144152" y="4438178"/>
            <a:ext cx="863036" cy="300510"/>
          </a:xfrm>
          <a:prstGeom prst="rect">
            <a:avLst/>
          </a:prstGeom>
          <a:noFill/>
        </p:spPr>
        <p:txBody>
          <a:bodyPr lIns="68243" tIns="34121" rIns="68243" bIns="34121">
            <a:spAutoFit/>
          </a:bodyPr>
          <a:lstStyle/>
          <a:p>
            <a:pPr algn="ctr" defTabSz="910590">
              <a:defRPr/>
            </a:pPr>
            <a:r>
              <a:rPr lang="zh-CN" altLang="en-US" sz="1505" b="1" dirty="0">
                <a:solidFill>
                  <a:srgbClr val="F8F8F8"/>
                </a:solidFill>
                <a:latin typeface="+mn-ea"/>
              </a:rPr>
              <a:t>标题</a:t>
            </a:r>
          </a:p>
        </p:txBody>
      </p:sp>
      <p:sp>
        <p:nvSpPr>
          <p:cNvPr id="55" name="TextBox 54"/>
          <p:cNvSpPr txBox="1"/>
          <p:nvPr/>
        </p:nvSpPr>
        <p:spPr>
          <a:xfrm>
            <a:off x="5409653" y="1109965"/>
            <a:ext cx="3022119" cy="763714"/>
          </a:xfrm>
          <a:prstGeom prst="rect">
            <a:avLst/>
          </a:prstGeom>
          <a:noFill/>
        </p:spPr>
        <p:txBody>
          <a:bodyPr lIns="68243" tIns="34121" rIns="68243" bIns="34121">
            <a:spAutoFit/>
          </a:bodyPr>
          <a:lstStyle/>
          <a:p>
            <a:pPr defTabSz="910590">
              <a:lnSpc>
                <a:spcPct val="150000"/>
              </a:lnSpc>
              <a:defRPr/>
            </a:pPr>
            <a:r>
              <a:rPr lang="zh-CN" altLang="en-US" sz="1505" dirty="0">
                <a:solidFill>
                  <a:schemeClr val="accent6"/>
                </a:solidFill>
                <a:latin typeface="+mn-ea"/>
              </a:rPr>
              <a:t>请输入您的文字请输入您的文字</a:t>
            </a:r>
            <a:endParaRPr lang="en-US" altLang="zh-CN" sz="1505" dirty="0">
              <a:solidFill>
                <a:schemeClr val="accent6"/>
              </a:solidFill>
              <a:latin typeface="+mn-ea"/>
            </a:endParaRPr>
          </a:p>
          <a:p>
            <a:pPr defTabSz="910590">
              <a:lnSpc>
                <a:spcPct val="150000"/>
              </a:lnSpc>
              <a:defRPr/>
            </a:pPr>
            <a:r>
              <a:rPr lang="zh-CN" altLang="en-US" sz="1505" dirty="0">
                <a:solidFill>
                  <a:schemeClr val="accent6"/>
                </a:solidFill>
                <a:latin typeface="+mn-ea"/>
              </a:rPr>
              <a:t>请输入您的文字请输入您的文字</a:t>
            </a:r>
          </a:p>
        </p:txBody>
      </p:sp>
      <p:grpSp>
        <p:nvGrpSpPr>
          <p:cNvPr id="56" name="组合 55"/>
          <p:cNvGrpSpPr/>
          <p:nvPr/>
        </p:nvGrpSpPr>
        <p:grpSpPr>
          <a:xfrm>
            <a:off x="4508849" y="1110551"/>
            <a:ext cx="721283" cy="712608"/>
            <a:chOff x="6409426" y="1173624"/>
            <a:chExt cx="962086" cy="962084"/>
          </a:xfrm>
          <a:solidFill>
            <a:schemeClr val="bg2"/>
          </a:solidFill>
        </p:grpSpPr>
        <p:sp>
          <p:nvSpPr>
            <p:cNvPr id="57" name="椭圆 56"/>
            <p:cNvSpPr/>
            <p:nvPr/>
          </p:nvSpPr>
          <p:spPr bwMode="auto">
            <a:xfrm>
              <a:off x="6409426" y="1173624"/>
              <a:ext cx="962086" cy="962084"/>
            </a:xfrm>
            <a:prstGeom prst="ellipse">
              <a:avLst/>
            </a:prstGeom>
            <a:solidFill>
              <a:schemeClr val="accent1"/>
            </a:solidFill>
            <a:ln w="57150">
              <a:solidFill>
                <a:schemeClr val="bg1"/>
              </a:solidFill>
            </a:ln>
            <a:effectLst>
              <a:innerShdw blurRad="63500" dist="50800" dir="13500000">
                <a:prstClr val="black">
                  <a:alpha val="50000"/>
                </a:prstClr>
              </a:innerShdw>
            </a:effectLst>
          </p:spPr>
          <p:txBody>
            <a:bodyPr/>
            <a:lstStyle/>
            <a:p>
              <a:pPr defTabSz="910590">
                <a:defRPr/>
              </a:pPr>
              <a:endParaRPr lang="zh-CN" altLang="en-US" sz="1505"/>
            </a:p>
          </p:txBody>
        </p:sp>
        <p:sp>
          <p:nvSpPr>
            <p:cNvPr id="58" name="TextBox 57"/>
            <p:cNvSpPr txBox="1"/>
            <p:nvPr/>
          </p:nvSpPr>
          <p:spPr>
            <a:xfrm>
              <a:off x="6653352" y="1318965"/>
              <a:ext cx="479379" cy="671939"/>
            </a:xfrm>
            <a:prstGeom prst="rect">
              <a:avLst/>
            </a:prstGeom>
            <a:noFill/>
          </p:spPr>
          <p:txBody>
            <a:bodyPr wrap="none">
              <a:spAutoFit/>
            </a:bodyPr>
            <a:lstStyle/>
            <a:p>
              <a:pPr defTabSz="910590">
                <a:defRPr/>
              </a:pPr>
              <a:r>
                <a:rPr lang="en-US" altLang="zh-CN" sz="2635" b="1" dirty="0">
                  <a:solidFill>
                    <a:srgbClr val="F8F8F8"/>
                  </a:solidFill>
                  <a:latin typeface="+mj-ea"/>
                  <a:ea typeface="+mj-ea"/>
                </a:rPr>
                <a:t>1</a:t>
              </a:r>
              <a:endParaRPr lang="zh-CN" altLang="en-US" sz="2635" b="1" dirty="0">
                <a:solidFill>
                  <a:srgbClr val="F8F8F8"/>
                </a:solidFill>
                <a:latin typeface="+mj-ea"/>
                <a:ea typeface="+mj-ea"/>
              </a:endParaRPr>
            </a:p>
          </p:txBody>
        </p:sp>
      </p:grpSp>
      <p:grpSp>
        <p:nvGrpSpPr>
          <p:cNvPr id="59" name="组合 58"/>
          <p:cNvGrpSpPr/>
          <p:nvPr/>
        </p:nvGrpSpPr>
        <p:grpSpPr>
          <a:xfrm>
            <a:off x="4508849" y="2015147"/>
            <a:ext cx="721283" cy="712608"/>
            <a:chOff x="6409426" y="2394908"/>
            <a:chExt cx="962086" cy="962084"/>
          </a:xfrm>
          <a:solidFill>
            <a:schemeClr val="accent1"/>
          </a:solidFill>
        </p:grpSpPr>
        <p:sp>
          <p:nvSpPr>
            <p:cNvPr id="60" name="椭圆 59"/>
            <p:cNvSpPr/>
            <p:nvPr/>
          </p:nvSpPr>
          <p:spPr bwMode="auto">
            <a:xfrm>
              <a:off x="6409426" y="2394908"/>
              <a:ext cx="962086" cy="962084"/>
            </a:xfrm>
            <a:prstGeom prst="ellipse">
              <a:avLst/>
            </a:prstGeom>
            <a:solidFill>
              <a:schemeClr val="accent1"/>
            </a:solidFill>
            <a:ln w="57150">
              <a:solidFill>
                <a:schemeClr val="bg1"/>
              </a:solidFill>
            </a:ln>
            <a:effectLst>
              <a:innerShdw blurRad="63500" dist="50800" dir="13500000">
                <a:prstClr val="black">
                  <a:alpha val="50000"/>
                </a:prstClr>
              </a:innerShdw>
            </a:effectLst>
          </p:spPr>
          <p:txBody>
            <a:bodyPr/>
            <a:lstStyle/>
            <a:p>
              <a:pPr defTabSz="910590">
                <a:defRPr/>
              </a:pPr>
              <a:endParaRPr lang="zh-CN" altLang="en-US" sz="1505"/>
            </a:p>
          </p:txBody>
        </p:sp>
        <p:sp>
          <p:nvSpPr>
            <p:cNvPr id="61" name="TextBox 60"/>
            <p:cNvSpPr txBox="1"/>
            <p:nvPr/>
          </p:nvSpPr>
          <p:spPr>
            <a:xfrm>
              <a:off x="6635866" y="2536283"/>
              <a:ext cx="479379" cy="671939"/>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defTabSz="910590">
                <a:defRPr/>
              </a:pPr>
              <a:r>
                <a:rPr lang="en-US" altLang="zh-CN" sz="2635" dirty="0"/>
                <a:t>2</a:t>
              </a:r>
              <a:endParaRPr lang="zh-CN" altLang="en-US" sz="2635" dirty="0"/>
            </a:p>
          </p:txBody>
        </p:sp>
      </p:grpSp>
      <p:grpSp>
        <p:nvGrpSpPr>
          <p:cNvPr id="62" name="组合 61"/>
          <p:cNvGrpSpPr/>
          <p:nvPr/>
        </p:nvGrpSpPr>
        <p:grpSpPr>
          <a:xfrm>
            <a:off x="4508846" y="2884123"/>
            <a:ext cx="721283" cy="712608"/>
            <a:chOff x="6409429" y="3568104"/>
            <a:chExt cx="962087" cy="962084"/>
          </a:xfrm>
          <a:solidFill>
            <a:schemeClr val="accent2"/>
          </a:solidFill>
        </p:grpSpPr>
        <p:sp>
          <p:nvSpPr>
            <p:cNvPr id="63" name="椭圆 62"/>
            <p:cNvSpPr/>
            <p:nvPr/>
          </p:nvSpPr>
          <p:spPr bwMode="auto">
            <a:xfrm>
              <a:off x="6409429" y="3568104"/>
              <a:ext cx="962087"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defTabSz="910590">
                <a:defRPr/>
              </a:pPr>
              <a:endParaRPr lang="zh-CN" altLang="en-US" sz="1505"/>
            </a:p>
          </p:txBody>
        </p:sp>
        <p:sp>
          <p:nvSpPr>
            <p:cNvPr id="64" name="TextBox 63"/>
            <p:cNvSpPr txBox="1"/>
            <p:nvPr/>
          </p:nvSpPr>
          <p:spPr>
            <a:xfrm>
              <a:off x="6635870" y="3702117"/>
              <a:ext cx="479380" cy="671939"/>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defTabSz="910590">
                <a:defRPr/>
              </a:pPr>
              <a:r>
                <a:rPr lang="en-US" altLang="zh-CN" sz="2635" dirty="0"/>
                <a:t>3</a:t>
              </a:r>
              <a:endParaRPr lang="zh-CN" altLang="en-US" sz="2635" dirty="0"/>
            </a:p>
          </p:txBody>
        </p:sp>
      </p:grpSp>
      <p:grpSp>
        <p:nvGrpSpPr>
          <p:cNvPr id="65" name="组合 64"/>
          <p:cNvGrpSpPr/>
          <p:nvPr/>
        </p:nvGrpSpPr>
        <p:grpSpPr>
          <a:xfrm>
            <a:off x="4508849" y="3847805"/>
            <a:ext cx="721283" cy="712608"/>
            <a:chOff x="6409426" y="4869160"/>
            <a:chExt cx="962086" cy="962084"/>
          </a:xfrm>
          <a:solidFill>
            <a:srgbClr val="7030A0"/>
          </a:solidFill>
        </p:grpSpPr>
        <p:sp>
          <p:nvSpPr>
            <p:cNvPr id="66" name="椭圆 65"/>
            <p:cNvSpPr/>
            <p:nvPr/>
          </p:nvSpPr>
          <p:spPr bwMode="auto">
            <a:xfrm>
              <a:off x="6409426" y="4869160"/>
              <a:ext cx="962086" cy="962084"/>
            </a:xfrm>
            <a:prstGeom prst="ellipse">
              <a:avLst/>
            </a:prstGeom>
            <a:solidFill>
              <a:schemeClr val="accent4"/>
            </a:solidFill>
            <a:ln w="57150">
              <a:solidFill>
                <a:schemeClr val="bg1"/>
              </a:solidFill>
            </a:ln>
            <a:effectLst>
              <a:innerShdw blurRad="63500" dist="50800" dir="13500000">
                <a:prstClr val="black">
                  <a:alpha val="50000"/>
                </a:prstClr>
              </a:innerShdw>
            </a:effectLst>
          </p:spPr>
          <p:txBody>
            <a:bodyPr/>
            <a:lstStyle/>
            <a:p>
              <a:pPr defTabSz="910590">
                <a:defRPr/>
              </a:pPr>
              <a:endParaRPr lang="zh-CN" altLang="en-US" sz="1505"/>
            </a:p>
          </p:txBody>
        </p:sp>
        <p:sp>
          <p:nvSpPr>
            <p:cNvPr id="67" name="TextBox 66"/>
            <p:cNvSpPr txBox="1"/>
            <p:nvPr/>
          </p:nvSpPr>
          <p:spPr>
            <a:xfrm>
              <a:off x="6616830" y="5005505"/>
              <a:ext cx="479379" cy="671939"/>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defTabSz="910590">
                <a:defRPr/>
              </a:pPr>
              <a:r>
                <a:rPr lang="en-US" altLang="zh-CN" sz="2635" dirty="0"/>
                <a:t>4</a:t>
              </a:r>
              <a:endParaRPr lang="zh-CN" altLang="en-US" sz="2635" dirty="0"/>
            </a:p>
          </p:txBody>
        </p:sp>
      </p:grpSp>
      <p:sp>
        <p:nvSpPr>
          <p:cNvPr id="68" name="TextBox 67"/>
          <p:cNvSpPr txBox="1"/>
          <p:nvPr/>
        </p:nvSpPr>
        <p:spPr>
          <a:xfrm>
            <a:off x="5409653" y="1989426"/>
            <a:ext cx="3022119" cy="763714"/>
          </a:xfrm>
          <a:prstGeom prst="rect">
            <a:avLst/>
          </a:prstGeom>
          <a:noFill/>
        </p:spPr>
        <p:txBody>
          <a:bodyPr lIns="68243" tIns="34121" rIns="68243" bIns="34121">
            <a:spAutoFit/>
          </a:bodyPr>
          <a:lstStyle/>
          <a:p>
            <a:pPr defTabSz="910590">
              <a:lnSpc>
                <a:spcPct val="150000"/>
              </a:lnSpc>
              <a:defRPr/>
            </a:pPr>
            <a:r>
              <a:rPr lang="zh-CN" altLang="en-US" sz="1505" dirty="0">
                <a:solidFill>
                  <a:schemeClr val="accent6"/>
                </a:solidFill>
                <a:latin typeface="+mn-ea"/>
              </a:rPr>
              <a:t>请输入您的文字请输入您的文字</a:t>
            </a:r>
            <a:endParaRPr lang="en-US" altLang="zh-CN" sz="1505" dirty="0">
              <a:solidFill>
                <a:schemeClr val="accent6"/>
              </a:solidFill>
              <a:latin typeface="+mn-ea"/>
            </a:endParaRPr>
          </a:p>
          <a:p>
            <a:pPr defTabSz="910590">
              <a:lnSpc>
                <a:spcPct val="150000"/>
              </a:lnSpc>
              <a:defRPr/>
            </a:pPr>
            <a:r>
              <a:rPr lang="zh-CN" altLang="en-US" sz="1505" dirty="0">
                <a:solidFill>
                  <a:schemeClr val="accent6"/>
                </a:solidFill>
                <a:latin typeface="+mn-ea"/>
              </a:rPr>
              <a:t>请输入您的文字请输入您的文字</a:t>
            </a:r>
          </a:p>
        </p:txBody>
      </p:sp>
      <p:sp>
        <p:nvSpPr>
          <p:cNvPr id="69" name="TextBox 68"/>
          <p:cNvSpPr txBox="1"/>
          <p:nvPr/>
        </p:nvSpPr>
        <p:spPr>
          <a:xfrm>
            <a:off x="5409653" y="2868886"/>
            <a:ext cx="3022119" cy="763714"/>
          </a:xfrm>
          <a:prstGeom prst="rect">
            <a:avLst/>
          </a:prstGeom>
          <a:noFill/>
        </p:spPr>
        <p:txBody>
          <a:bodyPr lIns="68243" tIns="34121" rIns="68243" bIns="34121">
            <a:spAutoFit/>
          </a:bodyPr>
          <a:lstStyle/>
          <a:p>
            <a:pPr defTabSz="910590">
              <a:lnSpc>
                <a:spcPct val="150000"/>
              </a:lnSpc>
              <a:defRPr/>
            </a:pPr>
            <a:r>
              <a:rPr lang="zh-CN" altLang="en-US" sz="1505" dirty="0">
                <a:solidFill>
                  <a:schemeClr val="accent6"/>
                </a:solidFill>
                <a:latin typeface="+mn-ea"/>
              </a:rPr>
              <a:t>请输入您的文字请输入您的文字</a:t>
            </a:r>
            <a:endParaRPr lang="en-US" altLang="zh-CN" sz="1505" dirty="0">
              <a:solidFill>
                <a:schemeClr val="accent6"/>
              </a:solidFill>
              <a:latin typeface="+mn-ea"/>
            </a:endParaRPr>
          </a:p>
          <a:p>
            <a:pPr defTabSz="910590">
              <a:lnSpc>
                <a:spcPct val="150000"/>
              </a:lnSpc>
              <a:defRPr/>
            </a:pPr>
            <a:r>
              <a:rPr lang="zh-CN" altLang="en-US" sz="1505" dirty="0">
                <a:solidFill>
                  <a:schemeClr val="accent6"/>
                </a:solidFill>
                <a:latin typeface="+mn-ea"/>
              </a:rPr>
              <a:t>请输入您的文字请输入您的文字</a:t>
            </a:r>
          </a:p>
        </p:txBody>
      </p:sp>
      <p:sp>
        <p:nvSpPr>
          <p:cNvPr id="70" name="TextBox 69"/>
          <p:cNvSpPr txBox="1"/>
          <p:nvPr/>
        </p:nvSpPr>
        <p:spPr>
          <a:xfrm>
            <a:off x="5409653" y="3839428"/>
            <a:ext cx="3022119" cy="763714"/>
          </a:xfrm>
          <a:prstGeom prst="rect">
            <a:avLst/>
          </a:prstGeom>
          <a:noFill/>
        </p:spPr>
        <p:txBody>
          <a:bodyPr lIns="68243" tIns="34121" rIns="68243" bIns="34121">
            <a:spAutoFit/>
          </a:bodyPr>
          <a:lstStyle/>
          <a:p>
            <a:pPr defTabSz="910590">
              <a:lnSpc>
                <a:spcPct val="150000"/>
              </a:lnSpc>
              <a:defRPr/>
            </a:pPr>
            <a:r>
              <a:rPr lang="zh-CN" altLang="en-US" sz="1505" dirty="0">
                <a:solidFill>
                  <a:schemeClr val="accent6"/>
                </a:solidFill>
                <a:latin typeface="+mn-ea"/>
              </a:rPr>
              <a:t>请输入您的文字请输入您的文字</a:t>
            </a:r>
            <a:endParaRPr lang="en-US" altLang="zh-CN" sz="1505" dirty="0">
              <a:solidFill>
                <a:schemeClr val="accent6"/>
              </a:solidFill>
              <a:latin typeface="+mn-ea"/>
            </a:endParaRPr>
          </a:p>
          <a:p>
            <a:pPr defTabSz="910590">
              <a:lnSpc>
                <a:spcPct val="150000"/>
              </a:lnSpc>
              <a:defRPr/>
            </a:pPr>
            <a:r>
              <a:rPr lang="zh-CN" altLang="en-US" sz="1505" dirty="0">
                <a:solidFill>
                  <a:schemeClr val="accent6"/>
                </a:solidFill>
                <a:latin typeface="+mn-ea"/>
              </a:rPr>
              <a:t>请输入您的文字请输入您的文字</a:t>
            </a:r>
          </a:p>
        </p:txBody>
      </p:sp>
      <p:sp>
        <p:nvSpPr>
          <p:cNvPr id="2" name="标题 1"/>
          <p:cNvSpPr>
            <a:spLocks noGrp="1"/>
          </p:cNvSpPr>
          <p:nvPr>
            <p:ph type="title"/>
          </p:nvPr>
        </p:nvSpPr>
        <p:spPr/>
        <p:txBody>
          <a:bodyPr/>
          <a:lstStyle/>
          <a:p>
            <a:endParaRPr lang="zh-CN" altLang="en-US"/>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300"/>
                                        <p:tgtEl>
                                          <p:spTgt spid="4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300"/>
                                        <p:tgtEl>
                                          <p:spTgt spid="39"/>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up)">
                                      <p:cBhvr>
                                        <p:cTn id="15" dur="300"/>
                                        <p:tgtEl>
                                          <p:spTgt spid="40"/>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up)">
                                      <p:cBhvr>
                                        <p:cTn id="19" dur="300"/>
                                        <p:tgtEl>
                                          <p:spTgt spid="38"/>
                                        </p:tgtEl>
                                      </p:cBhvr>
                                    </p:animEffect>
                                  </p:childTnLst>
                                </p:cTn>
                              </p:par>
                            </p:childTnLst>
                          </p:cTn>
                        </p:par>
                        <p:par>
                          <p:cTn id="20" fill="hold">
                            <p:stCondLst>
                              <p:cond delay="2000"/>
                            </p:stCondLst>
                            <p:childTnLst>
                              <p:par>
                                <p:cTn id="21" presetID="31" presetClass="entr" presetSubtype="0"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p:cTn id="23" dur="500" fill="hold"/>
                                        <p:tgtEl>
                                          <p:spTgt spid="42"/>
                                        </p:tgtEl>
                                        <p:attrNameLst>
                                          <p:attrName>ppt_w</p:attrName>
                                        </p:attrNameLst>
                                      </p:cBhvr>
                                      <p:tavLst>
                                        <p:tav tm="0">
                                          <p:val>
                                            <p:fltVal val="0"/>
                                          </p:val>
                                        </p:tav>
                                        <p:tav tm="100000">
                                          <p:val>
                                            <p:strVal val="#ppt_w"/>
                                          </p:val>
                                        </p:tav>
                                      </p:tavLst>
                                    </p:anim>
                                    <p:anim calcmode="lin" valueType="num">
                                      <p:cBhvr>
                                        <p:cTn id="24" dur="500" fill="hold"/>
                                        <p:tgtEl>
                                          <p:spTgt spid="42"/>
                                        </p:tgtEl>
                                        <p:attrNameLst>
                                          <p:attrName>ppt_h</p:attrName>
                                        </p:attrNameLst>
                                      </p:cBhvr>
                                      <p:tavLst>
                                        <p:tav tm="0">
                                          <p:val>
                                            <p:fltVal val="0"/>
                                          </p:val>
                                        </p:tav>
                                        <p:tav tm="100000">
                                          <p:val>
                                            <p:strVal val="#ppt_h"/>
                                          </p:val>
                                        </p:tav>
                                      </p:tavLst>
                                    </p:anim>
                                    <p:anim calcmode="lin" valueType="num">
                                      <p:cBhvr>
                                        <p:cTn id="25" dur="500" fill="hold"/>
                                        <p:tgtEl>
                                          <p:spTgt spid="42"/>
                                        </p:tgtEl>
                                        <p:attrNameLst>
                                          <p:attrName>style.rotation</p:attrName>
                                        </p:attrNameLst>
                                      </p:cBhvr>
                                      <p:tavLst>
                                        <p:tav tm="0">
                                          <p:val>
                                            <p:fltVal val="90"/>
                                          </p:val>
                                        </p:tav>
                                        <p:tav tm="100000">
                                          <p:val>
                                            <p:fltVal val="0"/>
                                          </p:val>
                                        </p:tav>
                                      </p:tavLst>
                                    </p:anim>
                                    <p:animEffect transition="in" filter="fade">
                                      <p:cBhvr>
                                        <p:cTn id="26" dur="500"/>
                                        <p:tgtEl>
                                          <p:spTgt spid="42"/>
                                        </p:tgtEl>
                                      </p:cBhvr>
                                    </p:animEffect>
                                  </p:childTnLst>
                                </p:cTn>
                              </p:par>
                              <p:par>
                                <p:cTn id="27" presetID="31" presetClass="entr" presetSubtype="0" fill="hold"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p:cTn id="29" dur="500" fill="hold"/>
                                        <p:tgtEl>
                                          <p:spTgt spid="45"/>
                                        </p:tgtEl>
                                        <p:attrNameLst>
                                          <p:attrName>ppt_w</p:attrName>
                                        </p:attrNameLst>
                                      </p:cBhvr>
                                      <p:tavLst>
                                        <p:tav tm="0">
                                          <p:val>
                                            <p:fltVal val="0"/>
                                          </p:val>
                                        </p:tav>
                                        <p:tav tm="100000">
                                          <p:val>
                                            <p:strVal val="#ppt_w"/>
                                          </p:val>
                                        </p:tav>
                                      </p:tavLst>
                                    </p:anim>
                                    <p:anim calcmode="lin" valueType="num">
                                      <p:cBhvr>
                                        <p:cTn id="30" dur="500" fill="hold"/>
                                        <p:tgtEl>
                                          <p:spTgt spid="45"/>
                                        </p:tgtEl>
                                        <p:attrNameLst>
                                          <p:attrName>ppt_h</p:attrName>
                                        </p:attrNameLst>
                                      </p:cBhvr>
                                      <p:tavLst>
                                        <p:tav tm="0">
                                          <p:val>
                                            <p:fltVal val="0"/>
                                          </p:val>
                                        </p:tav>
                                        <p:tav tm="100000">
                                          <p:val>
                                            <p:strVal val="#ppt_h"/>
                                          </p:val>
                                        </p:tav>
                                      </p:tavLst>
                                    </p:anim>
                                    <p:anim calcmode="lin" valueType="num">
                                      <p:cBhvr>
                                        <p:cTn id="31" dur="500" fill="hold"/>
                                        <p:tgtEl>
                                          <p:spTgt spid="45"/>
                                        </p:tgtEl>
                                        <p:attrNameLst>
                                          <p:attrName>style.rotation</p:attrName>
                                        </p:attrNameLst>
                                      </p:cBhvr>
                                      <p:tavLst>
                                        <p:tav tm="0">
                                          <p:val>
                                            <p:fltVal val="90"/>
                                          </p:val>
                                        </p:tav>
                                        <p:tav tm="100000">
                                          <p:val>
                                            <p:fltVal val="0"/>
                                          </p:val>
                                        </p:tav>
                                      </p:tavLst>
                                    </p:anim>
                                    <p:animEffect transition="in" filter="fade">
                                      <p:cBhvr>
                                        <p:cTn id="32" dur="500"/>
                                        <p:tgtEl>
                                          <p:spTgt spid="45"/>
                                        </p:tgtEl>
                                      </p:cBhvr>
                                    </p:animEffect>
                                  </p:childTnLst>
                                </p:cTn>
                              </p:par>
                              <p:par>
                                <p:cTn id="33" presetID="31" presetClass="entr" presetSubtype="0"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p:cTn id="35" dur="500" fill="hold"/>
                                        <p:tgtEl>
                                          <p:spTgt spid="48"/>
                                        </p:tgtEl>
                                        <p:attrNameLst>
                                          <p:attrName>ppt_w</p:attrName>
                                        </p:attrNameLst>
                                      </p:cBhvr>
                                      <p:tavLst>
                                        <p:tav tm="0">
                                          <p:val>
                                            <p:fltVal val="0"/>
                                          </p:val>
                                        </p:tav>
                                        <p:tav tm="100000">
                                          <p:val>
                                            <p:strVal val="#ppt_w"/>
                                          </p:val>
                                        </p:tav>
                                      </p:tavLst>
                                    </p:anim>
                                    <p:anim calcmode="lin" valueType="num">
                                      <p:cBhvr>
                                        <p:cTn id="36" dur="500" fill="hold"/>
                                        <p:tgtEl>
                                          <p:spTgt spid="48"/>
                                        </p:tgtEl>
                                        <p:attrNameLst>
                                          <p:attrName>ppt_h</p:attrName>
                                        </p:attrNameLst>
                                      </p:cBhvr>
                                      <p:tavLst>
                                        <p:tav tm="0">
                                          <p:val>
                                            <p:fltVal val="0"/>
                                          </p:val>
                                        </p:tav>
                                        <p:tav tm="100000">
                                          <p:val>
                                            <p:strVal val="#ppt_h"/>
                                          </p:val>
                                        </p:tav>
                                      </p:tavLst>
                                    </p:anim>
                                    <p:anim calcmode="lin" valueType="num">
                                      <p:cBhvr>
                                        <p:cTn id="37" dur="500" fill="hold"/>
                                        <p:tgtEl>
                                          <p:spTgt spid="48"/>
                                        </p:tgtEl>
                                        <p:attrNameLst>
                                          <p:attrName>style.rotation</p:attrName>
                                        </p:attrNameLst>
                                      </p:cBhvr>
                                      <p:tavLst>
                                        <p:tav tm="0">
                                          <p:val>
                                            <p:fltVal val="90"/>
                                          </p:val>
                                        </p:tav>
                                        <p:tav tm="100000">
                                          <p:val>
                                            <p:fltVal val="0"/>
                                          </p:val>
                                        </p:tav>
                                      </p:tavLst>
                                    </p:anim>
                                    <p:animEffect transition="in" filter="fade">
                                      <p:cBhvr>
                                        <p:cTn id="38" dur="500"/>
                                        <p:tgtEl>
                                          <p:spTgt spid="48"/>
                                        </p:tgtEl>
                                      </p:cBhvr>
                                    </p:animEffect>
                                  </p:childTnLst>
                                </p:cTn>
                              </p:par>
                              <p:par>
                                <p:cTn id="39" presetID="31" presetClass="entr" presetSubtype="0" fill="hold" nodeType="withEffect">
                                  <p:stCondLst>
                                    <p:cond delay="0"/>
                                  </p:stCondLst>
                                  <p:childTnLst>
                                    <p:set>
                                      <p:cBhvr>
                                        <p:cTn id="40" dur="1" fill="hold">
                                          <p:stCondLst>
                                            <p:cond delay="0"/>
                                          </p:stCondLst>
                                        </p:cTn>
                                        <p:tgtEl>
                                          <p:spTgt spid="51"/>
                                        </p:tgtEl>
                                        <p:attrNameLst>
                                          <p:attrName>style.visibility</p:attrName>
                                        </p:attrNameLst>
                                      </p:cBhvr>
                                      <p:to>
                                        <p:strVal val="visible"/>
                                      </p:to>
                                    </p:set>
                                    <p:anim calcmode="lin" valueType="num">
                                      <p:cBhvr>
                                        <p:cTn id="41" dur="500" fill="hold"/>
                                        <p:tgtEl>
                                          <p:spTgt spid="51"/>
                                        </p:tgtEl>
                                        <p:attrNameLst>
                                          <p:attrName>ppt_w</p:attrName>
                                        </p:attrNameLst>
                                      </p:cBhvr>
                                      <p:tavLst>
                                        <p:tav tm="0">
                                          <p:val>
                                            <p:fltVal val="0"/>
                                          </p:val>
                                        </p:tav>
                                        <p:tav tm="100000">
                                          <p:val>
                                            <p:strVal val="#ppt_w"/>
                                          </p:val>
                                        </p:tav>
                                      </p:tavLst>
                                    </p:anim>
                                    <p:anim calcmode="lin" valueType="num">
                                      <p:cBhvr>
                                        <p:cTn id="42" dur="500" fill="hold"/>
                                        <p:tgtEl>
                                          <p:spTgt spid="51"/>
                                        </p:tgtEl>
                                        <p:attrNameLst>
                                          <p:attrName>ppt_h</p:attrName>
                                        </p:attrNameLst>
                                      </p:cBhvr>
                                      <p:tavLst>
                                        <p:tav tm="0">
                                          <p:val>
                                            <p:fltVal val="0"/>
                                          </p:val>
                                        </p:tav>
                                        <p:tav tm="100000">
                                          <p:val>
                                            <p:strVal val="#ppt_h"/>
                                          </p:val>
                                        </p:tav>
                                      </p:tavLst>
                                    </p:anim>
                                    <p:anim calcmode="lin" valueType="num">
                                      <p:cBhvr>
                                        <p:cTn id="43" dur="500" fill="hold"/>
                                        <p:tgtEl>
                                          <p:spTgt spid="51"/>
                                        </p:tgtEl>
                                        <p:attrNameLst>
                                          <p:attrName>style.rotation</p:attrName>
                                        </p:attrNameLst>
                                      </p:cBhvr>
                                      <p:tavLst>
                                        <p:tav tm="0">
                                          <p:val>
                                            <p:fltVal val="90"/>
                                          </p:val>
                                        </p:tav>
                                        <p:tav tm="100000">
                                          <p:val>
                                            <p:fltVal val="0"/>
                                          </p:val>
                                        </p:tav>
                                      </p:tavLst>
                                    </p:anim>
                                    <p:animEffect transition="in" filter="fade">
                                      <p:cBhvr>
                                        <p:cTn id="44" dur="500"/>
                                        <p:tgtEl>
                                          <p:spTgt spid="51"/>
                                        </p:tgtEl>
                                      </p:cBhvr>
                                    </p:animEffect>
                                  </p:childTnLst>
                                </p:cTn>
                              </p:par>
                            </p:childTnLst>
                          </p:cTn>
                        </p:par>
                        <p:par>
                          <p:cTn id="45" fill="hold">
                            <p:stCondLst>
                              <p:cond delay="2500"/>
                            </p:stCondLst>
                            <p:childTnLst>
                              <p:par>
                                <p:cTn id="46" presetID="42" presetClass="entr" presetSubtype="0" fill="hold"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000"/>
                                        <p:tgtEl>
                                          <p:spTgt spid="54"/>
                                        </p:tgtEl>
                                      </p:cBhvr>
                                    </p:animEffect>
                                    <p:anim calcmode="lin" valueType="num">
                                      <p:cBhvr>
                                        <p:cTn id="54" dur="1000" fill="hold"/>
                                        <p:tgtEl>
                                          <p:spTgt spid="54"/>
                                        </p:tgtEl>
                                        <p:attrNameLst>
                                          <p:attrName>ppt_x</p:attrName>
                                        </p:attrNameLst>
                                      </p:cBhvr>
                                      <p:tavLst>
                                        <p:tav tm="0">
                                          <p:val>
                                            <p:strVal val="#ppt_x"/>
                                          </p:val>
                                        </p:tav>
                                        <p:tav tm="100000">
                                          <p:val>
                                            <p:strVal val="#ppt_x"/>
                                          </p:val>
                                        </p:tav>
                                      </p:tavLst>
                                    </p:anim>
                                    <p:anim calcmode="lin" valueType="num">
                                      <p:cBhvr>
                                        <p:cTn id="55" dur="1000" fill="hold"/>
                                        <p:tgtEl>
                                          <p:spTgt spid="54"/>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1" presetClass="entr" presetSubtype="1" fill="hold" nodeType="after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wheel(1)">
                                      <p:cBhvr>
                                        <p:cTn id="59" dur="500"/>
                                        <p:tgtEl>
                                          <p:spTgt spid="5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wipe(left)">
                                      <p:cBhvr>
                                        <p:cTn id="63" dur="500"/>
                                        <p:tgtEl>
                                          <p:spTgt spid="55"/>
                                        </p:tgtEl>
                                      </p:cBhvr>
                                    </p:animEffect>
                                  </p:childTnLst>
                                </p:cTn>
                              </p:par>
                            </p:childTnLst>
                          </p:cTn>
                        </p:par>
                        <p:par>
                          <p:cTn id="64" fill="hold">
                            <p:stCondLst>
                              <p:cond delay="4500"/>
                            </p:stCondLst>
                            <p:childTnLst>
                              <p:par>
                                <p:cTn id="65" presetID="21" presetClass="entr" presetSubtype="1"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heel(1)">
                                      <p:cBhvr>
                                        <p:cTn id="67" dur="500"/>
                                        <p:tgtEl>
                                          <p:spTgt spid="59"/>
                                        </p:tgtEl>
                                      </p:cBhvr>
                                    </p:animEffect>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left)">
                                      <p:cBhvr>
                                        <p:cTn id="71" dur="500"/>
                                        <p:tgtEl>
                                          <p:spTgt spid="68"/>
                                        </p:tgtEl>
                                      </p:cBhvr>
                                    </p:animEffect>
                                  </p:childTnLst>
                                </p:cTn>
                              </p:par>
                            </p:childTnLst>
                          </p:cTn>
                        </p:par>
                        <p:par>
                          <p:cTn id="72" fill="hold">
                            <p:stCondLst>
                              <p:cond delay="5500"/>
                            </p:stCondLst>
                            <p:childTnLst>
                              <p:par>
                                <p:cTn id="73" presetID="21" presetClass="entr" presetSubtype="1"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Effect transition="in" filter="wheel(1)">
                                      <p:cBhvr>
                                        <p:cTn id="75" dur="500"/>
                                        <p:tgtEl>
                                          <p:spTgt spid="62"/>
                                        </p:tgtEl>
                                      </p:cBhvr>
                                    </p:animEffect>
                                  </p:childTnLst>
                                </p:cTn>
                              </p:par>
                            </p:childTnLst>
                          </p:cTn>
                        </p:par>
                        <p:par>
                          <p:cTn id="76" fill="hold">
                            <p:stCondLst>
                              <p:cond delay="6000"/>
                            </p:stCondLst>
                            <p:childTnLst>
                              <p:par>
                                <p:cTn id="77" presetID="22" presetClass="entr" presetSubtype="8"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wipe(left)">
                                      <p:cBhvr>
                                        <p:cTn id="79" dur="500"/>
                                        <p:tgtEl>
                                          <p:spTgt spid="69"/>
                                        </p:tgtEl>
                                      </p:cBhvr>
                                    </p:animEffect>
                                  </p:childTnLst>
                                </p:cTn>
                              </p:par>
                            </p:childTnLst>
                          </p:cTn>
                        </p:par>
                        <p:par>
                          <p:cTn id="80" fill="hold">
                            <p:stCondLst>
                              <p:cond delay="6500"/>
                            </p:stCondLst>
                            <p:childTnLst>
                              <p:par>
                                <p:cTn id="81" presetID="21" presetClass="entr" presetSubtype="1" fill="hold" nodeType="afterEffect">
                                  <p:stCondLst>
                                    <p:cond delay="0"/>
                                  </p:stCondLst>
                                  <p:childTnLst>
                                    <p:set>
                                      <p:cBhvr>
                                        <p:cTn id="82" dur="1" fill="hold">
                                          <p:stCondLst>
                                            <p:cond delay="0"/>
                                          </p:stCondLst>
                                        </p:cTn>
                                        <p:tgtEl>
                                          <p:spTgt spid="65"/>
                                        </p:tgtEl>
                                        <p:attrNameLst>
                                          <p:attrName>style.visibility</p:attrName>
                                        </p:attrNameLst>
                                      </p:cBhvr>
                                      <p:to>
                                        <p:strVal val="visible"/>
                                      </p:to>
                                    </p:set>
                                    <p:animEffect transition="in" filter="wheel(1)">
                                      <p:cBhvr>
                                        <p:cTn id="83" dur="500"/>
                                        <p:tgtEl>
                                          <p:spTgt spid="65"/>
                                        </p:tgtEl>
                                      </p:cBhvr>
                                    </p:animEffect>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70"/>
                                        </p:tgtEl>
                                        <p:attrNameLst>
                                          <p:attrName>style.visibility</p:attrName>
                                        </p:attrNameLst>
                                      </p:cBhvr>
                                      <p:to>
                                        <p:strVal val="visible"/>
                                      </p:to>
                                    </p:set>
                                    <p:animEffect transition="in" filter="wipe(left)">
                                      <p:cBhvr>
                                        <p:cTn id="8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68" grpId="0"/>
      <p:bldP spid="69" grpId="0"/>
      <p:bldP spid="7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p:cNvGrpSpPr/>
          <p:nvPr/>
        </p:nvGrpSpPr>
        <p:grpSpPr bwMode="auto">
          <a:xfrm>
            <a:off x="2156097" y="1339909"/>
            <a:ext cx="2620464" cy="2589108"/>
            <a:chOff x="1688134" y="1260177"/>
            <a:chExt cx="1807054" cy="1784627"/>
          </a:xfrm>
        </p:grpSpPr>
        <p:sp>
          <p:nvSpPr>
            <p:cNvPr id="47" name="椭圆 46"/>
            <p:cNvSpPr/>
            <p:nvPr/>
          </p:nvSpPr>
          <p:spPr>
            <a:xfrm rot="1245109">
              <a:off x="1688134" y="1260177"/>
              <a:ext cx="1807054" cy="1784627"/>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algn="ctr" defTabSz="910590">
                <a:defRPr/>
              </a:pPr>
              <a:endParaRPr lang="en-US" sz="1270" kern="0">
                <a:solidFill>
                  <a:schemeClr val="accent5">
                    <a:lumMod val="50000"/>
                  </a:schemeClr>
                </a:solidFill>
                <a:latin typeface="Calibri" panose="020F0502020204030204"/>
              </a:endParaRPr>
            </a:p>
          </p:txBody>
        </p:sp>
        <p:pic>
          <p:nvPicPr>
            <p:cNvPr id="48" name="Picture 2"/>
            <p:cNvPicPr>
              <a:picLocks noChangeAspect="1" noChangeArrowheads="1"/>
            </p:cNvPicPr>
            <p:nvPr/>
          </p:nvPicPr>
          <p:blipFill>
            <a:blip r:embed="rId3"/>
            <a:stretch>
              <a:fillRect/>
            </a:stretch>
          </p:blipFill>
          <p:spPr bwMode="auto">
            <a:xfrm>
              <a:off x="1797901" y="1364906"/>
              <a:ext cx="1587523" cy="1575170"/>
            </a:xfrm>
            <a:prstGeom prst="rect">
              <a:avLst/>
            </a:prstGeom>
            <a:noFill/>
            <a:effectLst>
              <a:innerShdw blurRad="101600" dist="25400" dir="13500000">
                <a:prstClr val="black">
                  <a:alpha val="69000"/>
                </a:prstClr>
              </a:innerShdw>
            </a:effectLst>
            <a:extLst>
              <a:ext uri="{909E8E84-426E-40DD-AFC4-6F175D3DCCD1}">
                <a14:hiddenFill xmlns:a14="http://schemas.microsoft.com/office/drawing/2010/main">
                  <a:solidFill>
                    <a:srgbClr val="FFFFFF"/>
                  </a:solidFill>
                </a14:hiddenFill>
              </a:ext>
            </a:extLst>
          </p:spPr>
        </p:pic>
      </p:grpSp>
      <p:grpSp>
        <p:nvGrpSpPr>
          <p:cNvPr id="49" name="组合 48"/>
          <p:cNvGrpSpPr/>
          <p:nvPr/>
        </p:nvGrpSpPr>
        <p:grpSpPr bwMode="auto">
          <a:xfrm>
            <a:off x="764489" y="959158"/>
            <a:ext cx="1699195" cy="1678291"/>
            <a:chOff x="1688134" y="1260177"/>
            <a:chExt cx="1807054" cy="1784627"/>
          </a:xfrm>
        </p:grpSpPr>
        <p:sp>
          <p:nvSpPr>
            <p:cNvPr id="50" name="椭圆 49"/>
            <p:cNvSpPr/>
            <p:nvPr/>
          </p:nvSpPr>
          <p:spPr>
            <a:xfrm rot="1245109">
              <a:off x="1688134" y="1260177"/>
              <a:ext cx="1807054" cy="1784627"/>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algn="ctr" defTabSz="910590">
                <a:defRPr/>
              </a:pPr>
              <a:endParaRPr lang="en-US" sz="1270" kern="0">
                <a:solidFill>
                  <a:schemeClr val="accent5">
                    <a:lumMod val="50000"/>
                  </a:schemeClr>
                </a:solidFill>
                <a:latin typeface="Calibri" panose="020F0502020204030204"/>
              </a:endParaRPr>
            </a:p>
          </p:txBody>
        </p:sp>
        <p:pic>
          <p:nvPicPr>
            <p:cNvPr id="51" name="Picture 2" descr="C:\Documents and Settings\Administrator\桌面\图片4.png"/>
            <p:cNvPicPr>
              <a:picLocks noChangeAspect="1" noChangeArrowheads="1"/>
            </p:cNvPicPr>
            <p:nvPr/>
          </p:nvPicPr>
          <p:blipFill>
            <a:blip r:embed="rId4" cstate="screen"/>
            <a:srcRect/>
            <a:stretch>
              <a:fillRect/>
            </a:stretch>
          </p:blipFill>
          <p:spPr bwMode="auto">
            <a:xfrm>
              <a:off x="1797640" y="1364906"/>
              <a:ext cx="1588044" cy="1575170"/>
            </a:xfrm>
            <a:prstGeom prst="rect">
              <a:avLst/>
            </a:prstGeom>
            <a:noFill/>
            <a:effectLst>
              <a:innerShdw blurRad="101600" dist="25400" dir="13500000">
                <a:prstClr val="black">
                  <a:alpha val="69000"/>
                </a:prstClr>
              </a:innerShdw>
            </a:effectLst>
            <a:extLst>
              <a:ext uri="{909E8E84-426E-40DD-AFC4-6F175D3DCCD1}">
                <a14:hiddenFill xmlns:a14="http://schemas.microsoft.com/office/drawing/2010/main">
                  <a:solidFill>
                    <a:srgbClr val="FFFFFF"/>
                  </a:solidFill>
                </a14:hiddenFill>
              </a:ext>
            </a:extLst>
          </p:spPr>
        </p:pic>
      </p:grpSp>
      <p:grpSp>
        <p:nvGrpSpPr>
          <p:cNvPr id="52" name="组合 51"/>
          <p:cNvGrpSpPr/>
          <p:nvPr/>
        </p:nvGrpSpPr>
        <p:grpSpPr bwMode="auto">
          <a:xfrm>
            <a:off x="2018728" y="3460170"/>
            <a:ext cx="1227363" cy="1210938"/>
            <a:chOff x="1404541" y="3428370"/>
            <a:chExt cx="1807054" cy="1784627"/>
          </a:xfrm>
        </p:grpSpPr>
        <p:grpSp>
          <p:nvGrpSpPr>
            <p:cNvPr id="15422" name="组合 52"/>
            <p:cNvGrpSpPr/>
            <p:nvPr/>
          </p:nvGrpSpPr>
          <p:grpSpPr bwMode="auto">
            <a:xfrm>
              <a:off x="1404541" y="3428370"/>
              <a:ext cx="1807054" cy="1784627"/>
              <a:chOff x="1273440" y="3314664"/>
              <a:chExt cx="1807054" cy="1784627"/>
            </a:xfrm>
          </p:grpSpPr>
          <p:sp>
            <p:nvSpPr>
              <p:cNvPr id="55" name="椭圆 54"/>
              <p:cNvSpPr/>
              <p:nvPr/>
            </p:nvSpPr>
            <p:spPr>
              <a:xfrm rot="1245109">
                <a:off x="1273440" y="3314664"/>
                <a:ext cx="1807054" cy="1784627"/>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algn="ctr" defTabSz="910590">
                  <a:defRPr/>
                </a:pPr>
                <a:endParaRPr lang="en-US" sz="1270" kern="0">
                  <a:solidFill>
                    <a:schemeClr val="accent5">
                      <a:lumMod val="50000"/>
                    </a:schemeClr>
                  </a:solidFill>
                  <a:latin typeface="Calibri" panose="020F0502020204030204"/>
                </a:endParaRPr>
              </a:p>
            </p:txBody>
          </p:sp>
          <p:sp>
            <p:nvSpPr>
              <p:cNvPr id="56" name="椭圆 55"/>
              <p:cNvSpPr/>
              <p:nvPr/>
            </p:nvSpPr>
            <p:spPr>
              <a:xfrm>
                <a:off x="1404541" y="3440720"/>
                <a:ext cx="1532516" cy="1532516"/>
              </a:xfrm>
              <a:prstGeom prst="ellipse">
                <a:avLst/>
              </a:prstGeom>
              <a:solidFill>
                <a:schemeClr val="accent4"/>
              </a:solidFill>
              <a:ln>
                <a:noFill/>
              </a:ln>
              <a:effectLst>
                <a:innerShdw blurRad="101600" dist="25400" dir="13500000">
                  <a:prstClr val="black">
                    <a:alpha val="69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solidFill>
                    <a:schemeClr val="accent4"/>
                  </a:solidFill>
                </a:endParaRPr>
              </a:p>
            </p:txBody>
          </p:sp>
        </p:grpSp>
        <p:sp>
          <p:nvSpPr>
            <p:cNvPr id="54" name="Freeform 41"/>
            <p:cNvSpPr>
              <a:spLocks noEditPoints="1"/>
            </p:cNvSpPr>
            <p:nvPr/>
          </p:nvSpPr>
          <p:spPr bwMode="auto">
            <a:xfrm>
              <a:off x="1846413" y="3824465"/>
              <a:ext cx="912320" cy="818596"/>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w="9525">
              <a:noFill/>
              <a:round/>
            </a:ln>
          </p:spPr>
          <p:txBody>
            <a:bodyPr/>
            <a:lstStyle/>
            <a:p>
              <a:pPr defTabSz="910590">
                <a:defRPr/>
              </a:pPr>
              <a:endParaRPr lang="en-US" sz="1270" kern="0" dirty="0">
                <a:solidFill>
                  <a:sysClr val="windowText" lastClr="000000"/>
                </a:solidFill>
                <a:latin typeface="微软雅黑" panose="020B0503020204020204" charset="-122"/>
                <a:ea typeface="微软雅黑" panose="020B0503020204020204" charset="-122"/>
              </a:endParaRPr>
            </a:p>
          </p:txBody>
        </p:sp>
      </p:grpSp>
      <p:grpSp>
        <p:nvGrpSpPr>
          <p:cNvPr id="57" name="组合 56"/>
          <p:cNvGrpSpPr>
            <a:grpSpLocks noChangeAspect="1"/>
          </p:cNvGrpSpPr>
          <p:nvPr/>
        </p:nvGrpSpPr>
        <p:grpSpPr bwMode="auto">
          <a:xfrm>
            <a:off x="5284229" y="3351172"/>
            <a:ext cx="3080351" cy="731639"/>
            <a:chOff x="5192066" y="1951081"/>
            <a:chExt cx="3051631" cy="724443"/>
          </a:xfrm>
        </p:grpSpPr>
        <p:grpSp>
          <p:nvGrpSpPr>
            <p:cNvPr id="15404" name="组合 57"/>
            <p:cNvGrpSpPr/>
            <p:nvPr/>
          </p:nvGrpSpPr>
          <p:grpSpPr bwMode="auto">
            <a:xfrm>
              <a:off x="5192066" y="1951081"/>
              <a:ext cx="3051631" cy="724443"/>
              <a:chOff x="5076057" y="2427734"/>
              <a:chExt cx="2880320" cy="526345"/>
            </a:xfrm>
          </p:grpSpPr>
          <p:sp>
            <p:nvSpPr>
              <p:cNvPr id="64" name="矩形 63"/>
              <p:cNvSpPr/>
              <p:nvPr/>
            </p:nvSpPr>
            <p:spPr>
              <a:xfrm>
                <a:off x="5076057" y="2427734"/>
                <a:ext cx="2880320" cy="526344"/>
              </a:xfrm>
              <a:prstGeom prst="rect">
                <a:avLst/>
              </a:prstGeom>
              <a:solidFill>
                <a:schemeClr val="accent3"/>
              </a:solidFill>
              <a:ln>
                <a:noFill/>
              </a:ln>
              <a:effectLst>
                <a:outerShdw blurRad="114300" dist="50800" dir="2700000" algn="tl" rotWithShape="0">
                  <a:prstClr val="black">
                    <a:alpha val="40000"/>
                  </a:prstClr>
                </a:outerShdw>
              </a:effectLst>
              <a:scene3d>
                <a:camera prst="orthographicFront"/>
                <a:lightRig rig="threePt" dir="t">
                  <a:rot lat="0" lon="0" rev="17400000"/>
                </a:lightRig>
              </a:scene3d>
              <a:sp3d prstMaterial="softEdge">
                <a:bevelT h="190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sp>
            <p:nvSpPr>
              <p:cNvPr id="65" name="矩形 46"/>
              <p:cNvSpPr/>
              <p:nvPr/>
            </p:nvSpPr>
            <p:spPr>
              <a:xfrm>
                <a:off x="5076057" y="2427735"/>
                <a:ext cx="2880320" cy="526344"/>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7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sp>
            <p:nvSpPr>
              <p:cNvPr id="66" name="矩形 46"/>
              <p:cNvSpPr/>
              <p:nvPr/>
            </p:nvSpPr>
            <p:spPr>
              <a:xfrm>
                <a:off x="5076057" y="2427734"/>
                <a:ext cx="2879650" cy="526222"/>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5000"/>
                    </a:schemeClr>
                  </a:gs>
                </a:gsLst>
                <a:lin ang="2700000" scaled="1"/>
                <a:tileRect/>
              </a:gra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sp>
            <p:nvSpPr>
              <p:cNvPr id="67" name="矩形 57"/>
              <p:cNvSpPr/>
              <p:nvPr/>
            </p:nvSpPr>
            <p:spPr>
              <a:xfrm>
                <a:off x="5076057" y="2427734"/>
                <a:ext cx="881230" cy="526344"/>
              </a:xfrm>
              <a:custGeom>
                <a:avLst/>
                <a:gdLst/>
                <a:ahLst/>
                <a:cxnLst/>
                <a:rect l="l" t="t" r="r" b="b"/>
                <a:pathLst>
                  <a:path w="783547" h="468000">
                    <a:moveTo>
                      <a:pt x="0" y="0"/>
                    </a:moveTo>
                    <a:lnTo>
                      <a:pt x="783547" y="0"/>
                    </a:lnTo>
                    <a:lnTo>
                      <a:pt x="650750" y="44035"/>
                    </a:lnTo>
                    <a:cubicBezTo>
                      <a:pt x="370000" y="151927"/>
                      <a:pt x="144214" y="309737"/>
                      <a:pt x="24523" y="468000"/>
                    </a:cubicBezTo>
                    <a:lnTo>
                      <a:pt x="0" y="468000"/>
                    </a:lnTo>
                    <a:close/>
                  </a:path>
                </a:pathLst>
              </a:custGeom>
              <a:gradFill flip="none" rotWithShape="1">
                <a:gsLst>
                  <a:gs pos="0">
                    <a:schemeClr val="bg1">
                      <a:alpha val="0"/>
                    </a:schemeClr>
                  </a:gs>
                  <a:gs pos="81000">
                    <a:schemeClr val="bg1">
                      <a:alpha val="25000"/>
                    </a:schemeClr>
                  </a:gs>
                </a:gsLst>
                <a:lin ang="15000000" scaled="0"/>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grpSp>
        <p:grpSp>
          <p:nvGrpSpPr>
            <p:cNvPr id="15405" name="组合 58"/>
            <p:cNvGrpSpPr/>
            <p:nvPr/>
          </p:nvGrpSpPr>
          <p:grpSpPr bwMode="auto">
            <a:xfrm>
              <a:off x="6386716" y="1990699"/>
              <a:ext cx="1478799" cy="608877"/>
              <a:chOff x="606331" y="1409613"/>
              <a:chExt cx="1478799" cy="608877"/>
            </a:xfrm>
          </p:grpSpPr>
          <p:sp>
            <p:nvSpPr>
              <p:cNvPr id="15408" name="TextBox 61"/>
              <p:cNvSpPr txBox="1">
                <a:spLocks noChangeArrowheads="1"/>
              </p:cNvSpPr>
              <p:nvPr/>
            </p:nvSpPr>
            <p:spPr bwMode="auto">
              <a:xfrm>
                <a:off x="606331" y="1409613"/>
                <a:ext cx="945211" cy="320749"/>
              </a:xfrm>
              <a:prstGeom prst="rect">
                <a:avLst/>
              </a:prstGeom>
              <a:noFill/>
              <a:ln w="9525">
                <a:noFill/>
                <a:miter lim="800000"/>
              </a:ln>
            </p:spPr>
            <p:txBody>
              <a:bodyPr wrap="none">
                <a:spAutoFit/>
              </a:bodyPr>
              <a:lstStyle/>
              <a:p>
                <a:r>
                  <a:rPr lang="zh-CN" altLang="en-US" sz="1505">
                    <a:solidFill>
                      <a:schemeClr val="bg1"/>
                    </a:solidFill>
                    <a:latin typeface="微软雅黑" panose="020B0503020204020204" charset="-122"/>
                    <a:ea typeface="微软雅黑" panose="020B0503020204020204" charset="-122"/>
                  </a:rPr>
                  <a:t>添加标题</a:t>
                </a:r>
              </a:p>
            </p:txBody>
          </p:sp>
          <p:sp>
            <p:nvSpPr>
              <p:cNvPr id="15409" name="TextBox 62"/>
              <p:cNvSpPr txBox="1">
                <a:spLocks noChangeArrowheads="1"/>
              </p:cNvSpPr>
              <p:nvPr/>
            </p:nvSpPr>
            <p:spPr bwMode="auto">
              <a:xfrm>
                <a:off x="606331" y="1668918"/>
                <a:ext cx="1478799" cy="349572"/>
              </a:xfrm>
              <a:prstGeom prst="rect">
                <a:avLst/>
              </a:prstGeom>
              <a:noFill/>
              <a:ln w="9525">
                <a:noFill/>
                <a:miter lim="800000"/>
              </a:ln>
            </p:spPr>
            <p:txBody>
              <a:bodyPr wrap="none">
                <a:spAutoFit/>
              </a:bodyPr>
              <a:lstStyle/>
              <a:p>
                <a:r>
                  <a:rPr lang="zh-CN" altLang="en-US" sz="845">
                    <a:solidFill>
                      <a:schemeClr val="bg1"/>
                    </a:solidFill>
                    <a:latin typeface="微软雅黑" panose="020B0503020204020204" charset="-122"/>
                    <a:ea typeface="微软雅黑" panose="020B0503020204020204" charset="-122"/>
                  </a:rPr>
                  <a:t>单击添加文本单击添加文本</a:t>
                </a:r>
                <a:endParaRPr lang="en-US" altLang="zh-CN" sz="845">
                  <a:solidFill>
                    <a:schemeClr val="bg1"/>
                  </a:solidFill>
                  <a:latin typeface="微软雅黑" panose="020B0503020204020204" charset="-122"/>
                  <a:ea typeface="微软雅黑" panose="020B0503020204020204" charset="-122"/>
                </a:endParaRPr>
              </a:p>
              <a:p>
                <a:r>
                  <a:rPr lang="zh-CN" altLang="en-US" sz="845">
                    <a:solidFill>
                      <a:schemeClr val="bg1"/>
                    </a:solidFill>
                    <a:latin typeface="微软雅黑" panose="020B0503020204020204" charset="-122"/>
                    <a:ea typeface="微软雅黑" panose="020B0503020204020204" charset="-122"/>
                  </a:rPr>
                  <a:t>单击添加文本单击添加文本</a:t>
                </a:r>
              </a:p>
            </p:txBody>
          </p:sp>
        </p:grpSp>
        <p:cxnSp>
          <p:nvCxnSpPr>
            <p:cNvPr id="60" name="直接连接符 59"/>
            <p:cNvCxnSpPr/>
            <p:nvPr/>
          </p:nvCxnSpPr>
          <p:spPr>
            <a:xfrm>
              <a:off x="6240833" y="2050137"/>
              <a:ext cx="0" cy="53372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1" name="Freeform 10"/>
            <p:cNvSpPr>
              <a:spLocks noEditPoints="1"/>
            </p:cNvSpPr>
            <p:nvPr/>
          </p:nvSpPr>
          <p:spPr bwMode="auto">
            <a:xfrm>
              <a:off x="5760087" y="2103361"/>
              <a:ext cx="251467" cy="468671"/>
            </a:xfrm>
            <a:custGeom>
              <a:avLst/>
              <a:gdLst>
                <a:gd name="T0" fmla="*/ 55 w 152"/>
                <a:gd name="T1" fmla="*/ 43 h 277"/>
                <a:gd name="T2" fmla="*/ 61 w 152"/>
                <a:gd name="T3" fmla="*/ 64 h 277"/>
                <a:gd name="T4" fmla="*/ 6 w 152"/>
                <a:gd name="T5" fmla="*/ 34 h 277"/>
                <a:gd name="T6" fmla="*/ 4 w 152"/>
                <a:gd name="T7" fmla="*/ 33 h 277"/>
                <a:gd name="T8" fmla="*/ 4 w 152"/>
                <a:gd name="T9" fmla="*/ 74 h 277"/>
                <a:gd name="T10" fmla="*/ 6 w 152"/>
                <a:gd name="T11" fmla="*/ 73 h 277"/>
                <a:gd name="T12" fmla="*/ 102 w 152"/>
                <a:gd name="T13" fmla="*/ 64 h 277"/>
                <a:gd name="T14" fmla="*/ 102 w 152"/>
                <a:gd name="T15" fmla="*/ 0 h 277"/>
                <a:gd name="T16" fmla="*/ 102 w 152"/>
                <a:gd name="T17" fmla="*/ 64 h 277"/>
                <a:gd name="T18" fmla="*/ 59 w 152"/>
                <a:gd name="T19" fmla="*/ 260 h 277"/>
                <a:gd name="T20" fmla="*/ 71 w 152"/>
                <a:gd name="T21" fmla="*/ 277 h 277"/>
                <a:gd name="T22" fmla="*/ 103 w 152"/>
                <a:gd name="T23" fmla="*/ 206 h 277"/>
                <a:gd name="T24" fmla="*/ 86 w 152"/>
                <a:gd name="T25" fmla="*/ 174 h 277"/>
                <a:gd name="T26" fmla="*/ 122 w 152"/>
                <a:gd name="T27" fmla="*/ 171 h 277"/>
                <a:gd name="T28" fmla="*/ 124 w 152"/>
                <a:gd name="T29" fmla="*/ 150 h 277"/>
                <a:gd name="T30" fmla="*/ 102 w 152"/>
                <a:gd name="T31" fmla="*/ 68 h 277"/>
                <a:gd name="T32" fmla="*/ 94 w 152"/>
                <a:gd name="T33" fmla="*/ 75 h 277"/>
                <a:gd name="T34" fmla="*/ 112 w 152"/>
                <a:gd name="T35" fmla="*/ 82 h 277"/>
                <a:gd name="T36" fmla="*/ 80 w 152"/>
                <a:gd name="T37" fmla="*/ 110 h 277"/>
                <a:gd name="T38" fmla="*/ 83 w 152"/>
                <a:gd name="T39" fmla="*/ 166 h 277"/>
                <a:gd name="T40" fmla="*/ 97 w 152"/>
                <a:gd name="T41" fmla="*/ 179 h 277"/>
                <a:gd name="T42" fmla="*/ 125 w 152"/>
                <a:gd name="T43" fmla="*/ 268 h 277"/>
                <a:gd name="T44" fmla="*/ 141 w 152"/>
                <a:gd name="T45" fmla="*/ 276 h 277"/>
                <a:gd name="T46" fmla="*/ 51 w 152"/>
                <a:gd name="T47" fmla="*/ 64 h 277"/>
                <a:gd name="T48" fmla="*/ 27 w 152"/>
                <a:gd name="T49" fmla="*/ 42 h 277"/>
                <a:gd name="T50" fmla="*/ 8 w 152"/>
                <a:gd name="T51" fmla="*/ 72 h 277"/>
                <a:gd name="T52" fmla="*/ 51 w 152"/>
                <a:gd name="T53" fmla="*/ 64 h 277"/>
                <a:gd name="T54" fmla="*/ 68 w 152"/>
                <a:gd name="T55" fmla="*/ 112 h 277"/>
                <a:gd name="T56" fmla="*/ 73 w 152"/>
                <a:gd name="T57" fmla="*/ 111 h 277"/>
                <a:gd name="T58" fmla="*/ 110 w 152"/>
                <a:gd name="T59" fmla="*/ 92 h 277"/>
                <a:gd name="T60" fmla="*/ 99 w 152"/>
                <a:gd name="T61" fmla="*/ 76 h 277"/>
                <a:gd name="T62" fmla="*/ 70 w 152"/>
                <a:gd name="T63" fmla="*/ 87 h 277"/>
                <a:gd name="T64" fmla="*/ 43 w 152"/>
                <a:gd name="T65" fmla="*/ 67 h 277"/>
                <a:gd name="T66" fmla="*/ 32 w 152"/>
                <a:gd name="T67" fmla="*/ 80 h 277"/>
                <a:gd name="T68" fmla="*/ 60 w 152"/>
                <a:gd name="T69" fmla="*/ 109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2" h="277">
                  <a:moveTo>
                    <a:pt x="61" y="43"/>
                  </a:moveTo>
                  <a:cubicBezTo>
                    <a:pt x="55" y="43"/>
                    <a:pt x="55" y="43"/>
                    <a:pt x="55" y="43"/>
                  </a:cubicBezTo>
                  <a:cubicBezTo>
                    <a:pt x="55" y="64"/>
                    <a:pt x="55" y="64"/>
                    <a:pt x="55" y="64"/>
                  </a:cubicBezTo>
                  <a:cubicBezTo>
                    <a:pt x="61" y="64"/>
                    <a:pt x="61" y="64"/>
                    <a:pt x="61" y="64"/>
                  </a:cubicBezTo>
                  <a:lnTo>
                    <a:pt x="61" y="43"/>
                  </a:lnTo>
                  <a:close/>
                  <a:moveTo>
                    <a:pt x="6" y="34"/>
                  </a:moveTo>
                  <a:cubicBezTo>
                    <a:pt x="6" y="34"/>
                    <a:pt x="5" y="34"/>
                    <a:pt x="5" y="33"/>
                  </a:cubicBezTo>
                  <a:cubicBezTo>
                    <a:pt x="5" y="33"/>
                    <a:pt x="4" y="33"/>
                    <a:pt x="4" y="33"/>
                  </a:cubicBezTo>
                  <a:cubicBezTo>
                    <a:pt x="2" y="33"/>
                    <a:pt x="0" y="42"/>
                    <a:pt x="0" y="53"/>
                  </a:cubicBezTo>
                  <a:cubicBezTo>
                    <a:pt x="0" y="65"/>
                    <a:pt x="2" y="74"/>
                    <a:pt x="4" y="74"/>
                  </a:cubicBezTo>
                  <a:cubicBezTo>
                    <a:pt x="4" y="74"/>
                    <a:pt x="5" y="74"/>
                    <a:pt x="5" y="74"/>
                  </a:cubicBezTo>
                  <a:cubicBezTo>
                    <a:pt x="5" y="74"/>
                    <a:pt x="6" y="73"/>
                    <a:pt x="6" y="73"/>
                  </a:cubicBezTo>
                  <a:cubicBezTo>
                    <a:pt x="1" y="56"/>
                    <a:pt x="5" y="39"/>
                    <a:pt x="6" y="34"/>
                  </a:cubicBezTo>
                  <a:close/>
                  <a:moveTo>
                    <a:pt x="102" y="64"/>
                  </a:moveTo>
                  <a:cubicBezTo>
                    <a:pt x="120" y="64"/>
                    <a:pt x="134" y="49"/>
                    <a:pt x="134" y="32"/>
                  </a:cubicBezTo>
                  <a:cubicBezTo>
                    <a:pt x="134" y="14"/>
                    <a:pt x="120" y="0"/>
                    <a:pt x="102" y="0"/>
                  </a:cubicBezTo>
                  <a:cubicBezTo>
                    <a:pt x="85" y="0"/>
                    <a:pt x="70" y="14"/>
                    <a:pt x="70" y="32"/>
                  </a:cubicBezTo>
                  <a:cubicBezTo>
                    <a:pt x="70" y="49"/>
                    <a:pt x="85" y="64"/>
                    <a:pt x="102" y="64"/>
                  </a:cubicBezTo>
                  <a:close/>
                  <a:moveTo>
                    <a:pt x="86" y="174"/>
                  </a:moveTo>
                  <a:cubicBezTo>
                    <a:pt x="59" y="260"/>
                    <a:pt x="59" y="260"/>
                    <a:pt x="59" y="260"/>
                  </a:cubicBezTo>
                  <a:cubicBezTo>
                    <a:pt x="57" y="267"/>
                    <a:pt x="61" y="274"/>
                    <a:pt x="68" y="276"/>
                  </a:cubicBezTo>
                  <a:cubicBezTo>
                    <a:pt x="69" y="277"/>
                    <a:pt x="70" y="277"/>
                    <a:pt x="71" y="277"/>
                  </a:cubicBezTo>
                  <a:cubicBezTo>
                    <a:pt x="77" y="277"/>
                    <a:pt x="82" y="273"/>
                    <a:pt x="84" y="268"/>
                  </a:cubicBezTo>
                  <a:cubicBezTo>
                    <a:pt x="103" y="206"/>
                    <a:pt x="103" y="206"/>
                    <a:pt x="103" y="206"/>
                  </a:cubicBezTo>
                  <a:cubicBezTo>
                    <a:pt x="95" y="180"/>
                    <a:pt x="95" y="180"/>
                    <a:pt x="95" y="180"/>
                  </a:cubicBezTo>
                  <a:cubicBezTo>
                    <a:pt x="91" y="179"/>
                    <a:pt x="88" y="176"/>
                    <a:pt x="86" y="174"/>
                  </a:cubicBezTo>
                  <a:close/>
                  <a:moveTo>
                    <a:pt x="150" y="259"/>
                  </a:moveTo>
                  <a:cubicBezTo>
                    <a:pt x="122" y="171"/>
                    <a:pt x="122" y="171"/>
                    <a:pt x="122" y="171"/>
                  </a:cubicBezTo>
                  <a:cubicBezTo>
                    <a:pt x="122" y="171"/>
                    <a:pt x="122" y="171"/>
                    <a:pt x="122" y="171"/>
                  </a:cubicBezTo>
                  <a:cubicBezTo>
                    <a:pt x="125" y="165"/>
                    <a:pt x="126" y="157"/>
                    <a:pt x="124" y="150"/>
                  </a:cubicBezTo>
                  <a:cubicBezTo>
                    <a:pt x="124" y="97"/>
                    <a:pt x="124" y="97"/>
                    <a:pt x="124" y="97"/>
                  </a:cubicBezTo>
                  <a:cubicBezTo>
                    <a:pt x="124" y="81"/>
                    <a:pt x="114" y="68"/>
                    <a:pt x="102" y="68"/>
                  </a:cubicBezTo>
                  <a:cubicBezTo>
                    <a:pt x="95" y="68"/>
                    <a:pt x="89" y="72"/>
                    <a:pt x="85" y="79"/>
                  </a:cubicBezTo>
                  <a:cubicBezTo>
                    <a:pt x="94" y="75"/>
                    <a:pt x="94" y="75"/>
                    <a:pt x="94" y="75"/>
                  </a:cubicBezTo>
                  <a:cubicBezTo>
                    <a:pt x="96" y="74"/>
                    <a:pt x="98" y="74"/>
                    <a:pt x="99" y="74"/>
                  </a:cubicBezTo>
                  <a:cubicBezTo>
                    <a:pt x="105" y="74"/>
                    <a:pt x="110" y="77"/>
                    <a:pt x="112" y="82"/>
                  </a:cubicBezTo>
                  <a:cubicBezTo>
                    <a:pt x="115" y="89"/>
                    <a:pt x="112" y="97"/>
                    <a:pt x="105" y="100"/>
                  </a:cubicBezTo>
                  <a:cubicBezTo>
                    <a:pt x="80" y="110"/>
                    <a:pt x="80" y="110"/>
                    <a:pt x="80" y="110"/>
                  </a:cubicBezTo>
                  <a:cubicBezTo>
                    <a:pt x="80" y="152"/>
                    <a:pt x="80" y="152"/>
                    <a:pt x="80" y="152"/>
                  </a:cubicBezTo>
                  <a:cubicBezTo>
                    <a:pt x="80" y="157"/>
                    <a:pt x="81" y="161"/>
                    <a:pt x="83" y="166"/>
                  </a:cubicBezTo>
                  <a:cubicBezTo>
                    <a:pt x="83" y="166"/>
                    <a:pt x="87" y="176"/>
                    <a:pt x="96" y="179"/>
                  </a:cubicBezTo>
                  <a:cubicBezTo>
                    <a:pt x="97" y="179"/>
                    <a:pt x="97" y="179"/>
                    <a:pt x="97" y="179"/>
                  </a:cubicBezTo>
                  <a:cubicBezTo>
                    <a:pt x="97" y="179"/>
                    <a:pt x="97" y="179"/>
                    <a:pt x="97" y="179"/>
                  </a:cubicBezTo>
                  <a:cubicBezTo>
                    <a:pt x="125" y="268"/>
                    <a:pt x="125" y="268"/>
                    <a:pt x="125" y="268"/>
                  </a:cubicBezTo>
                  <a:cubicBezTo>
                    <a:pt x="126" y="273"/>
                    <a:pt x="132" y="277"/>
                    <a:pt x="137" y="277"/>
                  </a:cubicBezTo>
                  <a:cubicBezTo>
                    <a:pt x="139" y="277"/>
                    <a:pt x="140" y="277"/>
                    <a:pt x="141" y="276"/>
                  </a:cubicBezTo>
                  <a:cubicBezTo>
                    <a:pt x="148" y="274"/>
                    <a:pt x="152" y="266"/>
                    <a:pt x="150" y="259"/>
                  </a:cubicBezTo>
                  <a:close/>
                  <a:moveTo>
                    <a:pt x="51" y="64"/>
                  </a:moveTo>
                  <a:cubicBezTo>
                    <a:pt x="51" y="43"/>
                    <a:pt x="51" y="43"/>
                    <a:pt x="51" y="43"/>
                  </a:cubicBezTo>
                  <a:cubicBezTo>
                    <a:pt x="51" y="43"/>
                    <a:pt x="42" y="45"/>
                    <a:pt x="27" y="42"/>
                  </a:cubicBezTo>
                  <a:cubicBezTo>
                    <a:pt x="19" y="40"/>
                    <a:pt x="12" y="37"/>
                    <a:pt x="8" y="35"/>
                  </a:cubicBezTo>
                  <a:cubicBezTo>
                    <a:pt x="7" y="40"/>
                    <a:pt x="3" y="56"/>
                    <a:pt x="8" y="72"/>
                  </a:cubicBezTo>
                  <a:cubicBezTo>
                    <a:pt x="12" y="70"/>
                    <a:pt x="20" y="67"/>
                    <a:pt x="28" y="65"/>
                  </a:cubicBezTo>
                  <a:cubicBezTo>
                    <a:pt x="40" y="63"/>
                    <a:pt x="51" y="64"/>
                    <a:pt x="51" y="64"/>
                  </a:cubicBezTo>
                  <a:close/>
                  <a:moveTo>
                    <a:pt x="68" y="112"/>
                  </a:moveTo>
                  <a:cubicBezTo>
                    <a:pt x="68" y="112"/>
                    <a:pt x="68" y="112"/>
                    <a:pt x="68" y="112"/>
                  </a:cubicBezTo>
                  <a:cubicBezTo>
                    <a:pt x="69" y="112"/>
                    <a:pt x="69" y="112"/>
                    <a:pt x="69" y="112"/>
                  </a:cubicBezTo>
                  <a:cubicBezTo>
                    <a:pt x="71" y="112"/>
                    <a:pt x="72" y="112"/>
                    <a:pt x="73" y="111"/>
                  </a:cubicBezTo>
                  <a:cubicBezTo>
                    <a:pt x="104" y="98"/>
                    <a:pt x="104" y="98"/>
                    <a:pt x="104" y="98"/>
                  </a:cubicBezTo>
                  <a:cubicBezTo>
                    <a:pt x="107" y="97"/>
                    <a:pt x="109" y="95"/>
                    <a:pt x="110" y="92"/>
                  </a:cubicBezTo>
                  <a:cubicBezTo>
                    <a:pt x="111" y="89"/>
                    <a:pt x="111" y="86"/>
                    <a:pt x="110" y="83"/>
                  </a:cubicBezTo>
                  <a:cubicBezTo>
                    <a:pt x="108" y="79"/>
                    <a:pt x="104" y="76"/>
                    <a:pt x="99" y="76"/>
                  </a:cubicBezTo>
                  <a:cubicBezTo>
                    <a:pt x="98" y="76"/>
                    <a:pt x="96" y="76"/>
                    <a:pt x="95" y="77"/>
                  </a:cubicBezTo>
                  <a:cubicBezTo>
                    <a:pt x="70" y="87"/>
                    <a:pt x="70" y="87"/>
                    <a:pt x="70" y="87"/>
                  </a:cubicBezTo>
                  <a:cubicBezTo>
                    <a:pt x="51" y="70"/>
                    <a:pt x="51" y="70"/>
                    <a:pt x="51" y="70"/>
                  </a:cubicBezTo>
                  <a:cubicBezTo>
                    <a:pt x="49" y="68"/>
                    <a:pt x="46" y="67"/>
                    <a:pt x="43" y="67"/>
                  </a:cubicBezTo>
                  <a:cubicBezTo>
                    <a:pt x="40" y="67"/>
                    <a:pt x="37" y="69"/>
                    <a:pt x="34" y="71"/>
                  </a:cubicBezTo>
                  <a:cubicBezTo>
                    <a:pt x="32" y="73"/>
                    <a:pt x="31" y="76"/>
                    <a:pt x="32" y="80"/>
                  </a:cubicBezTo>
                  <a:cubicBezTo>
                    <a:pt x="32" y="83"/>
                    <a:pt x="33" y="85"/>
                    <a:pt x="35" y="87"/>
                  </a:cubicBezTo>
                  <a:cubicBezTo>
                    <a:pt x="60" y="109"/>
                    <a:pt x="60" y="109"/>
                    <a:pt x="60" y="109"/>
                  </a:cubicBezTo>
                  <a:cubicBezTo>
                    <a:pt x="62" y="111"/>
                    <a:pt x="65" y="112"/>
                    <a:pt x="68" y="112"/>
                  </a:cubicBez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a:lstStyle/>
            <a:p>
              <a:pPr defTabSz="910590">
                <a:defRPr/>
              </a:pPr>
              <a:endParaRPr lang="zh-CN" altLang="en-US" sz="1270"/>
            </a:p>
          </p:txBody>
        </p:sp>
      </p:grpSp>
      <p:grpSp>
        <p:nvGrpSpPr>
          <p:cNvPr id="68" name="组合 67"/>
          <p:cNvGrpSpPr>
            <a:grpSpLocks noChangeAspect="1"/>
          </p:cNvGrpSpPr>
          <p:nvPr/>
        </p:nvGrpSpPr>
        <p:grpSpPr bwMode="auto">
          <a:xfrm>
            <a:off x="5284229" y="1251814"/>
            <a:ext cx="3080351" cy="731639"/>
            <a:chOff x="5192066" y="2914588"/>
            <a:chExt cx="3051631" cy="724443"/>
          </a:xfrm>
        </p:grpSpPr>
        <p:grpSp>
          <p:nvGrpSpPr>
            <p:cNvPr id="15386" name="组合 68"/>
            <p:cNvGrpSpPr/>
            <p:nvPr/>
          </p:nvGrpSpPr>
          <p:grpSpPr bwMode="auto">
            <a:xfrm>
              <a:off x="5192066" y="2914588"/>
              <a:ext cx="3051631" cy="724443"/>
              <a:chOff x="5076057" y="2427734"/>
              <a:chExt cx="2880320" cy="526345"/>
            </a:xfrm>
          </p:grpSpPr>
          <p:sp>
            <p:nvSpPr>
              <p:cNvPr id="77" name="矩形 76"/>
              <p:cNvSpPr/>
              <p:nvPr/>
            </p:nvSpPr>
            <p:spPr>
              <a:xfrm>
                <a:off x="5076057" y="2427734"/>
                <a:ext cx="2880320" cy="526344"/>
              </a:xfrm>
              <a:prstGeom prst="rect">
                <a:avLst/>
              </a:prstGeom>
              <a:solidFill>
                <a:schemeClr val="accent1"/>
              </a:solidFill>
              <a:ln>
                <a:noFill/>
              </a:ln>
              <a:effectLst>
                <a:outerShdw blurRad="114300" dist="50800" dir="2700000" algn="tl" rotWithShape="0">
                  <a:prstClr val="black">
                    <a:alpha val="40000"/>
                  </a:prstClr>
                </a:outerShdw>
              </a:effectLst>
              <a:scene3d>
                <a:camera prst="orthographicFront"/>
                <a:lightRig rig="threePt" dir="t">
                  <a:rot lat="0" lon="0" rev="17400000"/>
                </a:lightRig>
              </a:scene3d>
              <a:sp3d prstMaterial="softEdge">
                <a:bevelT h="190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sp>
            <p:nvSpPr>
              <p:cNvPr id="78" name="矩形 46"/>
              <p:cNvSpPr/>
              <p:nvPr/>
            </p:nvSpPr>
            <p:spPr>
              <a:xfrm>
                <a:off x="5076057" y="2427735"/>
                <a:ext cx="2880320" cy="526344"/>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7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sp>
            <p:nvSpPr>
              <p:cNvPr id="79" name="矩形 46"/>
              <p:cNvSpPr/>
              <p:nvPr/>
            </p:nvSpPr>
            <p:spPr>
              <a:xfrm>
                <a:off x="5076057" y="2427734"/>
                <a:ext cx="2879650" cy="526222"/>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5000"/>
                    </a:schemeClr>
                  </a:gs>
                </a:gsLst>
                <a:lin ang="2700000" scaled="1"/>
                <a:tileRect/>
              </a:gra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sp>
            <p:nvSpPr>
              <p:cNvPr id="80" name="矩形 57"/>
              <p:cNvSpPr/>
              <p:nvPr/>
            </p:nvSpPr>
            <p:spPr>
              <a:xfrm>
                <a:off x="5076057" y="2427734"/>
                <a:ext cx="881230" cy="526344"/>
              </a:xfrm>
              <a:custGeom>
                <a:avLst/>
                <a:gdLst/>
                <a:ahLst/>
                <a:cxnLst/>
                <a:rect l="l" t="t" r="r" b="b"/>
                <a:pathLst>
                  <a:path w="783547" h="468000">
                    <a:moveTo>
                      <a:pt x="0" y="0"/>
                    </a:moveTo>
                    <a:lnTo>
                      <a:pt x="783547" y="0"/>
                    </a:lnTo>
                    <a:lnTo>
                      <a:pt x="650750" y="44035"/>
                    </a:lnTo>
                    <a:cubicBezTo>
                      <a:pt x="370000" y="151927"/>
                      <a:pt x="144214" y="309737"/>
                      <a:pt x="24523" y="468000"/>
                    </a:cubicBezTo>
                    <a:lnTo>
                      <a:pt x="0" y="468000"/>
                    </a:lnTo>
                    <a:close/>
                  </a:path>
                </a:pathLst>
              </a:custGeom>
              <a:gradFill flip="none" rotWithShape="1">
                <a:gsLst>
                  <a:gs pos="0">
                    <a:schemeClr val="bg1">
                      <a:alpha val="0"/>
                    </a:schemeClr>
                  </a:gs>
                  <a:gs pos="81000">
                    <a:schemeClr val="bg1">
                      <a:alpha val="25000"/>
                    </a:schemeClr>
                  </a:gs>
                </a:gsLst>
                <a:lin ang="15000000" scaled="0"/>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grpSp>
        <p:grpSp>
          <p:nvGrpSpPr>
            <p:cNvPr id="15387" name="组合 69"/>
            <p:cNvGrpSpPr/>
            <p:nvPr/>
          </p:nvGrpSpPr>
          <p:grpSpPr bwMode="auto">
            <a:xfrm>
              <a:off x="6386716" y="2954206"/>
              <a:ext cx="1478799" cy="608877"/>
              <a:chOff x="606331" y="1409613"/>
              <a:chExt cx="1478799" cy="608877"/>
            </a:xfrm>
          </p:grpSpPr>
          <p:sp>
            <p:nvSpPr>
              <p:cNvPr id="15390" name="TextBox 74"/>
              <p:cNvSpPr txBox="1">
                <a:spLocks noChangeArrowheads="1"/>
              </p:cNvSpPr>
              <p:nvPr/>
            </p:nvSpPr>
            <p:spPr bwMode="auto">
              <a:xfrm>
                <a:off x="606331" y="1409613"/>
                <a:ext cx="945211" cy="320749"/>
              </a:xfrm>
              <a:prstGeom prst="rect">
                <a:avLst/>
              </a:prstGeom>
              <a:noFill/>
              <a:ln w="9525">
                <a:noFill/>
                <a:miter lim="800000"/>
              </a:ln>
            </p:spPr>
            <p:txBody>
              <a:bodyPr wrap="none">
                <a:spAutoFit/>
              </a:bodyPr>
              <a:lstStyle/>
              <a:p>
                <a:r>
                  <a:rPr lang="zh-CN" altLang="en-US" sz="1505">
                    <a:solidFill>
                      <a:schemeClr val="bg1"/>
                    </a:solidFill>
                    <a:latin typeface="微软雅黑" panose="020B0503020204020204" charset="-122"/>
                    <a:ea typeface="微软雅黑" panose="020B0503020204020204" charset="-122"/>
                  </a:rPr>
                  <a:t>添加标题</a:t>
                </a:r>
              </a:p>
            </p:txBody>
          </p:sp>
          <p:sp>
            <p:nvSpPr>
              <p:cNvPr id="15391" name="TextBox 75"/>
              <p:cNvSpPr txBox="1">
                <a:spLocks noChangeArrowheads="1"/>
              </p:cNvSpPr>
              <p:nvPr/>
            </p:nvSpPr>
            <p:spPr bwMode="auto">
              <a:xfrm>
                <a:off x="606331" y="1668918"/>
                <a:ext cx="1478799" cy="349572"/>
              </a:xfrm>
              <a:prstGeom prst="rect">
                <a:avLst/>
              </a:prstGeom>
              <a:noFill/>
              <a:ln w="9525">
                <a:noFill/>
                <a:miter lim="800000"/>
              </a:ln>
            </p:spPr>
            <p:txBody>
              <a:bodyPr wrap="none">
                <a:spAutoFit/>
              </a:bodyPr>
              <a:lstStyle/>
              <a:p>
                <a:r>
                  <a:rPr lang="zh-CN" altLang="en-US" sz="845">
                    <a:solidFill>
                      <a:schemeClr val="bg1"/>
                    </a:solidFill>
                    <a:latin typeface="微软雅黑" panose="020B0503020204020204" charset="-122"/>
                    <a:ea typeface="微软雅黑" panose="020B0503020204020204" charset="-122"/>
                  </a:rPr>
                  <a:t>单击添加文本单击添加文本</a:t>
                </a:r>
                <a:endParaRPr lang="en-US" altLang="zh-CN" sz="845">
                  <a:solidFill>
                    <a:schemeClr val="bg1"/>
                  </a:solidFill>
                  <a:latin typeface="微软雅黑" panose="020B0503020204020204" charset="-122"/>
                  <a:ea typeface="微软雅黑" panose="020B0503020204020204" charset="-122"/>
                </a:endParaRPr>
              </a:p>
              <a:p>
                <a:r>
                  <a:rPr lang="zh-CN" altLang="en-US" sz="845">
                    <a:solidFill>
                      <a:schemeClr val="bg1"/>
                    </a:solidFill>
                    <a:latin typeface="微软雅黑" panose="020B0503020204020204" charset="-122"/>
                    <a:ea typeface="微软雅黑" panose="020B0503020204020204" charset="-122"/>
                  </a:rPr>
                  <a:t>单击添加文本单击添加文本</a:t>
                </a:r>
              </a:p>
            </p:txBody>
          </p:sp>
        </p:grpSp>
        <p:cxnSp>
          <p:nvCxnSpPr>
            <p:cNvPr id="71" name="直接连接符 70"/>
            <p:cNvCxnSpPr/>
            <p:nvPr/>
          </p:nvCxnSpPr>
          <p:spPr>
            <a:xfrm>
              <a:off x="6240833" y="3013644"/>
              <a:ext cx="0" cy="53372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组合 71"/>
            <p:cNvGrpSpPr/>
            <p:nvPr/>
          </p:nvGrpSpPr>
          <p:grpSpPr>
            <a:xfrm>
              <a:off x="5652160" y="3043804"/>
              <a:ext cx="360000" cy="504000"/>
              <a:chOff x="1571970" y="2760756"/>
              <a:chExt cx="308327" cy="426091"/>
            </a:xfrm>
            <a:effectLst>
              <a:outerShdw blurRad="50800" dist="38100" dir="2700000" algn="tl" rotWithShape="0">
                <a:prstClr val="black">
                  <a:alpha val="40000"/>
                </a:prstClr>
              </a:outerShdw>
            </a:effectLst>
          </p:grpSpPr>
          <p:sp>
            <p:nvSpPr>
              <p:cNvPr id="73" name="Freeform 8"/>
              <p:cNvSpPr>
                <a:spLocks noEditPoints="1"/>
              </p:cNvSpPr>
              <p:nvPr/>
            </p:nvSpPr>
            <p:spPr bwMode="auto">
              <a:xfrm>
                <a:off x="1571970" y="2760756"/>
                <a:ext cx="144885" cy="426091"/>
              </a:xfrm>
              <a:custGeom>
                <a:avLst/>
                <a:gdLst>
                  <a:gd name="T0" fmla="*/ 28 w 86"/>
                  <a:gd name="T1" fmla="*/ 56 h 253"/>
                  <a:gd name="T2" fmla="*/ 57 w 86"/>
                  <a:gd name="T3" fmla="*/ 28 h 253"/>
                  <a:gd name="T4" fmla="*/ 28 w 86"/>
                  <a:gd name="T5" fmla="*/ 0 h 253"/>
                  <a:gd name="T6" fmla="*/ 0 w 86"/>
                  <a:gd name="T7" fmla="*/ 28 h 253"/>
                  <a:gd name="T8" fmla="*/ 28 w 86"/>
                  <a:gd name="T9" fmla="*/ 56 h 253"/>
                  <a:gd name="T10" fmla="*/ 86 w 86"/>
                  <a:gd name="T11" fmla="*/ 99 h 253"/>
                  <a:gd name="T12" fmla="*/ 74 w 86"/>
                  <a:gd name="T13" fmla="*/ 90 h 253"/>
                  <a:gd name="T14" fmla="*/ 51 w 86"/>
                  <a:gd name="T15" fmla="*/ 93 h 253"/>
                  <a:gd name="T16" fmla="*/ 39 w 86"/>
                  <a:gd name="T17" fmla="*/ 73 h 253"/>
                  <a:gd name="T18" fmla="*/ 30 w 86"/>
                  <a:gd name="T19" fmla="*/ 68 h 253"/>
                  <a:gd name="T20" fmla="*/ 25 w 86"/>
                  <a:gd name="T21" fmla="*/ 70 h 253"/>
                  <a:gd name="T22" fmla="*/ 21 w 86"/>
                  <a:gd name="T23" fmla="*/ 84 h 253"/>
                  <a:gd name="T24" fmla="*/ 37 w 86"/>
                  <a:gd name="T25" fmla="*/ 109 h 253"/>
                  <a:gd name="T26" fmla="*/ 40 w 86"/>
                  <a:gd name="T27" fmla="*/ 112 h 253"/>
                  <a:gd name="T28" fmla="*/ 47 w 86"/>
                  <a:gd name="T29" fmla="*/ 114 h 253"/>
                  <a:gd name="T30" fmla="*/ 77 w 86"/>
                  <a:gd name="T31" fmla="*/ 111 h 253"/>
                  <a:gd name="T32" fmla="*/ 83 w 86"/>
                  <a:gd name="T33" fmla="*/ 107 h 253"/>
                  <a:gd name="T34" fmla="*/ 86 w 86"/>
                  <a:gd name="T35" fmla="*/ 99 h 253"/>
                  <a:gd name="T36" fmla="*/ 46 w 86"/>
                  <a:gd name="T37" fmla="*/ 116 h 253"/>
                  <a:gd name="T38" fmla="*/ 39 w 86"/>
                  <a:gd name="T39" fmla="*/ 113 h 253"/>
                  <a:gd name="T40" fmla="*/ 35 w 86"/>
                  <a:gd name="T41" fmla="*/ 110 h 253"/>
                  <a:gd name="T42" fmla="*/ 20 w 86"/>
                  <a:gd name="T43" fmla="*/ 85 h 253"/>
                  <a:gd name="T44" fmla="*/ 24 w 86"/>
                  <a:gd name="T45" fmla="*/ 68 h 253"/>
                  <a:gd name="T46" fmla="*/ 30 w 86"/>
                  <a:gd name="T47" fmla="*/ 66 h 253"/>
                  <a:gd name="T48" fmla="*/ 40 w 86"/>
                  <a:gd name="T49" fmla="*/ 72 h 253"/>
                  <a:gd name="T50" fmla="*/ 48 w 86"/>
                  <a:gd name="T51" fmla="*/ 85 h 253"/>
                  <a:gd name="T52" fmla="*/ 28 w 86"/>
                  <a:gd name="T53" fmla="*/ 62 h 253"/>
                  <a:gd name="T54" fmla="*/ 8 w 86"/>
                  <a:gd name="T55" fmla="*/ 89 h 253"/>
                  <a:gd name="T56" fmla="*/ 8 w 86"/>
                  <a:gd name="T57" fmla="*/ 138 h 253"/>
                  <a:gd name="T58" fmla="*/ 16 w 86"/>
                  <a:gd name="T59" fmla="*/ 159 h 253"/>
                  <a:gd name="T60" fmla="*/ 16 w 86"/>
                  <a:gd name="T61" fmla="*/ 241 h 253"/>
                  <a:gd name="T62" fmla="*/ 28 w 86"/>
                  <a:gd name="T63" fmla="*/ 253 h 253"/>
                  <a:gd name="T64" fmla="*/ 41 w 86"/>
                  <a:gd name="T65" fmla="*/ 241 h 253"/>
                  <a:gd name="T66" fmla="*/ 41 w 86"/>
                  <a:gd name="T67" fmla="*/ 159 h 253"/>
                  <a:gd name="T68" fmla="*/ 49 w 86"/>
                  <a:gd name="T69" fmla="*/ 138 h 253"/>
                  <a:gd name="T70" fmla="*/ 49 w 86"/>
                  <a:gd name="T71" fmla="*/ 116 h 253"/>
                  <a:gd name="T72" fmla="*/ 48 w 86"/>
                  <a:gd name="T73" fmla="*/ 116 h 253"/>
                  <a:gd name="T74" fmla="*/ 46 w 86"/>
                  <a:gd name="T75" fmla="*/ 11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 h="253">
                    <a:moveTo>
                      <a:pt x="28" y="56"/>
                    </a:moveTo>
                    <a:cubicBezTo>
                      <a:pt x="44" y="56"/>
                      <a:pt x="57" y="44"/>
                      <a:pt x="57" y="28"/>
                    </a:cubicBezTo>
                    <a:cubicBezTo>
                      <a:pt x="57" y="13"/>
                      <a:pt x="44" y="0"/>
                      <a:pt x="28" y="0"/>
                    </a:cubicBezTo>
                    <a:cubicBezTo>
                      <a:pt x="13" y="0"/>
                      <a:pt x="0" y="13"/>
                      <a:pt x="0" y="28"/>
                    </a:cubicBezTo>
                    <a:cubicBezTo>
                      <a:pt x="0" y="44"/>
                      <a:pt x="13" y="56"/>
                      <a:pt x="28" y="56"/>
                    </a:cubicBezTo>
                    <a:close/>
                    <a:moveTo>
                      <a:pt x="86" y="99"/>
                    </a:moveTo>
                    <a:cubicBezTo>
                      <a:pt x="85" y="94"/>
                      <a:pt x="80" y="90"/>
                      <a:pt x="74" y="90"/>
                    </a:cubicBezTo>
                    <a:cubicBezTo>
                      <a:pt x="51" y="93"/>
                      <a:pt x="51" y="93"/>
                      <a:pt x="51" y="93"/>
                    </a:cubicBezTo>
                    <a:cubicBezTo>
                      <a:pt x="39" y="73"/>
                      <a:pt x="39" y="73"/>
                      <a:pt x="39" y="73"/>
                    </a:cubicBezTo>
                    <a:cubicBezTo>
                      <a:pt x="37" y="70"/>
                      <a:pt x="34" y="68"/>
                      <a:pt x="30" y="68"/>
                    </a:cubicBezTo>
                    <a:cubicBezTo>
                      <a:pt x="28" y="68"/>
                      <a:pt x="26" y="69"/>
                      <a:pt x="25" y="70"/>
                    </a:cubicBezTo>
                    <a:cubicBezTo>
                      <a:pt x="20" y="73"/>
                      <a:pt x="18" y="79"/>
                      <a:pt x="21" y="84"/>
                    </a:cubicBezTo>
                    <a:cubicBezTo>
                      <a:pt x="37" y="109"/>
                      <a:pt x="37" y="109"/>
                      <a:pt x="37" y="109"/>
                    </a:cubicBezTo>
                    <a:cubicBezTo>
                      <a:pt x="38" y="110"/>
                      <a:pt x="39" y="111"/>
                      <a:pt x="40" y="112"/>
                    </a:cubicBezTo>
                    <a:cubicBezTo>
                      <a:pt x="42" y="114"/>
                      <a:pt x="45" y="114"/>
                      <a:pt x="47" y="114"/>
                    </a:cubicBezTo>
                    <a:cubicBezTo>
                      <a:pt x="77" y="111"/>
                      <a:pt x="77" y="111"/>
                      <a:pt x="77" y="111"/>
                    </a:cubicBezTo>
                    <a:cubicBezTo>
                      <a:pt x="79" y="110"/>
                      <a:pt x="82" y="109"/>
                      <a:pt x="83" y="107"/>
                    </a:cubicBezTo>
                    <a:cubicBezTo>
                      <a:pt x="85" y="105"/>
                      <a:pt x="86" y="102"/>
                      <a:pt x="86" y="99"/>
                    </a:cubicBezTo>
                    <a:close/>
                    <a:moveTo>
                      <a:pt x="46" y="116"/>
                    </a:moveTo>
                    <a:cubicBezTo>
                      <a:pt x="44" y="116"/>
                      <a:pt x="41" y="115"/>
                      <a:pt x="39" y="113"/>
                    </a:cubicBezTo>
                    <a:cubicBezTo>
                      <a:pt x="38" y="112"/>
                      <a:pt x="36" y="111"/>
                      <a:pt x="35" y="110"/>
                    </a:cubicBezTo>
                    <a:cubicBezTo>
                      <a:pt x="20" y="85"/>
                      <a:pt x="20" y="85"/>
                      <a:pt x="20" y="85"/>
                    </a:cubicBezTo>
                    <a:cubicBezTo>
                      <a:pt x="16" y="79"/>
                      <a:pt x="18" y="72"/>
                      <a:pt x="24" y="68"/>
                    </a:cubicBezTo>
                    <a:cubicBezTo>
                      <a:pt x="26" y="67"/>
                      <a:pt x="28" y="66"/>
                      <a:pt x="30" y="66"/>
                    </a:cubicBezTo>
                    <a:cubicBezTo>
                      <a:pt x="34" y="66"/>
                      <a:pt x="38" y="69"/>
                      <a:pt x="40" y="72"/>
                    </a:cubicBezTo>
                    <a:cubicBezTo>
                      <a:pt x="48" y="85"/>
                      <a:pt x="48" y="85"/>
                      <a:pt x="48" y="85"/>
                    </a:cubicBezTo>
                    <a:cubicBezTo>
                      <a:pt x="47" y="72"/>
                      <a:pt x="39" y="62"/>
                      <a:pt x="28" y="62"/>
                    </a:cubicBezTo>
                    <a:cubicBezTo>
                      <a:pt x="17" y="62"/>
                      <a:pt x="8" y="74"/>
                      <a:pt x="8" y="89"/>
                    </a:cubicBezTo>
                    <a:cubicBezTo>
                      <a:pt x="8" y="138"/>
                      <a:pt x="8" y="138"/>
                      <a:pt x="8" y="138"/>
                    </a:cubicBezTo>
                    <a:cubicBezTo>
                      <a:pt x="8" y="146"/>
                      <a:pt x="11" y="154"/>
                      <a:pt x="16" y="159"/>
                    </a:cubicBezTo>
                    <a:cubicBezTo>
                      <a:pt x="16" y="241"/>
                      <a:pt x="16" y="241"/>
                      <a:pt x="16" y="241"/>
                    </a:cubicBezTo>
                    <a:cubicBezTo>
                      <a:pt x="16" y="248"/>
                      <a:pt x="22" y="253"/>
                      <a:pt x="28" y="253"/>
                    </a:cubicBezTo>
                    <a:cubicBezTo>
                      <a:pt x="35" y="253"/>
                      <a:pt x="41" y="248"/>
                      <a:pt x="41" y="241"/>
                    </a:cubicBezTo>
                    <a:cubicBezTo>
                      <a:pt x="41" y="159"/>
                      <a:pt x="41" y="159"/>
                      <a:pt x="41" y="159"/>
                    </a:cubicBezTo>
                    <a:cubicBezTo>
                      <a:pt x="46" y="154"/>
                      <a:pt x="49" y="146"/>
                      <a:pt x="49" y="138"/>
                    </a:cubicBezTo>
                    <a:cubicBezTo>
                      <a:pt x="49" y="116"/>
                      <a:pt x="49" y="116"/>
                      <a:pt x="49" y="116"/>
                    </a:cubicBezTo>
                    <a:cubicBezTo>
                      <a:pt x="48" y="116"/>
                      <a:pt x="48" y="116"/>
                      <a:pt x="48" y="116"/>
                    </a:cubicBezTo>
                    <a:cubicBezTo>
                      <a:pt x="47" y="116"/>
                      <a:pt x="47" y="116"/>
                      <a:pt x="46" y="1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0590">
                  <a:defRPr/>
                </a:pPr>
                <a:endParaRPr lang="zh-CN" altLang="en-US" sz="1270"/>
              </a:p>
            </p:txBody>
          </p:sp>
          <p:sp>
            <p:nvSpPr>
              <p:cNvPr id="74" name="Freeform 9"/>
              <p:cNvSpPr>
                <a:spLocks noEditPoints="1"/>
              </p:cNvSpPr>
              <p:nvPr/>
            </p:nvSpPr>
            <p:spPr bwMode="auto">
              <a:xfrm>
                <a:off x="1721851" y="2760756"/>
                <a:ext cx="158446" cy="426091"/>
              </a:xfrm>
              <a:custGeom>
                <a:avLst/>
                <a:gdLst>
                  <a:gd name="T0" fmla="*/ 74 w 94"/>
                  <a:gd name="T1" fmla="*/ 163 h 253"/>
                  <a:gd name="T2" fmla="*/ 71 w 94"/>
                  <a:gd name="T3" fmla="*/ 159 h 253"/>
                  <a:gd name="T4" fmla="*/ 68 w 94"/>
                  <a:gd name="T5" fmla="*/ 163 h 253"/>
                  <a:gd name="T6" fmla="*/ 74 w 94"/>
                  <a:gd name="T7" fmla="*/ 163 h 253"/>
                  <a:gd name="T8" fmla="*/ 71 w 94"/>
                  <a:gd name="T9" fmla="*/ 155 h 253"/>
                  <a:gd name="T10" fmla="*/ 72 w 94"/>
                  <a:gd name="T11" fmla="*/ 150 h 253"/>
                  <a:gd name="T12" fmla="*/ 62 w 94"/>
                  <a:gd name="T13" fmla="*/ 68 h 253"/>
                  <a:gd name="T14" fmla="*/ 52 w 94"/>
                  <a:gd name="T15" fmla="*/ 151 h 253"/>
                  <a:gd name="T16" fmla="*/ 53 w 94"/>
                  <a:gd name="T17" fmla="*/ 155 h 253"/>
                  <a:gd name="T18" fmla="*/ 58 w 94"/>
                  <a:gd name="T19" fmla="*/ 160 h 253"/>
                  <a:gd name="T20" fmla="*/ 66 w 94"/>
                  <a:gd name="T21" fmla="*/ 160 h 253"/>
                  <a:gd name="T22" fmla="*/ 71 w 94"/>
                  <a:gd name="T23" fmla="*/ 156 h 253"/>
                  <a:gd name="T24" fmla="*/ 66 w 94"/>
                  <a:gd name="T25" fmla="*/ 162 h 253"/>
                  <a:gd name="T26" fmla="*/ 66 w 94"/>
                  <a:gd name="T27" fmla="*/ 162 h 253"/>
                  <a:gd name="T28" fmla="*/ 58 w 94"/>
                  <a:gd name="T29" fmla="*/ 161 h 253"/>
                  <a:gd name="T30" fmla="*/ 57 w 94"/>
                  <a:gd name="T31" fmla="*/ 163 h 253"/>
                  <a:gd name="T32" fmla="*/ 67 w 94"/>
                  <a:gd name="T33" fmla="*/ 163 h 253"/>
                  <a:gd name="T34" fmla="*/ 67 w 94"/>
                  <a:gd name="T35" fmla="*/ 162 h 253"/>
                  <a:gd name="T36" fmla="*/ 67 w 94"/>
                  <a:gd name="T37" fmla="*/ 162 h 253"/>
                  <a:gd name="T38" fmla="*/ 62 w 94"/>
                  <a:gd name="T39" fmla="*/ 56 h 253"/>
                  <a:gd name="T40" fmla="*/ 62 w 94"/>
                  <a:gd name="T41" fmla="*/ 0 h 253"/>
                  <a:gd name="T42" fmla="*/ 62 w 94"/>
                  <a:gd name="T43" fmla="*/ 56 h 253"/>
                  <a:gd name="T44" fmla="*/ 30 w 94"/>
                  <a:gd name="T45" fmla="*/ 207 h 253"/>
                  <a:gd name="T46" fmla="*/ 94 w 94"/>
                  <a:gd name="T47" fmla="*/ 165 h 253"/>
                  <a:gd name="T48" fmla="*/ 49 w 94"/>
                  <a:gd name="T49" fmla="*/ 241 h 253"/>
                  <a:gd name="T50" fmla="*/ 74 w 94"/>
                  <a:gd name="T51" fmla="*/ 241 h 253"/>
                  <a:gd name="T52" fmla="*/ 49 w 94"/>
                  <a:gd name="T53" fmla="*/ 208 h 253"/>
                  <a:gd name="T54" fmla="*/ 39 w 94"/>
                  <a:gd name="T55" fmla="*/ 115 h 253"/>
                  <a:gd name="T56" fmla="*/ 40 w 94"/>
                  <a:gd name="T57" fmla="*/ 85 h 253"/>
                  <a:gd name="T58" fmla="*/ 13 w 94"/>
                  <a:gd name="T59" fmla="*/ 89 h 253"/>
                  <a:gd name="T60" fmla="*/ 11 w 94"/>
                  <a:gd name="T61" fmla="*/ 111 h 253"/>
                  <a:gd name="T62" fmla="*/ 39 w 94"/>
                  <a:gd name="T63" fmla="*/ 115 h 253"/>
                  <a:gd name="T64" fmla="*/ 82 w 94"/>
                  <a:gd name="T65" fmla="*/ 89 h 253"/>
                  <a:gd name="T66" fmla="*/ 42 w 94"/>
                  <a:gd name="T67" fmla="*/ 84 h 253"/>
                  <a:gd name="T68" fmla="*/ 41 w 94"/>
                  <a:gd name="T69" fmla="*/ 138 h 253"/>
                  <a:gd name="T70" fmla="*/ 51 w 94"/>
                  <a:gd name="T71" fmla="*/ 156 h 253"/>
                  <a:gd name="T72" fmla="*/ 51 w 94"/>
                  <a:gd name="T73" fmla="*/ 155 h 253"/>
                  <a:gd name="T74" fmla="*/ 50 w 94"/>
                  <a:gd name="T75" fmla="*/ 77 h 253"/>
                  <a:gd name="T76" fmla="*/ 62 w 94"/>
                  <a:gd name="T77" fmla="*/ 67 h 253"/>
                  <a:gd name="T78" fmla="*/ 74 w 94"/>
                  <a:gd name="T79" fmla="*/ 150 h 253"/>
                  <a:gd name="T80" fmla="*/ 73 w 94"/>
                  <a:gd name="T81" fmla="*/ 156 h 253"/>
                  <a:gd name="T82" fmla="*/ 75 w 94"/>
                  <a:gd name="T83" fmla="*/ 159 h 253"/>
                  <a:gd name="T84" fmla="*/ 52 w 94"/>
                  <a:gd name="T85" fmla="*/ 157 h 253"/>
                  <a:gd name="T86" fmla="*/ 50 w 94"/>
                  <a:gd name="T87" fmla="*/ 163 h 253"/>
                  <a:gd name="T88" fmla="*/ 55 w 94"/>
                  <a:gd name="T89" fmla="*/ 163 h 253"/>
                  <a:gd name="T90" fmla="*/ 52 w 94"/>
                  <a:gd name="T91" fmla="*/ 157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 h="253">
                    <a:moveTo>
                      <a:pt x="74" y="163"/>
                    </a:moveTo>
                    <a:cubicBezTo>
                      <a:pt x="74" y="163"/>
                      <a:pt x="74" y="163"/>
                      <a:pt x="74" y="163"/>
                    </a:cubicBezTo>
                    <a:cubicBezTo>
                      <a:pt x="74" y="161"/>
                      <a:pt x="73" y="159"/>
                      <a:pt x="72" y="157"/>
                    </a:cubicBezTo>
                    <a:cubicBezTo>
                      <a:pt x="72" y="158"/>
                      <a:pt x="71" y="158"/>
                      <a:pt x="71" y="159"/>
                    </a:cubicBezTo>
                    <a:cubicBezTo>
                      <a:pt x="70" y="160"/>
                      <a:pt x="69" y="160"/>
                      <a:pt x="68" y="161"/>
                    </a:cubicBezTo>
                    <a:cubicBezTo>
                      <a:pt x="68" y="161"/>
                      <a:pt x="68" y="162"/>
                      <a:pt x="68" y="163"/>
                    </a:cubicBezTo>
                    <a:cubicBezTo>
                      <a:pt x="68" y="163"/>
                      <a:pt x="68" y="163"/>
                      <a:pt x="68" y="163"/>
                    </a:cubicBezTo>
                    <a:lnTo>
                      <a:pt x="74" y="163"/>
                    </a:lnTo>
                    <a:close/>
                    <a:moveTo>
                      <a:pt x="71" y="156"/>
                    </a:moveTo>
                    <a:cubicBezTo>
                      <a:pt x="71" y="156"/>
                      <a:pt x="71" y="156"/>
                      <a:pt x="71" y="155"/>
                    </a:cubicBezTo>
                    <a:cubicBezTo>
                      <a:pt x="71" y="155"/>
                      <a:pt x="71" y="155"/>
                      <a:pt x="72" y="155"/>
                    </a:cubicBezTo>
                    <a:cubicBezTo>
                      <a:pt x="72" y="153"/>
                      <a:pt x="72" y="152"/>
                      <a:pt x="72" y="150"/>
                    </a:cubicBezTo>
                    <a:cubicBezTo>
                      <a:pt x="72" y="78"/>
                      <a:pt x="72" y="78"/>
                      <a:pt x="72" y="78"/>
                    </a:cubicBezTo>
                    <a:cubicBezTo>
                      <a:pt x="72" y="73"/>
                      <a:pt x="68" y="68"/>
                      <a:pt x="62" y="68"/>
                    </a:cubicBezTo>
                    <a:cubicBezTo>
                      <a:pt x="56" y="68"/>
                      <a:pt x="52" y="73"/>
                      <a:pt x="52" y="78"/>
                    </a:cubicBezTo>
                    <a:cubicBezTo>
                      <a:pt x="52" y="151"/>
                      <a:pt x="52" y="151"/>
                      <a:pt x="52" y="151"/>
                    </a:cubicBezTo>
                    <a:cubicBezTo>
                      <a:pt x="52" y="152"/>
                      <a:pt x="52" y="153"/>
                      <a:pt x="53" y="154"/>
                    </a:cubicBezTo>
                    <a:cubicBezTo>
                      <a:pt x="53" y="154"/>
                      <a:pt x="53" y="155"/>
                      <a:pt x="53" y="155"/>
                    </a:cubicBezTo>
                    <a:cubicBezTo>
                      <a:pt x="53" y="155"/>
                      <a:pt x="53" y="156"/>
                      <a:pt x="53" y="156"/>
                    </a:cubicBezTo>
                    <a:cubicBezTo>
                      <a:pt x="55" y="158"/>
                      <a:pt x="56" y="159"/>
                      <a:pt x="58" y="160"/>
                    </a:cubicBezTo>
                    <a:cubicBezTo>
                      <a:pt x="66" y="160"/>
                      <a:pt x="66" y="160"/>
                      <a:pt x="66" y="160"/>
                    </a:cubicBezTo>
                    <a:cubicBezTo>
                      <a:pt x="66" y="160"/>
                      <a:pt x="66" y="160"/>
                      <a:pt x="66" y="160"/>
                    </a:cubicBezTo>
                    <a:cubicBezTo>
                      <a:pt x="67" y="160"/>
                      <a:pt x="68" y="159"/>
                      <a:pt x="69" y="158"/>
                    </a:cubicBezTo>
                    <a:cubicBezTo>
                      <a:pt x="70" y="157"/>
                      <a:pt x="70" y="157"/>
                      <a:pt x="71" y="156"/>
                    </a:cubicBezTo>
                    <a:close/>
                    <a:moveTo>
                      <a:pt x="66" y="162"/>
                    </a:moveTo>
                    <a:cubicBezTo>
                      <a:pt x="66" y="162"/>
                      <a:pt x="66" y="162"/>
                      <a:pt x="66" y="162"/>
                    </a:cubicBezTo>
                    <a:cubicBezTo>
                      <a:pt x="66" y="162"/>
                      <a:pt x="66" y="162"/>
                      <a:pt x="66" y="162"/>
                    </a:cubicBezTo>
                    <a:cubicBezTo>
                      <a:pt x="66" y="162"/>
                      <a:pt x="66" y="162"/>
                      <a:pt x="66" y="162"/>
                    </a:cubicBezTo>
                    <a:cubicBezTo>
                      <a:pt x="58" y="162"/>
                      <a:pt x="58" y="162"/>
                      <a:pt x="58" y="162"/>
                    </a:cubicBezTo>
                    <a:cubicBezTo>
                      <a:pt x="58" y="162"/>
                      <a:pt x="58" y="161"/>
                      <a:pt x="58" y="161"/>
                    </a:cubicBezTo>
                    <a:cubicBezTo>
                      <a:pt x="57" y="162"/>
                      <a:pt x="57" y="162"/>
                      <a:pt x="57" y="162"/>
                    </a:cubicBezTo>
                    <a:cubicBezTo>
                      <a:pt x="57" y="162"/>
                      <a:pt x="57" y="162"/>
                      <a:pt x="57" y="163"/>
                    </a:cubicBezTo>
                    <a:cubicBezTo>
                      <a:pt x="57" y="163"/>
                      <a:pt x="57" y="163"/>
                      <a:pt x="57" y="163"/>
                    </a:cubicBezTo>
                    <a:cubicBezTo>
                      <a:pt x="67" y="163"/>
                      <a:pt x="67" y="163"/>
                      <a:pt x="67" y="163"/>
                    </a:cubicBezTo>
                    <a:cubicBezTo>
                      <a:pt x="67" y="163"/>
                      <a:pt x="67" y="163"/>
                      <a:pt x="67" y="163"/>
                    </a:cubicBezTo>
                    <a:cubicBezTo>
                      <a:pt x="67" y="162"/>
                      <a:pt x="67" y="162"/>
                      <a:pt x="67" y="162"/>
                    </a:cubicBezTo>
                    <a:cubicBezTo>
                      <a:pt x="67" y="162"/>
                      <a:pt x="67" y="162"/>
                      <a:pt x="67" y="162"/>
                    </a:cubicBezTo>
                    <a:cubicBezTo>
                      <a:pt x="67" y="162"/>
                      <a:pt x="67" y="162"/>
                      <a:pt x="67" y="162"/>
                    </a:cubicBezTo>
                    <a:lnTo>
                      <a:pt x="66" y="162"/>
                    </a:lnTo>
                    <a:close/>
                    <a:moveTo>
                      <a:pt x="62" y="56"/>
                    </a:moveTo>
                    <a:cubicBezTo>
                      <a:pt x="77" y="56"/>
                      <a:pt x="90" y="44"/>
                      <a:pt x="90" y="28"/>
                    </a:cubicBezTo>
                    <a:cubicBezTo>
                      <a:pt x="90" y="13"/>
                      <a:pt x="77" y="0"/>
                      <a:pt x="62" y="0"/>
                    </a:cubicBezTo>
                    <a:cubicBezTo>
                      <a:pt x="46" y="0"/>
                      <a:pt x="34" y="13"/>
                      <a:pt x="34" y="28"/>
                    </a:cubicBezTo>
                    <a:cubicBezTo>
                      <a:pt x="34" y="44"/>
                      <a:pt x="46" y="56"/>
                      <a:pt x="62" y="56"/>
                    </a:cubicBezTo>
                    <a:close/>
                    <a:moveTo>
                      <a:pt x="30" y="165"/>
                    </a:moveTo>
                    <a:cubicBezTo>
                      <a:pt x="30" y="207"/>
                      <a:pt x="30" y="207"/>
                      <a:pt x="30" y="207"/>
                    </a:cubicBezTo>
                    <a:cubicBezTo>
                      <a:pt x="94" y="207"/>
                      <a:pt x="94" y="207"/>
                      <a:pt x="94" y="207"/>
                    </a:cubicBezTo>
                    <a:cubicBezTo>
                      <a:pt x="94" y="165"/>
                      <a:pt x="94" y="165"/>
                      <a:pt x="94" y="165"/>
                    </a:cubicBezTo>
                    <a:lnTo>
                      <a:pt x="30" y="165"/>
                    </a:lnTo>
                    <a:close/>
                    <a:moveTo>
                      <a:pt x="49" y="241"/>
                    </a:moveTo>
                    <a:cubicBezTo>
                      <a:pt x="49" y="248"/>
                      <a:pt x="55" y="253"/>
                      <a:pt x="62" y="253"/>
                    </a:cubicBezTo>
                    <a:cubicBezTo>
                      <a:pt x="69" y="253"/>
                      <a:pt x="74" y="248"/>
                      <a:pt x="74" y="241"/>
                    </a:cubicBezTo>
                    <a:cubicBezTo>
                      <a:pt x="74" y="208"/>
                      <a:pt x="74" y="208"/>
                      <a:pt x="74" y="208"/>
                    </a:cubicBezTo>
                    <a:cubicBezTo>
                      <a:pt x="49" y="208"/>
                      <a:pt x="49" y="208"/>
                      <a:pt x="49" y="208"/>
                    </a:cubicBezTo>
                    <a:lnTo>
                      <a:pt x="49" y="241"/>
                    </a:lnTo>
                    <a:close/>
                    <a:moveTo>
                      <a:pt x="39" y="115"/>
                    </a:moveTo>
                    <a:cubicBezTo>
                      <a:pt x="39" y="87"/>
                      <a:pt x="39" y="87"/>
                      <a:pt x="39" y="87"/>
                    </a:cubicBezTo>
                    <a:cubicBezTo>
                      <a:pt x="40" y="85"/>
                      <a:pt x="40" y="85"/>
                      <a:pt x="40" y="85"/>
                    </a:cubicBezTo>
                    <a:cubicBezTo>
                      <a:pt x="36" y="92"/>
                      <a:pt x="36" y="92"/>
                      <a:pt x="36" y="92"/>
                    </a:cubicBezTo>
                    <a:cubicBezTo>
                      <a:pt x="13" y="89"/>
                      <a:pt x="13" y="89"/>
                      <a:pt x="13" y="89"/>
                    </a:cubicBezTo>
                    <a:cubicBezTo>
                      <a:pt x="7" y="89"/>
                      <a:pt x="2" y="93"/>
                      <a:pt x="1" y="99"/>
                    </a:cubicBezTo>
                    <a:cubicBezTo>
                      <a:pt x="0" y="105"/>
                      <a:pt x="5" y="111"/>
                      <a:pt x="11" y="111"/>
                    </a:cubicBezTo>
                    <a:cubicBezTo>
                      <a:pt x="39" y="115"/>
                      <a:pt x="39" y="115"/>
                      <a:pt x="39" y="115"/>
                    </a:cubicBezTo>
                    <a:cubicBezTo>
                      <a:pt x="39" y="115"/>
                      <a:pt x="39" y="115"/>
                      <a:pt x="39" y="115"/>
                    </a:cubicBezTo>
                    <a:close/>
                    <a:moveTo>
                      <a:pt x="82" y="138"/>
                    </a:moveTo>
                    <a:cubicBezTo>
                      <a:pt x="82" y="89"/>
                      <a:pt x="82" y="89"/>
                      <a:pt x="82" y="89"/>
                    </a:cubicBezTo>
                    <a:cubicBezTo>
                      <a:pt x="82" y="74"/>
                      <a:pt x="73" y="62"/>
                      <a:pt x="62" y="62"/>
                    </a:cubicBezTo>
                    <a:cubicBezTo>
                      <a:pt x="52" y="62"/>
                      <a:pt x="44" y="72"/>
                      <a:pt x="42" y="84"/>
                    </a:cubicBezTo>
                    <a:cubicBezTo>
                      <a:pt x="41" y="87"/>
                      <a:pt x="41" y="87"/>
                      <a:pt x="41" y="87"/>
                    </a:cubicBezTo>
                    <a:cubicBezTo>
                      <a:pt x="41" y="138"/>
                      <a:pt x="41" y="138"/>
                      <a:pt x="41" y="138"/>
                    </a:cubicBezTo>
                    <a:cubicBezTo>
                      <a:pt x="41" y="146"/>
                      <a:pt x="44" y="154"/>
                      <a:pt x="49" y="159"/>
                    </a:cubicBezTo>
                    <a:cubicBezTo>
                      <a:pt x="49" y="158"/>
                      <a:pt x="50" y="156"/>
                      <a:pt x="51" y="156"/>
                    </a:cubicBezTo>
                    <a:cubicBezTo>
                      <a:pt x="51" y="155"/>
                      <a:pt x="51" y="155"/>
                      <a:pt x="51" y="155"/>
                    </a:cubicBezTo>
                    <a:cubicBezTo>
                      <a:pt x="51" y="155"/>
                      <a:pt x="51" y="155"/>
                      <a:pt x="51" y="155"/>
                    </a:cubicBezTo>
                    <a:cubicBezTo>
                      <a:pt x="51" y="153"/>
                      <a:pt x="50" y="152"/>
                      <a:pt x="50" y="151"/>
                    </a:cubicBezTo>
                    <a:cubicBezTo>
                      <a:pt x="50" y="77"/>
                      <a:pt x="50" y="77"/>
                      <a:pt x="50" y="77"/>
                    </a:cubicBezTo>
                    <a:cubicBezTo>
                      <a:pt x="50" y="75"/>
                      <a:pt x="52" y="67"/>
                      <a:pt x="62" y="67"/>
                    </a:cubicBezTo>
                    <a:cubicBezTo>
                      <a:pt x="62" y="67"/>
                      <a:pt x="62" y="67"/>
                      <a:pt x="62" y="67"/>
                    </a:cubicBezTo>
                    <a:cubicBezTo>
                      <a:pt x="69" y="67"/>
                      <a:pt x="74" y="72"/>
                      <a:pt x="74" y="78"/>
                    </a:cubicBezTo>
                    <a:cubicBezTo>
                      <a:pt x="74" y="150"/>
                      <a:pt x="74" y="150"/>
                      <a:pt x="74" y="150"/>
                    </a:cubicBezTo>
                    <a:cubicBezTo>
                      <a:pt x="74" y="152"/>
                      <a:pt x="74" y="154"/>
                      <a:pt x="73" y="155"/>
                    </a:cubicBezTo>
                    <a:cubicBezTo>
                      <a:pt x="73" y="155"/>
                      <a:pt x="73" y="156"/>
                      <a:pt x="73" y="156"/>
                    </a:cubicBezTo>
                    <a:cubicBezTo>
                      <a:pt x="73" y="156"/>
                      <a:pt x="73" y="156"/>
                      <a:pt x="73" y="156"/>
                    </a:cubicBezTo>
                    <a:cubicBezTo>
                      <a:pt x="74" y="157"/>
                      <a:pt x="74" y="158"/>
                      <a:pt x="75" y="159"/>
                    </a:cubicBezTo>
                    <a:cubicBezTo>
                      <a:pt x="79" y="154"/>
                      <a:pt x="82" y="146"/>
                      <a:pt x="82" y="138"/>
                    </a:cubicBezTo>
                    <a:close/>
                    <a:moveTo>
                      <a:pt x="52" y="157"/>
                    </a:moveTo>
                    <a:cubicBezTo>
                      <a:pt x="50" y="158"/>
                      <a:pt x="50" y="160"/>
                      <a:pt x="50" y="163"/>
                    </a:cubicBezTo>
                    <a:cubicBezTo>
                      <a:pt x="50" y="163"/>
                      <a:pt x="50" y="163"/>
                      <a:pt x="50" y="163"/>
                    </a:cubicBezTo>
                    <a:cubicBezTo>
                      <a:pt x="55" y="163"/>
                      <a:pt x="55" y="163"/>
                      <a:pt x="55" y="163"/>
                    </a:cubicBezTo>
                    <a:cubicBezTo>
                      <a:pt x="55" y="163"/>
                      <a:pt x="55" y="163"/>
                      <a:pt x="55" y="163"/>
                    </a:cubicBezTo>
                    <a:cubicBezTo>
                      <a:pt x="55" y="162"/>
                      <a:pt x="55" y="161"/>
                      <a:pt x="56" y="161"/>
                    </a:cubicBezTo>
                    <a:cubicBezTo>
                      <a:pt x="54" y="160"/>
                      <a:pt x="53" y="158"/>
                      <a:pt x="52" y="1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910590">
                  <a:defRPr/>
                </a:pPr>
                <a:endParaRPr lang="zh-CN" altLang="en-US" sz="1270"/>
              </a:p>
            </p:txBody>
          </p:sp>
        </p:grpSp>
      </p:grpSp>
      <p:grpSp>
        <p:nvGrpSpPr>
          <p:cNvPr id="81" name="组合 80"/>
          <p:cNvGrpSpPr>
            <a:grpSpLocks noChangeAspect="1"/>
          </p:cNvGrpSpPr>
          <p:nvPr/>
        </p:nvGrpSpPr>
        <p:grpSpPr bwMode="auto">
          <a:xfrm>
            <a:off x="5284229" y="2311945"/>
            <a:ext cx="3080351" cy="730146"/>
            <a:chOff x="5192066" y="3878095"/>
            <a:chExt cx="3051631" cy="724443"/>
          </a:xfrm>
        </p:grpSpPr>
        <p:grpSp>
          <p:nvGrpSpPr>
            <p:cNvPr id="15368" name="组合 81"/>
            <p:cNvGrpSpPr/>
            <p:nvPr/>
          </p:nvGrpSpPr>
          <p:grpSpPr bwMode="auto">
            <a:xfrm>
              <a:off x="5192066" y="3878095"/>
              <a:ext cx="3051631" cy="724443"/>
              <a:chOff x="5076057" y="2427734"/>
              <a:chExt cx="2880320" cy="526345"/>
            </a:xfrm>
          </p:grpSpPr>
          <p:sp>
            <p:nvSpPr>
              <p:cNvPr id="88" name="矩形 87"/>
              <p:cNvSpPr/>
              <p:nvPr/>
            </p:nvSpPr>
            <p:spPr>
              <a:xfrm>
                <a:off x="5076057" y="2427734"/>
                <a:ext cx="2880320" cy="526344"/>
              </a:xfrm>
              <a:prstGeom prst="rect">
                <a:avLst/>
              </a:prstGeom>
              <a:solidFill>
                <a:schemeClr val="accent4"/>
              </a:solidFill>
              <a:ln>
                <a:noFill/>
              </a:ln>
              <a:effectLst>
                <a:outerShdw blurRad="114300" dist="50800" dir="2700000" algn="tl" rotWithShape="0">
                  <a:prstClr val="black">
                    <a:alpha val="40000"/>
                  </a:prstClr>
                </a:outerShdw>
              </a:effectLst>
              <a:scene3d>
                <a:camera prst="orthographicFront"/>
                <a:lightRig rig="threePt" dir="t">
                  <a:rot lat="0" lon="0" rev="17400000"/>
                </a:lightRig>
              </a:scene3d>
              <a:sp3d prstMaterial="softEdge">
                <a:bevelT h="190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sp>
            <p:nvSpPr>
              <p:cNvPr id="89" name="矩形 46"/>
              <p:cNvSpPr/>
              <p:nvPr/>
            </p:nvSpPr>
            <p:spPr>
              <a:xfrm>
                <a:off x="5076057" y="2427735"/>
                <a:ext cx="2880320" cy="526344"/>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7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sp>
            <p:nvSpPr>
              <p:cNvPr id="90" name="矩形 46"/>
              <p:cNvSpPr/>
              <p:nvPr/>
            </p:nvSpPr>
            <p:spPr>
              <a:xfrm>
                <a:off x="5076057" y="2427734"/>
                <a:ext cx="2879650" cy="526222"/>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5000"/>
                    </a:schemeClr>
                  </a:gs>
                </a:gsLst>
                <a:lin ang="2700000" scaled="1"/>
                <a:tileRect/>
              </a:gra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sp>
            <p:nvSpPr>
              <p:cNvPr id="91" name="矩形 57"/>
              <p:cNvSpPr/>
              <p:nvPr/>
            </p:nvSpPr>
            <p:spPr>
              <a:xfrm>
                <a:off x="5076057" y="2427734"/>
                <a:ext cx="881230" cy="526344"/>
              </a:xfrm>
              <a:custGeom>
                <a:avLst/>
                <a:gdLst/>
                <a:ahLst/>
                <a:cxnLst/>
                <a:rect l="l" t="t" r="r" b="b"/>
                <a:pathLst>
                  <a:path w="783547" h="468000">
                    <a:moveTo>
                      <a:pt x="0" y="0"/>
                    </a:moveTo>
                    <a:lnTo>
                      <a:pt x="783547" y="0"/>
                    </a:lnTo>
                    <a:lnTo>
                      <a:pt x="650750" y="44035"/>
                    </a:lnTo>
                    <a:cubicBezTo>
                      <a:pt x="370000" y="151927"/>
                      <a:pt x="144214" y="309737"/>
                      <a:pt x="24523" y="468000"/>
                    </a:cubicBezTo>
                    <a:lnTo>
                      <a:pt x="0" y="468000"/>
                    </a:lnTo>
                    <a:close/>
                  </a:path>
                </a:pathLst>
              </a:custGeom>
              <a:gradFill flip="none" rotWithShape="1">
                <a:gsLst>
                  <a:gs pos="0">
                    <a:schemeClr val="bg1">
                      <a:alpha val="0"/>
                    </a:schemeClr>
                  </a:gs>
                  <a:gs pos="81000">
                    <a:schemeClr val="bg1">
                      <a:alpha val="25000"/>
                    </a:schemeClr>
                  </a:gs>
                </a:gsLst>
                <a:lin ang="15000000" scaled="0"/>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grpSp>
        <p:grpSp>
          <p:nvGrpSpPr>
            <p:cNvPr id="15369" name="组合 82"/>
            <p:cNvGrpSpPr/>
            <p:nvPr/>
          </p:nvGrpSpPr>
          <p:grpSpPr bwMode="auto">
            <a:xfrm>
              <a:off x="6386716" y="3917713"/>
              <a:ext cx="1478799" cy="609592"/>
              <a:chOff x="606331" y="1409613"/>
              <a:chExt cx="1478799" cy="609592"/>
            </a:xfrm>
          </p:grpSpPr>
          <p:sp>
            <p:nvSpPr>
              <p:cNvPr id="15372" name="TextBox 85"/>
              <p:cNvSpPr txBox="1">
                <a:spLocks noChangeArrowheads="1"/>
              </p:cNvSpPr>
              <p:nvPr/>
            </p:nvSpPr>
            <p:spPr bwMode="auto">
              <a:xfrm>
                <a:off x="606331" y="1409613"/>
                <a:ext cx="945211" cy="321405"/>
              </a:xfrm>
              <a:prstGeom prst="rect">
                <a:avLst/>
              </a:prstGeom>
              <a:noFill/>
              <a:ln w="9525">
                <a:noFill/>
                <a:miter lim="800000"/>
              </a:ln>
            </p:spPr>
            <p:txBody>
              <a:bodyPr wrap="none">
                <a:spAutoFit/>
              </a:bodyPr>
              <a:lstStyle/>
              <a:p>
                <a:r>
                  <a:rPr lang="zh-CN" altLang="en-US" sz="1505">
                    <a:solidFill>
                      <a:schemeClr val="bg1"/>
                    </a:solidFill>
                    <a:latin typeface="微软雅黑" panose="020B0503020204020204" charset="-122"/>
                    <a:ea typeface="微软雅黑" panose="020B0503020204020204" charset="-122"/>
                  </a:rPr>
                  <a:t>添加标题</a:t>
                </a:r>
              </a:p>
            </p:txBody>
          </p:sp>
          <p:sp>
            <p:nvSpPr>
              <p:cNvPr id="15373" name="TextBox 86"/>
              <p:cNvSpPr txBox="1">
                <a:spLocks noChangeArrowheads="1"/>
              </p:cNvSpPr>
              <p:nvPr/>
            </p:nvSpPr>
            <p:spPr bwMode="auto">
              <a:xfrm>
                <a:off x="606331" y="1668918"/>
                <a:ext cx="1478799" cy="350287"/>
              </a:xfrm>
              <a:prstGeom prst="rect">
                <a:avLst/>
              </a:prstGeom>
              <a:noFill/>
              <a:ln w="9525">
                <a:noFill/>
                <a:miter lim="800000"/>
              </a:ln>
            </p:spPr>
            <p:txBody>
              <a:bodyPr wrap="none">
                <a:spAutoFit/>
              </a:bodyPr>
              <a:lstStyle/>
              <a:p>
                <a:r>
                  <a:rPr lang="zh-CN" altLang="en-US" sz="845">
                    <a:solidFill>
                      <a:schemeClr val="bg1"/>
                    </a:solidFill>
                    <a:latin typeface="微软雅黑" panose="020B0503020204020204" charset="-122"/>
                    <a:ea typeface="微软雅黑" panose="020B0503020204020204" charset="-122"/>
                  </a:rPr>
                  <a:t>单击添加文本单击添加文本</a:t>
                </a:r>
                <a:endParaRPr lang="en-US" altLang="zh-CN" sz="845">
                  <a:solidFill>
                    <a:schemeClr val="bg1"/>
                  </a:solidFill>
                  <a:latin typeface="微软雅黑" panose="020B0503020204020204" charset="-122"/>
                  <a:ea typeface="微软雅黑" panose="020B0503020204020204" charset="-122"/>
                </a:endParaRPr>
              </a:p>
              <a:p>
                <a:r>
                  <a:rPr lang="zh-CN" altLang="en-US" sz="845">
                    <a:solidFill>
                      <a:schemeClr val="bg1"/>
                    </a:solidFill>
                    <a:latin typeface="微软雅黑" panose="020B0503020204020204" charset="-122"/>
                    <a:ea typeface="微软雅黑" panose="020B0503020204020204" charset="-122"/>
                  </a:rPr>
                  <a:t>单击添加文本单击添加文本</a:t>
                </a:r>
              </a:p>
            </p:txBody>
          </p:sp>
        </p:grpSp>
        <p:cxnSp>
          <p:nvCxnSpPr>
            <p:cNvPr id="84" name="直接连接符 83"/>
            <p:cNvCxnSpPr/>
            <p:nvPr/>
          </p:nvCxnSpPr>
          <p:spPr>
            <a:xfrm>
              <a:off x="6240833" y="3977354"/>
              <a:ext cx="0" cy="53333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5" name="Freeform 11"/>
            <p:cNvSpPr>
              <a:spLocks noEditPoints="1"/>
            </p:cNvSpPr>
            <p:nvPr/>
          </p:nvSpPr>
          <p:spPr bwMode="auto">
            <a:xfrm>
              <a:off x="5669854" y="4002539"/>
              <a:ext cx="341700" cy="485925"/>
            </a:xfrm>
            <a:custGeom>
              <a:avLst/>
              <a:gdLst>
                <a:gd name="T0" fmla="*/ 106 w 175"/>
                <a:gd name="T1" fmla="*/ 76 h 249"/>
                <a:gd name="T2" fmla="*/ 104 w 175"/>
                <a:gd name="T3" fmla="*/ 66 h 249"/>
                <a:gd name="T4" fmla="*/ 98 w 175"/>
                <a:gd name="T5" fmla="*/ 66 h 249"/>
                <a:gd name="T6" fmla="*/ 96 w 175"/>
                <a:gd name="T7" fmla="*/ 76 h 249"/>
                <a:gd name="T8" fmla="*/ 101 w 175"/>
                <a:gd name="T9" fmla="*/ 55 h 249"/>
                <a:gd name="T10" fmla="*/ 101 w 175"/>
                <a:gd name="T11" fmla="*/ 0 h 249"/>
                <a:gd name="T12" fmla="*/ 101 w 175"/>
                <a:gd name="T13" fmla="*/ 55 h 249"/>
                <a:gd name="T14" fmla="*/ 104 w 175"/>
                <a:gd name="T15" fmla="*/ 64 h 249"/>
                <a:gd name="T16" fmla="*/ 100 w 175"/>
                <a:gd name="T17" fmla="*/ 61 h 249"/>
                <a:gd name="T18" fmla="*/ 99 w 175"/>
                <a:gd name="T19" fmla="*/ 66 h 249"/>
                <a:gd name="T20" fmla="*/ 173 w 175"/>
                <a:gd name="T21" fmla="*/ 33 h 249"/>
                <a:gd name="T22" fmla="*/ 169 w 175"/>
                <a:gd name="T23" fmla="*/ 18 h 249"/>
                <a:gd name="T24" fmla="*/ 130 w 175"/>
                <a:gd name="T25" fmla="*/ 58 h 249"/>
                <a:gd name="T26" fmla="*/ 119 w 175"/>
                <a:gd name="T27" fmla="*/ 62 h 249"/>
                <a:gd name="T28" fmla="*/ 116 w 175"/>
                <a:gd name="T29" fmla="*/ 62 h 249"/>
                <a:gd name="T30" fmla="*/ 116 w 175"/>
                <a:gd name="T31" fmla="*/ 62 h 249"/>
                <a:gd name="T32" fmla="*/ 101 w 175"/>
                <a:gd name="T33" fmla="*/ 87 h 249"/>
                <a:gd name="T34" fmla="*/ 87 w 175"/>
                <a:gd name="T35" fmla="*/ 62 h 249"/>
                <a:gd name="T36" fmla="*/ 86 w 175"/>
                <a:gd name="T37" fmla="*/ 62 h 249"/>
                <a:gd name="T38" fmla="*/ 83 w 175"/>
                <a:gd name="T39" fmla="*/ 62 h 249"/>
                <a:gd name="T40" fmla="*/ 81 w 175"/>
                <a:gd name="T41" fmla="*/ 62 h 249"/>
                <a:gd name="T42" fmla="*/ 64 w 175"/>
                <a:gd name="T43" fmla="*/ 46 h 249"/>
                <a:gd name="T44" fmla="*/ 51 w 175"/>
                <a:gd name="T45" fmla="*/ 63 h 249"/>
                <a:gd name="T46" fmla="*/ 75 w 175"/>
                <a:gd name="T47" fmla="*/ 174 h 249"/>
                <a:gd name="T48" fmla="*/ 74 w 175"/>
                <a:gd name="T49" fmla="*/ 241 h 249"/>
                <a:gd name="T50" fmla="*/ 87 w 175"/>
                <a:gd name="T51" fmla="*/ 249 h 249"/>
                <a:gd name="T52" fmla="*/ 98 w 175"/>
                <a:gd name="T53" fmla="*/ 161 h 249"/>
                <a:gd name="T54" fmla="*/ 104 w 175"/>
                <a:gd name="T55" fmla="*/ 238 h 249"/>
                <a:gd name="T56" fmla="*/ 117 w 175"/>
                <a:gd name="T57" fmla="*/ 249 h 249"/>
                <a:gd name="T58" fmla="*/ 128 w 175"/>
                <a:gd name="T59" fmla="*/ 174 h 249"/>
                <a:gd name="T60" fmla="*/ 128 w 175"/>
                <a:gd name="T61" fmla="*/ 97 h 249"/>
                <a:gd name="T62" fmla="*/ 62 w 175"/>
                <a:gd name="T63" fmla="*/ 20 h 249"/>
                <a:gd name="T64" fmla="*/ 0 w 175"/>
                <a:gd name="T65" fmla="*/ 61 h 249"/>
                <a:gd name="T66" fmla="*/ 62 w 175"/>
                <a:gd name="T67" fmla="*/ 20 h 249"/>
                <a:gd name="T68" fmla="*/ 24 w 175"/>
                <a:gd name="T69" fmla="*/ 18 h 249"/>
                <a:gd name="T70" fmla="*/ 35 w 175"/>
                <a:gd name="T71" fmla="*/ 16 h 249"/>
                <a:gd name="T72" fmla="*/ 35 w 175"/>
                <a:gd name="T73" fmla="*/ 19 h 249"/>
                <a:gd name="T74" fmla="*/ 45 w 175"/>
                <a:gd name="T75" fmla="*/ 19 h 249"/>
                <a:gd name="T76" fmla="*/ 35 w 175"/>
                <a:gd name="T77" fmla="*/ 10 h 249"/>
                <a:gd name="T78" fmla="*/ 19 w 175"/>
                <a:gd name="T79" fmla="*/ 18 h 249"/>
                <a:gd name="T80" fmla="*/ 24 w 175"/>
                <a:gd name="T81" fmla="*/ 1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249">
                  <a:moveTo>
                    <a:pt x="101" y="84"/>
                  </a:moveTo>
                  <a:cubicBezTo>
                    <a:pt x="106" y="76"/>
                    <a:pt x="106" y="76"/>
                    <a:pt x="106" y="76"/>
                  </a:cubicBezTo>
                  <a:cubicBezTo>
                    <a:pt x="104" y="66"/>
                    <a:pt x="104" y="66"/>
                    <a:pt x="104" y="66"/>
                  </a:cubicBezTo>
                  <a:cubicBezTo>
                    <a:pt x="104" y="66"/>
                    <a:pt x="104" y="66"/>
                    <a:pt x="104" y="66"/>
                  </a:cubicBezTo>
                  <a:cubicBezTo>
                    <a:pt x="103" y="67"/>
                    <a:pt x="102" y="68"/>
                    <a:pt x="101" y="68"/>
                  </a:cubicBezTo>
                  <a:cubicBezTo>
                    <a:pt x="100" y="68"/>
                    <a:pt x="99" y="67"/>
                    <a:pt x="98" y="66"/>
                  </a:cubicBezTo>
                  <a:cubicBezTo>
                    <a:pt x="98" y="66"/>
                    <a:pt x="98" y="66"/>
                    <a:pt x="98" y="66"/>
                  </a:cubicBezTo>
                  <a:cubicBezTo>
                    <a:pt x="96" y="76"/>
                    <a:pt x="96" y="76"/>
                    <a:pt x="96" y="76"/>
                  </a:cubicBezTo>
                  <a:lnTo>
                    <a:pt x="101" y="84"/>
                  </a:lnTo>
                  <a:close/>
                  <a:moveTo>
                    <a:pt x="101" y="55"/>
                  </a:moveTo>
                  <a:cubicBezTo>
                    <a:pt x="116" y="55"/>
                    <a:pt x="128" y="43"/>
                    <a:pt x="128" y="28"/>
                  </a:cubicBezTo>
                  <a:cubicBezTo>
                    <a:pt x="128" y="13"/>
                    <a:pt x="116" y="0"/>
                    <a:pt x="101" y="0"/>
                  </a:cubicBezTo>
                  <a:cubicBezTo>
                    <a:pt x="86" y="0"/>
                    <a:pt x="73" y="13"/>
                    <a:pt x="73" y="28"/>
                  </a:cubicBezTo>
                  <a:cubicBezTo>
                    <a:pt x="73" y="43"/>
                    <a:pt x="86" y="55"/>
                    <a:pt x="101" y="55"/>
                  </a:cubicBezTo>
                  <a:close/>
                  <a:moveTo>
                    <a:pt x="103" y="66"/>
                  </a:moveTo>
                  <a:cubicBezTo>
                    <a:pt x="104" y="64"/>
                    <a:pt x="104" y="64"/>
                    <a:pt x="104" y="64"/>
                  </a:cubicBezTo>
                  <a:cubicBezTo>
                    <a:pt x="105" y="62"/>
                    <a:pt x="104" y="61"/>
                    <a:pt x="102" y="61"/>
                  </a:cubicBezTo>
                  <a:cubicBezTo>
                    <a:pt x="100" y="61"/>
                    <a:pt x="100" y="61"/>
                    <a:pt x="100" y="61"/>
                  </a:cubicBezTo>
                  <a:cubicBezTo>
                    <a:pt x="98" y="61"/>
                    <a:pt x="97" y="62"/>
                    <a:pt x="98" y="64"/>
                  </a:cubicBezTo>
                  <a:cubicBezTo>
                    <a:pt x="99" y="66"/>
                    <a:pt x="99" y="66"/>
                    <a:pt x="99" y="66"/>
                  </a:cubicBezTo>
                  <a:cubicBezTo>
                    <a:pt x="100" y="67"/>
                    <a:pt x="102" y="67"/>
                    <a:pt x="103" y="66"/>
                  </a:cubicBezTo>
                  <a:close/>
                  <a:moveTo>
                    <a:pt x="173" y="33"/>
                  </a:moveTo>
                  <a:cubicBezTo>
                    <a:pt x="175" y="29"/>
                    <a:pt x="175" y="22"/>
                    <a:pt x="170" y="19"/>
                  </a:cubicBezTo>
                  <a:cubicBezTo>
                    <a:pt x="169" y="18"/>
                    <a:pt x="169" y="18"/>
                    <a:pt x="169" y="18"/>
                  </a:cubicBezTo>
                  <a:cubicBezTo>
                    <a:pt x="165" y="15"/>
                    <a:pt x="157" y="17"/>
                    <a:pt x="154" y="21"/>
                  </a:cubicBezTo>
                  <a:cubicBezTo>
                    <a:pt x="130" y="58"/>
                    <a:pt x="130" y="58"/>
                    <a:pt x="130" y="58"/>
                  </a:cubicBezTo>
                  <a:cubicBezTo>
                    <a:pt x="126" y="62"/>
                    <a:pt x="124" y="62"/>
                    <a:pt x="121" y="62"/>
                  </a:cubicBezTo>
                  <a:cubicBezTo>
                    <a:pt x="120" y="62"/>
                    <a:pt x="120" y="62"/>
                    <a:pt x="119" y="62"/>
                  </a:cubicBezTo>
                  <a:cubicBezTo>
                    <a:pt x="118" y="62"/>
                    <a:pt x="117" y="62"/>
                    <a:pt x="116" y="62"/>
                  </a:cubicBezTo>
                  <a:cubicBezTo>
                    <a:pt x="116" y="62"/>
                    <a:pt x="116" y="62"/>
                    <a:pt x="116" y="62"/>
                  </a:cubicBezTo>
                  <a:cubicBezTo>
                    <a:pt x="116" y="62"/>
                    <a:pt x="116" y="62"/>
                    <a:pt x="116" y="62"/>
                  </a:cubicBezTo>
                  <a:cubicBezTo>
                    <a:pt x="116" y="62"/>
                    <a:pt x="116" y="62"/>
                    <a:pt x="116" y="62"/>
                  </a:cubicBezTo>
                  <a:cubicBezTo>
                    <a:pt x="115" y="62"/>
                    <a:pt x="115" y="62"/>
                    <a:pt x="115" y="62"/>
                  </a:cubicBezTo>
                  <a:cubicBezTo>
                    <a:pt x="101" y="87"/>
                    <a:pt x="101" y="87"/>
                    <a:pt x="101" y="87"/>
                  </a:cubicBezTo>
                  <a:cubicBezTo>
                    <a:pt x="87" y="62"/>
                    <a:pt x="87" y="62"/>
                    <a:pt x="87" y="62"/>
                  </a:cubicBezTo>
                  <a:cubicBezTo>
                    <a:pt x="87" y="62"/>
                    <a:pt x="87" y="62"/>
                    <a:pt x="87" y="62"/>
                  </a:cubicBezTo>
                  <a:cubicBezTo>
                    <a:pt x="87" y="62"/>
                    <a:pt x="87" y="62"/>
                    <a:pt x="87" y="62"/>
                  </a:cubicBezTo>
                  <a:cubicBezTo>
                    <a:pt x="86" y="62"/>
                    <a:pt x="86" y="62"/>
                    <a:pt x="86" y="62"/>
                  </a:cubicBezTo>
                  <a:cubicBezTo>
                    <a:pt x="86" y="62"/>
                    <a:pt x="86" y="62"/>
                    <a:pt x="86" y="62"/>
                  </a:cubicBezTo>
                  <a:cubicBezTo>
                    <a:pt x="85" y="62"/>
                    <a:pt x="84" y="62"/>
                    <a:pt x="83" y="62"/>
                  </a:cubicBezTo>
                  <a:cubicBezTo>
                    <a:pt x="83" y="62"/>
                    <a:pt x="82" y="62"/>
                    <a:pt x="81" y="62"/>
                  </a:cubicBezTo>
                  <a:cubicBezTo>
                    <a:pt x="81" y="62"/>
                    <a:pt x="81" y="62"/>
                    <a:pt x="81" y="62"/>
                  </a:cubicBezTo>
                  <a:cubicBezTo>
                    <a:pt x="78" y="62"/>
                    <a:pt x="76" y="62"/>
                    <a:pt x="72" y="58"/>
                  </a:cubicBezTo>
                  <a:cubicBezTo>
                    <a:pt x="64" y="46"/>
                    <a:pt x="64" y="46"/>
                    <a:pt x="64" y="46"/>
                  </a:cubicBezTo>
                  <a:cubicBezTo>
                    <a:pt x="64" y="63"/>
                    <a:pt x="64" y="63"/>
                    <a:pt x="64" y="63"/>
                  </a:cubicBezTo>
                  <a:cubicBezTo>
                    <a:pt x="51" y="63"/>
                    <a:pt x="51" y="63"/>
                    <a:pt x="51" y="63"/>
                  </a:cubicBezTo>
                  <a:cubicBezTo>
                    <a:pt x="63" y="80"/>
                    <a:pt x="75" y="97"/>
                    <a:pt x="75" y="97"/>
                  </a:cubicBezTo>
                  <a:cubicBezTo>
                    <a:pt x="75" y="174"/>
                    <a:pt x="75" y="174"/>
                    <a:pt x="75" y="174"/>
                  </a:cubicBezTo>
                  <a:cubicBezTo>
                    <a:pt x="75" y="174"/>
                    <a:pt x="74" y="174"/>
                    <a:pt x="74" y="174"/>
                  </a:cubicBezTo>
                  <a:cubicBezTo>
                    <a:pt x="74" y="241"/>
                    <a:pt x="74" y="241"/>
                    <a:pt x="74" y="241"/>
                  </a:cubicBezTo>
                  <a:cubicBezTo>
                    <a:pt x="76" y="245"/>
                    <a:pt x="80" y="249"/>
                    <a:pt x="85" y="249"/>
                  </a:cubicBezTo>
                  <a:cubicBezTo>
                    <a:pt x="87" y="249"/>
                    <a:pt x="87" y="249"/>
                    <a:pt x="87" y="249"/>
                  </a:cubicBezTo>
                  <a:cubicBezTo>
                    <a:pt x="93" y="249"/>
                    <a:pt x="98" y="245"/>
                    <a:pt x="98" y="238"/>
                  </a:cubicBezTo>
                  <a:cubicBezTo>
                    <a:pt x="98" y="161"/>
                    <a:pt x="98" y="161"/>
                    <a:pt x="98" y="161"/>
                  </a:cubicBezTo>
                  <a:cubicBezTo>
                    <a:pt x="104" y="161"/>
                    <a:pt x="104" y="161"/>
                    <a:pt x="104" y="161"/>
                  </a:cubicBezTo>
                  <a:cubicBezTo>
                    <a:pt x="104" y="238"/>
                    <a:pt x="104" y="238"/>
                    <a:pt x="104" y="238"/>
                  </a:cubicBezTo>
                  <a:cubicBezTo>
                    <a:pt x="104" y="245"/>
                    <a:pt x="109" y="249"/>
                    <a:pt x="116" y="249"/>
                  </a:cubicBezTo>
                  <a:cubicBezTo>
                    <a:pt x="117" y="249"/>
                    <a:pt x="117" y="249"/>
                    <a:pt x="117" y="249"/>
                  </a:cubicBezTo>
                  <a:cubicBezTo>
                    <a:pt x="122" y="249"/>
                    <a:pt x="126" y="245"/>
                    <a:pt x="128" y="241"/>
                  </a:cubicBezTo>
                  <a:cubicBezTo>
                    <a:pt x="128" y="174"/>
                    <a:pt x="128" y="174"/>
                    <a:pt x="128" y="174"/>
                  </a:cubicBezTo>
                  <a:cubicBezTo>
                    <a:pt x="128" y="174"/>
                    <a:pt x="128" y="174"/>
                    <a:pt x="128" y="174"/>
                  </a:cubicBezTo>
                  <a:cubicBezTo>
                    <a:pt x="128" y="97"/>
                    <a:pt x="128" y="97"/>
                    <a:pt x="128" y="97"/>
                  </a:cubicBezTo>
                  <a:cubicBezTo>
                    <a:pt x="128" y="97"/>
                    <a:pt x="173" y="33"/>
                    <a:pt x="173" y="33"/>
                  </a:cubicBezTo>
                  <a:close/>
                  <a:moveTo>
                    <a:pt x="62" y="20"/>
                  </a:moveTo>
                  <a:cubicBezTo>
                    <a:pt x="0" y="20"/>
                    <a:pt x="0" y="20"/>
                    <a:pt x="0" y="20"/>
                  </a:cubicBezTo>
                  <a:cubicBezTo>
                    <a:pt x="0" y="61"/>
                    <a:pt x="0" y="61"/>
                    <a:pt x="0" y="61"/>
                  </a:cubicBezTo>
                  <a:cubicBezTo>
                    <a:pt x="62" y="61"/>
                    <a:pt x="62" y="61"/>
                    <a:pt x="62" y="61"/>
                  </a:cubicBezTo>
                  <a:lnTo>
                    <a:pt x="62" y="20"/>
                  </a:lnTo>
                  <a:close/>
                  <a:moveTo>
                    <a:pt x="24" y="19"/>
                  </a:moveTo>
                  <a:cubicBezTo>
                    <a:pt x="24" y="19"/>
                    <a:pt x="24" y="19"/>
                    <a:pt x="24" y="18"/>
                  </a:cubicBezTo>
                  <a:cubicBezTo>
                    <a:pt x="24" y="17"/>
                    <a:pt x="25" y="16"/>
                    <a:pt x="27" y="16"/>
                  </a:cubicBezTo>
                  <a:cubicBezTo>
                    <a:pt x="35" y="16"/>
                    <a:pt x="35" y="16"/>
                    <a:pt x="35" y="16"/>
                  </a:cubicBezTo>
                  <a:cubicBezTo>
                    <a:pt x="36" y="16"/>
                    <a:pt x="37" y="17"/>
                    <a:pt x="37" y="18"/>
                  </a:cubicBezTo>
                  <a:cubicBezTo>
                    <a:pt x="36" y="18"/>
                    <a:pt x="36" y="18"/>
                    <a:pt x="35" y="19"/>
                  </a:cubicBezTo>
                  <a:cubicBezTo>
                    <a:pt x="35" y="19"/>
                    <a:pt x="35" y="19"/>
                    <a:pt x="35" y="19"/>
                  </a:cubicBezTo>
                  <a:cubicBezTo>
                    <a:pt x="45" y="19"/>
                    <a:pt x="45" y="19"/>
                    <a:pt x="45" y="19"/>
                  </a:cubicBezTo>
                  <a:cubicBezTo>
                    <a:pt x="44" y="18"/>
                    <a:pt x="43" y="18"/>
                    <a:pt x="42" y="17"/>
                  </a:cubicBezTo>
                  <a:cubicBezTo>
                    <a:pt x="42" y="14"/>
                    <a:pt x="39" y="10"/>
                    <a:pt x="35" y="10"/>
                  </a:cubicBezTo>
                  <a:cubicBezTo>
                    <a:pt x="27" y="10"/>
                    <a:pt x="27" y="10"/>
                    <a:pt x="27" y="10"/>
                  </a:cubicBezTo>
                  <a:cubicBezTo>
                    <a:pt x="22" y="10"/>
                    <a:pt x="19" y="14"/>
                    <a:pt x="19" y="18"/>
                  </a:cubicBezTo>
                  <a:cubicBezTo>
                    <a:pt x="19" y="19"/>
                    <a:pt x="19" y="19"/>
                    <a:pt x="19" y="19"/>
                  </a:cubicBezTo>
                  <a:lnTo>
                    <a:pt x="24" y="19"/>
                  </a:lnTo>
                  <a:close/>
                </a:path>
              </a:pathLst>
            </a:custGeom>
            <a:solidFill>
              <a:schemeClr val="bg1"/>
            </a:solidFill>
            <a:ln>
              <a:noFill/>
            </a:ln>
            <a:effectLst>
              <a:outerShdw blurRad="50800" dist="38100" dir="2700000" algn="tl" rotWithShape="0">
                <a:prstClr val="black">
                  <a:alpha val="40000"/>
                </a:prstClr>
              </a:outerShdw>
            </a:effectLst>
          </p:spPr>
          <p:txBody>
            <a:bodyPr/>
            <a:lstStyle/>
            <a:p>
              <a:pPr defTabSz="910590">
                <a:defRPr/>
              </a:pPr>
              <a:endParaRPr lang="zh-CN" altLang="en-US" sz="1270"/>
            </a:p>
          </p:txBody>
        </p:sp>
      </p:grpSp>
      <p:sp>
        <p:nvSpPr>
          <p:cNvPr id="2" name="标题 1"/>
          <p:cNvSpPr>
            <a:spLocks noGrp="1"/>
          </p:cNvSpPr>
          <p:nvPr>
            <p:ph type="title"/>
          </p:nvPr>
        </p:nvSpPr>
        <p:spPr/>
        <p:txBody>
          <a:bodyPr/>
          <a:lstStyle/>
          <a:p>
            <a:endParaRPr lang="zh-CN" altLang="en-US"/>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0-#ppt_w/2"/>
                                          </p:val>
                                        </p:tav>
                                        <p:tav tm="100000">
                                          <p:val>
                                            <p:strVal val="#ppt_x"/>
                                          </p:val>
                                        </p:tav>
                                      </p:tavLst>
                                    </p:anim>
                                    <p:anim calcmode="lin" valueType="num">
                                      <p:cBhvr additive="base">
                                        <p:cTn id="8"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decel="100000" fill="hold" nodeType="clickEffect">
                                  <p:stCondLst>
                                    <p:cond delay="0"/>
                                  </p:stCondLst>
                                  <p:childTnLst>
                                    <p:set>
                                      <p:cBhvr>
                                        <p:cTn id="12" dur="1" fill="hold">
                                          <p:stCondLst>
                                            <p:cond delay="0"/>
                                          </p:stCondLst>
                                        </p:cTn>
                                        <p:tgtEl>
                                          <p:spTgt spid="46"/>
                                        </p:tgtEl>
                                        <p:attrNameLst>
                                          <p:attrName>style.visibility</p:attrName>
                                        </p:attrNameLst>
                                      </p:cBhvr>
                                      <p:to>
                                        <p:strVal val="visible"/>
                                      </p:to>
                                    </p:set>
                                    <p:anim calcmode="lin" valueType="num">
                                      <p:cBhvr additive="base">
                                        <p:cTn id="13" dur="500" fill="hold"/>
                                        <p:tgtEl>
                                          <p:spTgt spid="46"/>
                                        </p:tgtEl>
                                        <p:attrNameLst>
                                          <p:attrName>ppt_x</p:attrName>
                                        </p:attrNameLst>
                                      </p:cBhvr>
                                      <p:tavLst>
                                        <p:tav tm="0">
                                          <p:val>
                                            <p:strVal val="0-#ppt_w/2"/>
                                          </p:val>
                                        </p:tav>
                                        <p:tav tm="100000">
                                          <p:val>
                                            <p:strVal val="#ppt_x"/>
                                          </p:val>
                                        </p:tav>
                                      </p:tavLst>
                                    </p:anim>
                                    <p:anim calcmode="lin" valueType="num">
                                      <p:cBhvr additive="base">
                                        <p:cTn id="14"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decel="100000" fill="hold" nodeType="click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additive="base">
                                        <p:cTn id="19" dur="500" fill="hold"/>
                                        <p:tgtEl>
                                          <p:spTgt spid="52"/>
                                        </p:tgtEl>
                                        <p:attrNameLst>
                                          <p:attrName>ppt_x</p:attrName>
                                        </p:attrNameLst>
                                      </p:cBhvr>
                                      <p:tavLst>
                                        <p:tav tm="0">
                                          <p:val>
                                            <p:strVal val="0-#ppt_w/2"/>
                                          </p:val>
                                        </p:tav>
                                        <p:tav tm="100000">
                                          <p:val>
                                            <p:strVal val="#ppt_x"/>
                                          </p:val>
                                        </p:tav>
                                      </p:tavLst>
                                    </p:anim>
                                    <p:anim calcmode="lin" valueType="num">
                                      <p:cBhvr additive="base">
                                        <p:cTn id="20" dur="500" fill="hold"/>
                                        <p:tgtEl>
                                          <p:spTgt spid="52"/>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37" presetClass="entr" presetSubtype="0" fill="hold" nodeType="afterEffect">
                                  <p:stCondLst>
                                    <p:cond delay="0"/>
                                  </p:stCondLst>
                                  <p:childTnLst>
                                    <p:set>
                                      <p:cBhvr>
                                        <p:cTn id="23" dur="1" fill="hold">
                                          <p:stCondLst>
                                            <p:cond delay="0"/>
                                          </p:stCondLst>
                                        </p:cTn>
                                        <p:tgtEl>
                                          <p:spTgt spid="68"/>
                                        </p:tgtEl>
                                        <p:attrNameLst>
                                          <p:attrName>style.visibility</p:attrName>
                                        </p:attrNameLst>
                                      </p:cBhvr>
                                      <p:to>
                                        <p:strVal val="visible"/>
                                      </p:to>
                                    </p:set>
                                    <p:animEffect transition="in" filter="fade">
                                      <p:cBhvr>
                                        <p:cTn id="24" dur="750"/>
                                        <p:tgtEl>
                                          <p:spTgt spid="68"/>
                                        </p:tgtEl>
                                      </p:cBhvr>
                                    </p:animEffect>
                                    <p:anim calcmode="lin" valueType="num">
                                      <p:cBhvr>
                                        <p:cTn id="25" dur="750" fill="hold"/>
                                        <p:tgtEl>
                                          <p:spTgt spid="68"/>
                                        </p:tgtEl>
                                        <p:attrNameLst>
                                          <p:attrName>ppt_x</p:attrName>
                                        </p:attrNameLst>
                                      </p:cBhvr>
                                      <p:tavLst>
                                        <p:tav tm="0">
                                          <p:val>
                                            <p:strVal val="#ppt_x"/>
                                          </p:val>
                                        </p:tav>
                                        <p:tav tm="100000">
                                          <p:val>
                                            <p:strVal val="#ppt_x"/>
                                          </p:val>
                                        </p:tav>
                                      </p:tavLst>
                                    </p:anim>
                                    <p:anim calcmode="lin" valueType="num">
                                      <p:cBhvr>
                                        <p:cTn id="26" dur="675" decel="100000" fill="hold"/>
                                        <p:tgtEl>
                                          <p:spTgt spid="68"/>
                                        </p:tgtEl>
                                        <p:attrNameLst>
                                          <p:attrName>ppt_y</p:attrName>
                                        </p:attrNameLst>
                                      </p:cBhvr>
                                      <p:tavLst>
                                        <p:tav tm="0">
                                          <p:val>
                                            <p:strVal val="#ppt_y+1"/>
                                          </p:val>
                                        </p:tav>
                                        <p:tav tm="100000">
                                          <p:val>
                                            <p:strVal val="#ppt_y-.03"/>
                                          </p:val>
                                        </p:tav>
                                      </p:tavLst>
                                    </p:anim>
                                    <p:anim calcmode="lin" valueType="num">
                                      <p:cBhvr>
                                        <p:cTn id="27" dur="75" accel="100000" fill="hold">
                                          <p:stCondLst>
                                            <p:cond delay="675"/>
                                          </p:stCondLst>
                                        </p:cTn>
                                        <p:tgtEl>
                                          <p:spTgt spid="68"/>
                                        </p:tgtEl>
                                        <p:attrNameLst>
                                          <p:attrName>ppt_y</p:attrName>
                                        </p:attrNameLst>
                                      </p:cBhvr>
                                      <p:tavLst>
                                        <p:tav tm="0">
                                          <p:val>
                                            <p:strVal val="#ppt_y-.03"/>
                                          </p:val>
                                        </p:tav>
                                        <p:tav tm="100000">
                                          <p:val>
                                            <p:strVal val="#ppt_y"/>
                                          </p:val>
                                        </p:tav>
                                      </p:tavLst>
                                    </p:anim>
                                  </p:childTnLst>
                                </p:cTn>
                              </p:par>
                            </p:childTnLst>
                          </p:cTn>
                        </p:par>
                        <p:par>
                          <p:cTn id="28" fill="hold">
                            <p:stCondLst>
                              <p:cond delay="1500"/>
                            </p:stCondLst>
                            <p:childTnLst>
                              <p:par>
                                <p:cTn id="29" presetID="37" presetClass="entr" presetSubtype="0" fill="hold" nodeType="afterEffect">
                                  <p:stCondLst>
                                    <p:cond delay="0"/>
                                  </p:stCondLst>
                                  <p:childTnLst>
                                    <p:set>
                                      <p:cBhvr>
                                        <p:cTn id="30" dur="1" fill="hold">
                                          <p:stCondLst>
                                            <p:cond delay="0"/>
                                          </p:stCondLst>
                                        </p:cTn>
                                        <p:tgtEl>
                                          <p:spTgt spid="81"/>
                                        </p:tgtEl>
                                        <p:attrNameLst>
                                          <p:attrName>style.visibility</p:attrName>
                                        </p:attrNameLst>
                                      </p:cBhvr>
                                      <p:to>
                                        <p:strVal val="visible"/>
                                      </p:to>
                                    </p:set>
                                    <p:animEffect transition="in" filter="fade">
                                      <p:cBhvr>
                                        <p:cTn id="31" dur="750"/>
                                        <p:tgtEl>
                                          <p:spTgt spid="81"/>
                                        </p:tgtEl>
                                      </p:cBhvr>
                                    </p:animEffect>
                                    <p:anim calcmode="lin" valueType="num">
                                      <p:cBhvr>
                                        <p:cTn id="32" dur="750" fill="hold"/>
                                        <p:tgtEl>
                                          <p:spTgt spid="81"/>
                                        </p:tgtEl>
                                        <p:attrNameLst>
                                          <p:attrName>ppt_x</p:attrName>
                                        </p:attrNameLst>
                                      </p:cBhvr>
                                      <p:tavLst>
                                        <p:tav tm="0">
                                          <p:val>
                                            <p:strVal val="#ppt_x"/>
                                          </p:val>
                                        </p:tav>
                                        <p:tav tm="100000">
                                          <p:val>
                                            <p:strVal val="#ppt_x"/>
                                          </p:val>
                                        </p:tav>
                                      </p:tavLst>
                                    </p:anim>
                                    <p:anim calcmode="lin" valueType="num">
                                      <p:cBhvr>
                                        <p:cTn id="33" dur="675" decel="100000" fill="hold"/>
                                        <p:tgtEl>
                                          <p:spTgt spid="81"/>
                                        </p:tgtEl>
                                        <p:attrNameLst>
                                          <p:attrName>ppt_y</p:attrName>
                                        </p:attrNameLst>
                                      </p:cBhvr>
                                      <p:tavLst>
                                        <p:tav tm="0">
                                          <p:val>
                                            <p:strVal val="#ppt_y+1"/>
                                          </p:val>
                                        </p:tav>
                                        <p:tav tm="100000">
                                          <p:val>
                                            <p:strVal val="#ppt_y-.03"/>
                                          </p:val>
                                        </p:tav>
                                      </p:tavLst>
                                    </p:anim>
                                    <p:anim calcmode="lin" valueType="num">
                                      <p:cBhvr>
                                        <p:cTn id="34" dur="75" accel="100000" fill="hold">
                                          <p:stCondLst>
                                            <p:cond delay="675"/>
                                          </p:stCondLst>
                                        </p:cTn>
                                        <p:tgtEl>
                                          <p:spTgt spid="81"/>
                                        </p:tgtEl>
                                        <p:attrNameLst>
                                          <p:attrName>ppt_y</p:attrName>
                                        </p:attrNameLst>
                                      </p:cBhvr>
                                      <p:tavLst>
                                        <p:tav tm="0">
                                          <p:val>
                                            <p:strVal val="#ppt_y-.03"/>
                                          </p:val>
                                        </p:tav>
                                        <p:tav tm="100000">
                                          <p:val>
                                            <p:strVal val="#ppt_y"/>
                                          </p:val>
                                        </p:tav>
                                      </p:tavLst>
                                    </p:anim>
                                  </p:childTnLst>
                                </p:cTn>
                              </p:par>
                            </p:childTnLst>
                          </p:cTn>
                        </p:par>
                        <p:par>
                          <p:cTn id="35" fill="hold">
                            <p:stCondLst>
                              <p:cond delay="2500"/>
                            </p:stCondLst>
                            <p:childTnLst>
                              <p:par>
                                <p:cTn id="36" presetID="37" presetClass="entr" presetSubtype="0"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fade">
                                      <p:cBhvr>
                                        <p:cTn id="38" dur="750"/>
                                        <p:tgtEl>
                                          <p:spTgt spid="57"/>
                                        </p:tgtEl>
                                      </p:cBhvr>
                                    </p:animEffect>
                                    <p:anim calcmode="lin" valueType="num">
                                      <p:cBhvr>
                                        <p:cTn id="39" dur="750" fill="hold"/>
                                        <p:tgtEl>
                                          <p:spTgt spid="57"/>
                                        </p:tgtEl>
                                        <p:attrNameLst>
                                          <p:attrName>ppt_x</p:attrName>
                                        </p:attrNameLst>
                                      </p:cBhvr>
                                      <p:tavLst>
                                        <p:tav tm="0">
                                          <p:val>
                                            <p:strVal val="#ppt_x"/>
                                          </p:val>
                                        </p:tav>
                                        <p:tav tm="100000">
                                          <p:val>
                                            <p:strVal val="#ppt_x"/>
                                          </p:val>
                                        </p:tav>
                                      </p:tavLst>
                                    </p:anim>
                                    <p:anim calcmode="lin" valueType="num">
                                      <p:cBhvr>
                                        <p:cTn id="40" dur="675" decel="100000" fill="hold"/>
                                        <p:tgtEl>
                                          <p:spTgt spid="57"/>
                                        </p:tgtEl>
                                        <p:attrNameLst>
                                          <p:attrName>ppt_y</p:attrName>
                                        </p:attrNameLst>
                                      </p:cBhvr>
                                      <p:tavLst>
                                        <p:tav tm="0">
                                          <p:val>
                                            <p:strVal val="#ppt_y+1"/>
                                          </p:val>
                                        </p:tav>
                                        <p:tav tm="100000">
                                          <p:val>
                                            <p:strVal val="#ppt_y-.03"/>
                                          </p:val>
                                        </p:tav>
                                      </p:tavLst>
                                    </p:anim>
                                    <p:anim calcmode="lin" valueType="num">
                                      <p:cBhvr>
                                        <p:cTn id="41" dur="75" accel="100000" fill="hold">
                                          <p:stCondLst>
                                            <p:cond delay="675"/>
                                          </p:stCondLst>
                                        </p:cTn>
                                        <p:tgtEl>
                                          <p:spTgt spid="5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149"/>
          <p:cNvGrpSpPr/>
          <p:nvPr/>
        </p:nvGrpSpPr>
        <p:grpSpPr bwMode="auto">
          <a:xfrm>
            <a:off x="5520146" y="608269"/>
            <a:ext cx="910816" cy="909324"/>
            <a:chOff x="4216906" y="4857744"/>
            <a:chExt cx="713232" cy="713231"/>
          </a:xfrm>
        </p:grpSpPr>
        <p:sp>
          <p:nvSpPr>
            <p:cNvPr id="44" name="Donut 32"/>
            <p:cNvSpPr>
              <a:spLocks noChangeArrowheads="1"/>
            </p:cNvSpPr>
            <p:nvPr/>
          </p:nvSpPr>
          <p:spPr bwMode="auto">
            <a:xfrm>
              <a:off x="4216906" y="4857744"/>
              <a:ext cx="713232" cy="713231"/>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accent4"/>
            </a:solidFill>
            <a:ln w="9525">
              <a:noFill/>
              <a:miter lim="800000"/>
            </a:ln>
            <a:effectLst>
              <a:outerShdw blurRad="63500" dist="23000" dir="5400000" rotWithShape="0">
                <a:srgbClr val="000000">
                  <a:alpha val="34999"/>
                </a:srgbClr>
              </a:outerShdw>
            </a:effectLst>
          </p:spPr>
          <p:txBody>
            <a:bodyPr anchor="ctr"/>
            <a:lstStyle/>
            <a:p>
              <a:pPr algn="ctr" defTabSz="429895">
                <a:defRPr/>
              </a:pPr>
              <a:endParaRPr lang="en-US" sz="1270" dirty="0">
                <a:solidFill>
                  <a:prstClr val="black"/>
                </a:solidFill>
                <a:latin typeface="微软雅黑" panose="020B0503020204020204" charset="-122"/>
                <a:ea typeface="微软雅黑" panose="020B0503020204020204" charset="-122"/>
              </a:endParaRPr>
            </a:p>
          </p:txBody>
        </p:sp>
        <p:grpSp>
          <p:nvGrpSpPr>
            <p:cNvPr id="45" name="Gruppe 67"/>
            <p:cNvGrpSpPr/>
            <p:nvPr/>
          </p:nvGrpSpPr>
          <p:grpSpPr bwMode="auto">
            <a:xfrm>
              <a:off x="4370796" y="5028441"/>
              <a:ext cx="405456" cy="371850"/>
              <a:chOff x="355442" y="4350695"/>
              <a:chExt cx="900893" cy="825896"/>
            </a:xfrm>
            <a:solidFill>
              <a:srgbClr val="000000"/>
            </a:solidFill>
          </p:grpSpPr>
          <p:sp>
            <p:nvSpPr>
              <p:cNvPr id="46" name="Freeform 26"/>
              <p:cNvSpPr>
                <a:spLocks noEditPoints="1"/>
              </p:cNvSpPr>
              <p:nvPr/>
            </p:nvSpPr>
            <p:spPr bwMode="auto">
              <a:xfrm>
                <a:off x="355442" y="4350695"/>
                <a:ext cx="584955" cy="588138"/>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chemeClr val="accent4">
                  <a:alpha val="50000"/>
                </a:schemeClr>
              </a:solidFill>
              <a:ln w="9525">
                <a:noFill/>
                <a:round/>
              </a:ln>
            </p:spPr>
            <p:txBody>
              <a:bodyPr/>
              <a:lstStyle/>
              <a:p>
                <a:pPr defTabSz="910590">
                  <a:defRPr/>
                </a:pPr>
                <a:endParaRPr lang="da-DK" sz="1270" kern="0" dirty="0">
                  <a:solidFill>
                    <a:sysClr val="windowText" lastClr="000000"/>
                  </a:solidFill>
                  <a:latin typeface="微软雅黑" panose="020B0503020204020204" charset="-122"/>
                  <a:ea typeface="微软雅黑" panose="020B0503020204020204" charset="-122"/>
                </a:endParaRPr>
              </a:p>
            </p:txBody>
          </p:sp>
          <p:sp>
            <p:nvSpPr>
              <p:cNvPr id="47" name="Freeform 27"/>
              <p:cNvSpPr>
                <a:spLocks noEditPoints="1"/>
              </p:cNvSpPr>
              <p:nvPr/>
            </p:nvSpPr>
            <p:spPr bwMode="auto">
              <a:xfrm>
                <a:off x="840298" y="4757386"/>
                <a:ext cx="416037" cy="419205"/>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chemeClr val="accent4">
                  <a:alpha val="50000"/>
                </a:schemeClr>
              </a:solidFill>
              <a:ln w="9525">
                <a:noFill/>
                <a:round/>
              </a:ln>
            </p:spPr>
            <p:txBody>
              <a:bodyPr/>
              <a:lstStyle/>
              <a:p>
                <a:pPr defTabSz="910590">
                  <a:defRPr/>
                </a:pPr>
                <a:endParaRPr lang="da-DK" sz="1270" kern="0" dirty="0">
                  <a:solidFill>
                    <a:sysClr val="windowText" lastClr="000000"/>
                  </a:solidFill>
                  <a:latin typeface="微软雅黑" panose="020B0503020204020204" charset="-122"/>
                  <a:ea typeface="微软雅黑" panose="020B0503020204020204" charset="-122"/>
                </a:endParaRPr>
              </a:p>
            </p:txBody>
          </p:sp>
        </p:grpSp>
      </p:grpSp>
      <p:grpSp>
        <p:nvGrpSpPr>
          <p:cNvPr id="48" name="Group 131"/>
          <p:cNvGrpSpPr/>
          <p:nvPr/>
        </p:nvGrpSpPr>
        <p:grpSpPr bwMode="auto">
          <a:xfrm>
            <a:off x="6505620" y="1314526"/>
            <a:ext cx="910816" cy="909323"/>
            <a:chOff x="5109971" y="1507999"/>
            <a:chExt cx="713232" cy="713232"/>
          </a:xfrm>
        </p:grpSpPr>
        <p:sp>
          <p:nvSpPr>
            <p:cNvPr id="49" name="Donut 12"/>
            <p:cNvSpPr>
              <a:spLocks noChangeArrowheads="1"/>
            </p:cNvSpPr>
            <p:nvPr/>
          </p:nvSpPr>
          <p:spPr bwMode="auto">
            <a:xfrm flipV="1">
              <a:off x="5109971" y="1507999"/>
              <a:ext cx="713232" cy="713232"/>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accent1"/>
            </a:solidFill>
            <a:ln w="9525">
              <a:noFill/>
              <a:miter lim="800000"/>
            </a:ln>
            <a:effectLst>
              <a:outerShdw blurRad="63500" dist="23000" dir="5400000" rotWithShape="0">
                <a:srgbClr val="000000">
                  <a:alpha val="34999"/>
                </a:srgbClr>
              </a:outerShdw>
            </a:effectLst>
          </p:spPr>
          <p:txBody>
            <a:bodyPr anchor="ctr"/>
            <a:lstStyle/>
            <a:p>
              <a:pPr algn="ctr" defTabSz="429895">
                <a:defRPr/>
              </a:pPr>
              <a:endParaRPr lang="en-US" sz="1270" dirty="0">
                <a:solidFill>
                  <a:prstClr val="black"/>
                </a:solidFill>
                <a:latin typeface="微软雅黑" panose="020B0503020204020204" charset="-122"/>
                <a:ea typeface="微软雅黑" panose="020B0503020204020204" charset="-122"/>
              </a:endParaRPr>
            </a:p>
          </p:txBody>
        </p:sp>
        <p:sp>
          <p:nvSpPr>
            <p:cNvPr id="50" name="Freeform 41"/>
            <p:cNvSpPr>
              <a:spLocks noEditPoints="1"/>
            </p:cNvSpPr>
            <p:nvPr/>
          </p:nvSpPr>
          <p:spPr bwMode="auto">
            <a:xfrm>
              <a:off x="5293540" y="1709437"/>
              <a:ext cx="346093" cy="310355"/>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accent1">
                <a:alpha val="44000"/>
              </a:schemeClr>
            </a:solidFill>
            <a:ln w="9525">
              <a:noFill/>
              <a:round/>
            </a:ln>
          </p:spPr>
          <p:txBody>
            <a:bodyPr/>
            <a:lstStyle/>
            <a:p>
              <a:pPr defTabSz="910590">
                <a:defRPr/>
              </a:pPr>
              <a:endParaRPr lang="en-US" sz="1270" kern="0" dirty="0">
                <a:solidFill>
                  <a:sysClr val="windowText" lastClr="000000"/>
                </a:solidFill>
                <a:latin typeface="微软雅黑" panose="020B0503020204020204" charset="-122"/>
                <a:ea typeface="微软雅黑" panose="020B0503020204020204" charset="-122"/>
              </a:endParaRPr>
            </a:p>
          </p:txBody>
        </p:sp>
      </p:grpSp>
      <p:grpSp>
        <p:nvGrpSpPr>
          <p:cNvPr id="51" name="Group 132"/>
          <p:cNvGrpSpPr/>
          <p:nvPr/>
        </p:nvGrpSpPr>
        <p:grpSpPr bwMode="auto">
          <a:xfrm>
            <a:off x="6913246" y="2398547"/>
            <a:ext cx="909324" cy="910816"/>
            <a:chOff x="5765300" y="2141983"/>
            <a:chExt cx="713233" cy="713232"/>
          </a:xfrm>
        </p:grpSpPr>
        <p:sp>
          <p:nvSpPr>
            <p:cNvPr id="52" name="Donut 13"/>
            <p:cNvSpPr>
              <a:spLocks noChangeArrowheads="1"/>
            </p:cNvSpPr>
            <p:nvPr/>
          </p:nvSpPr>
          <p:spPr bwMode="auto">
            <a:xfrm flipV="1">
              <a:off x="5765300" y="2141983"/>
              <a:ext cx="713233" cy="713232"/>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accent3"/>
            </a:solidFill>
            <a:ln w="9525">
              <a:noFill/>
              <a:miter lim="800000"/>
            </a:ln>
            <a:effectLst>
              <a:outerShdw blurRad="63500" dist="23000" dir="5400000" rotWithShape="0">
                <a:srgbClr val="000000">
                  <a:alpha val="34999"/>
                </a:srgbClr>
              </a:outerShdw>
            </a:effectLst>
          </p:spPr>
          <p:txBody>
            <a:bodyPr anchor="ctr"/>
            <a:lstStyle/>
            <a:p>
              <a:pPr algn="ctr" defTabSz="429895">
                <a:defRPr/>
              </a:pPr>
              <a:endParaRPr lang="en-US" sz="1270" dirty="0">
                <a:solidFill>
                  <a:prstClr val="black"/>
                </a:solidFill>
                <a:latin typeface="微软雅黑" panose="020B0503020204020204" charset="-122"/>
                <a:ea typeface="微软雅黑" panose="020B0503020204020204" charset="-122"/>
              </a:endParaRPr>
            </a:p>
          </p:txBody>
        </p:sp>
        <p:sp>
          <p:nvSpPr>
            <p:cNvPr id="53" name="Freeform 41"/>
            <p:cNvSpPr>
              <a:spLocks noEditPoints="1"/>
            </p:cNvSpPr>
            <p:nvPr/>
          </p:nvSpPr>
          <p:spPr bwMode="auto">
            <a:xfrm>
              <a:off x="5946829" y="2358291"/>
              <a:ext cx="350175" cy="280616"/>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accent3">
                <a:alpha val="50000"/>
              </a:schemeClr>
            </a:solidFill>
            <a:ln w="9525">
              <a:noFill/>
              <a:round/>
            </a:ln>
          </p:spPr>
          <p:txBody>
            <a:bodyPr/>
            <a:lstStyle/>
            <a:p>
              <a:pPr defTabSz="910590">
                <a:defRPr/>
              </a:pPr>
              <a:endParaRPr lang="en-US" sz="1270" kern="0" dirty="0">
                <a:solidFill>
                  <a:sysClr val="windowText" lastClr="000000"/>
                </a:solidFill>
                <a:latin typeface="微软雅黑" panose="020B0503020204020204" charset="-122"/>
                <a:ea typeface="微软雅黑" panose="020B0503020204020204" charset="-122"/>
              </a:endParaRPr>
            </a:p>
          </p:txBody>
        </p:sp>
      </p:grpSp>
      <p:grpSp>
        <p:nvGrpSpPr>
          <p:cNvPr id="54" name="Group 133"/>
          <p:cNvGrpSpPr/>
          <p:nvPr/>
        </p:nvGrpSpPr>
        <p:grpSpPr bwMode="auto">
          <a:xfrm>
            <a:off x="6710179" y="3481074"/>
            <a:ext cx="909324" cy="910816"/>
            <a:chOff x="5993893" y="3065525"/>
            <a:chExt cx="713232" cy="713232"/>
          </a:xfrm>
        </p:grpSpPr>
        <p:sp>
          <p:nvSpPr>
            <p:cNvPr id="55" name="Donut 14"/>
            <p:cNvSpPr>
              <a:spLocks noChangeArrowheads="1"/>
            </p:cNvSpPr>
            <p:nvPr/>
          </p:nvSpPr>
          <p:spPr bwMode="auto">
            <a:xfrm flipV="1">
              <a:off x="5993893" y="3065525"/>
              <a:ext cx="713232" cy="713232"/>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rgbClr val="7030A0"/>
            </a:solidFill>
            <a:ln w="9525">
              <a:noFill/>
              <a:miter lim="800000"/>
            </a:ln>
            <a:effectLst>
              <a:outerShdw blurRad="63500" dist="23000" dir="5400000" rotWithShape="0">
                <a:srgbClr val="000000">
                  <a:alpha val="34999"/>
                </a:srgbClr>
              </a:outerShdw>
            </a:effectLst>
          </p:spPr>
          <p:txBody>
            <a:bodyPr anchor="ctr"/>
            <a:lstStyle/>
            <a:p>
              <a:pPr algn="ctr" defTabSz="429895">
                <a:defRPr/>
              </a:pPr>
              <a:endParaRPr lang="en-US" sz="1270" dirty="0">
                <a:solidFill>
                  <a:prstClr val="black"/>
                </a:solidFill>
                <a:latin typeface="微软雅黑" panose="020B0503020204020204" charset="-122"/>
                <a:ea typeface="微软雅黑" panose="020B0503020204020204" charset="-122"/>
              </a:endParaRPr>
            </a:p>
          </p:txBody>
        </p:sp>
        <p:sp>
          <p:nvSpPr>
            <p:cNvPr id="56" name="Freeform 17"/>
            <p:cNvSpPr>
              <a:spLocks noEditPoints="1"/>
            </p:cNvSpPr>
            <p:nvPr/>
          </p:nvSpPr>
          <p:spPr bwMode="auto">
            <a:xfrm>
              <a:off x="6202358" y="3249095"/>
              <a:ext cx="296302" cy="344923"/>
            </a:xfrm>
            <a:custGeom>
              <a:avLst/>
              <a:gdLst>
                <a:gd name="T0" fmla="*/ 2147483647 w 63"/>
                <a:gd name="T1" fmla="*/ 0 h 73"/>
                <a:gd name="T2" fmla="*/ 1122599098 w 63"/>
                <a:gd name="T3" fmla="*/ 0 h 73"/>
                <a:gd name="T4" fmla="*/ 561299549 w 63"/>
                <a:gd name="T5" fmla="*/ 560595689 h 73"/>
                <a:gd name="T6" fmla="*/ 561299549 w 63"/>
                <a:gd name="T7" fmla="*/ 1009069293 h 73"/>
                <a:gd name="T8" fmla="*/ 785819275 w 63"/>
                <a:gd name="T9" fmla="*/ 953011760 h 73"/>
                <a:gd name="T10" fmla="*/ 1852288207 w 63"/>
                <a:gd name="T11" fmla="*/ 2074203372 h 73"/>
                <a:gd name="T12" fmla="*/ 1627768481 w 63"/>
                <a:gd name="T13" fmla="*/ 2147483647 h 73"/>
                <a:gd name="T14" fmla="*/ 1627768481 w 63"/>
                <a:gd name="T15" fmla="*/ 2147483647 h 73"/>
                <a:gd name="T16" fmla="*/ 2147483647 w 63"/>
                <a:gd name="T17" fmla="*/ 2147483647 h 73"/>
                <a:gd name="T18" fmla="*/ 2147483647 w 63"/>
                <a:gd name="T19" fmla="*/ 2147483647 h 73"/>
                <a:gd name="T20" fmla="*/ 2147483647 w 63"/>
                <a:gd name="T21" fmla="*/ 1121191379 h 73"/>
                <a:gd name="T22" fmla="*/ 2147483647 w 63"/>
                <a:gd name="T23" fmla="*/ 0 h 73"/>
                <a:gd name="T24" fmla="*/ 2147483647 w 63"/>
                <a:gd name="T25" fmla="*/ 1345428064 h 73"/>
                <a:gd name="T26" fmla="*/ 2147483647 w 63"/>
                <a:gd name="T27" fmla="*/ 728775075 h 73"/>
                <a:gd name="T28" fmla="*/ 2147483647 w 63"/>
                <a:gd name="T29" fmla="*/ 56057314 h 73"/>
                <a:gd name="T30" fmla="*/ 2147483647 w 63"/>
                <a:gd name="T31" fmla="*/ 280294101 h 73"/>
                <a:gd name="T32" fmla="*/ 2147483647 w 63"/>
                <a:gd name="T33" fmla="*/ 560595689 h 73"/>
                <a:gd name="T34" fmla="*/ 2147483647 w 63"/>
                <a:gd name="T35" fmla="*/ 1121191379 h 73"/>
                <a:gd name="T36" fmla="*/ 2147483647 w 63"/>
                <a:gd name="T37" fmla="*/ 1121191379 h 73"/>
                <a:gd name="T38" fmla="*/ 2147483647 w 63"/>
                <a:gd name="T39" fmla="*/ 1345428064 h 73"/>
                <a:gd name="T40" fmla="*/ 2147483647 w 63"/>
                <a:gd name="T41" fmla="*/ 1345428064 h 73"/>
                <a:gd name="T42" fmla="*/ 224519784 w 63"/>
                <a:gd name="T43" fmla="*/ 2147483647 h 73"/>
                <a:gd name="T44" fmla="*/ 224519784 w 63"/>
                <a:gd name="T45" fmla="*/ 2147483647 h 73"/>
                <a:gd name="T46" fmla="*/ 785819275 w 63"/>
                <a:gd name="T47" fmla="*/ 2147483647 h 73"/>
                <a:gd name="T48" fmla="*/ 785819275 w 63"/>
                <a:gd name="T49" fmla="*/ 2147483647 h 73"/>
                <a:gd name="T50" fmla="*/ 1347118824 w 63"/>
                <a:gd name="T51" fmla="*/ 2147483647 h 73"/>
                <a:gd name="T52" fmla="*/ 1347118824 w 63"/>
                <a:gd name="T53" fmla="*/ 2147483647 h 73"/>
                <a:gd name="T54" fmla="*/ 785819275 w 63"/>
                <a:gd name="T55" fmla="*/ 2147483647 h 73"/>
                <a:gd name="T56" fmla="*/ 224519784 w 63"/>
                <a:gd name="T57" fmla="*/ 2147483647 h 73"/>
                <a:gd name="T58" fmla="*/ 785819275 w 63"/>
                <a:gd name="T59" fmla="*/ 1289370764 h 73"/>
                <a:gd name="T60" fmla="*/ 0 w 63"/>
                <a:gd name="T61" fmla="*/ 2074203372 h 73"/>
                <a:gd name="T62" fmla="*/ 785819275 w 63"/>
                <a:gd name="T63" fmla="*/ 2147483647 h 73"/>
                <a:gd name="T64" fmla="*/ 1515508618 w 63"/>
                <a:gd name="T65" fmla="*/ 2074203372 h 73"/>
                <a:gd name="T66" fmla="*/ 785819275 w 63"/>
                <a:gd name="T67" fmla="*/ 1289370764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73"/>
                <a:gd name="T104" fmla="*/ 63 w 6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73">
                  <a:moveTo>
                    <a:pt x="43" y="0"/>
                  </a:moveTo>
                  <a:cubicBezTo>
                    <a:pt x="20" y="0"/>
                    <a:pt x="20" y="0"/>
                    <a:pt x="20" y="0"/>
                  </a:cubicBezTo>
                  <a:cubicBezTo>
                    <a:pt x="15" y="0"/>
                    <a:pt x="10" y="4"/>
                    <a:pt x="10" y="10"/>
                  </a:cubicBezTo>
                  <a:cubicBezTo>
                    <a:pt x="10" y="18"/>
                    <a:pt x="10" y="18"/>
                    <a:pt x="10" y="18"/>
                  </a:cubicBezTo>
                  <a:cubicBezTo>
                    <a:pt x="11" y="18"/>
                    <a:pt x="13" y="17"/>
                    <a:pt x="14" y="17"/>
                  </a:cubicBezTo>
                  <a:cubicBezTo>
                    <a:pt x="24" y="17"/>
                    <a:pt x="33" y="26"/>
                    <a:pt x="33" y="37"/>
                  </a:cubicBezTo>
                  <a:cubicBezTo>
                    <a:pt x="33" y="41"/>
                    <a:pt x="32" y="45"/>
                    <a:pt x="29" y="48"/>
                  </a:cubicBezTo>
                  <a:cubicBezTo>
                    <a:pt x="29" y="64"/>
                    <a:pt x="29" y="64"/>
                    <a:pt x="29" y="64"/>
                  </a:cubicBezTo>
                  <a:cubicBezTo>
                    <a:pt x="53" y="64"/>
                    <a:pt x="53" y="64"/>
                    <a:pt x="53" y="64"/>
                  </a:cubicBezTo>
                  <a:cubicBezTo>
                    <a:pt x="58" y="64"/>
                    <a:pt x="63" y="59"/>
                    <a:pt x="63" y="54"/>
                  </a:cubicBezTo>
                  <a:cubicBezTo>
                    <a:pt x="63" y="20"/>
                    <a:pt x="63" y="20"/>
                    <a:pt x="63" y="20"/>
                  </a:cubicBezTo>
                  <a:lnTo>
                    <a:pt x="43" y="0"/>
                  </a:lnTo>
                  <a:close/>
                  <a:moveTo>
                    <a:pt x="50" y="24"/>
                  </a:moveTo>
                  <a:cubicBezTo>
                    <a:pt x="44" y="24"/>
                    <a:pt x="39" y="19"/>
                    <a:pt x="39" y="13"/>
                  </a:cubicBezTo>
                  <a:cubicBezTo>
                    <a:pt x="39" y="1"/>
                    <a:pt x="39" y="1"/>
                    <a:pt x="39" y="1"/>
                  </a:cubicBezTo>
                  <a:cubicBezTo>
                    <a:pt x="43" y="5"/>
                    <a:pt x="43" y="5"/>
                    <a:pt x="43" y="5"/>
                  </a:cubicBezTo>
                  <a:cubicBezTo>
                    <a:pt x="43" y="10"/>
                    <a:pt x="43" y="10"/>
                    <a:pt x="43" y="10"/>
                  </a:cubicBezTo>
                  <a:cubicBezTo>
                    <a:pt x="43" y="16"/>
                    <a:pt x="47" y="20"/>
                    <a:pt x="53" y="20"/>
                  </a:cubicBezTo>
                  <a:cubicBezTo>
                    <a:pt x="58" y="20"/>
                    <a:pt x="58" y="20"/>
                    <a:pt x="58" y="20"/>
                  </a:cubicBezTo>
                  <a:cubicBezTo>
                    <a:pt x="62" y="24"/>
                    <a:pt x="62" y="24"/>
                    <a:pt x="62" y="24"/>
                  </a:cubicBezTo>
                  <a:lnTo>
                    <a:pt x="50" y="24"/>
                  </a:lnTo>
                  <a:close/>
                  <a:moveTo>
                    <a:pt x="4" y="52"/>
                  </a:moveTo>
                  <a:cubicBezTo>
                    <a:pt x="4" y="73"/>
                    <a:pt x="4" y="73"/>
                    <a:pt x="4" y="73"/>
                  </a:cubicBezTo>
                  <a:cubicBezTo>
                    <a:pt x="14" y="64"/>
                    <a:pt x="14" y="64"/>
                    <a:pt x="14" y="64"/>
                  </a:cubicBezTo>
                  <a:cubicBezTo>
                    <a:pt x="14" y="64"/>
                    <a:pt x="14" y="64"/>
                    <a:pt x="14" y="64"/>
                  </a:cubicBezTo>
                  <a:cubicBezTo>
                    <a:pt x="24" y="73"/>
                    <a:pt x="24" y="73"/>
                    <a:pt x="24" y="73"/>
                  </a:cubicBezTo>
                  <a:cubicBezTo>
                    <a:pt x="24" y="52"/>
                    <a:pt x="24" y="52"/>
                    <a:pt x="24" y="52"/>
                  </a:cubicBezTo>
                  <a:cubicBezTo>
                    <a:pt x="21" y="54"/>
                    <a:pt x="17" y="55"/>
                    <a:pt x="14" y="55"/>
                  </a:cubicBezTo>
                  <a:cubicBezTo>
                    <a:pt x="10" y="55"/>
                    <a:pt x="7" y="54"/>
                    <a:pt x="4" y="52"/>
                  </a:cubicBezTo>
                  <a:close/>
                  <a:moveTo>
                    <a:pt x="14" y="23"/>
                  </a:moveTo>
                  <a:cubicBezTo>
                    <a:pt x="6" y="23"/>
                    <a:pt x="0" y="29"/>
                    <a:pt x="0" y="37"/>
                  </a:cubicBezTo>
                  <a:cubicBezTo>
                    <a:pt x="0" y="44"/>
                    <a:pt x="6" y="50"/>
                    <a:pt x="14" y="50"/>
                  </a:cubicBezTo>
                  <a:cubicBezTo>
                    <a:pt x="21" y="50"/>
                    <a:pt x="27" y="44"/>
                    <a:pt x="27" y="37"/>
                  </a:cubicBezTo>
                  <a:cubicBezTo>
                    <a:pt x="27" y="29"/>
                    <a:pt x="21" y="23"/>
                    <a:pt x="14" y="23"/>
                  </a:cubicBezTo>
                  <a:close/>
                </a:path>
              </a:pathLst>
            </a:custGeom>
            <a:solidFill>
              <a:srgbClr val="7030A0">
                <a:alpha val="50000"/>
              </a:srgbClr>
            </a:solidFill>
            <a:ln w="9525">
              <a:noFill/>
              <a:round/>
            </a:ln>
          </p:spPr>
          <p:txBody>
            <a:bodyPr/>
            <a:lstStyle/>
            <a:p>
              <a:pPr defTabSz="910590">
                <a:defRPr/>
              </a:pPr>
              <a:endParaRPr lang="en-US" sz="1270" kern="0" dirty="0">
                <a:solidFill>
                  <a:sysClr val="windowText" lastClr="000000"/>
                </a:solidFill>
                <a:latin typeface="微软雅黑" panose="020B0503020204020204" charset="-122"/>
                <a:ea typeface="微软雅黑" panose="020B0503020204020204" charset="-122"/>
              </a:endParaRPr>
            </a:p>
          </p:txBody>
        </p:sp>
      </p:grpSp>
      <p:grpSp>
        <p:nvGrpSpPr>
          <p:cNvPr id="57" name="组合 56"/>
          <p:cNvGrpSpPr/>
          <p:nvPr/>
        </p:nvGrpSpPr>
        <p:grpSpPr bwMode="auto">
          <a:xfrm>
            <a:off x="1185555" y="1317512"/>
            <a:ext cx="2336767" cy="3005694"/>
            <a:chOff x="467544" y="1772816"/>
            <a:chExt cx="2088232" cy="2687455"/>
          </a:xfrm>
        </p:grpSpPr>
        <p:sp>
          <p:nvSpPr>
            <p:cNvPr id="58" name="圆角矩形 57"/>
            <p:cNvSpPr/>
            <p:nvPr/>
          </p:nvSpPr>
          <p:spPr>
            <a:xfrm>
              <a:off x="467544" y="1772816"/>
              <a:ext cx="2088232" cy="432556"/>
            </a:xfrm>
            <a:prstGeom prst="roundRect">
              <a:avLst>
                <a:gd name="adj" fmla="val 0"/>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r>
                <a:rPr lang="zh-CN" altLang="en-US" sz="1600" b="1" dirty="0">
                  <a:latin typeface="微软雅黑" panose="020B0503020204020204" charset="-122"/>
                </a:rPr>
                <a:t>单击此处添加标题</a:t>
              </a:r>
            </a:p>
          </p:txBody>
        </p:sp>
        <p:sp>
          <p:nvSpPr>
            <p:cNvPr id="59" name="矩形 58"/>
            <p:cNvSpPr/>
            <p:nvPr/>
          </p:nvSpPr>
          <p:spPr>
            <a:xfrm>
              <a:off x="467544" y="2205372"/>
              <a:ext cx="2088232" cy="2254899"/>
            </a:xfrm>
            <a:prstGeom prst="rect">
              <a:avLst/>
            </a:prstGeom>
            <a:solidFill>
              <a:schemeClr val="bg1">
                <a:lumMod val="85000"/>
              </a:schemeClr>
            </a:solidFill>
            <a:ln>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lnSpc>
                  <a:spcPct val="150000"/>
                </a:lnSpc>
                <a:defRPr/>
              </a:pPr>
              <a:r>
                <a:rPr lang="zh-CN" altLang="en-US" sz="1315" dirty="0">
                  <a:solidFill>
                    <a:schemeClr val="tx1">
                      <a:lumMod val="85000"/>
                      <a:lumOff val="15000"/>
                    </a:schemeClr>
                  </a:solidFill>
                  <a:latin typeface="微软雅黑" panose="020B0503020204020204" charset="-122"/>
                </a:rPr>
                <a:t>单击此处添加文本</a:t>
              </a:r>
              <a:endParaRPr lang="en-US" altLang="zh-CN" sz="1315" dirty="0">
                <a:solidFill>
                  <a:schemeClr val="tx1">
                    <a:lumMod val="85000"/>
                    <a:lumOff val="15000"/>
                  </a:schemeClr>
                </a:solidFill>
                <a:latin typeface="微软雅黑" panose="020B0503020204020204" charset="-122"/>
              </a:endParaRPr>
            </a:p>
            <a:p>
              <a:pPr algn="ctr" defTabSz="910590">
                <a:lnSpc>
                  <a:spcPct val="150000"/>
                </a:lnSpc>
                <a:defRPr/>
              </a:pPr>
              <a:r>
                <a:rPr lang="zh-CN" altLang="en-US" sz="1315" dirty="0">
                  <a:solidFill>
                    <a:schemeClr val="tx1">
                      <a:lumMod val="85000"/>
                      <a:lumOff val="15000"/>
                    </a:schemeClr>
                  </a:solidFill>
                  <a:latin typeface="微软雅黑" panose="020B0503020204020204" charset="-122"/>
                </a:rPr>
                <a:t>单击此处添加文本</a:t>
              </a:r>
            </a:p>
            <a:p>
              <a:pPr algn="ctr" defTabSz="910590">
                <a:lnSpc>
                  <a:spcPct val="150000"/>
                </a:lnSpc>
                <a:defRPr/>
              </a:pPr>
              <a:r>
                <a:rPr lang="zh-CN" altLang="en-US" sz="1315" dirty="0">
                  <a:solidFill>
                    <a:schemeClr val="tx1">
                      <a:lumMod val="85000"/>
                      <a:lumOff val="15000"/>
                    </a:schemeClr>
                  </a:solidFill>
                  <a:latin typeface="微软雅黑" panose="020B0503020204020204" charset="-122"/>
                </a:rPr>
                <a:t>单击此处添加文本</a:t>
              </a:r>
            </a:p>
            <a:p>
              <a:pPr algn="ctr" defTabSz="910590">
                <a:lnSpc>
                  <a:spcPct val="150000"/>
                </a:lnSpc>
                <a:defRPr/>
              </a:pPr>
              <a:r>
                <a:rPr lang="zh-CN" altLang="en-US" sz="1315" dirty="0">
                  <a:solidFill>
                    <a:schemeClr val="tx1">
                      <a:lumMod val="85000"/>
                      <a:lumOff val="15000"/>
                    </a:schemeClr>
                  </a:solidFill>
                  <a:latin typeface="微软雅黑" panose="020B0503020204020204" charset="-122"/>
                </a:rPr>
                <a:t>单击此处添加文本</a:t>
              </a:r>
              <a:endParaRPr lang="en-US" altLang="zh-CN" sz="1315" dirty="0">
                <a:solidFill>
                  <a:schemeClr val="tx1">
                    <a:lumMod val="85000"/>
                    <a:lumOff val="15000"/>
                  </a:schemeClr>
                </a:solidFill>
                <a:latin typeface="微软雅黑" panose="020B0503020204020204" charset="-122"/>
              </a:endParaRPr>
            </a:p>
            <a:p>
              <a:pPr algn="ctr" defTabSz="910590">
                <a:lnSpc>
                  <a:spcPct val="150000"/>
                </a:lnSpc>
                <a:defRPr/>
              </a:pPr>
              <a:r>
                <a:rPr lang="zh-CN" altLang="en-US" sz="1315" dirty="0">
                  <a:solidFill>
                    <a:schemeClr val="tx1">
                      <a:lumMod val="85000"/>
                      <a:lumOff val="15000"/>
                    </a:schemeClr>
                  </a:solidFill>
                  <a:latin typeface="微软雅黑" panose="020B0503020204020204" charset="-122"/>
                </a:rPr>
                <a:t>单击此处添加文本</a:t>
              </a:r>
              <a:endParaRPr lang="en-US" altLang="zh-CN" sz="1315" dirty="0">
                <a:solidFill>
                  <a:schemeClr val="tx1">
                    <a:lumMod val="85000"/>
                    <a:lumOff val="15000"/>
                  </a:schemeClr>
                </a:solidFill>
                <a:latin typeface="微软雅黑" panose="020B0503020204020204" charset="-122"/>
              </a:endParaRPr>
            </a:p>
            <a:p>
              <a:pPr algn="ctr" defTabSz="910590">
                <a:lnSpc>
                  <a:spcPct val="150000"/>
                </a:lnSpc>
                <a:defRPr/>
              </a:pPr>
              <a:r>
                <a:rPr lang="zh-CN" altLang="en-US" sz="1315" dirty="0">
                  <a:solidFill>
                    <a:schemeClr val="tx1">
                      <a:lumMod val="85000"/>
                      <a:lumOff val="15000"/>
                    </a:schemeClr>
                  </a:solidFill>
                  <a:latin typeface="微软雅黑" panose="020B0503020204020204" charset="-122"/>
                </a:rPr>
                <a:t>单击此处添加文本</a:t>
              </a:r>
              <a:endParaRPr lang="en-US" altLang="zh-CN" sz="1315" dirty="0">
                <a:solidFill>
                  <a:schemeClr val="tx1">
                    <a:lumMod val="85000"/>
                    <a:lumOff val="15000"/>
                  </a:schemeClr>
                </a:solidFill>
                <a:latin typeface="微软雅黑" panose="020B0503020204020204" charset="-122"/>
              </a:endParaRPr>
            </a:p>
            <a:p>
              <a:pPr algn="ctr" defTabSz="910590">
                <a:lnSpc>
                  <a:spcPct val="150000"/>
                </a:lnSpc>
                <a:defRPr/>
              </a:pPr>
              <a:r>
                <a:rPr lang="zh-CN" altLang="en-US" sz="1315" dirty="0">
                  <a:solidFill>
                    <a:schemeClr val="tx1">
                      <a:lumMod val="85000"/>
                      <a:lumOff val="15000"/>
                    </a:schemeClr>
                  </a:solidFill>
                  <a:latin typeface="微软雅黑" panose="020B0503020204020204" charset="-122"/>
                </a:rPr>
                <a:t>单击此处添加文本</a:t>
              </a:r>
            </a:p>
          </p:txBody>
        </p:sp>
      </p:grpSp>
      <p:grpSp>
        <p:nvGrpSpPr>
          <p:cNvPr id="60" name="组合 59"/>
          <p:cNvGrpSpPr/>
          <p:nvPr/>
        </p:nvGrpSpPr>
        <p:grpSpPr bwMode="auto">
          <a:xfrm>
            <a:off x="3986689" y="1822194"/>
            <a:ext cx="2524903" cy="2524902"/>
            <a:chOff x="1187624" y="1119987"/>
            <a:chExt cx="3298688" cy="3298688"/>
          </a:xfrm>
        </p:grpSpPr>
        <p:pic>
          <p:nvPicPr>
            <p:cNvPr id="61" name="Picture 2"/>
            <p:cNvPicPr>
              <a:picLocks noChangeAspect="1" noChangeArrowheads="1"/>
            </p:cNvPicPr>
            <p:nvPr/>
          </p:nvPicPr>
          <p:blipFill>
            <a:blip r:embed="rId3"/>
            <a:stretch>
              <a:fillRect/>
            </a:stretch>
          </p:blipFill>
          <p:spPr bwMode="auto">
            <a:xfrm>
              <a:off x="1601574" y="1519949"/>
              <a:ext cx="2470788" cy="245156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2" name="组合 61"/>
            <p:cNvGrpSpPr/>
            <p:nvPr/>
          </p:nvGrpSpPr>
          <p:grpSpPr>
            <a:xfrm>
              <a:off x="1187624" y="1119987"/>
              <a:ext cx="3298688" cy="3298688"/>
              <a:chOff x="2555776" y="915566"/>
              <a:chExt cx="1944216" cy="1944216"/>
            </a:xfrm>
            <a:effectLst>
              <a:outerShdw blurRad="63500" dist="50800" dir="8100000" algn="tr" rotWithShape="0">
                <a:prstClr val="black">
                  <a:alpha val="35000"/>
                </a:prstClr>
              </a:outerShdw>
            </a:effectLst>
          </p:grpSpPr>
          <p:sp>
            <p:nvSpPr>
              <p:cNvPr id="63" name="同心圆 62"/>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solidFill>
                    <a:schemeClr val="tx1"/>
                  </a:solidFill>
                </a:endParaRPr>
              </a:p>
            </p:txBody>
          </p:sp>
          <p:sp>
            <p:nvSpPr>
              <p:cNvPr id="64" name="同心圆 63"/>
              <p:cNvSpPr/>
              <p:nvPr/>
            </p:nvSpPr>
            <p:spPr>
              <a:xfrm>
                <a:off x="2678805" y="1038595"/>
                <a:ext cx="1698161" cy="1698160"/>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solidFill>
                    <a:schemeClr val="tx1"/>
                  </a:solidFill>
                </a:endParaRPr>
              </a:p>
            </p:txBody>
          </p:sp>
        </p:grpSp>
      </p:grpSp>
      <p:sp>
        <p:nvSpPr>
          <p:cNvPr id="2" name="标题 1"/>
          <p:cNvSpPr>
            <a:spLocks noGrp="1"/>
          </p:cNvSpPr>
          <p:nvPr>
            <p:ph type="title"/>
          </p:nvPr>
        </p:nvSpPr>
        <p:spPr/>
        <p:txBody>
          <a:bodyPr/>
          <a:lstStyle/>
          <a:p>
            <a:endParaRPr lang="zh-CN" altLang="en-US"/>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0-#ppt_w/2"/>
                                          </p:val>
                                        </p:tav>
                                        <p:tav tm="100000">
                                          <p:val>
                                            <p:strVal val="#ppt_x"/>
                                          </p:val>
                                        </p:tav>
                                      </p:tavLst>
                                    </p:anim>
                                    <p:anim calcmode="lin" valueType="num">
                                      <p:cBhvr additive="base">
                                        <p:cTn id="8" dur="500" fill="hold"/>
                                        <p:tgtEl>
                                          <p:spTgt spid="5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60"/>
                                        </p:tgtEl>
                                        <p:attrNameLst>
                                          <p:attrName>style.visibility</p:attrName>
                                        </p:attrNameLst>
                                      </p:cBhvr>
                                      <p:to>
                                        <p:strVal val="visible"/>
                                      </p:to>
                                    </p:set>
                                    <p:anim calcmode="lin" valueType="num">
                                      <p:cBhvr>
                                        <p:cTn id="12" dur="100" fill="hold"/>
                                        <p:tgtEl>
                                          <p:spTgt spid="60"/>
                                        </p:tgtEl>
                                        <p:attrNameLst>
                                          <p:attrName>ppt_w</p:attrName>
                                        </p:attrNameLst>
                                      </p:cBhvr>
                                      <p:tavLst>
                                        <p:tav tm="0">
                                          <p:val>
                                            <p:fltVal val="0"/>
                                          </p:val>
                                        </p:tav>
                                        <p:tav tm="100000">
                                          <p:val>
                                            <p:strVal val="#ppt_w"/>
                                          </p:val>
                                        </p:tav>
                                      </p:tavLst>
                                    </p:anim>
                                    <p:anim calcmode="lin" valueType="num">
                                      <p:cBhvr>
                                        <p:cTn id="13" dur="100" fill="hold"/>
                                        <p:tgtEl>
                                          <p:spTgt spid="60"/>
                                        </p:tgtEl>
                                        <p:attrNameLst>
                                          <p:attrName>ppt_h</p:attrName>
                                        </p:attrNameLst>
                                      </p:cBhvr>
                                      <p:tavLst>
                                        <p:tav tm="0">
                                          <p:val>
                                            <p:fltVal val="0"/>
                                          </p:val>
                                        </p:tav>
                                        <p:tav tm="100000">
                                          <p:val>
                                            <p:strVal val="#ppt_h"/>
                                          </p:val>
                                        </p:tav>
                                      </p:tavLst>
                                    </p:anim>
                                    <p:animEffect transition="in" filter="fade">
                                      <p:cBhvr>
                                        <p:cTn id="14" dur="100"/>
                                        <p:tgtEl>
                                          <p:spTgt spid="60"/>
                                        </p:tgtEl>
                                      </p:cBhvr>
                                    </p:animEffect>
                                  </p:childTnLst>
                                </p:cTn>
                              </p:par>
                              <p:par>
                                <p:cTn id="15" presetID="6" presetClass="emph" presetSubtype="0" fill="hold" nodeType="withEffect">
                                  <p:stCondLst>
                                    <p:cond delay="100"/>
                                  </p:stCondLst>
                                  <p:childTnLst>
                                    <p:animScale>
                                      <p:cBhvr>
                                        <p:cTn id="16" dur="100" fill="hold"/>
                                        <p:tgtEl>
                                          <p:spTgt spid="60"/>
                                        </p:tgtEl>
                                      </p:cBhvr>
                                      <p:by x="110000" y="110000"/>
                                    </p:animScale>
                                  </p:childTnLst>
                                </p:cTn>
                              </p:par>
                              <p:par>
                                <p:cTn id="17" presetID="6" presetClass="emph" presetSubtype="0" fill="hold" nodeType="withEffect">
                                  <p:stCondLst>
                                    <p:cond delay="200"/>
                                  </p:stCondLst>
                                  <p:childTnLst>
                                    <p:animScale>
                                      <p:cBhvr>
                                        <p:cTn id="18" dur="200" fill="hold"/>
                                        <p:tgtEl>
                                          <p:spTgt spid="60"/>
                                        </p:tgtEl>
                                      </p:cBhvr>
                                      <p:by x="90000" y="90000"/>
                                    </p:animScale>
                                  </p:childTnLst>
                                </p:cTn>
                              </p:par>
                              <p:par>
                                <p:cTn id="19" presetID="6" presetClass="emph" presetSubtype="0" fill="hold" nodeType="withEffect">
                                  <p:stCondLst>
                                    <p:cond delay="400"/>
                                  </p:stCondLst>
                                  <p:childTnLst>
                                    <p:animScale>
                                      <p:cBhvr>
                                        <p:cTn id="20" dur="100" fill="hold"/>
                                        <p:tgtEl>
                                          <p:spTgt spid="60"/>
                                        </p:tgtEl>
                                      </p:cBhvr>
                                      <p:by x="105000" y="105000"/>
                                    </p:animScale>
                                  </p:childTnLst>
                                </p:cTn>
                              </p:par>
                              <p:par>
                                <p:cTn id="21" presetID="6" presetClass="emph" presetSubtype="0" fill="hold" nodeType="withEffect">
                                  <p:stCondLst>
                                    <p:cond delay="500"/>
                                  </p:stCondLst>
                                  <p:childTnLst>
                                    <p:animScale>
                                      <p:cBhvr>
                                        <p:cTn id="22" dur="200" fill="hold"/>
                                        <p:tgtEl>
                                          <p:spTgt spid="60"/>
                                        </p:tgtEl>
                                      </p:cBhvr>
                                      <p:by x="95000" y="95000"/>
                                    </p:animScale>
                                  </p:childTnLst>
                                </p:cTn>
                              </p:par>
                              <p:par>
                                <p:cTn id="23" presetID="10" presetClass="entr" presetSubtype="0" fill="hold" nodeType="withEffect">
                                  <p:stCondLst>
                                    <p:cond delay="50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par>
                                <p:cTn id="26" presetID="10" presetClass="entr" presetSubtype="0" fill="hold" nodeType="withEffect">
                                  <p:stCondLst>
                                    <p:cond delay="60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500"/>
                                        <p:tgtEl>
                                          <p:spTgt spid="48"/>
                                        </p:tgtEl>
                                      </p:cBhvr>
                                    </p:animEffect>
                                  </p:childTnLst>
                                </p:cTn>
                              </p:par>
                              <p:par>
                                <p:cTn id="29" presetID="10" presetClass="entr" presetSubtype="0" fill="hold" nodeType="withEffect">
                                  <p:stCondLst>
                                    <p:cond delay="80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0"/>
                                        <p:tgtEl>
                                          <p:spTgt spid="51"/>
                                        </p:tgtEl>
                                      </p:cBhvr>
                                    </p:animEffect>
                                  </p:childTnLst>
                                </p:cTn>
                              </p:par>
                              <p:par>
                                <p:cTn id="32" presetID="10" presetClass="entr" presetSubtype="0" fill="hold" nodeType="withEffect">
                                  <p:stCondLst>
                                    <p:cond delay="1000"/>
                                  </p:stCondLst>
                                  <p:childTnLst>
                                    <p:set>
                                      <p:cBhvr>
                                        <p:cTn id="33" dur="1" fill="hold">
                                          <p:stCondLst>
                                            <p:cond delay="0"/>
                                          </p:stCondLst>
                                        </p:cTn>
                                        <p:tgtEl>
                                          <p:spTgt spid="54"/>
                                        </p:tgtEl>
                                        <p:attrNameLst>
                                          <p:attrName>style.visibility</p:attrName>
                                        </p:attrNameLst>
                                      </p:cBhvr>
                                      <p:to>
                                        <p:strVal val="visible"/>
                                      </p:to>
                                    </p:set>
                                    <p:animEffect transition="in" filter="fade">
                                      <p:cBhvr>
                                        <p:cTn id="3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screen"/>
          <a:stretch>
            <a:fillRect/>
          </a:stretch>
        </p:blipFill>
        <p:spPr>
          <a:xfrm>
            <a:off x="-1" y="0"/>
            <a:ext cx="9144000" cy="5143500"/>
          </a:xfrm>
          <a:prstGeom prst="rect">
            <a:avLst/>
          </a:prstGeom>
        </p:spPr>
      </p:pic>
      <p:pic>
        <p:nvPicPr>
          <p:cNvPr id="12" name="图片 11"/>
          <p:cNvPicPr>
            <a:picLocks noChangeAspect="1"/>
          </p:cNvPicPr>
          <p:nvPr/>
        </p:nvPicPr>
        <p:blipFill rotWithShape="1">
          <a:blip r:embed="rId4" cstate="screen"/>
          <a:srcRect/>
          <a:stretch>
            <a:fillRect/>
          </a:stretch>
        </p:blipFill>
        <p:spPr>
          <a:xfrm>
            <a:off x="0" y="3474706"/>
            <a:ext cx="9134476" cy="1668794"/>
          </a:xfrm>
          <a:prstGeom prst="rect">
            <a:avLst/>
          </a:prstGeom>
        </p:spPr>
      </p:pic>
      <p:pic>
        <p:nvPicPr>
          <p:cNvPr id="13" name="图片 12"/>
          <p:cNvPicPr>
            <a:picLocks noChangeAspect="1"/>
          </p:cNvPicPr>
          <p:nvPr/>
        </p:nvPicPr>
        <p:blipFill>
          <a:blip r:embed="rId5" cstate="screen"/>
          <a:stretch>
            <a:fillRect/>
          </a:stretch>
        </p:blipFill>
        <p:spPr>
          <a:xfrm>
            <a:off x="-4762" y="3844313"/>
            <a:ext cx="9144000" cy="1158122"/>
          </a:xfrm>
          <a:prstGeom prst="rect">
            <a:avLst/>
          </a:prstGeom>
        </p:spPr>
      </p:pic>
      <p:grpSp>
        <p:nvGrpSpPr>
          <p:cNvPr id="45" name="组合 44"/>
          <p:cNvGrpSpPr/>
          <p:nvPr/>
        </p:nvGrpSpPr>
        <p:grpSpPr bwMode="auto">
          <a:xfrm>
            <a:off x="3359584" y="426386"/>
            <a:ext cx="1839119" cy="1815713"/>
            <a:chOff x="3885914" y="900137"/>
            <a:chExt cx="1094162" cy="1080582"/>
          </a:xfrm>
        </p:grpSpPr>
        <p:grpSp>
          <p:nvGrpSpPr>
            <p:cNvPr id="46" name="组合 42"/>
            <p:cNvGrpSpPr/>
            <p:nvPr/>
          </p:nvGrpSpPr>
          <p:grpSpPr bwMode="auto">
            <a:xfrm>
              <a:off x="3885914" y="900137"/>
              <a:ext cx="1094162" cy="1080582"/>
              <a:chOff x="1273440" y="3314665"/>
              <a:chExt cx="1807055" cy="1784628"/>
            </a:xfrm>
          </p:grpSpPr>
          <p:sp>
            <p:nvSpPr>
              <p:cNvPr id="48" name="椭圆 47"/>
              <p:cNvSpPr/>
              <p:nvPr/>
            </p:nvSpPr>
            <p:spPr>
              <a:xfrm rot="1245109">
                <a:off x="1273440" y="3314665"/>
                <a:ext cx="1807055" cy="1784628"/>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393700" dist="38100" dir="5400000" algn="t" rotWithShape="0">
                  <a:sysClr val="windowText" lastClr="000000">
                    <a:alpha val="37000"/>
                  </a:sysClr>
                </a:outerShdw>
              </a:effectLst>
            </p:spPr>
            <p:txBody>
              <a:bodyPr anchor="ctr"/>
              <a:lstStyle/>
              <a:p>
                <a:pPr marL="0" marR="0" lvl="0" indent="0" algn="ctr" defTabSz="967740" eaLnBrk="1" fontAlgn="auto" latinLnBrk="0" hangingPunct="1">
                  <a:lnSpc>
                    <a:spcPct val="100000"/>
                  </a:lnSpc>
                  <a:spcBef>
                    <a:spcPts val="0"/>
                  </a:spcBef>
                  <a:spcAft>
                    <a:spcPts val="0"/>
                  </a:spcAft>
                  <a:buClrTx/>
                  <a:buSzTx/>
                  <a:buFontTx/>
                  <a:buNone/>
                  <a:defRPr/>
                </a:pPr>
                <a:endParaRPr kumimoji="0" lang="en-US" sz="4800" b="0" i="0" u="none" strike="noStrike" kern="0" cap="none" spc="0" normalizeH="0" baseline="0" noProof="0">
                  <a:ln>
                    <a:noFill/>
                  </a:ln>
                  <a:solidFill>
                    <a:srgbClr val="7030A0">
                      <a:lumMod val="50000"/>
                    </a:srgbClr>
                  </a:solidFill>
                  <a:effectLst/>
                  <a:uLnTx/>
                  <a:uFillTx/>
                  <a:ea typeface="微软雅黑" panose="020B0503020204020204" charset="-122"/>
                </a:endParaRPr>
              </a:p>
            </p:txBody>
          </p:sp>
          <p:sp>
            <p:nvSpPr>
              <p:cNvPr id="49" name="椭圆 48"/>
              <p:cNvSpPr/>
              <p:nvPr/>
            </p:nvSpPr>
            <p:spPr>
              <a:xfrm>
                <a:off x="1404541" y="3440720"/>
                <a:ext cx="1532516" cy="1532516"/>
              </a:xfrm>
              <a:prstGeom prst="ellipse">
                <a:avLst/>
              </a:prstGeom>
              <a:solidFill>
                <a:srgbClr val="C00000"/>
              </a:solidFill>
              <a:ln w="25400" cap="flat" cmpd="sng" algn="ctr">
                <a:noFill/>
                <a:prstDash val="solid"/>
              </a:ln>
              <a:effectLst>
                <a:innerShdw blurRad="101600" dist="25400" dir="13500000">
                  <a:prstClr val="black">
                    <a:alpha val="69000"/>
                  </a:prstClr>
                </a:innerShdw>
              </a:effectLst>
            </p:spPr>
            <p:txBody>
              <a:bodyPr anchor="ctr"/>
              <a:lstStyle/>
              <a:p>
                <a:pPr marL="0" marR="0" lvl="0" indent="0" algn="ctr" defTabSz="967740" eaLnBrk="1" fontAlgn="auto" latinLnBrk="0" hangingPunct="1">
                  <a:lnSpc>
                    <a:spcPct val="100000"/>
                  </a:lnSpc>
                  <a:spcBef>
                    <a:spcPts val="0"/>
                  </a:spcBef>
                  <a:spcAft>
                    <a:spcPts val="0"/>
                  </a:spcAft>
                  <a:buClrTx/>
                  <a:buSzTx/>
                  <a:buFontTx/>
                  <a:buNone/>
                  <a:defRPr/>
                </a:pPr>
                <a:endParaRPr kumimoji="0" lang="zh-CN" altLang="en-US" sz="4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sp>
          <p:nvSpPr>
            <p:cNvPr id="47" name="Title 3"/>
            <p:cNvSpPr txBox="1"/>
            <p:nvPr/>
          </p:nvSpPr>
          <p:spPr bwMode="auto">
            <a:xfrm>
              <a:off x="4068837" y="1157624"/>
              <a:ext cx="796699" cy="318577"/>
            </a:xfrm>
            <a:prstGeom prst="rect">
              <a:avLst/>
            </a:prstGeom>
            <a:noFill/>
            <a:ln w="9525">
              <a:noFill/>
              <a:miter lim="800000"/>
            </a:ln>
          </p:spPr>
          <p:txBody>
            <a:bodyPr/>
            <a:lstStyle/>
            <a:p>
              <a:pPr marL="0" marR="0" lvl="0" indent="0" defTabSz="967105" eaLnBrk="1" fontAlgn="base" latinLnBrk="0" hangingPunct="1">
                <a:lnSpc>
                  <a:spcPct val="100000"/>
                </a:lnSpc>
                <a:spcBef>
                  <a:spcPct val="0"/>
                </a:spcBef>
                <a:spcAft>
                  <a:spcPct val="0"/>
                </a:spcAft>
                <a:buClrTx/>
                <a:buSzTx/>
                <a:buFontTx/>
                <a:buNone/>
                <a:defRPr/>
              </a:pPr>
              <a:r>
                <a:rPr kumimoji="0" lang="en-US" altLang="zh-CN" sz="6600" b="1" i="0" u="none" strike="noStrike" kern="0" cap="none" spc="0" normalizeH="0" baseline="0" noProof="0" dirty="0" smtClean="0">
                  <a:ln>
                    <a:noFill/>
                  </a:ln>
                  <a:solidFill>
                    <a:prstClr val="white"/>
                  </a:solidFill>
                  <a:effectLst/>
                  <a:uLnTx/>
                  <a:uFillTx/>
                  <a:latin typeface="微软雅黑" panose="020B0503020204020204" charset="-122"/>
                  <a:ea typeface="微软雅黑" panose="020B0503020204020204" charset="-122"/>
                </a:rPr>
                <a:t>03</a:t>
              </a:r>
            </a:p>
          </p:txBody>
        </p:sp>
      </p:grpSp>
      <p:sp>
        <p:nvSpPr>
          <p:cNvPr id="65" name="TextBox 61"/>
          <p:cNvSpPr txBox="1"/>
          <p:nvPr/>
        </p:nvSpPr>
        <p:spPr>
          <a:xfrm>
            <a:off x="2382419" y="2472814"/>
            <a:ext cx="3793450" cy="1230434"/>
          </a:xfrm>
          <a:prstGeom prst="rect">
            <a:avLst/>
          </a:prstGeom>
          <a:solidFill>
            <a:schemeClr val="bg1"/>
          </a:solidFill>
        </p:spPr>
        <p:txBody>
          <a:bodyPr wrap="square">
            <a:spAutoFit/>
          </a:bodyPr>
          <a:lstStyle/>
          <a:p>
            <a:pPr algn="ctr" defTabSz="967740">
              <a:defRPr/>
            </a:pPr>
            <a:r>
              <a:rPr lang="en-US" altLang="zh-CN" sz="4400" b="1" dirty="0" smtClean="0">
                <a:solidFill>
                  <a:srgbClr val="FF0000"/>
                </a:solidFill>
                <a:latin typeface="微软雅黑" panose="020B0503020204020204" charset="-122"/>
                <a:ea typeface="微软雅黑" panose="020B0503020204020204" charset="-122"/>
              </a:rPr>
              <a:t>03</a:t>
            </a:r>
            <a:r>
              <a:rPr lang="zh-CN" altLang="en-US" sz="4400" b="1" dirty="0" smtClean="0">
                <a:solidFill>
                  <a:srgbClr val="FF0000"/>
                </a:solidFill>
                <a:latin typeface="微软雅黑" panose="020B0503020204020204" charset="-122"/>
                <a:ea typeface="微软雅黑" panose="020B0503020204020204" charset="-122"/>
              </a:rPr>
              <a:t>填</a:t>
            </a:r>
            <a:r>
              <a:rPr lang="zh-CN" altLang="en-US" sz="4400" b="1" dirty="0">
                <a:solidFill>
                  <a:srgbClr val="FF0000"/>
                </a:solidFill>
                <a:latin typeface="微软雅黑" panose="020B0503020204020204" charset="-122"/>
                <a:ea typeface="微软雅黑" panose="020B0503020204020204" charset="-122"/>
              </a:rPr>
              <a:t>加标题</a:t>
            </a:r>
            <a:endParaRPr lang="en-US" altLang="zh-CN" sz="4400" b="1" dirty="0">
              <a:solidFill>
                <a:srgbClr val="FF0000"/>
              </a:solidFill>
              <a:latin typeface="微软雅黑" panose="020B0503020204020204" charset="-122"/>
              <a:ea typeface="微软雅黑" panose="020B0503020204020204" charset="-122"/>
            </a:endParaRPr>
          </a:p>
          <a:p>
            <a:pPr algn="ctr" defTabSz="967740">
              <a:lnSpc>
                <a:spcPct val="150000"/>
              </a:lnSpc>
              <a:defRPr/>
            </a:pPr>
            <a:r>
              <a:rPr lang="zh-CN" altLang="en-US" sz="1200" dirty="0">
                <a:solidFill>
                  <a:prstClr val="black">
                    <a:lumMod val="65000"/>
                    <a:lumOff val="35000"/>
                  </a:prstClr>
                </a:solidFill>
                <a:latin typeface="微软雅黑" panose="020B0503020204020204" charset="-122"/>
                <a:ea typeface="微软雅黑" panose="020B0503020204020204" charset="-122"/>
              </a:rPr>
              <a:t>单击此处添加文本单击此处添加文本</a:t>
            </a:r>
            <a:endParaRPr lang="en-US" altLang="zh-CN" sz="1200" dirty="0">
              <a:solidFill>
                <a:prstClr val="black">
                  <a:lumMod val="65000"/>
                  <a:lumOff val="35000"/>
                </a:prstClr>
              </a:solidFill>
              <a:latin typeface="微软雅黑" panose="020B0503020204020204" charset="-122"/>
              <a:ea typeface="微软雅黑" panose="020B0503020204020204" charset="-122"/>
            </a:endParaRPr>
          </a:p>
          <a:p>
            <a:pPr algn="ctr" defTabSz="967740">
              <a:defRPr/>
            </a:pPr>
            <a:r>
              <a:rPr lang="zh-CN" altLang="en-US" sz="1200" dirty="0">
                <a:solidFill>
                  <a:prstClr val="black">
                    <a:lumMod val="65000"/>
                    <a:lumOff val="35000"/>
                  </a:prstClr>
                </a:solidFill>
                <a:latin typeface="微软雅黑" panose="020B0503020204020204" charset="-122"/>
                <a:ea typeface="微软雅黑" panose="020B0503020204020204" charset="-122"/>
              </a:rPr>
              <a:t>单击此处添加文本</a:t>
            </a:r>
            <a:endParaRPr lang="en-US" altLang="zh-CN" sz="1200" dirty="0">
              <a:solidFill>
                <a:prstClr val="black">
                  <a:lumMod val="65000"/>
                  <a:lumOff val="35000"/>
                </a:prstClr>
              </a:solidFill>
              <a:latin typeface="微软雅黑" panose="020B0503020204020204" charset="-122"/>
              <a:ea typeface="微软雅黑" panose="020B0503020204020204"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wipe(left)">
                                      <p:cBhvr>
                                        <p:cTn id="12"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cstate="screen"/>
          <a:srcRect/>
          <a:stretch>
            <a:fillRect/>
          </a:stretch>
        </p:blipFill>
        <p:spPr bwMode="auto">
          <a:xfrm>
            <a:off x="4415221" y="733693"/>
            <a:ext cx="1850002" cy="1193021"/>
          </a:xfrm>
          <a:prstGeom prst="rect">
            <a:avLst/>
          </a:prstGeom>
          <a:noFill/>
          <a:ln w="9525">
            <a:noFill/>
            <a:miter lim="800000"/>
            <a:headEnd/>
            <a:tailEnd/>
          </a:ln>
        </p:spPr>
      </p:pic>
      <p:pic>
        <p:nvPicPr>
          <p:cNvPr id="14" name="Picture 2"/>
          <p:cNvPicPr>
            <a:picLocks noChangeAspect="1" noChangeArrowheads="1"/>
          </p:cNvPicPr>
          <p:nvPr/>
        </p:nvPicPr>
        <p:blipFill>
          <a:blip r:embed="rId4" cstate="screen"/>
          <a:srcRect t="-109"/>
          <a:stretch>
            <a:fillRect/>
          </a:stretch>
        </p:blipFill>
        <p:spPr bwMode="auto">
          <a:xfrm>
            <a:off x="453916" y="733693"/>
            <a:ext cx="1861948" cy="1193021"/>
          </a:xfrm>
          <a:prstGeom prst="rect">
            <a:avLst/>
          </a:prstGeom>
          <a:noFill/>
          <a:ln w="9525">
            <a:noFill/>
            <a:miter lim="800000"/>
            <a:headEnd/>
            <a:tailEnd/>
          </a:ln>
          <a:effectLst/>
        </p:spPr>
      </p:pic>
      <p:pic>
        <p:nvPicPr>
          <p:cNvPr id="15" name="Picture 2" descr="C:\Users\Administrator\Desktop\218.png"/>
          <p:cNvPicPr>
            <a:picLocks noChangeAspect="1" noChangeArrowheads="1"/>
          </p:cNvPicPr>
          <p:nvPr/>
        </p:nvPicPr>
        <p:blipFill>
          <a:blip r:embed="rId5" cstate="screen"/>
          <a:srcRect/>
          <a:stretch>
            <a:fillRect/>
          </a:stretch>
        </p:blipFill>
        <p:spPr bwMode="auto">
          <a:xfrm>
            <a:off x="6265223" y="31916"/>
            <a:ext cx="2878777" cy="5114011"/>
          </a:xfrm>
          <a:prstGeom prst="rect">
            <a:avLst/>
          </a:prstGeom>
          <a:noFill/>
          <a:ln w="9525">
            <a:noFill/>
            <a:miter lim="800000"/>
            <a:headEnd/>
            <a:tailEnd/>
          </a:ln>
        </p:spPr>
      </p:pic>
      <p:pic>
        <p:nvPicPr>
          <p:cNvPr id="16" name="Picture 7" descr="E:\图片素材库\jpg\商务\图片包\631.jpg"/>
          <p:cNvPicPr>
            <a:picLocks noChangeArrowheads="1"/>
          </p:cNvPicPr>
          <p:nvPr/>
        </p:nvPicPr>
        <p:blipFill>
          <a:blip r:embed="rId6" cstate="screen"/>
          <a:srcRect/>
          <a:stretch>
            <a:fillRect/>
          </a:stretch>
        </p:blipFill>
        <p:spPr bwMode="auto">
          <a:xfrm>
            <a:off x="2402466" y="2041685"/>
            <a:ext cx="1890317" cy="1207952"/>
          </a:xfrm>
          <a:prstGeom prst="rect">
            <a:avLst/>
          </a:prstGeom>
          <a:noFill/>
          <a:ln w="28575">
            <a:noFill/>
            <a:miter lim="800000"/>
            <a:headEnd/>
            <a:tailEnd/>
          </a:ln>
        </p:spPr>
      </p:pic>
      <p:grpSp>
        <p:nvGrpSpPr>
          <p:cNvPr id="17" name="组合 16"/>
          <p:cNvGrpSpPr/>
          <p:nvPr/>
        </p:nvGrpSpPr>
        <p:grpSpPr bwMode="auto">
          <a:xfrm>
            <a:off x="4415221" y="2041685"/>
            <a:ext cx="1841043" cy="1207952"/>
            <a:chOff x="3946913" y="1827911"/>
            <a:chExt cx="1958168" cy="1283142"/>
          </a:xfrm>
        </p:grpSpPr>
        <p:sp>
          <p:nvSpPr>
            <p:cNvPr id="18" name="矩形 17"/>
            <p:cNvSpPr/>
            <p:nvPr/>
          </p:nvSpPr>
          <p:spPr>
            <a:xfrm>
              <a:off x="3946913" y="1827911"/>
              <a:ext cx="1958168" cy="1283142"/>
            </a:xfrm>
            <a:prstGeom prst="rect">
              <a:avLst/>
            </a:prstGeom>
            <a:solidFill>
              <a:schemeClr val="accent3"/>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315">
                <a:solidFill>
                  <a:sysClr val="window" lastClr="FFFFFF"/>
                </a:solidFill>
                <a:latin typeface="+mj-ea"/>
                <a:ea typeface="+mj-ea"/>
              </a:endParaRPr>
            </a:p>
          </p:txBody>
        </p:sp>
        <p:sp>
          <p:nvSpPr>
            <p:cNvPr id="19" name="TextBox 17"/>
            <p:cNvSpPr txBox="1">
              <a:spLocks noChangeArrowheads="1"/>
            </p:cNvSpPr>
            <p:nvPr/>
          </p:nvSpPr>
          <p:spPr bwMode="auto">
            <a:xfrm flipH="1">
              <a:off x="4286774" y="2206985"/>
              <a:ext cx="1335620" cy="528680"/>
            </a:xfrm>
            <a:prstGeom prst="rect">
              <a:avLst/>
            </a:prstGeom>
            <a:noFill/>
            <a:ln>
              <a:noFill/>
            </a:ln>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315" kern="0" dirty="0">
                  <a:solidFill>
                    <a:sysClr val="window" lastClr="FFFFFF">
                      <a:lumMod val="95000"/>
                    </a:sysClr>
                  </a:solidFill>
                  <a:latin typeface="+mj-ea"/>
                  <a:ea typeface="+mj-ea"/>
                </a:rPr>
                <a:t>点击添加文本    </a:t>
              </a:r>
              <a:endParaRPr lang="en-US" altLang="zh-CN" sz="1315" kern="0" dirty="0">
                <a:solidFill>
                  <a:sysClr val="window" lastClr="FFFFFF">
                    <a:lumMod val="95000"/>
                  </a:sysClr>
                </a:solidFill>
                <a:latin typeface="+mj-ea"/>
                <a:ea typeface="+mj-ea"/>
              </a:endParaRPr>
            </a:p>
            <a:p>
              <a:pPr>
                <a:defRPr/>
              </a:pPr>
              <a:r>
                <a:rPr lang="zh-CN" altLang="en-US" sz="1315" kern="0" dirty="0">
                  <a:solidFill>
                    <a:sysClr val="window" lastClr="FFFFFF">
                      <a:lumMod val="95000"/>
                    </a:sysClr>
                  </a:solidFill>
                  <a:latin typeface="+mj-ea"/>
                  <a:ea typeface="+mj-ea"/>
                </a:rPr>
                <a:t>点击添加文本</a:t>
              </a:r>
              <a:endParaRPr lang="en-US" altLang="zh-CN" sz="1315" kern="0" dirty="0">
                <a:solidFill>
                  <a:sysClr val="window" lastClr="FFFFFF">
                    <a:lumMod val="95000"/>
                  </a:sysClr>
                </a:solidFill>
                <a:latin typeface="+mj-ea"/>
                <a:ea typeface="+mj-ea"/>
              </a:endParaRPr>
            </a:p>
          </p:txBody>
        </p:sp>
      </p:grpSp>
      <p:grpSp>
        <p:nvGrpSpPr>
          <p:cNvPr id="20" name="组合 19"/>
          <p:cNvGrpSpPr/>
          <p:nvPr/>
        </p:nvGrpSpPr>
        <p:grpSpPr bwMode="auto">
          <a:xfrm>
            <a:off x="453916" y="2041685"/>
            <a:ext cx="1861948" cy="1207952"/>
            <a:chOff x="0" y="2095862"/>
            <a:chExt cx="1979711" cy="1283142"/>
          </a:xfrm>
        </p:grpSpPr>
        <p:sp>
          <p:nvSpPr>
            <p:cNvPr id="21" name="矩形 20"/>
            <p:cNvSpPr/>
            <p:nvPr/>
          </p:nvSpPr>
          <p:spPr>
            <a:xfrm>
              <a:off x="0" y="2095862"/>
              <a:ext cx="1979711" cy="1283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latin typeface="+mj-ea"/>
                <a:ea typeface="+mj-ea"/>
              </a:endParaRPr>
            </a:p>
          </p:txBody>
        </p:sp>
        <p:sp>
          <p:nvSpPr>
            <p:cNvPr id="22" name="TextBox 18"/>
            <p:cNvSpPr txBox="1">
              <a:spLocks noChangeArrowheads="1"/>
            </p:cNvSpPr>
            <p:nvPr/>
          </p:nvSpPr>
          <p:spPr bwMode="auto">
            <a:xfrm flipH="1">
              <a:off x="322279" y="2432112"/>
              <a:ext cx="1335152" cy="528680"/>
            </a:xfrm>
            <a:prstGeom prst="rect">
              <a:avLst/>
            </a:prstGeom>
            <a:noFill/>
            <a:ln>
              <a:noFill/>
            </a:ln>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315" kern="0" dirty="0">
                  <a:solidFill>
                    <a:sysClr val="window" lastClr="FFFFFF">
                      <a:lumMod val="95000"/>
                    </a:sysClr>
                  </a:solidFill>
                  <a:latin typeface="+mj-ea"/>
                  <a:ea typeface="+mj-ea"/>
                </a:rPr>
                <a:t>点击添加文本    </a:t>
              </a:r>
              <a:endParaRPr lang="en-US" altLang="zh-CN" sz="1315" kern="0" dirty="0">
                <a:solidFill>
                  <a:sysClr val="window" lastClr="FFFFFF">
                    <a:lumMod val="95000"/>
                  </a:sysClr>
                </a:solidFill>
                <a:latin typeface="+mj-ea"/>
                <a:ea typeface="+mj-ea"/>
              </a:endParaRPr>
            </a:p>
            <a:p>
              <a:pPr>
                <a:defRPr/>
              </a:pPr>
              <a:r>
                <a:rPr lang="zh-CN" altLang="en-US" sz="1315" kern="0" dirty="0">
                  <a:solidFill>
                    <a:sysClr val="window" lastClr="FFFFFF">
                      <a:lumMod val="95000"/>
                    </a:sysClr>
                  </a:solidFill>
                  <a:latin typeface="+mj-ea"/>
                  <a:ea typeface="+mj-ea"/>
                </a:rPr>
                <a:t>点击添加文本</a:t>
              </a:r>
              <a:endParaRPr lang="en-US" altLang="zh-CN" sz="1315" kern="0" dirty="0">
                <a:solidFill>
                  <a:sysClr val="window" lastClr="FFFFFF">
                    <a:lumMod val="95000"/>
                  </a:sysClr>
                </a:solidFill>
                <a:latin typeface="+mj-ea"/>
                <a:ea typeface="+mj-ea"/>
              </a:endParaRPr>
            </a:p>
          </p:txBody>
        </p:sp>
      </p:grpSp>
      <p:grpSp>
        <p:nvGrpSpPr>
          <p:cNvPr id="23" name="组合 22"/>
          <p:cNvGrpSpPr/>
          <p:nvPr/>
        </p:nvGrpSpPr>
        <p:grpSpPr bwMode="auto">
          <a:xfrm>
            <a:off x="2402466" y="733693"/>
            <a:ext cx="1890317" cy="1193021"/>
            <a:chOff x="2072433" y="511758"/>
            <a:chExt cx="2009463" cy="1267904"/>
          </a:xfrm>
        </p:grpSpPr>
        <p:sp>
          <p:nvSpPr>
            <p:cNvPr id="24" name="矩形 23"/>
            <p:cNvSpPr/>
            <p:nvPr/>
          </p:nvSpPr>
          <p:spPr>
            <a:xfrm>
              <a:off x="2072433" y="511758"/>
              <a:ext cx="2009463" cy="1267904"/>
            </a:xfrm>
            <a:prstGeom prst="rect">
              <a:avLst/>
            </a:prstGeom>
            <a:solidFill>
              <a:schemeClr val="accent1"/>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315">
                <a:solidFill>
                  <a:sysClr val="window" lastClr="FFFFFF"/>
                </a:solidFill>
                <a:latin typeface="+mj-ea"/>
                <a:ea typeface="+mj-ea"/>
              </a:endParaRPr>
            </a:p>
          </p:txBody>
        </p:sp>
        <p:sp>
          <p:nvSpPr>
            <p:cNvPr id="25" name="TextBox 18"/>
            <p:cNvSpPr txBox="1">
              <a:spLocks noChangeArrowheads="1"/>
            </p:cNvSpPr>
            <p:nvPr/>
          </p:nvSpPr>
          <p:spPr bwMode="auto">
            <a:xfrm flipH="1">
              <a:off x="2408931" y="867215"/>
              <a:ext cx="1336467" cy="528939"/>
            </a:xfrm>
            <a:prstGeom prst="rect">
              <a:avLst/>
            </a:prstGeom>
            <a:noFill/>
            <a:ln>
              <a:noFill/>
            </a:ln>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315" kern="0" dirty="0">
                  <a:solidFill>
                    <a:sysClr val="window" lastClr="FFFFFF">
                      <a:lumMod val="95000"/>
                    </a:sysClr>
                  </a:solidFill>
                  <a:latin typeface="+mj-ea"/>
                  <a:ea typeface="+mj-ea"/>
                </a:rPr>
                <a:t>点击添加文本    </a:t>
              </a:r>
              <a:endParaRPr lang="en-US" altLang="zh-CN" sz="1315" kern="0" dirty="0">
                <a:solidFill>
                  <a:sysClr val="window" lastClr="FFFFFF">
                    <a:lumMod val="95000"/>
                  </a:sysClr>
                </a:solidFill>
                <a:latin typeface="+mj-ea"/>
                <a:ea typeface="+mj-ea"/>
              </a:endParaRPr>
            </a:p>
            <a:p>
              <a:pPr>
                <a:defRPr/>
              </a:pPr>
              <a:r>
                <a:rPr lang="zh-CN" altLang="en-US" sz="1315" kern="0" dirty="0">
                  <a:solidFill>
                    <a:sysClr val="window" lastClr="FFFFFF">
                      <a:lumMod val="95000"/>
                    </a:sysClr>
                  </a:solidFill>
                  <a:latin typeface="+mj-ea"/>
                  <a:ea typeface="+mj-ea"/>
                </a:rPr>
                <a:t>点击添加文本</a:t>
              </a:r>
              <a:endParaRPr lang="en-US" altLang="zh-CN" sz="1315" kern="0" dirty="0">
                <a:solidFill>
                  <a:sysClr val="window" lastClr="FFFFFF">
                    <a:lumMod val="95000"/>
                  </a:sysClr>
                </a:solidFill>
                <a:latin typeface="+mj-ea"/>
                <a:ea typeface="+mj-ea"/>
              </a:endParaRPr>
            </a:p>
          </p:txBody>
        </p:sp>
      </p:grpSp>
      <p:sp>
        <p:nvSpPr>
          <p:cNvPr id="26" name="TextBox 25"/>
          <p:cNvSpPr txBox="1"/>
          <p:nvPr/>
        </p:nvSpPr>
        <p:spPr>
          <a:xfrm>
            <a:off x="534545" y="3442252"/>
            <a:ext cx="5866554" cy="1047851"/>
          </a:xfrm>
          <a:prstGeom prst="rect">
            <a:avLst/>
          </a:prstGeom>
          <a:noFill/>
        </p:spPr>
        <p:txBody>
          <a:bodyPr>
            <a:spAutoFit/>
          </a:bodyPr>
          <a:lstStyle/>
          <a:p>
            <a:pPr defTabSz="910590">
              <a:lnSpc>
                <a:spcPct val="150000"/>
              </a:lnSpc>
              <a:defRPr/>
            </a:pPr>
            <a:r>
              <a:rPr lang="zh-CN" altLang="en-US" sz="1505" b="1" dirty="0">
                <a:solidFill>
                  <a:schemeClr val="accent1"/>
                </a:solidFill>
                <a:latin typeface="+mn-ea"/>
              </a:rPr>
              <a:t>解决方案</a:t>
            </a:r>
            <a:endParaRPr lang="en-US" altLang="zh-CN" sz="1505" b="1" dirty="0">
              <a:solidFill>
                <a:schemeClr val="accent1"/>
              </a:solidFill>
              <a:latin typeface="+mn-ea"/>
            </a:endParaRPr>
          </a:p>
          <a:p>
            <a:pPr defTabSz="910590">
              <a:lnSpc>
                <a:spcPct val="150000"/>
              </a:lnSpc>
              <a:defRPr/>
            </a:pPr>
            <a:r>
              <a:rPr lang="zh-CN" altLang="en-US" sz="1315" dirty="0">
                <a:solidFill>
                  <a:schemeClr val="tx1">
                    <a:lumMod val="65000"/>
                    <a:lumOff val="35000"/>
                  </a:schemeClr>
                </a:solidFill>
                <a:latin typeface="+mn-ea"/>
              </a:rPr>
              <a:t>单击此处添加文本单击此处添加文本 单击此处添加文本单击此处添加文本</a:t>
            </a:r>
            <a:endParaRPr lang="en-US" altLang="zh-CN" sz="1315" dirty="0">
              <a:solidFill>
                <a:schemeClr val="tx1">
                  <a:lumMod val="65000"/>
                  <a:lumOff val="35000"/>
                </a:schemeClr>
              </a:solidFill>
              <a:latin typeface="+mn-ea"/>
            </a:endParaRPr>
          </a:p>
          <a:p>
            <a:pPr defTabSz="910590">
              <a:lnSpc>
                <a:spcPct val="150000"/>
              </a:lnSpc>
              <a:defRPr/>
            </a:pPr>
            <a:r>
              <a:rPr lang="zh-CN" altLang="en-US" sz="1315" dirty="0">
                <a:solidFill>
                  <a:schemeClr val="tx1">
                    <a:lumMod val="65000"/>
                    <a:lumOff val="35000"/>
                  </a:schemeClr>
                </a:solidFill>
                <a:latin typeface="+mn-ea"/>
              </a:rPr>
              <a:t>单击此处添加文本单击此处添加文本 单击此处添加文本单击此处添加文本</a:t>
            </a:r>
            <a:endParaRPr lang="en-US" altLang="zh-CN" sz="1315" dirty="0">
              <a:solidFill>
                <a:schemeClr val="tx1">
                  <a:lumMod val="65000"/>
                  <a:lumOff val="35000"/>
                </a:schemeClr>
              </a:solidFill>
              <a:latin typeface="+mn-ea"/>
            </a:endParaRPr>
          </a:p>
        </p:txBody>
      </p:sp>
      <p:sp>
        <p:nvSpPr>
          <p:cNvPr id="2" name="标题 1"/>
          <p:cNvSpPr>
            <a:spLocks noGrp="1"/>
          </p:cNvSpPr>
          <p:nvPr>
            <p:ph type="title"/>
          </p:nvPr>
        </p:nvSpPr>
        <p:spPr/>
        <p:txBody>
          <a:bodyPr/>
          <a:lstStyle/>
          <a:p>
            <a:endParaRPr lang="zh-CN" altLang="en-US"/>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528"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par>
                                <p:cTn id="16" presetID="23" presetClass="entr" presetSubtype="528" fill="hold" nodeType="withEffect">
                                  <p:stCondLst>
                                    <p:cond delay="25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 calcmode="lin" valueType="num">
                                      <p:cBhvr>
                                        <p:cTn id="20" dur="500" fill="hold"/>
                                        <p:tgtEl>
                                          <p:spTgt spid="20"/>
                                        </p:tgtEl>
                                        <p:attrNameLst>
                                          <p:attrName>ppt_x</p:attrName>
                                        </p:attrNameLst>
                                      </p:cBhvr>
                                      <p:tavLst>
                                        <p:tav tm="0">
                                          <p:val>
                                            <p:fltVal val="0.5"/>
                                          </p:val>
                                        </p:tav>
                                        <p:tav tm="100000">
                                          <p:val>
                                            <p:strVal val="#ppt_x"/>
                                          </p:val>
                                        </p:tav>
                                      </p:tavLst>
                                    </p:anim>
                                    <p:anim calcmode="lin" valueType="num">
                                      <p:cBhvr>
                                        <p:cTn id="21" dur="500" fill="hold"/>
                                        <p:tgtEl>
                                          <p:spTgt spid="20"/>
                                        </p:tgtEl>
                                        <p:attrNameLst>
                                          <p:attrName>ppt_y</p:attrName>
                                        </p:attrNameLst>
                                      </p:cBhvr>
                                      <p:tavLst>
                                        <p:tav tm="0">
                                          <p:val>
                                            <p:fltVal val="0.5"/>
                                          </p:val>
                                        </p:tav>
                                        <p:tav tm="100000">
                                          <p:val>
                                            <p:strVal val="#ppt_y"/>
                                          </p:val>
                                        </p:tav>
                                      </p:tavLst>
                                    </p:anim>
                                  </p:childTnLst>
                                </p:cTn>
                              </p:par>
                              <p:par>
                                <p:cTn id="22" presetID="23" presetClass="entr" presetSubtype="528" fill="hold" nodeType="withEffect">
                                  <p:stCondLst>
                                    <p:cond delay="50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 calcmode="lin" valueType="num">
                                      <p:cBhvr>
                                        <p:cTn id="26" dur="500" fill="hold"/>
                                        <p:tgtEl>
                                          <p:spTgt spid="16"/>
                                        </p:tgtEl>
                                        <p:attrNameLst>
                                          <p:attrName>ppt_x</p:attrName>
                                        </p:attrNameLst>
                                      </p:cBhvr>
                                      <p:tavLst>
                                        <p:tav tm="0">
                                          <p:val>
                                            <p:fltVal val="0.5"/>
                                          </p:val>
                                        </p:tav>
                                        <p:tav tm="100000">
                                          <p:val>
                                            <p:strVal val="#ppt_x"/>
                                          </p:val>
                                        </p:tav>
                                      </p:tavLst>
                                    </p:anim>
                                    <p:anim calcmode="lin" valueType="num">
                                      <p:cBhvr>
                                        <p:cTn id="27" dur="500" fill="hold"/>
                                        <p:tgtEl>
                                          <p:spTgt spid="16"/>
                                        </p:tgtEl>
                                        <p:attrNameLst>
                                          <p:attrName>ppt_y</p:attrName>
                                        </p:attrNameLst>
                                      </p:cBhvr>
                                      <p:tavLst>
                                        <p:tav tm="0">
                                          <p:val>
                                            <p:fltVal val="0.5"/>
                                          </p:val>
                                        </p:tav>
                                        <p:tav tm="100000">
                                          <p:val>
                                            <p:strVal val="#ppt_y"/>
                                          </p:val>
                                        </p:tav>
                                      </p:tavLst>
                                    </p:anim>
                                  </p:childTnLst>
                                </p:cTn>
                              </p:par>
                              <p:par>
                                <p:cTn id="28" presetID="23" presetClass="entr" presetSubtype="528" fill="hold" nodeType="withEffect">
                                  <p:stCondLst>
                                    <p:cond delay="30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anim calcmode="lin" valueType="num">
                                      <p:cBhvr>
                                        <p:cTn id="32" dur="500" fill="hold"/>
                                        <p:tgtEl>
                                          <p:spTgt spid="23"/>
                                        </p:tgtEl>
                                        <p:attrNameLst>
                                          <p:attrName>ppt_x</p:attrName>
                                        </p:attrNameLst>
                                      </p:cBhvr>
                                      <p:tavLst>
                                        <p:tav tm="0">
                                          <p:val>
                                            <p:fltVal val="0.5"/>
                                          </p:val>
                                        </p:tav>
                                        <p:tav tm="100000">
                                          <p:val>
                                            <p:strVal val="#ppt_x"/>
                                          </p:val>
                                        </p:tav>
                                      </p:tavLst>
                                    </p:anim>
                                    <p:anim calcmode="lin" valueType="num">
                                      <p:cBhvr>
                                        <p:cTn id="33" dur="500" fill="hold"/>
                                        <p:tgtEl>
                                          <p:spTgt spid="23"/>
                                        </p:tgtEl>
                                        <p:attrNameLst>
                                          <p:attrName>ppt_y</p:attrName>
                                        </p:attrNameLst>
                                      </p:cBhvr>
                                      <p:tavLst>
                                        <p:tav tm="0">
                                          <p:val>
                                            <p:fltVal val="0.5"/>
                                          </p:val>
                                        </p:tav>
                                        <p:tav tm="100000">
                                          <p:val>
                                            <p:strVal val="#ppt_y"/>
                                          </p:val>
                                        </p:tav>
                                      </p:tavLst>
                                    </p:anim>
                                  </p:childTnLst>
                                </p:cTn>
                              </p:par>
                              <p:par>
                                <p:cTn id="34" presetID="23" presetClass="entr" presetSubtype="528" fill="hold" nodeType="withEffect">
                                  <p:stCondLst>
                                    <p:cond delay="75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fltVal val="0.5"/>
                                          </p:val>
                                        </p:tav>
                                        <p:tav tm="100000">
                                          <p:val>
                                            <p:strVal val="#ppt_y"/>
                                          </p:val>
                                        </p:tav>
                                      </p:tavLst>
                                    </p:anim>
                                  </p:childTnLst>
                                </p:cTn>
                              </p:par>
                              <p:par>
                                <p:cTn id="40" presetID="23" presetClass="entr" presetSubtype="528" fill="hold" nodeType="withEffect">
                                  <p:stCondLst>
                                    <p:cond delay="100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六边形 98"/>
          <p:cNvSpPr/>
          <p:nvPr/>
        </p:nvSpPr>
        <p:spPr>
          <a:xfrm rot="5400000">
            <a:off x="3512616" y="3032385"/>
            <a:ext cx="794351" cy="685352"/>
          </a:xfrm>
          <a:prstGeom prst="hexagon">
            <a:avLst>
              <a:gd name="adj" fmla="val 30879"/>
              <a:gd name="vf" fmla="val 115470"/>
            </a:avLst>
          </a:prstGeom>
          <a:gradFill flip="none" rotWithShape="1">
            <a:gsLst>
              <a:gs pos="0">
                <a:srgbClr val="FF9201"/>
              </a:gs>
              <a:gs pos="100000">
                <a:schemeClr val="accent2">
                  <a:shade val="100000"/>
                  <a:satMod val="115000"/>
                </a:schemeClr>
              </a:gs>
            </a:gsLst>
            <a:lin ang="5400000" scaled="1"/>
            <a:tileRect/>
          </a:gradFill>
          <a:ln w="38100" cap="flat" cmpd="sng" algn="ctr">
            <a:solidFill>
              <a:schemeClr val="accent2"/>
            </a:solidFill>
            <a:prstDash val="solid"/>
          </a:ln>
          <a:effectLst>
            <a:outerShdw blurRad="393700" dist="38100" dir="5400000" algn="t" rotWithShape="0">
              <a:schemeClr val="tx1">
                <a:alpha val="37000"/>
              </a:schemeClr>
            </a:outerShdw>
          </a:effectLst>
        </p:spPr>
        <p:txBody>
          <a:bodyPr anchor="ctr"/>
          <a:lstStyle/>
          <a:p>
            <a:pPr algn="ctr" defTabSz="910590">
              <a:defRPr/>
            </a:pPr>
            <a:endParaRPr lang="zh-CN" altLang="en-US" sz="1270" kern="0">
              <a:solidFill>
                <a:schemeClr val="accent5">
                  <a:lumMod val="50000"/>
                </a:schemeClr>
              </a:solidFill>
              <a:latin typeface="Calibri" panose="020F0502020204030204"/>
            </a:endParaRPr>
          </a:p>
        </p:txBody>
      </p:sp>
      <p:sp>
        <p:nvSpPr>
          <p:cNvPr id="100" name="六边形 99"/>
          <p:cNvSpPr/>
          <p:nvPr/>
        </p:nvSpPr>
        <p:spPr>
          <a:xfrm rot="5400000">
            <a:off x="1423711" y="1279437"/>
            <a:ext cx="1113884" cy="960090"/>
          </a:xfrm>
          <a:prstGeom prst="hexagon">
            <a:avLst>
              <a:gd name="adj" fmla="val 30879"/>
              <a:gd name="vf" fmla="val 115470"/>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8100000" scaled="1"/>
            <a:tileRect/>
          </a:gradFill>
          <a:ln w="38100" cap="flat" cmpd="sng" algn="ctr">
            <a:solidFill>
              <a:schemeClr val="accent4"/>
            </a:solidFill>
            <a:prstDash val="solid"/>
          </a:ln>
          <a:effectLst>
            <a:outerShdw blurRad="393700" dist="38100" dir="5400000" algn="t" rotWithShape="0">
              <a:schemeClr val="tx1">
                <a:alpha val="37000"/>
              </a:schemeClr>
            </a:outerShdw>
          </a:effectLst>
        </p:spPr>
        <p:txBody>
          <a:bodyPr anchor="ctr"/>
          <a:lstStyle/>
          <a:p>
            <a:pPr algn="ctr" defTabSz="910590">
              <a:defRPr/>
            </a:pPr>
            <a:endParaRPr lang="zh-CN" altLang="en-US" sz="1270" kern="0">
              <a:solidFill>
                <a:schemeClr val="accent5">
                  <a:lumMod val="50000"/>
                </a:schemeClr>
              </a:solidFill>
              <a:latin typeface="Calibri" panose="020F0502020204030204"/>
            </a:endParaRPr>
          </a:p>
        </p:txBody>
      </p:sp>
      <p:sp>
        <p:nvSpPr>
          <p:cNvPr id="101" name="六边形 100"/>
          <p:cNvSpPr/>
          <p:nvPr/>
        </p:nvSpPr>
        <p:spPr>
          <a:xfrm rot="5400000">
            <a:off x="482286" y="2467231"/>
            <a:ext cx="867515" cy="748064"/>
          </a:xfrm>
          <a:prstGeom prst="hexagon">
            <a:avLst>
              <a:gd name="adj" fmla="val 30879"/>
              <a:gd name="vf" fmla="val 115470"/>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5400000" scaled="1"/>
            <a:tileRect/>
          </a:gradFill>
          <a:ln w="38100" cap="flat" cmpd="sng" algn="ctr">
            <a:solidFill>
              <a:schemeClr val="bg2"/>
            </a:solidFill>
            <a:prstDash val="solid"/>
          </a:ln>
          <a:effectLst>
            <a:outerShdw blurRad="393700" dist="38100" dir="5400000" algn="t" rotWithShape="0">
              <a:schemeClr val="tx1">
                <a:alpha val="37000"/>
              </a:schemeClr>
            </a:outerShdw>
          </a:effectLst>
        </p:spPr>
        <p:txBody>
          <a:bodyPr anchor="ctr"/>
          <a:lstStyle/>
          <a:p>
            <a:pPr algn="ctr" defTabSz="910590">
              <a:defRPr/>
            </a:pPr>
            <a:endParaRPr lang="zh-CN" altLang="en-US" sz="1270" kern="0">
              <a:solidFill>
                <a:schemeClr val="accent5">
                  <a:lumMod val="50000"/>
                </a:schemeClr>
              </a:solidFill>
              <a:latin typeface="Calibri" panose="020F0502020204030204"/>
            </a:endParaRPr>
          </a:p>
        </p:txBody>
      </p:sp>
      <p:grpSp>
        <p:nvGrpSpPr>
          <p:cNvPr id="102" name="组合 101"/>
          <p:cNvGrpSpPr/>
          <p:nvPr/>
        </p:nvGrpSpPr>
        <p:grpSpPr bwMode="auto">
          <a:xfrm>
            <a:off x="2636889" y="811337"/>
            <a:ext cx="1167637" cy="1354280"/>
            <a:chOff x="2803652" y="1116161"/>
            <a:chExt cx="1241260" cy="1439861"/>
          </a:xfrm>
        </p:grpSpPr>
        <p:sp>
          <p:nvSpPr>
            <p:cNvPr id="103" name="六边形 102"/>
            <p:cNvSpPr/>
            <p:nvPr/>
          </p:nvSpPr>
          <p:spPr>
            <a:xfrm rot="5400000">
              <a:off x="2704352" y="1215462"/>
              <a:ext cx="1439861" cy="1241260"/>
            </a:xfrm>
            <a:prstGeom prst="hexagon">
              <a:avLst>
                <a:gd name="adj" fmla="val 30879"/>
                <a:gd name="vf" fmla="val 11547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905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algn="ctr" defTabSz="910590">
                <a:defRPr/>
              </a:pPr>
              <a:endParaRPr lang="zh-CN" altLang="en-US" sz="1270" kern="0">
                <a:solidFill>
                  <a:schemeClr val="accent5">
                    <a:lumMod val="50000"/>
                  </a:schemeClr>
                </a:solidFill>
                <a:latin typeface="Calibri" panose="020F0502020204030204"/>
              </a:endParaRPr>
            </a:p>
          </p:txBody>
        </p:sp>
        <p:sp>
          <p:nvSpPr>
            <p:cNvPr id="104" name="Title 3"/>
            <p:cNvSpPr txBox="1"/>
            <p:nvPr/>
          </p:nvSpPr>
          <p:spPr>
            <a:xfrm>
              <a:off x="3056114" y="1517664"/>
              <a:ext cx="796699" cy="318577"/>
            </a:xfrm>
            <a:prstGeom prst="rect">
              <a:avLst/>
            </a:prstGeom>
          </p:spPr>
          <p:txBody>
            <a:bodyPr/>
            <a:lstStyle>
              <a:lvl1pPr algn="ctr" defTabSz="967740" rtl="0" eaLnBrk="1" latinLnBrk="0" hangingPunct="1">
                <a:spcBef>
                  <a:spcPct val="0"/>
                </a:spcBef>
                <a:buNone/>
                <a:defRPr sz="4700" kern="1200">
                  <a:solidFill>
                    <a:schemeClr val="tx1"/>
                  </a:solidFill>
                  <a:latin typeface="+mj-lt"/>
                  <a:ea typeface="+mj-ea"/>
                  <a:cs typeface="+mj-cs"/>
                </a:defRPr>
              </a:lvl1pPr>
            </a:lstStyle>
            <a:p>
              <a:pPr algn="l">
                <a:defRPr/>
              </a:pPr>
              <a:r>
                <a:rPr lang="en-US" altLang="zh-CN" sz="3385" b="1" dirty="0">
                  <a:solidFill>
                    <a:schemeClr val="bg2"/>
                  </a:solidFill>
                  <a:effectLst>
                    <a:innerShdw blurRad="63500" dist="50800" dir="13500000">
                      <a:prstClr val="black">
                        <a:alpha val="50000"/>
                      </a:prstClr>
                    </a:innerShdw>
                  </a:effectLst>
                  <a:latin typeface="微软雅黑" panose="020B0503020204020204" charset="-122"/>
                </a:rPr>
                <a:t>01</a:t>
              </a:r>
              <a:endParaRPr lang="en-US" sz="3385" b="1" dirty="0">
                <a:solidFill>
                  <a:schemeClr val="bg2"/>
                </a:solidFill>
                <a:effectLst>
                  <a:innerShdw blurRad="63500" dist="50800" dir="13500000">
                    <a:prstClr val="black">
                      <a:alpha val="50000"/>
                    </a:prstClr>
                  </a:innerShdw>
                </a:effectLst>
                <a:latin typeface="微软雅黑" panose="020B0503020204020204" charset="-122"/>
              </a:endParaRPr>
            </a:p>
          </p:txBody>
        </p:sp>
      </p:grpSp>
      <p:grpSp>
        <p:nvGrpSpPr>
          <p:cNvPr id="105" name="组合 104"/>
          <p:cNvGrpSpPr/>
          <p:nvPr/>
        </p:nvGrpSpPr>
        <p:grpSpPr bwMode="auto">
          <a:xfrm>
            <a:off x="1979906" y="1967029"/>
            <a:ext cx="1167637" cy="1354280"/>
            <a:chOff x="2105727" y="2344988"/>
            <a:chExt cx="1241260" cy="1439861"/>
          </a:xfrm>
        </p:grpSpPr>
        <p:sp>
          <p:nvSpPr>
            <p:cNvPr id="106" name="六边形 105"/>
            <p:cNvSpPr/>
            <p:nvPr/>
          </p:nvSpPr>
          <p:spPr>
            <a:xfrm rot="5400000">
              <a:off x="2006426" y="2444288"/>
              <a:ext cx="1439861" cy="1241260"/>
            </a:xfrm>
            <a:prstGeom prst="hexagon">
              <a:avLst>
                <a:gd name="adj" fmla="val 30879"/>
                <a:gd name="vf" fmla="val 11547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905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algn="ctr" defTabSz="910590">
                <a:defRPr/>
              </a:pPr>
              <a:endParaRPr lang="zh-CN" altLang="en-US" sz="1270" kern="0">
                <a:solidFill>
                  <a:schemeClr val="accent5">
                    <a:lumMod val="50000"/>
                  </a:schemeClr>
                </a:solidFill>
                <a:latin typeface="Calibri" panose="020F0502020204030204"/>
              </a:endParaRPr>
            </a:p>
          </p:txBody>
        </p:sp>
        <p:sp>
          <p:nvSpPr>
            <p:cNvPr id="107" name="Title 3"/>
            <p:cNvSpPr txBox="1"/>
            <p:nvPr/>
          </p:nvSpPr>
          <p:spPr>
            <a:xfrm>
              <a:off x="2343729" y="2746341"/>
              <a:ext cx="796699" cy="318577"/>
            </a:xfrm>
            <a:prstGeom prst="rect">
              <a:avLst/>
            </a:prstGeom>
          </p:spPr>
          <p:txBody>
            <a:bodyPr/>
            <a:lstStyle>
              <a:lvl1pPr algn="ctr" defTabSz="967740" rtl="0" eaLnBrk="1" latinLnBrk="0" hangingPunct="1">
                <a:spcBef>
                  <a:spcPct val="0"/>
                </a:spcBef>
                <a:buNone/>
                <a:defRPr sz="4700" kern="1200">
                  <a:solidFill>
                    <a:schemeClr val="tx1"/>
                  </a:solidFill>
                  <a:latin typeface="+mj-lt"/>
                  <a:ea typeface="+mj-ea"/>
                  <a:cs typeface="+mj-cs"/>
                </a:defRPr>
              </a:lvl1pPr>
            </a:lstStyle>
            <a:p>
              <a:pPr algn="l">
                <a:defRPr/>
              </a:pPr>
              <a:r>
                <a:rPr lang="en-US" altLang="zh-CN" sz="3385" b="1" dirty="0">
                  <a:solidFill>
                    <a:schemeClr val="accent1"/>
                  </a:solidFill>
                  <a:effectLst>
                    <a:innerShdw blurRad="63500" dist="50800" dir="13500000">
                      <a:prstClr val="black">
                        <a:alpha val="50000"/>
                      </a:prstClr>
                    </a:innerShdw>
                  </a:effectLst>
                  <a:latin typeface="微软雅黑" panose="020B0503020204020204" charset="-122"/>
                </a:rPr>
                <a:t>02</a:t>
              </a:r>
              <a:endParaRPr lang="en-US" sz="3385" b="1" dirty="0">
                <a:solidFill>
                  <a:schemeClr val="accent1"/>
                </a:solidFill>
                <a:effectLst>
                  <a:innerShdw blurRad="63500" dist="50800" dir="13500000">
                    <a:prstClr val="black">
                      <a:alpha val="50000"/>
                    </a:prstClr>
                  </a:innerShdw>
                </a:effectLst>
                <a:latin typeface="微软雅黑" panose="020B0503020204020204" charset="-122"/>
              </a:endParaRPr>
            </a:p>
          </p:txBody>
        </p:sp>
      </p:grpSp>
      <p:grpSp>
        <p:nvGrpSpPr>
          <p:cNvPr id="108" name="组合 107"/>
          <p:cNvGrpSpPr/>
          <p:nvPr/>
        </p:nvGrpSpPr>
        <p:grpSpPr bwMode="auto">
          <a:xfrm>
            <a:off x="2636889" y="3095844"/>
            <a:ext cx="1167637" cy="1354280"/>
            <a:chOff x="2803652" y="3545528"/>
            <a:chExt cx="1241260" cy="1439861"/>
          </a:xfrm>
        </p:grpSpPr>
        <p:sp>
          <p:nvSpPr>
            <p:cNvPr id="109" name="六边形 108"/>
            <p:cNvSpPr/>
            <p:nvPr/>
          </p:nvSpPr>
          <p:spPr>
            <a:xfrm rot="5400000">
              <a:off x="2704352" y="3644829"/>
              <a:ext cx="1439861" cy="1241260"/>
            </a:xfrm>
            <a:prstGeom prst="hexagon">
              <a:avLst>
                <a:gd name="adj" fmla="val 30879"/>
                <a:gd name="vf" fmla="val 11547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905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algn="ctr" defTabSz="910590">
                <a:defRPr/>
              </a:pPr>
              <a:endParaRPr lang="zh-CN" altLang="en-US" sz="1270" kern="0">
                <a:solidFill>
                  <a:schemeClr val="accent5">
                    <a:lumMod val="50000"/>
                  </a:schemeClr>
                </a:solidFill>
                <a:latin typeface="Calibri" panose="020F0502020204030204"/>
              </a:endParaRPr>
            </a:p>
          </p:txBody>
        </p:sp>
        <p:sp>
          <p:nvSpPr>
            <p:cNvPr id="110" name="Title 3"/>
            <p:cNvSpPr txBox="1"/>
            <p:nvPr/>
          </p:nvSpPr>
          <p:spPr>
            <a:xfrm>
              <a:off x="3025931" y="3946882"/>
              <a:ext cx="796699" cy="318577"/>
            </a:xfrm>
            <a:prstGeom prst="rect">
              <a:avLst/>
            </a:prstGeom>
          </p:spPr>
          <p:txBody>
            <a:bodyPr/>
            <a:lstStyle>
              <a:lvl1pPr algn="ctr" defTabSz="967740" rtl="0" eaLnBrk="1" latinLnBrk="0" hangingPunct="1">
                <a:spcBef>
                  <a:spcPct val="0"/>
                </a:spcBef>
                <a:buNone/>
                <a:defRPr sz="4700" kern="1200">
                  <a:solidFill>
                    <a:schemeClr val="tx1"/>
                  </a:solidFill>
                  <a:latin typeface="+mj-lt"/>
                  <a:ea typeface="+mj-ea"/>
                  <a:cs typeface="+mj-cs"/>
                </a:defRPr>
              </a:lvl1pPr>
            </a:lstStyle>
            <a:p>
              <a:pPr algn="l">
                <a:defRPr/>
              </a:pPr>
              <a:r>
                <a:rPr lang="en-US" altLang="zh-CN" sz="3385" b="1" dirty="0">
                  <a:solidFill>
                    <a:schemeClr val="accent4"/>
                  </a:solidFill>
                  <a:effectLst>
                    <a:innerShdw blurRad="63500" dist="50800" dir="13500000">
                      <a:prstClr val="black">
                        <a:alpha val="50000"/>
                      </a:prstClr>
                    </a:innerShdw>
                  </a:effectLst>
                  <a:latin typeface="微软雅黑" panose="020B0503020204020204" charset="-122"/>
                </a:rPr>
                <a:t>03</a:t>
              </a:r>
              <a:endParaRPr lang="en-US" sz="3385" b="1" dirty="0">
                <a:solidFill>
                  <a:schemeClr val="accent4"/>
                </a:solidFill>
                <a:effectLst>
                  <a:innerShdw blurRad="63500" dist="50800" dir="13500000">
                    <a:prstClr val="black">
                      <a:alpha val="50000"/>
                    </a:prstClr>
                  </a:innerShdw>
                </a:effectLst>
                <a:latin typeface="微软雅黑" panose="020B0503020204020204" charset="-122"/>
              </a:endParaRPr>
            </a:p>
          </p:txBody>
        </p:sp>
      </p:grpSp>
      <p:grpSp>
        <p:nvGrpSpPr>
          <p:cNvPr id="111" name="组合 110"/>
          <p:cNvGrpSpPr/>
          <p:nvPr/>
        </p:nvGrpSpPr>
        <p:grpSpPr bwMode="auto">
          <a:xfrm>
            <a:off x="4798958" y="1044267"/>
            <a:ext cx="2184467" cy="347902"/>
            <a:chOff x="1574602" y="3235045"/>
            <a:chExt cx="2322150" cy="370957"/>
          </a:xfrm>
        </p:grpSpPr>
        <p:sp>
          <p:nvSpPr>
            <p:cNvPr id="112" name="五边形 111"/>
            <p:cNvSpPr/>
            <p:nvPr/>
          </p:nvSpPr>
          <p:spPr>
            <a:xfrm>
              <a:off x="1574602" y="3235045"/>
              <a:ext cx="2322150" cy="370957"/>
            </a:xfrm>
            <a:prstGeom prst="homePlate">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sp>
          <p:nvSpPr>
            <p:cNvPr id="13331" name="Title 3"/>
            <p:cNvSpPr txBox="1"/>
            <p:nvPr/>
          </p:nvSpPr>
          <p:spPr bwMode="auto">
            <a:xfrm>
              <a:off x="1805999" y="3245856"/>
              <a:ext cx="1947614" cy="318577"/>
            </a:xfrm>
            <a:prstGeom prst="rect">
              <a:avLst/>
            </a:prstGeom>
            <a:noFill/>
            <a:ln w="9525">
              <a:noFill/>
              <a:miter lim="800000"/>
            </a:ln>
          </p:spPr>
          <p:txBody>
            <a:bodyPr/>
            <a:lstStyle/>
            <a:p>
              <a:r>
                <a:rPr lang="en-US" altLang="zh-CN" sz="1695" b="1">
                  <a:solidFill>
                    <a:schemeClr val="bg1"/>
                  </a:solidFill>
                  <a:latin typeface="微软雅黑" panose="020B0503020204020204" charset="-122"/>
                  <a:ea typeface="微软雅黑" panose="020B0503020204020204" charset="-122"/>
                </a:rPr>
                <a:t>01</a:t>
              </a:r>
              <a:r>
                <a:rPr lang="zh-CN" altLang="en-US" sz="1695" b="1">
                  <a:solidFill>
                    <a:schemeClr val="bg1"/>
                  </a:solidFill>
                  <a:latin typeface="微软雅黑" panose="020B0503020204020204" charset="-122"/>
                  <a:ea typeface="微软雅黑" panose="020B0503020204020204" charset="-122"/>
                </a:rPr>
                <a:t>单击填加标题</a:t>
              </a:r>
              <a:endParaRPr lang="en-US" altLang="zh-CN" sz="1695" b="1">
                <a:solidFill>
                  <a:schemeClr val="bg1"/>
                </a:solidFill>
                <a:latin typeface="微软雅黑" panose="020B0503020204020204" charset="-122"/>
                <a:ea typeface="微软雅黑" panose="020B0503020204020204" charset="-122"/>
              </a:endParaRPr>
            </a:p>
          </p:txBody>
        </p:sp>
      </p:grpSp>
      <p:sp>
        <p:nvSpPr>
          <p:cNvPr id="114" name="TextBox 113"/>
          <p:cNvSpPr txBox="1"/>
          <p:nvPr/>
        </p:nvSpPr>
        <p:spPr>
          <a:xfrm>
            <a:off x="4775068" y="1450402"/>
            <a:ext cx="3319255" cy="590205"/>
          </a:xfrm>
          <a:prstGeom prst="rect">
            <a:avLst/>
          </a:prstGeom>
          <a:noFill/>
        </p:spPr>
        <p:txBody>
          <a:bodyPr lIns="68243" tIns="34121" rIns="68243" bIns="34121">
            <a:spAutoFit/>
          </a:bodyPr>
          <a:lstStyle/>
          <a:p>
            <a:pPr defTabSz="910590">
              <a:lnSpc>
                <a:spcPct val="150000"/>
              </a:lnSpc>
              <a:defRPr/>
            </a:pPr>
            <a:r>
              <a:rPr lang="zh-CN" altLang="en-US" sz="1130" dirty="0">
                <a:solidFill>
                  <a:schemeClr val="accent6"/>
                </a:solidFill>
                <a:latin typeface="+mn-ea"/>
              </a:rPr>
              <a:t>请输入您的文字  请输入您的文字 请输入您的文字</a:t>
            </a:r>
            <a:endParaRPr lang="en-US" altLang="zh-CN" sz="1130" dirty="0">
              <a:solidFill>
                <a:schemeClr val="accent6"/>
              </a:solidFill>
              <a:latin typeface="+mn-ea"/>
            </a:endParaRPr>
          </a:p>
          <a:p>
            <a:pPr defTabSz="910590">
              <a:lnSpc>
                <a:spcPct val="150000"/>
              </a:lnSpc>
              <a:defRPr/>
            </a:pPr>
            <a:r>
              <a:rPr lang="zh-CN" altLang="en-US" sz="1130" dirty="0">
                <a:solidFill>
                  <a:schemeClr val="accent6"/>
                </a:solidFill>
                <a:latin typeface="+mn-ea"/>
              </a:rPr>
              <a:t>请输入您的文字  请输入您的文字 请输入您的文字</a:t>
            </a:r>
            <a:endParaRPr lang="en-US" altLang="zh-CN" sz="1130" dirty="0">
              <a:solidFill>
                <a:schemeClr val="accent6"/>
              </a:solidFill>
              <a:latin typeface="+mn-ea"/>
            </a:endParaRPr>
          </a:p>
        </p:txBody>
      </p:sp>
      <p:grpSp>
        <p:nvGrpSpPr>
          <p:cNvPr id="115" name="组合 114"/>
          <p:cNvGrpSpPr/>
          <p:nvPr/>
        </p:nvGrpSpPr>
        <p:grpSpPr bwMode="auto">
          <a:xfrm>
            <a:off x="4798958" y="2165617"/>
            <a:ext cx="2184467" cy="347902"/>
            <a:chOff x="1574602" y="3235045"/>
            <a:chExt cx="2322150" cy="370957"/>
          </a:xfrm>
        </p:grpSpPr>
        <p:sp>
          <p:nvSpPr>
            <p:cNvPr id="116" name="五边形 115"/>
            <p:cNvSpPr/>
            <p:nvPr/>
          </p:nvSpPr>
          <p:spPr>
            <a:xfrm>
              <a:off x="1574602" y="3235045"/>
              <a:ext cx="2322150" cy="370957"/>
            </a:xfrm>
            <a:prstGeom prst="homePlat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sp>
          <p:nvSpPr>
            <p:cNvPr id="13329" name="Title 3"/>
            <p:cNvSpPr txBox="1"/>
            <p:nvPr/>
          </p:nvSpPr>
          <p:spPr bwMode="auto">
            <a:xfrm>
              <a:off x="1805999" y="3245856"/>
              <a:ext cx="1947614" cy="318577"/>
            </a:xfrm>
            <a:prstGeom prst="rect">
              <a:avLst/>
            </a:prstGeom>
            <a:noFill/>
            <a:ln w="9525">
              <a:noFill/>
              <a:miter lim="800000"/>
            </a:ln>
          </p:spPr>
          <p:txBody>
            <a:bodyPr/>
            <a:lstStyle/>
            <a:p>
              <a:r>
                <a:rPr lang="en-US" altLang="zh-CN" sz="1695" b="1">
                  <a:solidFill>
                    <a:schemeClr val="bg1"/>
                  </a:solidFill>
                  <a:latin typeface="微软雅黑" panose="020B0503020204020204" charset="-122"/>
                  <a:ea typeface="微软雅黑" panose="020B0503020204020204" charset="-122"/>
                </a:rPr>
                <a:t>02</a:t>
              </a:r>
              <a:r>
                <a:rPr lang="zh-CN" altLang="en-US" sz="1695" b="1">
                  <a:solidFill>
                    <a:schemeClr val="bg1"/>
                  </a:solidFill>
                  <a:latin typeface="微软雅黑" panose="020B0503020204020204" charset="-122"/>
                  <a:ea typeface="微软雅黑" panose="020B0503020204020204" charset="-122"/>
                </a:rPr>
                <a:t>单击填加标题</a:t>
              </a:r>
              <a:endParaRPr lang="en-US" altLang="zh-CN" sz="1695" b="1">
                <a:solidFill>
                  <a:schemeClr val="bg1"/>
                </a:solidFill>
                <a:latin typeface="微软雅黑" panose="020B0503020204020204" charset="-122"/>
                <a:ea typeface="微软雅黑" panose="020B0503020204020204" charset="-122"/>
              </a:endParaRPr>
            </a:p>
          </p:txBody>
        </p:sp>
      </p:grpSp>
      <p:sp>
        <p:nvSpPr>
          <p:cNvPr id="118" name="TextBox 117"/>
          <p:cNvSpPr txBox="1"/>
          <p:nvPr/>
        </p:nvSpPr>
        <p:spPr>
          <a:xfrm>
            <a:off x="4775068" y="2571752"/>
            <a:ext cx="3319255" cy="590205"/>
          </a:xfrm>
          <a:prstGeom prst="rect">
            <a:avLst/>
          </a:prstGeom>
          <a:noFill/>
        </p:spPr>
        <p:txBody>
          <a:bodyPr lIns="68243" tIns="34121" rIns="68243" bIns="34121">
            <a:spAutoFit/>
          </a:bodyPr>
          <a:lstStyle/>
          <a:p>
            <a:pPr defTabSz="910590">
              <a:lnSpc>
                <a:spcPct val="150000"/>
              </a:lnSpc>
              <a:defRPr/>
            </a:pPr>
            <a:r>
              <a:rPr lang="zh-CN" altLang="en-US" sz="1130" dirty="0">
                <a:solidFill>
                  <a:schemeClr val="accent6"/>
                </a:solidFill>
                <a:latin typeface="+mn-ea"/>
              </a:rPr>
              <a:t>请输入您的文字  请输入您的文字 请输入您的文字</a:t>
            </a:r>
            <a:endParaRPr lang="en-US" altLang="zh-CN" sz="1130" dirty="0">
              <a:solidFill>
                <a:schemeClr val="accent6"/>
              </a:solidFill>
              <a:latin typeface="+mn-ea"/>
            </a:endParaRPr>
          </a:p>
          <a:p>
            <a:pPr defTabSz="910590">
              <a:lnSpc>
                <a:spcPct val="150000"/>
              </a:lnSpc>
              <a:defRPr/>
            </a:pPr>
            <a:r>
              <a:rPr lang="zh-CN" altLang="en-US" sz="1130" dirty="0">
                <a:solidFill>
                  <a:schemeClr val="accent6"/>
                </a:solidFill>
                <a:latin typeface="+mn-ea"/>
              </a:rPr>
              <a:t>请输入您的文字  请输入您的文字 请输入您的文字</a:t>
            </a:r>
            <a:endParaRPr lang="en-US" altLang="zh-CN" sz="1130" dirty="0">
              <a:solidFill>
                <a:schemeClr val="accent6"/>
              </a:solidFill>
              <a:latin typeface="+mn-ea"/>
            </a:endParaRPr>
          </a:p>
        </p:txBody>
      </p:sp>
      <p:grpSp>
        <p:nvGrpSpPr>
          <p:cNvPr id="119" name="组合 118"/>
          <p:cNvGrpSpPr/>
          <p:nvPr/>
        </p:nvGrpSpPr>
        <p:grpSpPr bwMode="auto">
          <a:xfrm>
            <a:off x="4798958" y="3336240"/>
            <a:ext cx="2184467" cy="349395"/>
            <a:chOff x="1574602" y="3235045"/>
            <a:chExt cx="2322150" cy="370957"/>
          </a:xfrm>
        </p:grpSpPr>
        <p:sp>
          <p:nvSpPr>
            <p:cNvPr id="120" name="五边形 119"/>
            <p:cNvSpPr/>
            <p:nvPr/>
          </p:nvSpPr>
          <p:spPr>
            <a:xfrm>
              <a:off x="1574602" y="3235045"/>
              <a:ext cx="2322150" cy="370957"/>
            </a:xfrm>
            <a:prstGeom prst="homePlate">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sp>
          <p:nvSpPr>
            <p:cNvPr id="13327" name="Title 3"/>
            <p:cNvSpPr txBox="1"/>
            <p:nvPr/>
          </p:nvSpPr>
          <p:spPr bwMode="auto">
            <a:xfrm>
              <a:off x="1805999" y="3245856"/>
              <a:ext cx="1947614" cy="318577"/>
            </a:xfrm>
            <a:prstGeom prst="rect">
              <a:avLst/>
            </a:prstGeom>
            <a:noFill/>
            <a:ln w="9525">
              <a:noFill/>
              <a:miter lim="800000"/>
            </a:ln>
          </p:spPr>
          <p:txBody>
            <a:bodyPr/>
            <a:lstStyle/>
            <a:p>
              <a:r>
                <a:rPr lang="en-US" altLang="zh-CN" sz="1695" b="1">
                  <a:solidFill>
                    <a:schemeClr val="bg1"/>
                  </a:solidFill>
                  <a:latin typeface="微软雅黑" panose="020B0503020204020204" charset="-122"/>
                  <a:ea typeface="微软雅黑" panose="020B0503020204020204" charset="-122"/>
                </a:rPr>
                <a:t>03</a:t>
              </a:r>
              <a:r>
                <a:rPr lang="zh-CN" altLang="en-US" sz="1695" b="1">
                  <a:solidFill>
                    <a:schemeClr val="bg1"/>
                  </a:solidFill>
                  <a:latin typeface="微软雅黑" panose="020B0503020204020204" charset="-122"/>
                  <a:ea typeface="微软雅黑" panose="020B0503020204020204" charset="-122"/>
                </a:rPr>
                <a:t>单击填加标题</a:t>
              </a:r>
              <a:endParaRPr lang="en-US" altLang="zh-CN" sz="1695" b="1">
                <a:solidFill>
                  <a:schemeClr val="bg1"/>
                </a:solidFill>
                <a:latin typeface="微软雅黑" panose="020B0503020204020204" charset="-122"/>
                <a:ea typeface="微软雅黑" panose="020B0503020204020204" charset="-122"/>
              </a:endParaRPr>
            </a:p>
          </p:txBody>
        </p:sp>
      </p:grpSp>
      <p:sp>
        <p:nvSpPr>
          <p:cNvPr id="122" name="TextBox 121"/>
          <p:cNvSpPr txBox="1"/>
          <p:nvPr/>
        </p:nvSpPr>
        <p:spPr>
          <a:xfrm>
            <a:off x="4775068" y="3742375"/>
            <a:ext cx="3319255" cy="590205"/>
          </a:xfrm>
          <a:prstGeom prst="rect">
            <a:avLst/>
          </a:prstGeom>
          <a:noFill/>
        </p:spPr>
        <p:txBody>
          <a:bodyPr lIns="68243" tIns="34121" rIns="68243" bIns="34121">
            <a:spAutoFit/>
          </a:bodyPr>
          <a:lstStyle/>
          <a:p>
            <a:pPr defTabSz="910590">
              <a:lnSpc>
                <a:spcPct val="150000"/>
              </a:lnSpc>
              <a:defRPr/>
            </a:pPr>
            <a:r>
              <a:rPr lang="zh-CN" altLang="en-US" sz="1130" dirty="0">
                <a:solidFill>
                  <a:schemeClr val="accent6"/>
                </a:solidFill>
                <a:latin typeface="+mn-ea"/>
              </a:rPr>
              <a:t>请输入您的文字  请输入您的文字 请输入您的文字</a:t>
            </a:r>
            <a:endParaRPr lang="en-US" altLang="zh-CN" sz="1130" dirty="0">
              <a:solidFill>
                <a:schemeClr val="accent6"/>
              </a:solidFill>
              <a:latin typeface="+mn-ea"/>
            </a:endParaRPr>
          </a:p>
          <a:p>
            <a:pPr defTabSz="910590">
              <a:lnSpc>
                <a:spcPct val="150000"/>
              </a:lnSpc>
              <a:defRPr/>
            </a:pPr>
            <a:r>
              <a:rPr lang="zh-CN" altLang="en-US" sz="1130" dirty="0">
                <a:solidFill>
                  <a:schemeClr val="accent6"/>
                </a:solidFill>
                <a:latin typeface="+mn-ea"/>
              </a:rPr>
              <a:t>请输入您的文字  请输入您的文字 请输入您的文字</a:t>
            </a:r>
            <a:endParaRPr lang="en-US" altLang="zh-CN" sz="1130" dirty="0">
              <a:solidFill>
                <a:schemeClr val="accent6"/>
              </a:solidFill>
              <a:latin typeface="+mn-ea"/>
            </a:endParaRPr>
          </a:p>
        </p:txBody>
      </p:sp>
      <p:sp>
        <p:nvSpPr>
          <p:cNvPr id="2" name="标题 1"/>
          <p:cNvSpPr>
            <a:spLocks noGrp="1"/>
          </p:cNvSpPr>
          <p:nvPr>
            <p:ph type="title"/>
          </p:nvPr>
        </p:nvSpPr>
        <p:spPr/>
        <p:txBody>
          <a:bodyPr/>
          <a:lstStyle/>
          <a:p>
            <a:endParaRPr lang="zh-CN" altLang="en-US"/>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cBhvr>
                                        <p:cTn id="7" dur="500" fill="hold"/>
                                        <p:tgtEl>
                                          <p:spTgt spid="102"/>
                                        </p:tgtEl>
                                        <p:attrNameLst>
                                          <p:attrName>ppt_w</p:attrName>
                                        </p:attrNameLst>
                                      </p:cBhvr>
                                      <p:tavLst>
                                        <p:tav tm="0">
                                          <p:val>
                                            <p:fltVal val="0"/>
                                          </p:val>
                                        </p:tav>
                                        <p:tav tm="100000">
                                          <p:val>
                                            <p:strVal val="#ppt_w"/>
                                          </p:val>
                                        </p:tav>
                                      </p:tavLst>
                                    </p:anim>
                                    <p:anim calcmode="lin" valueType="num">
                                      <p:cBhvr>
                                        <p:cTn id="8" dur="500" fill="hold"/>
                                        <p:tgtEl>
                                          <p:spTgt spid="102"/>
                                        </p:tgtEl>
                                        <p:attrNameLst>
                                          <p:attrName>ppt_h</p:attrName>
                                        </p:attrNameLst>
                                      </p:cBhvr>
                                      <p:tavLst>
                                        <p:tav tm="0">
                                          <p:val>
                                            <p:fltVal val="0"/>
                                          </p:val>
                                        </p:tav>
                                        <p:tav tm="100000">
                                          <p:val>
                                            <p:strVal val="#ppt_h"/>
                                          </p:val>
                                        </p:tav>
                                      </p:tavLst>
                                    </p:anim>
                                    <p:anim calcmode="lin" valueType="num">
                                      <p:cBhvr>
                                        <p:cTn id="9" dur="500" fill="hold"/>
                                        <p:tgtEl>
                                          <p:spTgt spid="102"/>
                                        </p:tgtEl>
                                        <p:attrNameLst>
                                          <p:attrName>style.rotation</p:attrName>
                                        </p:attrNameLst>
                                      </p:cBhvr>
                                      <p:tavLst>
                                        <p:tav tm="0">
                                          <p:val>
                                            <p:fltVal val="90"/>
                                          </p:val>
                                        </p:tav>
                                        <p:tav tm="100000">
                                          <p:val>
                                            <p:fltVal val="0"/>
                                          </p:val>
                                        </p:tav>
                                      </p:tavLst>
                                    </p:anim>
                                    <p:animEffect transition="in" filter="fade">
                                      <p:cBhvr>
                                        <p:cTn id="10" dur="500"/>
                                        <p:tgtEl>
                                          <p:spTgt spid="10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5"/>
                                        </p:tgtEl>
                                        <p:attrNameLst>
                                          <p:attrName>style.visibility</p:attrName>
                                        </p:attrNameLst>
                                      </p:cBhvr>
                                      <p:to>
                                        <p:strVal val="visible"/>
                                      </p:to>
                                    </p:set>
                                    <p:anim calcmode="lin" valueType="num">
                                      <p:cBhvr>
                                        <p:cTn id="15" dur="500" fill="hold"/>
                                        <p:tgtEl>
                                          <p:spTgt spid="105"/>
                                        </p:tgtEl>
                                        <p:attrNameLst>
                                          <p:attrName>ppt_w</p:attrName>
                                        </p:attrNameLst>
                                      </p:cBhvr>
                                      <p:tavLst>
                                        <p:tav tm="0">
                                          <p:val>
                                            <p:fltVal val="0"/>
                                          </p:val>
                                        </p:tav>
                                        <p:tav tm="100000">
                                          <p:val>
                                            <p:strVal val="#ppt_w"/>
                                          </p:val>
                                        </p:tav>
                                      </p:tavLst>
                                    </p:anim>
                                    <p:anim calcmode="lin" valueType="num">
                                      <p:cBhvr>
                                        <p:cTn id="16" dur="500" fill="hold"/>
                                        <p:tgtEl>
                                          <p:spTgt spid="105"/>
                                        </p:tgtEl>
                                        <p:attrNameLst>
                                          <p:attrName>ppt_h</p:attrName>
                                        </p:attrNameLst>
                                      </p:cBhvr>
                                      <p:tavLst>
                                        <p:tav tm="0">
                                          <p:val>
                                            <p:fltVal val="0"/>
                                          </p:val>
                                        </p:tav>
                                        <p:tav tm="100000">
                                          <p:val>
                                            <p:strVal val="#ppt_h"/>
                                          </p:val>
                                        </p:tav>
                                      </p:tavLst>
                                    </p:anim>
                                    <p:anim calcmode="lin" valueType="num">
                                      <p:cBhvr>
                                        <p:cTn id="17" dur="500" fill="hold"/>
                                        <p:tgtEl>
                                          <p:spTgt spid="105"/>
                                        </p:tgtEl>
                                        <p:attrNameLst>
                                          <p:attrName>style.rotation</p:attrName>
                                        </p:attrNameLst>
                                      </p:cBhvr>
                                      <p:tavLst>
                                        <p:tav tm="0">
                                          <p:val>
                                            <p:fltVal val="90"/>
                                          </p:val>
                                        </p:tav>
                                        <p:tav tm="100000">
                                          <p:val>
                                            <p:fltVal val="0"/>
                                          </p:val>
                                        </p:tav>
                                      </p:tavLst>
                                    </p:anim>
                                    <p:animEffect transition="in" filter="fade">
                                      <p:cBhvr>
                                        <p:cTn id="18" dur="500"/>
                                        <p:tgtEl>
                                          <p:spTgt spid="10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08"/>
                                        </p:tgtEl>
                                        <p:attrNameLst>
                                          <p:attrName>style.visibility</p:attrName>
                                        </p:attrNameLst>
                                      </p:cBhvr>
                                      <p:to>
                                        <p:strVal val="visible"/>
                                      </p:to>
                                    </p:set>
                                    <p:anim calcmode="lin" valueType="num">
                                      <p:cBhvr>
                                        <p:cTn id="23" dur="500" fill="hold"/>
                                        <p:tgtEl>
                                          <p:spTgt spid="108"/>
                                        </p:tgtEl>
                                        <p:attrNameLst>
                                          <p:attrName>ppt_w</p:attrName>
                                        </p:attrNameLst>
                                      </p:cBhvr>
                                      <p:tavLst>
                                        <p:tav tm="0">
                                          <p:val>
                                            <p:fltVal val="0"/>
                                          </p:val>
                                        </p:tav>
                                        <p:tav tm="100000">
                                          <p:val>
                                            <p:strVal val="#ppt_w"/>
                                          </p:val>
                                        </p:tav>
                                      </p:tavLst>
                                    </p:anim>
                                    <p:anim calcmode="lin" valueType="num">
                                      <p:cBhvr>
                                        <p:cTn id="24" dur="500" fill="hold"/>
                                        <p:tgtEl>
                                          <p:spTgt spid="108"/>
                                        </p:tgtEl>
                                        <p:attrNameLst>
                                          <p:attrName>ppt_h</p:attrName>
                                        </p:attrNameLst>
                                      </p:cBhvr>
                                      <p:tavLst>
                                        <p:tav tm="0">
                                          <p:val>
                                            <p:fltVal val="0"/>
                                          </p:val>
                                        </p:tav>
                                        <p:tav tm="100000">
                                          <p:val>
                                            <p:strVal val="#ppt_h"/>
                                          </p:val>
                                        </p:tav>
                                      </p:tavLst>
                                    </p:anim>
                                    <p:anim calcmode="lin" valueType="num">
                                      <p:cBhvr>
                                        <p:cTn id="25" dur="500" fill="hold"/>
                                        <p:tgtEl>
                                          <p:spTgt spid="108"/>
                                        </p:tgtEl>
                                        <p:attrNameLst>
                                          <p:attrName>style.rotation</p:attrName>
                                        </p:attrNameLst>
                                      </p:cBhvr>
                                      <p:tavLst>
                                        <p:tav tm="0">
                                          <p:val>
                                            <p:fltVal val="90"/>
                                          </p:val>
                                        </p:tav>
                                        <p:tav tm="100000">
                                          <p:val>
                                            <p:fltVal val="0"/>
                                          </p:val>
                                        </p:tav>
                                      </p:tavLst>
                                    </p:anim>
                                    <p:animEffect transition="in" filter="fade">
                                      <p:cBhvr>
                                        <p:cTn id="26" dur="500"/>
                                        <p:tgtEl>
                                          <p:spTgt spid="108"/>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00"/>
                                        </p:tgtEl>
                                        <p:attrNameLst>
                                          <p:attrName>style.visibility</p:attrName>
                                        </p:attrNameLst>
                                      </p:cBhvr>
                                      <p:to>
                                        <p:strVal val="visible"/>
                                      </p:to>
                                    </p:set>
                                    <p:anim calcmode="lin" valueType="num">
                                      <p:cBhvr>
                                        <p:cTn id="31" dur="500" fill="hold"/>
                                        <p:tgtEl>
                                          <p:spTgt spid="100"/>
                                        </p:tgtEl>
                                        <p:attrNameLst>
                                          <p:attrName>ppt_w</p:attrName>
                                        </p:attrNameLst>
                                      </p:cBhvr>
                                      <p:tavLst>
                                        <p:tav tm="0">
                                          <p:val>
                                            <p:fltVal val="0"/>
                                          </p:val>
                                        </p:tav>
                                        <p:tav tm="100000">
                                          <p:val>
                                            <p:strVal val="#ppt_w"/>
                                          </p:val>
                                        </p:tav>
                                      </p:tavLst>
                                    </p:anim>
                                    <p:anim calcmode="lin" valueType="num">
                                      <p:cBhvr>
                                        <p:cTn id="32" dur="500" fill="hold"/>
                                        <p:tgtEl>
                                          <p:spTgt spid="100"/>
                                        </p:tgtEl>
                                        <p:attrNameLst>
                                          <p:attrName>ppt_h</p:attrName>
                                        </p:attrNameLst>
                                      </p:cBhvr>
                                      <p:tavLst>
                                        <p:tav tm="0">
                                          <p:val>
                                            <p:fltVal val="0"/>
                                          </p:val>
                                        </p:tav>
                                        <p:tav tm="100000">
                                          <p:val>
                                            <p:strVal val="#ppt_h"/>
                                          </p:val>
                                        </p:tav>
                                      </p:tavLst>
                                    </p:anim>
                                    <p:anim calcmode="lin" valueType="num">
                                      <p:cBhvr>
                                        <p:cTn id="33" dur="500" fill="hold"/>
                                        <p:tgtEl>
                                          <p:spTgt spid="100"/>
                                        </p:tgtEl>
                                        <p:attrNameLst>
                                          <p:attrName>style.rotation</p:attrName>
                                        </p:attrNameLst>
                                      </p:cBhvr>
                                      <p:tavLst>
                                        <p:tav tm="0">
                                          <p:val>
                                            <p:fltVal val="90"/>
                                          </p:val>
                                        </p:tav>
                                        <p:tav tm="100000">
                                          <p:val>
                                            <p:fltVal val="0"/>
                                          </p:val>
                                        </p:tav>
                                      </p:tavLst>
                                    </p:anim>
                                    <p:animEffect transition="in" filter="fade">
                                      <p:cBhvr>
                                        <p:cTn id="34" dur="500"/>
                                        <p:tgtEl>
                                          <p:spTgt spid="100"/>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01"/>
                                        </p:tgtEl>
                                        <p:attrNameLst>
                                          <p:attrName>style.visibility</p:attrName>
                                        </p:attrNameLst>
                                      </p:cBhvr>
                                      <p:to>
                                        <p:strVal val="visible"/>
                                      </p:to>
                                    </p:set>
                                    <p:anim calcmode="lin" valueType="num">
                                      <p:cBhvr>
                                        <p:cTn id="39" dur="500" fill="hold"/>
                                        <p:tgtEl>
                                          <p:spTgt spid="101"/>
                                        </p:tgtEl>
                                        <p:attrNameLst>
                                          <p:attrName>ppt_w</p:attrName>
                                        </p:attrNameLst>
                                      </p:cBhvr>
                                      <p:tavLst>
                                        <p:tav tm="0">
                                          <p:val>
                                            <p:fltVal val="0"/>
                                          </p:val>
                                        </p:tav>
                                        <p:tav tm="100000">
                                          <p:val>
                                            <p:strVal val="#ppt_w"/>
                                          </p:val>
                                        </p:tav>
                                      </p:tavLst>
                                    </p:anim>
                                    <p:anim calcmode="lin" valueType="num">
                                      <p:cBhvr>
                                        <p:cTn id="40" dur="500" fill="hold"/>
                                        <p:tgtEl>
                                          <p:spTgt spid="101"/>
                                        </p:tgtEl>
                                        <p:attrNameLst>
                                          <p:attrName>ppt_h</p:attrName>
                                        </p:attrNameLst>
                                      </p:cBhvr>
                                      <p:tavLst>
                                        <p:tav tm="0">
                                          <p:val>
                                            <p:fltVal val="0"/>
                                          </p:val>
                                        </p:tav>
                                        <p:tav tm="100000">
                                          <p:val>
                                            <p:strVal val="#ppt_h"/>
                                          </p:val>
                                        </p:tav>
                                      </p:tavLst>
                                    </p:anim>
                                    <p:anim calcmode="lin" valueType="num">
                                      <p:cBhvr>
                                        <p:cTn id="41" dur="500" fill="hold"/>
                                        <p:tgtEl>
                                          <p:spTgt spid="101"/>
                                        </p:tgtEl>
                                        <p:attrNameLst>
                                          <p:attrName>style.rotation</p:attrName>
                                        </p:attrNameLst>
                                      </p:cBhvr>
                                      <p:tavLst>
                                        <p:tav tm="0">
                                          <p:val>
                                            <p:fltVal val="90"/>
                                          </p:val>
                                        </p:tav>
                                        <p:tav tm="100000">
                                          <p:val>
                                            <p:fltVal val="0"/>
                                          </p:val>
                                        </p:tav>
                                      </p:tavLst>
                                    </p:anim>
                                    <p:animEffect transition="in" filter="fade">
                                      <p:cBhvr>
                                        <p:cTn id="42" dur="500"/>
                                        <p:tgtEl>
                                          <p:spTgt spid="101"/>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 calcmode="lin" valueType="num">
                                      <p:cBhvr>
                                        <p:cTn id="49" dur="500" fill="hold"/>
                                        <p:tgtEl>
                                          <p:spTgt spid="99"/>
                                        </p:tgtEl>
                                        <p:attrNameLst>
                                          <p:attrName>style.rotation</p:attrName>
                                        </p:attrNameLst>
                                      </p:cBhvr>
                                      <p:tavLst>
                                        <p:tav tm="0">
                                          <p:val>
                                            <p:fltVal val="90"/>
                                          </p:val>
                                        </p:tav>
                                        <p:tav tm="100000">
                                          <p:val>
                                            <p:fltVal val="0"/>
                                          </p:val>
                                        </p:tav>
                                      </p:tavLst>
                                    </p:anim>
                                    <p:animEffect transition="in" filter="fade">
                                      <p:cBhvr>
                                        <p:cTn id="50" dur="500"/>
                                        <p:tgtEl>
                                          <p:spTgt spid="99"/>
                                        </p:tgtEl>
                                      </p:cBhvr>
                                    </p:animEffect>
                                  </p:childTnLst>
                                </p:cTn>
                              </p:par>
                            </p:childTnLst>
                          </p:cTn>
                        </p:par>
                        <p:par>
                          <p:cTn id="51" fill="hold">
                            <p:stCondLst>
                              <p:cond delay="500"/>
                            </p:stCondLst>
                            <p:childTnLst>
                              <p:par>
                                <p:cTn id="52" presetID="22" presetClass="entr" presetSubtype="8" fill="hold" nodeType="afterEffect">
                                  <p:stCondLst>
                                    <p:cond delay="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500"/>
                                        <p:tgtEl>
                                          <p:spTgt spid="111"/>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114"/>
                                        </p:tgtEl>
                                        <p:attrNameLst>
                                          <p:attrName>style.visibility</p:attrName>
                                        </p:attrNameLst>
                                      </p:cBhvr>
                                      <p:to>
                                        <p:strVal val="visible"/>
                                      </p:to>
                                    </p:set>
                                    <p:animEffect transition="in" filter="wipe(left)">
                                      <p:cBhvr>
                                        <p:cTn id="58" dur="500"/>
                                        <p:tgtEl>
                                          <p:spTgt spid="114"/>
                                        </p:tgtEl>
                                      </p:cBhvr>
                                    </p:animEffect>
                                  </p:childTnLst>
                                </p:cTn>
                              </p:par>
                            </p:childTnLst>
                          </p:cTn>
                        </p:par>
                        <p:par>
                          <p:cTn id="59" fill="hold">
                            <p:stCondLst>
                              <p:cond delay="1500"/>
                            </p:stCondLst>
                            <p:childTnLst>
                              <p:par>
                                <p:cTn id="60" presetID="22" presetClass="entr" presetSubtype="8" fill="hold" nodeType="afterEffect">
                                  <p:stCondLst>
                                    <p:cond delay="0"/>
                                  </p:stCondLst>
                                  <p:childTnLst>
                                    <p:set>
                                      <p:cBhvr>
                                        <p:cTn id="61" dur="1" fill="hold">
                                          <p:stCondLst>
                                            <p:cond delay="0"/>
                                          </p:stCondLst>
                                        </p:cTn>
                                        <p:tgtEl>
                                          <p:spTgt spid="115"/>
                                        </p:tgtEl>
                                        <p:attrNameLst>
                                          <p:attrName>style.visibility</p:attrName>
                                        </p:attrNameLst>
                                      </p:cBhvr>
                                      <p:to>
                                        <p:strVal val="visible"/>
                                      </p:to>
                                    </p:set>
                                    <p:animEffect transition="in" filter="wipe(left)">
                                      <p:cBhvr>
                                        <p:cTn id="62" dur="500"/>
                                        <p:tgtEl>
                                          <p:spTgt spid="115"/>
                                        </p:tgtEl>
                                      </p:cBhvr>
                                    </p:animEffect>
                                  </p:childTnLst>
                                </p:cTn>
                              </p:par>
                            </p:childTnLst>
                          </p:cTn>
                        </p:par>
                        <p:par>
                          <p:cTn id="63" fill="hold">
                            <p:stCondLst>
                              <p:cond delay="20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2500"/>
                            </p:stCondLst>
                            <p:childTnLst>
                              <p:par>
                                <p:cTn id="68" presetID="22" presetClass="entr" presetSubtype="8" fill="hold" nodeType="afterEffect">
                                  <p:stCondLst>
                                    <p:cond delay="0"/>
                                  </p:stCondLst>
                                  <p:childTnLst>
                                    <p:set>
                                      <p:cBhvr>
                                        <p:cTn id="69" dur="1" fill="hold">
                                          <p:stCondLst>
                                            <p:cond delay="0"/>
                                          </p:stCondLst>
                                        </p:cTn>
                                        <p:tgtEl>
                                          <p:spTgt spid="119"/>
                                        </p:tgtEl>
                                        <p:attrNameLst>
                                          <p:attrName>style.visibility</p:attrName>
                                        </p:attrNameLst>
                                      </p:cBhvr>
                                      <p:to>
                                        <p:strVal val="visible"/>
                                      </p:to>
                                    </p:set>
                                    <p:animEffect transition="in" filter="wipe(left)">
                                      <p:cBhvr>
                                        <p:cTn id="70" dur="500"/>
                                        <p:tgtEl>
                                          <p:spTgt spid="119"/>
                                        </p:tgtEl>
                                      </p:cBhvr>
                                    </p:animEffect>
                                  </p:childTnLst>
                                </p:cTn>
                              </p:par>
                            </p:childTnLst>
                          </p:cTn>
                        </p:par>
                        <p:par>
                          <p:cTn id="71" fill="hold">
                            <p:stCondLst>
                              <p:cond delay="3000"/>
                            </p:stCondLst>
                            <p:childTnLst>
                              <p:par>
                                <p:cTn id="72" presetID="22" presetClass="entr" presetSubtype="8" fill="hold" grpId="0" nodeType="afterEffect">
                                  <p:stCondLst>
                                    <p:cond delay="0"/>
                                  </p:stCondLst>
                                  <p:childTnLst>
                                    <p:set>
                                      <p:cBhvr>
                                        <p:cTn id="73" dur="1" fill="hold">
                                          <p:stCondLst>
                                            <p:cond delay="0"/>
                                          </p:stCondLst>
                                        </p:cTn>
                                        <p:tgtEl>
                                          <p:spTgt spid="122"/>
                                        </p:tgtEl>
                                        <p:attrNameLst>
                                          <p:attrName>style.visibility</p:attrName>
                                        </p:attrNameLst>
                                      </p:cBhvr>
                                      <p:to>
                                        <p:strVal val="visible"/>
                                      </p:to>
                                    </p:set>
                                    <p:animEffect transition="in" filter="wipe(left)">
                                      <p:cBhvr>
                                        <p:cTn id="74"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00" grpId="0" animBg="1"/>
      <p:bldP spid="101" grpId="0" animBg="1"/>
      <p:bldP spid="114" grpId="0"/>
      <p:bldP spid="118" grpId="0"/>
      <p:bldP spid="1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52"/>
          <p:cNvGrpSpPr/>
          <p:nvPr/>
        </p:nvGrpSpPr>
        <p:grpSpPr bwMode="auto">
          <a:xfrm>
            <a:off x="2771271" y="1707222"/>
            <a:ext cx="2629423" cy="2595080"/>
            <a:chOff x="3868719" y="1776670"/>
            <a:chExt cx="2628619" cy="2628031"/>
          </a:xfrm>
        </p:grpSpPr>
        <p:sp>
          <p:nvSpPr>
            <p:cNvPr id="54" name="Freeform 4"/>
            <p:cNvSpPr/>
            <p:nvPr/>
          </p:nvSpPr>
          <p:spPr bwMode="auto">
            <a:xfrm>
              <a:off x="3868719" y="1776670"/>
              <a:ext cx="2628619" cy="2628031"/>
            </a:xfrm>
            <a:custGeom>
              <a:avLst/>
              <a:gdLst>
                <a:gd name="T0" fmla="*/ 800 w 1050"/>
                <a:gd name="T1" fmla="*/ 903 h 1049"/>
                <a:gd name="T2" fmla="*/ 766 w 1050"/>
                <a:gd name="T3" fmla="*/ 996 h 1049"/>
                <a:gd name="T4" fmla="*/ 671 w 1050"/>
                <a:gd name="T5" fmla="*/ 969 h 1049"/>
                <a:gd name="T6" fmla="*/ 625 w 1050"/>
                <a:gd name="T7" fmla="*/ 1044 h 1049"/>
                <a:gd name="T8" fmla="*/ 526 w 1050"/>
                <a:gd name="T9" fmla="*/ 991 h 1049"/>
                <a:gd name="T10" fmla="*/ 443 w 1050"/>
                <a:gd name="T11" fmla="*/ 1047 h 1049"/>
                <a:gd name="T12" fmla="*/ 381 w 1050"/>
                <a:gd name="T13" fmla="*/ 969 h 1049"/>
                <a:gd name="T14" fmla="*/ 301 w 1050"/>
                <a:gd name="T15" fmla="*/ 1003 h 1049"/>
                <a:gd name="T16" fmla="*/ 272 w 1050"/>
                <a:gd name="T17" fmla="*/ 917 h 1049"/>
                <a:gd name="T18" fmla="*/ 232 w 1050"/>
                <a:gd name="T19" fmla="*/ 888 h 1049"/>
                <a:gd name="T20" fmla="*/ 140 w 1050"/>
                <a:gd name="T21" fmla="*/ 886 h 1049"/>
                <a:gd name="T22" fmla="*/ 134 w 1050"/>
                <a:gd name="T23" fmla="*/ 778 h 1049"/>
                <a:gd name="T24" fmla="*/ 47 w 1050"/>
                <a:gd name="T25" fmla="*/ 750 h 1049"/>
                <a:gd name="T26" fmla="*/ 78 w 1050"/>
                <a:gd name="T27" fmla="*/ 657 h 1049"/>
                <a:gd name="T28" fmla="*/ 0 w 1050"/>
                <a:gd name="T29" fmla="*/ 590 h 1049"/>
                <a:gd name="T30" fmla="*/ 60 w 1050"/>
                <a:gd name="T31" fmla="*/ 500 h 1049"/>
                <a:gd name="T32" fmla="*/ 6 w 1050"/>
                <a:gd name="T33" fmla="*/ 426 h 1049"/>
                <a:gd name="T34" fmla="*/ 86 w 1050"/>
                <a:gd name="T35" fmla="*/ 368 h 1049"/>
                <a:gd name="T36" fmla="*/ 55 w 1050"/>
                <a:gd name="T37" fmla="*/ 284 h 1049"/>
                <a:gd name="T38" fmla="*/ 148 w 1050"/>
                <a:gd name="T39" fmla="*/ 250 h 1049"/>
                <a:gd name="T40" fmla="*/ 140 w 1050"/>
                <a:gd name="T41" fmla="*/ 163 h 1049"/>
                <a:gd name="T42" fmla="*/ 232 w 1050"/>
                <a:gd name="T43" fmla="*/ 162 h 1049"/>
                <a:gd name="T44" fmla="*/ 271 w 1050"/>
                <a:gd name="T45" fmla="*/ 61 h 1049"/>
                <a:gd name="T46" fmla="*/ 358 w 1050"/>
                <a:gd name="T47" fmla="*/ 88 h 1049"/>
                <a:gd name="T48" fmla="*/ 405 w 1050"/>
                <a:gd name="T49" fmla="*/ 73 h 1049"/>
                <a:gd name="T50" fmla="*/ 501 w 1050"/>
                <a:gd name="T51" fmla="*/ 58 h 1049"/>
                <a:gd name="T52" fmla="*/ 592 w 1050"/>
                <a:gd name="T53" fmla="*/ 0 h 1049"/>
                <a:gd name="T54" fmla="*/ 646 w 1050"/>
                <a:gd name="T55" fmla="*/ 73 h 1049"/>
                <a:gd name="T56" fmla="*/ 694 w 1050"/>
                <a:gd name="T57" fmla="*/ 88 h 1049"/>
                <a:gd name="T58" fmla="*/ 781 w 1050"/>
                <a:gd name="T59" fmla="*/ 61 h 1049"/>
                <a:gd name="T60" fmla="*/ 810 w 1050"/>
                <a:gd name="T61" fmla="*/ 155 h 1049"/>
                <a:gd name="T62" fmla="*/ 900 w 1050"/>
                <a:gd name="T63" fmla="*/ 151 h 1049"/>
                <a:gd name="T64" fmla="*/ 904 w 1050"/>
                <a:gd name="T65" fmla="*/ 250 h 1049"/>
                <a:gd name="T66" fmla="*/ 997 w 1050"/>
                <a:gd name="T67" fmla="*/ 284 h 1049"/>
                <a:gd name="T68" fmla="*/ 970 w 1050"/>
                <a:gd name="T69" fmla="*/ 380 h 1049"/>
                <a:gd name="T70" fmla="*/ 1045 w 1050"/>
                <a:gd name="T71" fmla="*/ 426 h 1049"/>
                <a:gd name="T72" fmla="*/ 993 w 1050"/>
                <a:gd name="T73" fmla="*/ 524 h 1049"/>
                <a:gd name="T74" fmla="*/ 1048 w 1050"/>
                <a:gd name="T75" fmla="*/ 607 h 1049"/>
                <a:gd name="T76" fmla="*/ 970 w 1050"/>
                <a:gd name="T77" fmla="*/ 669 h 1049"/>
                <a:gd name="T78" fmla="*/ 1005 w 1050"/>
                <a:gd name="T79" fmla="*/ 750 h 1049"/>
                <a:gd name="T80" fmla="*/ 918 w 1050"/>
                <a:gd name="T81" fmla="*/ 778 h 1049"/>
                <a:gd name="T82" fmla="*/ 889 w 1050"/>
                <a:gd name="T83" fmla="*/ 818 h 1049"/>
                <a:gd name="T84" fmla="*/ 888 w 1050"/>
                <a:gd name="T85" fmla="*/ 911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0" h="1049">
                  <a:moveTo>
                    <a:pt x="888" y="911"/>
                  </a:moveTo>
                  <a:lnTo>
                    <a:pt x="820" y="888"/>
                  </a:lnTo>
                  <a:lnTo>
                    <a:pt x="800" y="903"/>
                  </a:lnTo>
                  <a:lnTo>
                    <a:pt x="780" y="917"/>
                  </a:lnTo>
                  <a:lnTo>
                    <a:pt x="781" y="988"/>
                  </a:lnTo>
                  <a:lnTo>
                    <a:pt x="766" y="996"/>
                  </a:lnTo>
                  <a:lnTo>
                    <a:pt x="751" y="1003"/>
                  </a:lnTo>
                  <a:lnTo>
                    <a:pt x="694" y="961"/>
                  </a:lnTo>
                  <a:lnTo>
                    <a:pt x="671" y="969"/>
                  </a:lnTo>
                  <a:lnTo>
                    <a:pt x="658" y="972"/>
                  </a:lnTo>
                  <a:lnTo>
                    <a:pt x="646" y="976"/>
                  </a:lnTo>
                  <a:lnTo>
                    <a:pt x="625" y="1044"/>
                  </a:lnTo>
                  <a:lnTo>
                    <a:pt x="592" y="1049"/>
                  </a:lnTo>
                  <a:lnTo>
                    <a:pt x="551" y="991"/>
                  </a:lnTo>
                  <a:lnTo>
                    <a:pt x="526" y="991"/>
                  </a:lnTo>
                  <a:lnTo>
                    <a:pt x="501" y="991"/>
                  </a:lnTo>
                  <a:lnTo>
                    <a:pt x="460" y="1049"/>
                  </a:lnTo>
                  <a:lnTo>
                    <a:pt x="443" y="1047"/>
                  </a:lnTo>
                  <a:lnTo>
                    <a:pt x="426" y="1044"/>
                  </a:lnTo>
                  <a:lnTo>
                    <a:pt x="405" y="976"/>
                  </a:lnTo>
                  <a:lnTo>
                    <a:pt x="381" y="969"/>
                  </a:lnTo>
                  <a:lnTo>
                    <a:pt x="369" y="965"/>
                  </a:lnTo>
                  <a:lnTo>
                    <a:pt x="358" y="961"/>
                  </a:lnTo>
                  <a:lnTo>
                    <a:pt x="301" y="1003"/>
                  </a:lnTo>
                  <a:lnTo>
                    <a:pt x="286" y="996"/>
                  </a:lnTo>
                  <a:lnTo>
                    <a:pt x="271" y="988"/>
                  </a:lnTo>
                  <a:lnTo>
                    <a:pt x="272" y="917"/>
                  </a:lnTo>
                  <a:lnTo>
                    <a:pt x="252" y="903"/>
                  </a:lnTo>
                  <a:lnTo>
                    <a:pt x="242" y="895"/>
                  </a:lnTo>
                  <a:lnTo>
                    <a:pt x="232" y="888"/>
                  </a:lnTo>
                  <a:lnTo>
                    <a:pt x="164" y="911"/>
                  </a:lnTo>
                  <a:lnTo>
                    <a:pt x="152" y="899"/>
                  </a:lnTo>
                  <a:lnTo>
                    <a:pt x="140" y="886"/>
                  </a:lnTo>
                  <a:lnTo>
                    <a:pt x="163" y="818"/>
                  </a:lnTo>
                  <a:lnTo>
                    <a:pt x="148" y="799"/>
                  </a:lnTo>
                  <a:lnTo>
                    <a:pt x="134" y="778"/>
                  </a:lnTo>
                  <a:lnTo>
                    <a:pt x="63" y="779"/>
                  </a:lnTo>
                  <a:lnTo>
                    <a:pt x="55" y="765"/>
                  </a:lnTo>
                  <a:lnTo>
                    <a:pt x="47" y="750"/>
                  </a:lnTo>
                  <a:lnTo>
                    <a:pt x="90" y="693"/>
                  </a:lnTo>
                  <a:lnTo>
                    <a:pt x="82" y="669"/>
                  </a:lnTo>
                  <a:lnTo>
                    <a:pt x="78" y="657"/>
                  </a:lnTo>
                  <a:lnTo>
                    <a:pt x="75" y="645"/>
                  </a:lnTo>
                  <a:lnTo>
                    <a:pt x="6" y="623"/>
                  </a:lnTo>
                  <a:lnTo>
                    <a:pt x="0" y="590"/>
                  </a:lnTo>
                  <a:lnTo>
                    <a:pt x="60" y="549"/>
                  </a:lnTo>
                  <a:lnTo>
                    <a:pt x="59" y="524"/>
                  </a:lnTo>
                  <a:lnTo>
                    <a:pt x="60" y="500"/>
                  </a:lnTo>
                  <a:lnTo>
                    <a:pt x="0" y="459"/>
                  </a:lnTo>
                  <a:lnTo>
                    <a:pt x="3" y="442"/>
                  </a:lnTo>
                  <a:lnTo>
                    <a:pt x="6" y="426"/>
                  </a:lnTo>
                  <a:lnTo>
                    <a:pt x="75" y="405"/>
                  </a:lnTo>
                  <a:lnTo>
                    <a:pt x="82" y="380"/>
                  </a:lnTo>
                  <a:lnTo>
                    <a:pt x="86" y="368"/>
                  </a:lnTo>
                  <a:lnTo>
                    <a:pt x="90" y="356"/>
                  </a:lnTo>
                  <a:lnTo>
                    <a:pt x="47" y="299"/>
                  </a:lnTo>
                  <a:lnTo>
                    <a:pt x="55" y="284"/>
                  </a:lnTo>
                  <a:lnTo>
                    <a:pt x="63" y="270"/>
                  </a:lnTo>
                  <a:lnTo>
                    <a:pt x="134" y="271"/>
                  </a:lnTo>
                  <a:lnTo>
                    <a:pt x="148" y="250"/>
                  </a:lnTo>
                  <a:lnTo>
                    <a:pt x="155" y="240"/>
                  </a:lnTo>
                  <a:lnTo>
                    <a:pt x="163" y="231"/>
                  </a:lnTo>
                  <a:lnTo>
                    <a:pt x="140" y="163"/>
                  </a:lnTo>
                  <a:lnTo>
                    <a:pt x="152" y="151"/>
                  </a:lnTo>
                  <a:lnTo>
                    <a:pt x="164" y="139"/>
                  </a:lnTo>
                  <a:lnTo>
                    <a:pt x="232" y="162"/>
                  </a:lnTo>
                  <a:lnTo>
                    <a:pt x="252" y="147"/>
                  </a:lnTo>
                  <a:lnTo>
                    <a:pt x="272" y="133"/>
                  </a:lnTo>
                  <a:lnTo>
                    <a:pt x="271" y="61"/>
                  </a:lnTo>
                  <a:lnTo>
                    <a:pt x="286" y="53"/>
                  </a:lnTo>
                  <a:lnTo>
                    <a:pt x="301" y="46"/>
                  </a:lnTo>
                  <a:lnTo>
                    <a:pt x="358" y="88"/>
                  </a:lnTo>
                  <a:lnTo>
                    <a:pt x="381" y="80"/>
                  </a:lnTo>
                  <a:lnTo>
                    <a:pt x="393" y="76"/>
                  </a:lnTo>
                  <a:lnTo>
                    <a:pt x="405" y="73"/>
                  </a:lnTo>
                  <a:lnTo>
                    <a:pt x="426" y="5"/>
                  </a:lnTo>
                  <a:lnTo>
                    <a:pt x="460" y="0"/>
                  </a:lnTo>
                  <a:lnTo>
                    <a:pt x="501" y="58"/>
                  </a:lnTo>
                  <a:lnTo>
                    <a:pt x="526" y="57"/>
                  </a:lnTo>
                  <a:lnTo>
                    <a:pt x="551" y="58"/>
                  </a:lnTo>
                  <a:lnTo>
                    <a:pt x="592" y="0"/>
                  </a:lnTo>
                  <a:lnTo>
                    <a:pt x="608" y="2"/>
                  </a:lnTo>
                  <a:lnTo>
                    <a:pt x="625" y="5"/>
                  </a:lnTo>
                  <a:lnTo>
                    <a:pt x="646" y="73"/>
                  </a:lnTo>
                  <a:lnTo>
                    <a:pt x="671" y="80"/>
                  </a:lnTo>
                  <a:lnTo>
                    <a:pt x="682" y="84"/>
                  </a:lnTo>
                  <a:lnTo>
                    <a:pt x="694" y="88"/>
                  </a:lnTo>
                  <a:lnTo>
                    <a:pt x="751" y="46"/>
                  </a:lnTo>
                  <a:lnTo>
                    <a:pt x="766" y="53"/>
                  </a:lnTo>
                  <a:lnTo>
                    <a:pt x="781" y="61"/>
                  </a:lnTo>
                  <a:lnTo>
                    <a:pt x="780" y="133"/>
                  </a:lnTo>
                  <a:lnTo>
                    <a:pt x="800" y="147"/>
                  </a:lnTo>
                  <a:lnTo>
                    <a:pt x="810" y="155"/>
                  </a:lnTo>
                  <a:lnTo>
                    <a:pt x="820" y="162"/>
                  </a:lnTo>
                  <a:lnTo>
                    <a:pt x="888" y="139"/>
                  </a:lnTo>
                  <a:lnTo>
                    <a:pt x="900" y="151"/>
                  </a:lnTo>
                  <a:lnTo>
                    <a:pt x="912" y="163"/>
                  </a:lnTo>
                  <a:lnTo>
                    <a:pt x="889" y="231"/>
                  </a:lnTo>
                  <a:lnTo>
                    <a:pt x="904" y="250"/>
                  </a:lnTo>
                  <a:lnTo>
                    <a:pt x="918" y="271"/>
                  </a:lnTo>
                  <a:lnTo>
                    <a:pt x="989" y="270"/>
                  </a:lnTo>
                  <a:lnTo>
                    <a:pt x="997" y="284"/>
                  </a:lnTo>
                  <a:lnTo>
                    <a:pt x="1005" y="299"/>
                  </a:lnTo>
                  <a:lnTo>
                    <a:pt x="962" y="356"/>
                  </a:lnTo>
                  <a:lnTo>
                    <a:pt x="970" y="380"/>
                  </a:lnTo>
                  <a:lnTo>
                    <a:pt x="974" y="393"/>
                  </a:lnTo>
                  <a:lnTo>
                    <a:pt x="977" y="405"/>
                  </a:lnTo>
                  <a:lnTo>
                    <a:pt x="1045" y="426"/>
                  </a:lnTo>
                  <a:lnTo>
                    <a:pt x="1050" y="459"/>
                  </a:lnTo>
                  <a:lnTo>
                    <a:pt x="992" y="500"/>
                  </a:lnTo>
                  <a:lnTo>
                    <a:pt x="993" y="524"/>
                  </a:lnTo>
                  <a:lnTo>
                    <a:pt x="992" y="549"/>
                  </a:lnTo>
                  <a:lnTo>
                    <a:pt x="1050" y="590"/>
                  </a:lnTo>
                  <a:lnTo>
                    <a:pt x="1048" y="607"/>
                  </a:lnTo>
                  <a:lnTo>
                    <a:pt x="1045" y="623"/>
                  </a:lnTo>
                  <a:lnTo>
                    <a:pt x="977" y="645"/>
                  </a:lnTo>
                  <a:lnTo>
                    <a:pt x="970" y="669"/>
                  </a:lnTo>
                  <a:lnTo>
                    <a:pt x="966" y="681"/>
                  </a:lnTo>
                  <a:lnTo>
                    <a:pt x="962" y="693"/>
                  </a:lnTo>
                  <a:lnTo>
                    <a:pt x="1005" y="750"/>
                  </a:lnTo>
                  <a:lnTo>
                    <a:pt x="997" y="765"/>
                  </a:lnTo>
                  <a:lnTo>
                    <a:pt x="989" y="779"/>
                  </a:lnTo>
                  <a:lnTo>
                    <a:pt x="918" y="778"/>
                  </a:lnTo>
                  <a:lnTo>
                    <a:pt x="904" y="799"/>
                  </a:lnTo>
                  <a:lnTo>
                    <a:pt x="897" y="809"/>
                  </a:lnTo>
                  <a:lnTo>
                    <a:pt x="889" y="818"/>
                  </a:lnTo>
                  <a:lnTo>
                    <a:pt x="912" y="886"/>
                  </a:lnTo>
                  <a:lnTo>
                    <a:pt x="900" y="899"/>
                  </a:lnTo>
                  <a:lnTo>
                    <a:pt x="888" y="911"/>
                  </a:lnTo>
                  <a:close/>
                </a:path>
              </a:pathLst>
            </a:custGeom>
            <a:solidFill>
              <a:schemeClr val="accent1"/>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0590">
                <a:lnSpc>
                  <a:spcPct val="120000"/>
                </a:lnSpc>
                <a:spcBef>
                  <a:spcPts val="595"/>
                </a:spcBef>
                <a:spcAft>
                  <a:spcPts val="595"/>
                </a:spcAft>
                <a:defRPr/>
              </a:pPr>
              <a:endParaRPr lang="en-US" sz="2820" kern="0" dirty="0">
                <a:solidFill>
                  <a:srgbClr val="5A5959"/>
                </a:solidFill>
                <a:latin typeface="Impact" panose="020B0806030902050204" pitchFamily="34" charset="0"/>
              </a:endParaRPr>
            </a:p>
          </p:txBody>
        </p:sp>
        <p:sp>
          <p:nvSpPr>
            <p:cNvPr id="55" name="Oval 5"/>
            <p:cNvSpPr>
              <a:spLocks noChangeArrowheads="1"/>
            </p:cNvSpPr>
            <p:nvPr/>
          </p:nvSpPr>
          <p:spPr bwMode="auto">
            <a:xfrm>
              <a:off x="4274729" y="2177377"/>
              <a:ext cx="1822569" cy="1826618"/>
            </a:xfrm>
            <a:prstGeom prst="ellipse">
              <a:avLst/>
            </a:prstGeom>
            <a:solidFill>
              <a:schemeClr val="bg1">
                <a:lumMod val="95000"/>
              </a:scheme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0590">
                <a:defRPr/>
              </a:pPr>
              <a:r>
                <a:rPr lang="zh-CN" altLang="en-US" sz="1785" kern="0" dirty="0">
                  <a:solidFill>
                    <a:srgbClr val="5A5959"/>
                  </a:solidFill>
                  <a:latin typeface="Calibri" panose="020F0502020204030204"/>
                </a:rPr>
                <a:t>单击此处添加文本</a:t>
              </a:r>
              <a:endParaRPr lang="en-US" sz="1785" kern="0" dirty="0">
                <a:solidFill>
                  <a:srgbClr val="5A5959"/>
                </a:solidFill>
                <a:latin typeface="Calibri" panose="020F0502020204030204"/>
              </a:endParaRPr>
            </a:p>
          </p:txBody>
        </p:sp>
      </p:grpSp>
      <p:grpSp>
        <p:nvGrpSpPr>
          <p:cNvPr id="56" name="组合 55"/>
          <p:cNvGrpSpPr/>
          <p:nvPr/>
        </p:nvGrpSpPr>
        <p:grpSpPr bwMode="auto">
          <a:xfrm>
            <a:off x="5085641" y="1230910"/>
            <a:ext cx="1790277" cy="1767880"/>
            <a:chOff x="6012485" y="1170407"/>
            <a:chExt cx="1487948" cy="1487615"/>
          </a:xfrm>
        </p:grpSpPr>
        <p:sp>
          <p:nvSpPr>
            <p:cNvPr id="57" name="Freeform 6"/>
            <p:cNvSpPr/>
            <p:nvPr/>
          </p:nvSpPr>
          <p:spPr bwMode="auto">
            <a:xfrm>
              <a:off x="6012485" y="1170407"/>
              <a:ext cx="1487948" cy="1487615"/>
            </a:xfrm>
            <a:custGeom>
              <a:avLst/>
              <a:gdLst>
                <a:gd name="T0" fmla="*/ 441 w 637"/>
                <a:gd name="T1" fmla="*/ 550 h 638"/>
                <a:gd name="T2" fmla="*/ 420 w 637"/>
                <a:gd name="T3" fmla="*/ 560 h 638"/>
                <a:gd name="T4" fmla="*/ 397 w 637"/>
                <a:gd name="T5" fmla="*/ 568 h 638"/>
                <a:gd name="T6" fmla="*/ 362 w 637"/>
                <a:gd name="T7" fmla="*/ 636 h 638"/>
                <a:gd name="T8" fmla="*/ 312 w 637"/>
                <a:gd name="T9" fmla="*/ 579 h 638"/>
                <a:gd name="T10" fmla="*/ 288 w 637"/>
                <a:gd name="T11" fmla="*/ 577 h 638"/>
                <a:gd name="T12" fmla="*/ 264 w 637"/>
                <a:gd name="T13" fmla="*/ 573 h 638"/>
                <a:gd name="T14" fmla="*/ 209 w 637"/>
                <a:gd name="T15" fmla="*/ 619 h 638"/>
                <a:gd name="T16" fmla="*/ 181 w 637"/>
                <a:gd name="T17" fmla="*/ 608 h 638"/>
                <a:gd name="T18" fmla="*/ 174 w 637"/>
                <a:gd name="T19" fmla="*/ 533 h 638"/>
                <a:gd name="T20" fmla="*/ 155 w 637"/>
                <a:gd name="T21" fmla="*/ 519 h 638"/>
                <a:gd name="T22" fmla="*/ 79 w 637"/>
                <a:gd name="T23" fmla="*/ 531 h 638"/>
                <a:gd name="T24" fmla="*/ 56 w 637"/>
                <a:gd name="T25" fmla="*/ 502 h 638"/>
                <a:gd name="T26" fmla="*/ 89 w 637"/>
                <a:gd name="T27" fmla="*/ 432 h 638"/>
                <a:gd name="T28" fmla="*/ 78 w 637"/>
                <a:gd name="T29" fmla="*/ 410 h 638"/>
                <a:gd name="T30" fmla="*/ 6 w 637"/>
                <a:gd name="T31" fmla="*/ 383 h 638"/>
                <a:gd name="T32" fmla="*/ 0 w 637"/>
                <a:gd name="T33" fmla="*/ 346 h 638"/>
                <a:gd name="T34" fmla="*/ 64 w 637"/>
                <a:gd name="T35" fmla="*/ 301 h 638"/>
                <a:gd name="T36" fmla="*/ 67 w 637"/>
                <a:gd name="T37" fmla="*/ 276 h 638"/>
                <a:gd name="T38" fmla="*/ 17 w 637"/>
                <a:gd name="T39" fmla="*/ 215 h 638"/>
                <a:gd name="T40" fmla="*/ 30 w 637"/>
                <a:gd name="T41" fmla="*/ 182 h 638"/>
                <a:gd name="T42" fmla="*/ 109 w 637"/>
                <a:gd name="T43" fmla="*/ 175 h 638"/>
                <a:gd name="T44" fmla="*/ 124 w 637"/>
                <a:gd name="T45" fmla="*/ 155 h 638"/>
                <a:gd name="T46" fmla="*/ 111 w 637"/>
                <a:gd name="T47" fmla="*/ 76 h 638"/>
                <a:gd name="T48" fmla="*/ 138 w 637"/>
                <a:gd name="T49" fmla="*/ 55 h 638"/>
                <a:gd name="T50" fmla="*/ 211 w 637"/>
                <a:gd name="T51" fmla="*/ 88 h 638"/>
                <a:gd name="T52" fmla="*/ 234 w 637"/>
                <a:gd name="T53" fmla="*/ 79 h 638"/>
                <a:gd name="T54" fmla="*/ 261 w 637"/>
                <a:gd name="T55" fmla="*/ 4 h 638"/>
                <a:gd name="T56" fmla="*/ 279 w 637"/>
                <a:gd name="T57" fmla="*/ 1 h 638"/>
                <a:gd name="T58" fmla="*/ 330 w 637"/>
                <a:gd name="T59" fmla="*/ 64 h 638"/>
                <a:gd name="T60" fmla="*/ 355 w 637"/>
                <a:gd name="T61" fmla="*/ 66 h 638"/>
                <a:gd name="T62" fmla="*/ 379 w 637"/>
                <a:gd name="T63" fmla="*/ 70 h 638"/>
                <a:gd name="T64" fmla="*/ 436 w 637"/>
                <a:gd name="T65" fmla="*/ 21 h 638"/>
                <a:gd name="T66" fmla="*/ 461 w 637"/>
                <a:gd name="T67" fmla="*/ 32 h 638"/>
                <a:gd name="T68" fmla="*/ 468 w 637"/>
                <a:gd name="T69" fmla="*/ 110 h 638"/>
                <a:gd name="T70" fmla="*/ 488 w 637"/>
                <a:gd name="T71" fmla="*/ 125 h 638"/>
                <a:gd name="T72" fmla="*/ 562 w 637"/>
                <a:gd name="T73" fmla="*/ 112 h 638"/>
                <a:gd name="T74" fmla="*/ 579 w 637"/>
                <a:gd name="T75" fmla="*/ 136 h 638"/>
                <a:gd name="T76" fmla="*/ 548 w 637"/>
                <a:gd name="T77" fmla="*/ 201 h 638"/>
                <a:gd name="T78" fmla="*/ 554 w 637"/>
                <a:gd name="T79" fmla="*/ 213 h 638"/>
                <a:gd name="T80" fmla="*/ 563 w 637"/>
                <a:gd name="T81" fmla="*/ 235 h 638"/>
                <a:gd name="T82" fmla="*/ 632 w 637"/>
                <a:gd name="T83" fmla="*/ 261 h 638"/>
                <a:gd name="T84" fmla="*/ 637 w 637"/>
                <a:gd name="T85" fmla="*/ 301 h 638"/>
                <a:gd name="T86" fmla="*/ 577 w 637"/>
                <a:gd name="T87" fmla="*/ 344 h 638"/>
                <a:gd name="T88" fmla="*/ 574 w 637"/>
                <a:gd name="T89" fmla="*/ 367 h 638"/>
                <a:gd name="T90" fmla="*/ 620 w 637"/>
                <a:gd name="T91" fmla="*/ 424 h 638"/>
                <a:gd name="T92" fmla="*/ 604 w 637"/>
                <a:gd name="T93" fmla="*/ 462 h 638"/>
                <a:gd name="T94" fmla="*/ 532 w 637"/>
                <a:gd name="T95" fmla="*/ 469 h 638"/>
                <a:gd name="T96" fmla="*/ 518 w 637"/>
                <a:gd name="T97" fmla="*/ 488 h 638"/>
                <a:gd name="T98" fmla="*/ 529 w 637"/>
                <a:gd name="T99" fmla="*/ 559 h 638"/>
                <a:gd name="T100" fmla="*/ 505 w 637"/>
                <a:gd name="T101" fmla="*/ 579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chemeClr val="accent3"/>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0590">
                <a:lnSpc>
                  <a:spcPct val="120000"/>
                </a:lnSpc>
                <a:spcBef>
                  <a:spcPts val="595"/>
                </a:spcBef>
                <a:spcAft>
                  <a:spcPts val="595"/>
                </a:spcAft>
                <a:defRPr/>
              </a:pPr>
              <a:endParaRPr lang="en-US" sz="2820" kern="0" dirty="0">
                <a:solidFill>
                  <a:srgbClr val="5A5959"/>
                </a:solidFill>
                <a:latin typeface="Impact" panose="020B0806030902050204" pitchFamily="34" charset="0"/>
              </a:endParaRPr>
            </a:p>
          </p:txBody>
        </p:sp>
        <p:sp>
          <p:nvSpPr>
            <p:cNvPr id="58" name="Oval 7"/>
            <p:cNvSpPr>
              <a:spLocks noChangeArrowheads="1"/>
            </p:cNvSpPr>
            <p:nvPr/>
          </p:nvSpPr>
          <p:spPr bwMode="auto">
            <a:xfrm>
              <a:off x="6307841" y="1468181"/>
              <a:ext cx="897237" cy="892066"/>
            </a:xfrm>
            <a:prstGeom prst="ellipse">
              <a:avLst/>
            </a:prstGeom>
            <a:solidFill>
              <a:schemeClr val="bg1">
                <a:lumMod val="95000"/>
              </a:scheme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225" kern="0" dirty="0">
                  <a:solidFill>
                    <a:srgbClr val="5A5959"/>
                  </a:solidFill>
                  <a:latin typeface="Calibri" panose="020F0502020204030204"/>
                </a:rPr>
                <a:t>单击此处添加文本</a:t>
              </a:r>
              <a:endParaRPr lang="en-US" altLang="zh-CN" sz="1225" kern="0" dirty="0">
                <a:solidFill>
                  <a:srgbClr val="5A5959"/>
                </a:solidFill>
                <a:latin typeface="Calibri" panose="020F0502020204030204"/>
              </a:endParaRPr>
            </a:p>
          </p:txBody>
        </p:sp>
      </p:grpSp>
      <p:grpSp>
        <p:nvGrpSpPr>
          <p:cNvPr id="59" name="组合 58"/>
          <p:cNvGrpSpPr/>
          <p:nvPr/>
        </p:nvGrpSpPr>
        <p:grpSpPr bwMode="auto">
          <a:xfrm>
            <a:off x="840640" y="1495195"/>
            <a:ext cx="2075467" cy="2054563"/>
            <a:chOff x="2057536" y="1194444"/>
            <a:chExt cx="2075647" cy="2080525"/>
          </a:xfrm>
        </p:grpSpPr>
        <p:sp>
          <p:nvSpPr>
            <p:cNvPr id="60" name="Freeform 8"/>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chemeClr val="bg2"/>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0590">
                <a:lnSpc>
                  <a:spcPct val="120000"/>
                </a:lnSpc>
                <a:spcBef>
                  <a:spcPts val="595"/>
                </a:spcBef>
                <a:spcAft>
                  <a:spcPts val="595"/>
                </a:spcAft>
                <a:defRPr/>
              </a:pPr>
              <a:endParaRPr lang="en-US" sz="2820" kern="0" dirty="0">
                <a:solidFill>
                  <a:srgbClr val="5A5959"/>
                </a:solidFill>
                <a:latin typeface="Impact" panose="020B0806030902050204" pitchFamily="34" charset="0"/>
              </a:endParaRPr>
            </a:p>
          </p:txBody>
        </p:sp>
        <p:sp>
          <p:nvSpPr>
            <p:cNvPr id="61" name="Oval 9"/>
            <p:cNvSpPr>
              <a:spLocks noChangeArrowheads="1"/>
            </p:cNvSpPr>
            <p:nvPr/>
          </p:nvSpPr>
          <p:spPr bwMode="auto">
            <a:xfrm>
              <a:off x="2405468" y="1543719"/>
              <a:ext cx="1378290" cy="1378953"/>
            </a:xfrm>
            <a:prstGeom prst="ellipse">
              <a:avLst/>
            </a:prstGeom>
            <a:solidFill>
              <a:schemeClr val="bg1">
                <a:lumMod val="95000"/>
              </a:scheme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0590">
                <a:defRPr/>
              </a:pPr>
              <a:r>
                <a:rPr lang="zh-CN" altLang="en-US" sz="1410" kern="0" dirty="0">
                  <a:solidFill>
                    <a:srgbClr val="5A5959"/>
                  </a:solidFill>
                  <a:latin typeface="Calibri" panose="020F0502020204030204"/>
                </a:rPr>
                <a:t>单击此处添加文本</a:t>
              </a:r>
              <a:endParaRPr lang="en-US" sz="1410" kern="0" dirty="0">
                <a:solidFill>
                  <a:srgbClr val="5A5959"/>
                </a:solidFill>
                <a:latin typeface="Calibri" panose="020F0502020204030204"/>
              </a:endParaRPr>
            </a:p>
          </p:txBody>
        </p:sp>
      </p:grpSp>
      <p:sp>
        <p:nvSpPr>
          <p:cNvPr id="62" name="Freeform 10"/>
          <p:cNvSpPr/>
          <p:nvPr/>
        </p:nvSpPr>
        <p:spPr bwMode="auto">
          <a:xfrm>
            <a:off x="1443869" y="4299315"/>
            <a:ext cx="4924381" cy="334464"/>
          </a:xfrm>
          <a:custGeom>
            <a:avLst/>
            <a:gdLst>
              <a:gd name="T0" fmla="*/ 0 w 3686"/>
              <a:gd name="T1" fmla="*/ 85 h 254"/>
              <a:gd name="T2" fmla="*/ 129 w 3686"/>
              <a:gd name="T3" fmla="*/ 85 h 254"/>
              <a:gd name="T4" fmla="*/ 185 w 3686"/>
              <a:gd name="T5" fmla="*/ 0 h 254"/>
              <a:gd name="T6" fmla="*/ 279 w 3686"/>
              <a:gd name="T7" fmla="*/ 0 h 254"/>
              <a:gd name="T8" fmla="*/ 336 w 3686"/>
              <a:gd name="T9" fmla="*/ 85 h 254"/>
              <a:gd name="T10" fmla="*/ 421 w 3686"/>
              <a:gd name="T11" fmla="*/ 85 h 254"/>
              <a:gd name="T12" fmla="*/ 477 w 3686"/>
              <a:gd name="T13" fmla="*/ 0 h 254"/>
              <a:gd name="T14" fmla="*/ 571 w 3686"/>
              <a:gd name="T15" fmla="*/ 0 h 254"/>
              <a:gd name="T16" fmla="*/ 629 w 3686"/>
              <a:gd name="T17" fmla="*/ 85 h 254"/>
              <a:gd name="T18" fmla="*/ 709 w 3686"/>
              <a:gd name="T19" fmla="*/ 85 h 254"/>
              <a:gd name="T20" fmla="*/ 764 w 3686"/>
              <a:gd name="T21" fmla="*/ 0 h 254"/>
              <a:gd name="T22" fmla="*/ 862 w 3686"/>
              <a:gd name="T23" fmla="*/ 0 h 254"/>
              <a:gd name="T24" fmla="*/ 916 w 3686"/>
              <a:gd name="T25" fmla="*/ 85 h 254"/>
              <a:gd name="T26" fmla="*/ 1001 w 3686"/>
              <a:gd name="T27" fmla="*/ 85 h 254"/>
              <a:gd name="T28" fmla="*/ 1058 w 3686"/>
              <a:gd name="T29" fmla="*/ 0 h 254"/>
              <a:gd name="T30" fmla="*/ 1154 w 3686"/>
              <a:gd name="T31" fmla="*/ 0 h 254"/>
              <a:gd name="T32" fmla="*/ 1208 w 3686"/>
              <a:gd name="T33" fmla="*/ 85 h 254"/>
              <a:gd name="T34" fmla="*/ 1299 w 3686"/>
              <a:gd name="T35" fmla="*/ 85 h 254"/>
              <a:gd name="T36" fmla="*/ 1353 w 3686"/>
              <a:gd name="T37" fmla="*/ 0 h 254"/>
              <a:gd name="T38" fmla="*/ 1449 w 3686"/>
              <a:gd name="T39" fmla="*/ 0 h 254"/>
              <a:gd name="T40" fmla="*/ 1507 w 3686"/>
              <a:gd name="T41" fmla="*/ 85 h 254"/>
              <a:gd name="T42" fmla="*/ 1591 w 3686"/>
              <a:gd name="T43" fmla="*/ 85 h 254"/>
              <a:gd name="T44" fmla="*/ 1645 w 3686"/>
              <a:gd name="T45" fmla="*/ 0 h 254"/>
              <a:gd name="T46" fmla="*/ 1743 w 3686"/>
              <a:gd name="T47" fmla="*/ 0 h 254"/>
              <a:gd name="T48" fmla="*/ 1799 w 3686"/>
              <a:gd name="T49" fmla="*/ 85 h 254"/>
              <a:gd name="T50" fmla="*/ 1890 w 3686"/>
              <a:gd name="T51" fmla="*/ 85 h 254"/>
              <a:gd name="T52" fmla="*/ 1946 w 3686"/>
              <a:gd name="T53" fmla="*/ 0 h 254"/>
              <a:gd name="T54" fmla="*/ 2044 w 3686"/>
              <a:gd name="T55" fmla="*/ 0 h 254"/>
              <a:gd name="T56" fmla="*/ 2099 w 3686"/>
              <a:gd name="T57" fmla="*/ 85 h 254"/>
              <a:gd name="T58" fmla="*/ 2184 w 3686"/>
              <a:gd name="T59" fmla="*/ 85 h 254"/>
              <a:gd name="T60" fmla="*/ 2240 w 3686"/>
              <a:gd name="T61" fmla="*/ 0 h 254"/>
              <a:gd name="T62" fmla="*/ 2336 w 3686"/>
              <a:gd name="T63" fmla="*/ 0 h 254"/>
              <a:gd name="T64" fmla="*/ 2391 w 3686"/>
              <a:gd name="T65" fmla="*/ 85 h 254"/>
              <a:gd name="T66" fmla="*/ 2472 w 3686"/>
              <a:gd name="T67" fmla="*/ 85 h 254"/>
              <a:gd name="T68" fmla="*/ 2529 w 3686"/>
              <a:gd name="T69" fmla="*/ 0 h 254"/>
              <a:gd name="T70" fmla="*/ 2623 w 3686"/>
              <a:gd name="T71" fmla="*/ 0 h 254"/>
              <a:gd name="T72" fmla="*/ 2681 w 3686"/>
              <a:gd name="T73" fmla="*/ 85 h 254"/>
              <a:gd name="T74" fmla="*/ 2765 w 3686"/>
              <a:gd name="T75" fmla="*/ 85 h 254"/>
              <a:gd name="T76" fmla="*/ 2821 w 3686"/>
              <a:gd name="T77" fmla="*/ 0 h 254"/>
              <a:gd name="T78" fmla="*/ 2917 w 3686"/>
              <a:gd name="T79" fmla="*/ 0 h 254"/>
              <a:gd name="T80" fmla="*/ 2973 w 3686"/>
              <a:gd name="T81" fmla="*/ 85 h 254"/>
              <a:gd name="T82" fmla="*/ 3062 w 3686"/>
              <a:gd name="T83" fmla="*/ 85 h 254"/>
              <a:gd name="T84" fmla="*/ 3118 w 3686"/>
              <a:gd name="T85" fmla="*/ 0 h 254"/>
              <a:gd name="T86" fmla="*/ 3214 w 3686"/>
              <a:gd name="T87" fmla="*/ 0 h 254"/>
              <a:gd name="T88" fmla="*/ 3269 w 3686"/>
              <a:gd name="T89" fmla="*/ 85 h 254"/>
              <a:gd name="T90" fmla="*/ 3356 w 3686"/>
              <a:gd name="T91" fmla="*/ 85 h 254"/>
              <a:gd name="T92" fmla="*/ 3410 w 3686"/>
              <a:gd name="T93" fmla="*/ 0 h 254"/>
              <a:gd name="T94" fmla="*/ 3506 w 3686"/>
              <a:gd name="T95" fmla="*/ 0 h 254"/>
              <a:gd name="T96" fmla="*/ 3561 w 3686"/>
              <a:gd name="T97" fmla="*/ 85 h 254"/>
              <a:gd name="T98" fmla="*/ 3686 w 3686"/>
              <a:gd name="T99" fmla="*/ 85 h 254"/>
              <a:gd name="T100" fmla="*/ 3686 w 3686"/>
              <a:gd name="T101" fmla="*/ 254 h 254"/>
              <a:gd name="T102" fmla="*/ 0 w 3686"/>
              <a:gd name="T103" fmla="*/ 254 h 254"/>
              <a:gd name="T104" fmla="*/ 0 w 3686"/>
              <a:gd name="T105" fmla="*/ 8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86" h="254">
                <a:moveTo>
                  <a:pt x="0" y="85"/>
                </a:moveTo>
                <a:lnTo>
                  <a:pt x="129" y="85"/>
                </a:lnTo>
                <a:lnTo>
                  <a:pt x="185" y="0"/>
                </a:lnTo>
                <a:lnTo>
                  <a:pt x="279" y="0"/>
                </a:lnTo>
                <a:lnTo>
                  <a:pt x="336" y="85"/>
                </a:lnTo>
                <a:lnTo>
                  <a:pt x="421" y="85"/>
                </a:lnTo>
                <a:lnTo>
                  <a:pt x="477" y="0"/>
                </a:lnTo>
                <a:lnTo>
                  <a:pt x="571" y="0"/>
                </a:lnTo>
                <a:lnTo>
                  <a:pt x="629" y="85"/>
                </a:lnTo>
                <a:lnTo>
                  <a:pt x="709" y="85"/>
                </a:lnTo>
                <a:lnTo>
                  <a:pt x="764" y="0"/>
                </a:lnTo>
                <a:lnTo>
                  <a:pt x="862" y="0"/>
                </a:lnTo>
                <a:lnTo>
                  <a:pt x="916" y="85"/>
                </a:lnTo>
                <a:lnTo>
                  <a:pt x="1001" y="85"/>
                </a:lnTo>
                <a:lnTo>
                  <a:pt x="1058" y="0"/>
                </a:lnTo>
                <a:lnTo>
                  <a:pt x="1154" y="0"/>
                </a:lnTo>
                <a:lnTo>
                  <a:pt x="1208" y="85"/>
                </a:lnTo>
                <a:lnTo>
                  <a:pt x="1299" y="85"/>
                </a:lnTo>
                <a:lnTo>
                  <a:pt x="1353" y="0"/>
                </a:lnTo>
                <a:lnTo>
                  <a:pt x="1449" y="0"/>
                </a:lnTo>
                <a:lnTo>
                  <a:pt x="1507" y="85"/>
                </a:lnTo>
                <a:lnTo>
                  <a:pt x="1591" y="85"/>
                </a:lnTo>
                <a:lnTo>
                  <a:pt x="1645" y="0"/>
                </a:lnTo>
                <a:lnTo>
                  <a:pt x="1743" y="0"/>
                </a:lnTo>
                <a:lnTo>
                  <a:pt x="1799" y="85"/>
                </a:lnTo>
                <a:lnTo>
                  <a:pt x="1890" y="85"/>
                </a:lnTo>
                <a:lnTo>
                  <a:pt x="1946" y="0"/>
                </a:lnTo>
                <a:lnTo>
                  <a:pt x="2044" y="0"/>
                </a:lnTo>
                <a:lnTo>
                  <a:pt x="2099" y="85"/>
                </a:lnTo>
                <a:lnTo>
                  <a:pt x="2184" y="85"/>
                </a:lnTo>
                <a:lnTo>
                  <a:pt x="2240" y="0"/>
                </a:lnTo>
                <a:lnTo>
                  <a:pt x="2336" y="0"/>
                </a:lnTo>
                <a:lnTo>
                  <a:pt x="2391" y="85"/>
                </a:lnTo>
                <a:lnTo>
                  <a:pt x="2472" y="85"/>
                </a:lnTo>
                <a:lnTo>
                  <a:pt x="2529" y="0"/>
                </a:lnTo>
                <a:lnTo>
                  <a:pt x="2623" y="0"/>
                </a:lnTo>
                <a:lnTo>
                  <a:pt x="2681" y="85"/>
                </a:lnTo>
                <a:lnTo>
                  <a:pt x="2765" y="85"/>
                </a:lnTo>
                <a:lnTo>
                  <a:pt x="2821" y="0"/>
                </a:lnTo>
                <a:lnTo>
                  <a:pt x="2917" y="0"/>
                </a:lnTo>
                <a:lnTo>
                  <a:pt x="2973" y="85"/>
                </a:lnTo>
                <a:lnTo>
                  <a:pt x="3062" y="85"/>
                </a:lnTo>
                <a:lnTo>
                  <a:pt x="3118" y="0"/>
                </a:lnTo>
                <a:lnTo>
                  <a:pt x="3214" y="0"/>
                </a:lnTo>
                <a:lnTo>
                  <a:pt x="3269" y="85"/>
                </a:lnTo>
                <a:lnTo>
                  <a:pt x="3356" y="85"/>
                </a:lnTo>
                <a:lnTo>
                  <a:pt x="3410" y="0"/>
                </a:lnTo>
                <a:lnTo>
                  <a:pt x="3506" y="0"/>
                </a:lnTo>
                <a:lnTo>
                  <a:pt x="3561" y="85"/>
                </a:lnTo>
                <a:lnTo>
                  <a:pt x="3686" y="85"/>
                </a:lnTo>
                <a:lnTo>
                  <a:pt x="3686" y="254"/>
                </a:lnTo>
                <a:lnTo>
                  <a:pt x="0" y="254"/>
                </a:lnTo>
                <a:lnTo>
                  <a:pt x="0" y="85"/>
                </a:lnTo>
                <a:close/>
              </a:path>
            </a:pathLst>
          </a:custGeom>
          <a:solidFill>
            <a:srgbClr val="A9A9A9"/>
          </a:solidFill>
          <a:ln w="9525" cap="rnd">
            <a:solidFill>
              <a:srgbClr val="E6E6E6"/>
            </a:solidFill>
            <a:prstDash val="solid"/>
            <a:round/>
          </a:ln>
        </p:spPr>
        <p:txBody>
          <a:bodyPr vert="eaVert" lIns="91028" tIns="45514" rIns="91028" bIns="45514"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0590">
              <a:defRPr/>
            </a:pPr>
            <a:endParaRPr lang="en-US" sz="1410" kern="0" dirty="0">
              <a:solidFill>
                <a:sysClr val="window" lastClr="FFFFFF"/>
              </a:solidFill>
              <a:latin typeface="微软雅黑" panose="020B0503020204020204" charset="-122"/>
            </a:endParaRPr>
          </a:p>
        </p:txBody>
      </p:sp>
      <p:sp>
        <p:nvSpPr>
          <p:cNvPr id="63" name="TextBox 53"/>
          <p:cNvSpPr txBox="1">
            <a:spLocks noChangeArrowheads="1"/>
          </p:cNvSpPr>
          <p:nvPr/>
        </p:nvSpPr>
        <p:spPr bwMode="auto">
          <a:xfrm>
            <a:off x="898872" y="1129376"/>
            <a:ext cx="1729058" cy="309028"/>
          </a:xfrm>
          <a:prstGeom prst="rect">
            <a:avLst/>
          </a:prstGeom>
          <a:noFill/>
          <a:ln w="9525">
            <a:noFill/>
            <a:miter lim="800000"/>
          </a:ln>
        </p:spPr>
        <p:txBody>
          <a:bodyPr lIns="91028" tIns="45514" rIns="91028" bIns="45514">
            <a:spAutoFit/>
          </a:bodyPr>
          <a:lstStyle/>
          <a:p>
            <a:pPr algn="ctr"/>
            <a:r>
              <a:rPr lang="zh-CN" altLang="en-US" sz="1410" b="1">
                <a:solidFill>
                  <a:srgbClr val="5A5959"/>
                </a:solidFill>
                <a:latin typeface="微软雅黑" panose="020B0503020204020204" charset="-122"/>
              </a:rPr>
              <a:t>单击添加标题</a:t>
            </a:r>
            <a:endParaRPr lang="zh-CN" altLang="en-US" sz="1975">
              <a:solidFill>
                <a:srgbClr val="5A5959"/>
              </a:solidFill>
            </a:endParaRPr>
          </a:p>
        </p:txBody>
      </p:sp>
      <p:sp>
        <p:nvSpPr>
          <p:cNvPr id="64" name="TextBox 53"/>
          <p:cNvSpPr txBox="1">
            <a:spLocks noChangeArrowheads="1"/>
          </p:cNvSpPr>
          <p:nvPr/>
        </p:nvSpPr>
        <p:spPr bwMode="auto">
          <a:xfrm>
            <a:off x="3131119" y="1362306"/>
            <a:ext cx="1729058" cy="309028"/>
          </a:xfrm>
          <a:prstGeom prst="rect">
            <a:avLst/>
          </a:prstGeom>
          <a:noFill/>
          <a:ln w="9525">
            <a:noFill/>
            <a:miter lim="800000"/>
          </a:ln>
        </p:spPr>
        <p:txBody>
          <a:bodyPr lIns="91028" tIns="45514" rIns="91028" bIns="45514">
            <a:spAutoFit/>
          </a:bodyPr>
          <a:lstStyle/>
          <a:p>
            <a:pPr algn="ctr"/>
            <a:r>
              <a:rPr lang="zh-CN" altLang="en-US" sz="1410" b="1">
                <a:solidFill>
                  <a:srgbClr val="5A5959"/>
                </a:solidFill>
                <a:latin typeface="微软雅黑" panose="020B0503020204020204" charset="-122"/>
              </a:rPr>
              <a:t>单击添加标题</a:t>
            </a:r>
            <a:endParaRPr lang="zh-CN" altLang="en-US" sz="1975">
              <a:solidFill>
                <a:srgbClr val="5A5959"/>
              </a:solidFill>
            </a:endParaRPr>
          </a:p>
        </p:txBody>
      </p:sp>
      <p:sp>
        <p:nvSpPr>
          <p:cNvPr id="65" name="TextBox 53"/>
          <p:cNvSpPr txBox="1">
            <a:spLocks noChangeArrowheads="1"/>
          </p:cNvSpPr>
          <p:nvPr/>
        </p:nvSpPr>
        <p:spPr bwMode="auto">
          <a:xfrm>
            <a:off x="6660906" y="1698262"/>
            <a:ext cx="1511059" cy="309028"/>
          </a:xfrm>
          <a:prstGeom prst="rect">
            <a:avLst/>
          </a:prstGeom>
          <a:noFill/>
          <a:ln w="9525">
            <a:noFill/>
            <a:miter lim="800000"/>
          </a:ln>
        </p:spPr>
        <p:txBody>
          <a:bodyPr lIns="91028" tIns="45514" rIns="91028" bIns="45514">
            <a:spAutoFit/>
          </a:bodyPr>
          <a:lstStyle/>
          <a:p>
            <a:pPr algn="ctr"/>
            <a:r>
              <a:rPr lang="zh-CN" altLang="en-US" sz="1410" b="1">
                <a:solidFill>
                  <a:srgbClr val="5A5959"/>
                </a:solidFill>
                <a:latin typeface="微软雅黑" panose="020B0503020204020204" charset="-122"/>
              </a:rPr>
              <a:t>单击添加标题</a:t>
            </a:r>
            <a:endParaRPr lang="zh-CN" altLang="en-US" sz="1975">
              <a:solidFill>
                <a:srgbClr val="5A5959"/>
              </a:solidFill>
            </a:endParaRPr>
          </a:p>
        </p:txBody>
      </p:sp>
      <p:grpSp>
        <p:nvGrpSpPr>
          <p:cNvPr id="66" name="组合 65"/>
          <p:cNvGrpSpPr/>
          <p:nvPr/>
        </p:nvGrpSpPr>
        <p:grpSpPr bwMode="auto">
          <a:xfrm>
            <a:off x="6587742" y="2141726"/>
            <a:ext cx="1657387" cy="1639470"/>
            <a:chOff x="2057536" y="1194444"/>
            <a:chExt cx="2075647" cy="2080525"/>
          </a:xfrm>
        </p:grpSpPr>
        <p:sp>
          <p:nvSpPr>
            <p:cNvPr id="67" name="Freeform 8"/>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chemeClr val="accent4"/>
            </a:solidFill>
            <a:ln w="3175" cap="flat" cmpd="sng" algn="ctr">
              <a:no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0590">
                <a:lnSpc>
                  <a:spcPct val="120000"/>
                </a:lnSpc>
                <a:spcBef>
                  <a:spcPts val="595"/>
                </a:spcBef>
                <a:spcAft>
                  <a:spcPts val="595"/>
                </a:spcAft>
                <a:defRPr/>
              </a:pPr>
              <a:endParaRPr lang="en-US" sz="2820" kern="0" dirty="0">
                <a:solidFill>
                  <a:srgbClr val="5A5959"/>
                </a:solidFill>
                <a:latin typeface="Impact" panose="020B0806030902050204" pitchFamily="34" charset="0"/>
              </a:endParaRPr>
            </a:p>
          </p:txBody>
        </p:sp>
        <p:sp>
          <p:nvSpPr>
            <p:cNvPr id="68" name="Oval 9"/>
            <p:cNvSpPr>
              <a:spLocks noChangeArrowheads="1"/>
            </p:cNvSpPr>
            <p:nvPr/>
          </p:nvSpPr>
          <p:spPr bwMode="auto">
            <a:xfrm>
              <a:off x="2405347" y="1544987"/>
              <a:ext cx="1378155" cy="1377543"/>
            </a:xfrm>
            <a:prstGeom prst="ellipse">
              <a:avLst/>
            </a:prstGeom>
            <a:solidFill>
              <a:schemeClr val="bg1">
                <a:lumMod val="95000"/>
              </a:scheme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0590">
                <a:defRPr/>
              </a:pPr>
              <a:r>
                <a:rPr lang="zh-CN" altLang="en-US" sz="1410" kern="0" dirty="0">
                  <a:solidFill>
                    <a:srgbClr val="5A5959"/>
                  </a:solidFill>
                  <a:latin typeface="Calibri" panose="020F0502020204030204"/>
                </a:rPr>
                <a:t>单击此处添加文本</a:t>
              </a:r>
              <a:endParaRPr lang="en-US" sz="1410" kern="0" dirty="0">
                <a:solidFill>
                  <a:srgbClr val="5A5959"/>
                </a:solidFill>
                <a:latin typeface="Calibri" panose="020F0502020204030204"/>
              </a:endParaRPr>
            </a:p>
          </p:txBody>
        </p:sp>
      </p:grpSp>
      <p:sp>
        <p:nvSpPr>
          <p:cNvPr id="69" name="TextBox 53"/>
          <p:cNvSpPr txBox="1">
            <a:spLocks noChangeArrowheads="1"/>
          </p:cNvSpPr>
          <p:nvPr/>
        </p:nvSpPr>
        <p:spPr bwMode="auto">
          <a:xfrm>
            <a:off x="5085641" y="865089"/>
            <a:ext cx="1729058" cy="309028"/>
          </a:xfrm>
          <a:prstGeom prst="rect">
            <a:avLst/>
          </a:prstGeom>
          <a:noFill/>
          <a:ln w="9525">
            <a:noFill/>
            <a:miter lim="800000"/>
          </a:ln>
        </p:spPr>
        <p:txBody>
          <a:bodyPr lIns="91028" tIns="45514" rIns="91028" bIns="45514">
            <a:spAutoFit/>
          </a:bodyPr>
          <a:lstStyle/>
          <a:p>
            <a:pPr algn="ctr"/>
            <a:r>
              <a:rPr lang="zh-CN" altLang="en-US" sz="1410" b="1">
                <a:solidFill>
                  <a:srgbClr val="5A5959"/>
                </a:solidFill>
                <a:latin typeface="微软雅黑" panose="020B0503020204020204" charset="-122"/>
              </a:rPr>
              <a:t>单击添加标题</a:t>
            </a:r>
            <a:endParaRPr lang="zh-CN" altLang="en-US" sz="1975">
              <a:solidFill>
                <a:srgbClr val="5A5959"/>
              </a:solidFill>
            </a:endParaRPr>
          </a:p>
        </p:txBody>
      </p:sp>
      <p:sp>
        <p:nvSpPr>
          <p:cNvPr id="2" name="标题 1"/>
          <p:cNvSpPr>
            <a:spLocks noGrp="1"/>
          </p:cNvSpPr>
          <p:nvPr>
            <p:ph type="title"/>
          </p:nvPr>
        </p:nvSpPr>
        <p:spPr/>
        <p:txBody>
          <a:bodyPr/>
          <a:lstStyle/>
          <a:p>
            <a:endParaRPr lang="zh-CN" altLang="en-US"/>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nodeType="withEffect">
                                  <p:stCondLst>
                                    <p:cond delay="40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500"/>
                                        <p:tgtEl>
                                          <p:spTgt spid="59"/>
                                        </p:tgtEl>
                                      </p:cBhvr>
                                    </p:animEffect>
                                  </p:childTnLst>
                                </p:cTn>
                              </p:par>
                              <p:par>
                                <p:cTn id="11" presetID="10" presetClass="entr" presetSubtype="0" fill="hold" nodeType="withEffect">
                                  <p:stCondLst>
                                    <p:cond delay="60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500"/>
                                        <p:tgtEl>
                                          <p:spTgt spid="56"/>
                                        </p:tgtEl>
                                      </p:cBhvr>
                                    </p:animEffect>
                                  </p:childTnLst>
                                </p:cTn>
                              </p:par>
                              <p:par>
                                <p:cTn id="14" presetID="10" presetClass="entr" presetSubtype="0" fill="hold" nodeType="withEffect">
                                  <p:stCondLst>
                                    <p:cond delay="100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500"/>
                                        <p:tgtEl>
                                          <p:spTgt spid="66"/>
                                        </p:tgtEl>
                                      </p:cBhvr>
                                    </p:animEffect>
                                  </p:childTnLst>
                                </p:cTn>
                              </p:par>
                            </p:childTnLst>
                          </p:cTn>
                        </p:par>
                        <p:par>
                          <p:cTn id="17" fill="hold">
                            <p:stCondLst>
                              <p:cond delay="500"/>
                            </p:stCondLst>
                            <p:childTnLst>
                              <p:par>
                                <p:cTn id="18" presetID="12" presetClass="entr" presetSubtype="8" fill="hold" nodeType="afterEffect">
                                  <p:stCondLst>
                                    <p:cond delay="0"/>
                                  </p:stCondLst>
                                  <p:childTnLst>
                                    <p:set>
                                      <p:cBhvr>
                                        <p:cTn id="19" dur="1" fill="hold">
                                          <p:stCondLst>
                                            <p:cond delay="0"/>
                                          </p:stCondLst>
                                        </p:cTn>
                                        <p:tgtEl>
                                          <p:spTgt spid="62"/>
                                        </p:tgtEl>
                                        <p:attrNameLst>
                                          <p:attrName>style.visibility</p:attrName>
                                        </p:attrNameLst>
                                      </p:cBhvr>
                                      <p:to>
                                        <p:strVal val="visible"/>
                                      </p:to>
                                    </p:set>
                                    <p:anim calcmode="lin" valueType="num">
                                      <p:cBhvr additive="base">
                                        <p:cTn id="20" dur="500"/>
                                        <p:tgtEl>
                                          <p:spTgt spid="62"/>
                                        </p:tgtEl>
                                        <p:attrNameLst>
                                          <p:attrName>ppt_x</p:attrName>
                                        </p:attrNameLst>
                                      </p:cBhvr>
                                      <p:tavLst>
                                        <p:tav tm="0">
                                          <p:val>
                                            <p:strVal val="#ppt_x-#ppt_w*1.125000"/>
                                          </p:val>
                                        </p:tav>
                                        <p:tav tm="100000">
                                          <p:val>
                                            <p:strVal val="#ppt_x"/>
                                          </p:val>
                                        </p:tav>
                                      </p:tavLst>
                                    </p:anim>
                                    <p:animEffect transition="in" filter="wipe(right)">
                                      <p:cBhvr>
                                        <p:cTn id="21" dur="500"/>
                                        <p:tgtEl>
                                          <p:spTgt spid="62"/>
                                        </p:tgtEl>
                                      </p:cBhvr>
                                    </p:animEffect>
                                  </p:childTnLst>
                                </p:cTn>
                              </p:par>
                            </p:childTnLst>
                          </p:cTn>
                        </p:par>
                        <p:par>
                          <p:cTn id="22" fill="hold">
                            <p:stCondLst>
                              <p:cond delay="1000"/>
                            </p:stCondLst>
                            <p:childTnLst>
                              <p:par>
                                <p:cTn id="23" presetID="8" presetClass="emph" presetSubtype="0" fill="hold" nodeType="afterEffect">
                                  <p:stCondLst>
                                    <p:cond delay="0"/>
                                  </p:stCondLst>
                                  <p:childTnLst>
                                    <p:animRot by="21600000">
                                      <p:cBhvr>
                                        <p:cTn id="24" dur="2000" fill="hold"/>
                                        <p:tgtEl>
                                          <p:spTgt spid="53"/>
                                        </p:tgtEl>
                                        <p:attrNameLst>
                                          <p:attrName>r</p:attrName>
                                        </p:attrNameLst>
                                      </p:cBhvr>
                                    </p:animRot>
                                  </p:childTnLst>
                                </p:cTn>
                              </p:par>
                              <p:par>
                                <p:cTn id="25" presetID="8" presetClass="emph" presetSubtype="0" fill="hold" nodeType="withEffect">
                                  <p:stCondLst>
                                    <p:cond delay="0"/>
                                  </p:stCondLst>
                                  <p:childTnLst>
                                    <p:animRot by="21600000">
                                      <p:cBhvr>
                                        <p:cTn id="26" dur="1500" fill="hold"/>
                                        <p:tgtEl>
                                          <p:spTgt spid="59"/>
                                        </p:tgtEl>
                                        <p:attrNameLst>
                                          <p:attrName>r</p:attrName>
                                        </p:attrNameLst>
                                      </p:cBhvr>
                                    </p:animRot>
                                  </p:childTnLst>
                                </p:cTn>
                              </p:par>
                              <p:par>
                                <p:cTn id="27" presetID="8" presetClass="emph" presetSubtype="0" fill="hold" nodeType="withEffect">
                                  <p:stCondLst>
                                    <p:cond delay="0"/>
                                  </p:stCondLst>
                                  <p:childTnLst>
                                    <p:animRot by="21600000">
                                      <p:cBhvr>
                                        <p:cTn id="28" dur="1000" fill="hold"/>
                                        <p:tgtEl>
                                          <p:spTgt spid="56"/>
                                        </p:tgtEl>
                                        <p:attrNameLst>
                                          <p:attrName>r</p:attrName>
                                        </p:attrNameLst>
                                      </p:cBhvr>
                                    </p:animRot>
                                  </p:childTnLst>
                                </p:cTn>
                              </p:par>
                              <p:par>
                                <p:cTn id="29" presetID="8" presetClass="emph" presetSubtype="0" fill="hold" nodeType="withEffect">
                                  <p:stCondLst>
                                    <p:cond delay="0"/>
                                  </p:stCondLst>
                                  <p:childTnLst>
                                    <p:animRot by="21600000">
                                      <p:cBhvr>
                                        <p:cTn id="30" dur="1500" fill="hold"/>
                                        <p:tgtEl>
                                          <p:spTgt spid="66"/>
                                        </p:tgtEl>
                                        <p:attrNameLst>
                                          <p:attrName>r</p:attrName>
                                        </p:attrNameLst>
                                      </p:cBhvr>
                                    </p:animRot>
                                  </p:childTnLst>
                                </p:cTn>
                              </p:par>
                              <p:par>
                                <p:cTn id="31" presetID="42" presetClass="entr" presetSubtype="0" fill="hold" grpId="0" nodeType="withEffect">
                                  <p:stCondLst>
                                    <p:cond delay="600"/>
                                  </p:stCondLst>
                                  <p:childTnLst>
                                    <p:set>
                                      <p:cBhvr>
                                        <p:cTn id="32" dur="1" fill="hold">
                                          <p:stCondLst>
                                            <p:cond delay="0"/>
                                          </p:stCondLst>
                                        </p:cTn>
                                        <p:tgtEl>
                                          <p:spTgt spid="63"/>
                                        </p:tgtEl>
                                        <p:attrNameLst>
                                          <p:attrName>style.visibility</p:attrName>
                                        </p:attrNameLst>
                                      </p:cBhvr>
                                      <p:to>
                                        <p:strVal val="visible"/>
                                      </p:to>
                                    </p:set>
                                    <p:animEffect transition="in" filter="fade">
                                      <p:cBhvr>
                                        <p:cTn id="33" dur="500"/>
                                        <p:tgtEl>
                                          <p:spTgt spid="63"/>
                                        </p:tgtEl>
                                      </p:cBhvr>
                                    </p:animEffect>
                                    <p:anim calcmode="lin" valueType="num">
                                      <p:cBhvr>
                                        <p:cTn id="34" dur="500" fill="hold"/>
                                        <p:tgtEl>
                                          <p:spTgt spid="63"/>
                                        </p:tgtEl>
                                        <p:attrNameLst>
                                          <p:attrName>ppt_x</p:attrName>
                                        </p:attrNameLst>
                                      </p:cBhvr>
                                      <p:tavLst>
                                        <p:tav tm="0">
                                          <p:val>
                                            <p:strVal val="#ppt_x"/>
                                          </p:val>
                                        </p:tav>
                                        <p:tav tm="100000">
                                          <p:val>
                                            <p:strVal val="#ppt_x"/>
                                          </p:val>
                                        </p:tav>
                                      </p:tavLst>
                                    </p:anim>
                                    <p:anim calcmode="lin" valueType="num">
                                      <p:cBhvr>
                                        <p:cTn id="35" dur="500" fill="hold"/>
                                        <p:tgtEl>
                                          <p:spTgt spid="63"/>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1100"/>
                                  </p:stCondLst>
                                  <p:childTnLst>
                                    <p:set>
                                      <p:cBhvr>
                                        <p:cTn id="37" dur="1" fill="hold">
                                          <p:stCondLst>
                                            <p:cond delay="0"/>
                                          </p:stCondLst>
                                        </p:cTn>
                                        <p:tgtEl>
                                          <p:spTgt spid="64"/>
                                        </p:tgtEl>
                                        <p:attrNameLst>
                                          <p:attrName>style.visibility</p:attrName>
                                        </p:attrNameLst>
                                      </p:cBhvr>
                                      <p:to>
                                        <p:strVal val="visible"/>
                                      </p:to>
                                    </p:set>
                                    <p:animEffect transition="in" filter="fade">
                                      <p:cBhvr>
                                        <p:cTn id="38" dur="500"/>
                                        <p:tgtEl>
                                          <p:spTgt spid="64"/>
                                        </p:tgtEl>
                                      </p:cBhvr>
                                    </p:animEffect>
                                    <p:anim calcmode="lin" valueType="num">
                                      <p:cBhvr>
                                        <p:cTn id="39" dur="500" fill="hold"/>
                                        <p:tgtEl>
                                          <p:spTgt spid="64"/>
                                        </p:tgtEl>
                                        <p:attrNameLst>
                                          <p:attrName>ppt_x</p:attrName>
                                        </p:attrNameLst>
                                      </p:cBhvr>
                                      <p:tavLst>
                                        <p:tav tm="0">
                                          <p:val>
                                            <p:strVal val="#ppt_x"/>
                                          </p:val>
                                        </p:tav>
                                        <p:tav tm="100000">
                                          <p:val>
                                            <p:strVal val="#ppt_x"/>
                                          </p:val>
                                        </p:tav>
                                      </p:tavLst>
                                    </p:anim>
                                    <p:anim calcmode="lin" valueType="num">
                                      <p:cBhvr>
                                        <p:cTn id="40" dur="500" fill="hold"/>
                                        <p:tgtEl>
                                          <p:spTgt spid="64"/>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1300"/>
                                  </p:stCondLst>
                                  <p:childTnLst>
                                    <p:set>
                                      <p:cBhvr>
                                        <p:cTn id="42" dur="1" fill="hold">
                                          <p:stCondLst>
                                            <p:cond delay="0"/>
                                          </p:stCondLst>
                                        </p:cTn>
                                        <p:tgtEl>
                                          <p:spTgt spid="65"/>
                                        </p:tgtEl>
                                        <p:attrNameLst>
                                          <p:attrName>style.visibility</p:attrName>
                                        </p:attrNameLst>
                                      </p:cBhvr>
                                      <p:to>
                                        <p:strVal val="visible"/>
                                      </p:to>
                                    </p:set>
                                    <p:animEffect transition="in" filter="fade">
                                      <p:cBhvr>
                                        <p:cTn id="43" dur="500"/>
                                        <p:tgtEl>
                                          <p:spTgt spid="65"/>
                                        </p:tgtEl>
                                      </p:cBhvr>
                                    </p:animEffect>
                                    <p:anim calcmode="lin" valueType="num">
                                      <p:cBhvr>
                                        <p:cTn id="44" dur="500" fill="hold"/>
                                        <p:tgtEl>
                                          <p:spTgt spid="65"/>
                                        </p:tgtEl>
                                        <p:attrNameLst>
                                          <p:attrName>ppt_x</p:attrName>
                                        </p:attrNameLst>
                                      </p:cBhvr>
                                      <p:tavLst>
                                        <p:tav tm="0">
                                          <p:val>
                                            <p:strVal val="#ppt_x"/>
                                          </p:val>
                                        </p:tav>
                                        <p:tav tm="100000">
                                          <p:val>
                                            <p:strVal val="#ppt_x"/>
                                          </p:val>
                                        </p:tav>
                                      </p:tavLst>
                                    </p:anim>
                                    <p:anim calcmode="lin" valueType="num">
                                      <p:cBhvr>
                                        <p:cTn id="45" dur="500" fill="hold"/>
                                        <p:tgtEl>
                                          <p:spTgt spid="65"/>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160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500"/>
                                        <p:tgtEl>
                                          <p:spTgt spid="69"/>
                                        </p:tgtEl>
                                      </p:cBhvr>
                                    </p:animEffect>
                                    <p:anim calcmode="lin" valueType="num">
                                      <p:cBhvr>
                                        <p:cTn id="49" dur="500" fill="hold"/>
                                        <p:tgtEl>
                                          <p:spTgt spid="69"/>
                                        </p:tgtEl>
                                        <p:attrNameLst>
                                          <p:attrName>ppt_x</p:attrName>
                                        </p:attrNameLst>
                                      </p:cBhvr>
                                      <p:tavLst>
                                        <p:tav tm="0">
                                          <p:val>
                                            <p:strVal val="#ppt_x"/>
                                          </p:val>
                                        </p:tav>
                                        <p:tav tm="100000">
                                          <p:val>
                                            <p:strVal val="#ppt_x"/>
                                          </p:val>
                                        </p:tav>
                                      </p:tavLst>
                                    </p:anim>
                                    <p:anim calcmode="lin" valueType="num">
                                      <p:cBhvr>
                                        <p:cTn id="50" dur="5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8"/>
          <p:cNvGrpSpPr/>
          <p:nvPr/>
        </p:nvGrpSpPr>
        <p:grpSpPr bwMode="auto">
          <a:xfrm>
            <a:off x="1591969" y="1011595"/>
            <a:ext cx="2233740" cy="1525991"/>
            <a:chOff x="0" y="0"/>
            <a:chExt cx="9801" cy="6692"/>
          </a:xfrm>
          <a:solidFill>
            <a:schemeClr val="bg2"/>
          </a:solidFill>
        </p:grpSpPr>
        <p:sp>
          <p:nvSpPr>
            <p:cNvPr id="36" name="曲线 948"/>
            <p:cNvSpPr/>
            <p:nvPr/>
          </p:nvSpPr>
          <p:spPr bwMode="auto">
            <a:xfrm>
              <a:off x="2263" y="0"/>
              <a:ext cx="5780" cy="6693"/>
            </a:xfrm>
            <a:custGeom>
              <a:avLst/>
              <a:gdLst>
                <a:gd name="T0" fmla="*/ 13513 w 21600"/>
                <a:gd name="T1" fmla="*/ 693 h 21600"/>
                <a:gd name="T2" fmla="*/ 15646 w 21600"/>
                <a:gd name="T3" fmla="*/ 2743 h 21600"/>
                <a:gd name="T4" fmla="*/ 16293 w 21600"/>
                <a:gd name="T5" fmla="*/ 5076 h 21600"/>
                <a:gd name="T6" fmla="*/ 14013 w 21600"/>
                <a:gd name="T7" fmla="*/ 10033 h 21600"/>
                <a:gd name="T8" fmla="*/ 15000 w 21600"/>
                <a:gd name="T9" fmla="*/ 12047 h 21600"/>
                <a:gd name="T10" fmla="*/ 18939 w 21600"/>
                <a:gd name="T11" fmla="*/ 12550 h 21600"/>
                <a:gd name="T12" fmla="*/ 20878 w 21600"/>
                <a:gd name="T13" fmla="*/ 15742 h 21600"/>
                <a:gd name="T14" fmla="*/ 21054 w 21600"/>
                <a:gd name="T15" fmla="*/ 19957 h 21600"/>
                <a:gd name="T16" fmla="*/ 9652 w 21600"/>
                <a:gd name="T17" fmla="*/ 21374 h 21600"/>
                <a:gd name="T18" fmla="*/ 455 w 21600"/>
                <a:gd name="T19" fmla="*/ 19563 h 21600"/>
                <a:gd name="T20" fmla="*/ 2201 w 21600"/>
                <a:gd name="T21" fmla="*/ 13225 h 21600"/>
                <a:gd name="T22" fmla="*/ 6270 w 21600"/>
                <a:gd name="T23" fmla="*/ 12189 h 21600"/>
                <a:gd name="T24" fmla="*/ 7447 w 21600"/>
                <a:gd name="T25" fmla="*/ 10075 h 21600"/>
                <a:gd name="T26" fmla="*/ 5239 w 21600"/>
                <a:gd name="T27" fmla="*/ 4682 h 21600"/>
                <a:gd name="T28" fmla="*/ 8512 w 21600"/>
                <a:gd name="T29" fmla="*/ 603 h 21600"/>
                <a:gd name="T30" fmla="*/ 12963 w 21600"/>
                <a:gd name="T31" fmla="*/ 54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513" y="693"/>
                  </a:moveTo>
                  <a:cubicBezTo>
                    <a:pt x="14488" y="1348"/>
                    <a:pt x="15048" y="1452"/>
                    <a:pt x="15646" y="2743"/>
                  </a:cubicBezTo>
                  <a:cubicBezTo>
                    <a:pt x="16244" y="4034"/>
                    <a:pt x="16241" y="4282"/>
                    <a:pt x="16293" y="5076"/>
                  </a:cubicBezTo>
                  <a:cubicBezTo>
                    <a:pt x="16607" y="8768"/>
                    <a:pt x="14540" y="9197"/>
                    <a:pt x="14013" y="10033"/>
                  </a:cubicBezTo>
                  <a:cubicBezTo>
                    <a:pt x="13983" y="10846"/>
                    <a:pt x="14152" y="11627"/>
                    <a:pt x="15000" y="12047"/>
                  </a:cubicBezTo>
                  <a:cubicBezTo>
                    <a:pt x="15852" y="12466"/>
                    <a:pt x="17732" y="11766"/>
                    <a:pt x="18939" y="12550"/>
                  </a:cubicBezTo>
                  <a:cubicBezTo>
                    <a:pt x="20146" y="13335"/>
                    <a:pt x="20280" y="14170"/>
                    <a:pt x="20878" y="15742"/>
                  </a:cubicBezTo>
                  <a:cubicBezTo>
                    <a:pt x="21476" y="17314"/>
                    <a:pt x="21600" y="19224"/>
                    <a:pt x="21054" y="19957"/>
                  </a:cubicBezTo>
                  <a:cubicBezTo>
                    <a:pt x="17698" y="20802"/>
                    <a:pt x="13826" y="21600"/>
                    <a:pt x="9652" y="21374"/>
                  </a:cubicBezTo>
                  <a:cubicBezTo>
                    <a:pt x="5478" y="21309"/>
                    <a:pt x="1401" y="21306"/>
                    <a:pt x="455" y="19563"/>
                  </a:cubicBezTo>
                  <a:cubicBezTo>
                    <a:pt x="0" y="17398"/>
                    <a:pt x="1278" y="14700"/>
                    <a:pt x="2201" y="13225"/>
                  </a:cubicBezTo>
                  <a:cubicBezTo>
                    <a:pt x="3124" y="11750"/>
                    <a:pt x="5422" y="12308"/>
                    <a:pt x="6270" y="12189"/>
                  </a:cubicBezTo>
                  <a:cubicBezTo>
                    <a:pt x="7119" y="12069"/>
                    <a:pt x="7773" y="11634"/>
                    <a:pt x="7447" y="10075"/>
                  </a:cubicBezTo>
                  <a:cubicBezTo>
                    <a:pt x="6147" y="8565"/>
                    <a:pt x="4854" y="6609"/>
                    <a:pt x="5239" y="4682"/>
                  </a:cubicBezTo>
                  <a:cubicBezTo>
                    <a:pt x="5624" y="2756"/>
                    <a:pt x="6917" y="1368"/>
                    <a:pt x="8512" y="603"/>
                  </a:cubicBezTo>
                  <a:cubicBezTo>
                    <a:pt x="10108" y="0"/>
                    <a:pt x="12186" y="258"/>
                    <a:pt x="12963" y="542"/>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defTabSz="910590">
                <a:defRPr/>
              </a:pPr>
              <a:endParaRPr lang="zh-CN" altLang="en-US" sz="1270"/>
            </a:p>
          </p:txBody>
        </p:sp>
        <p:sp>
          <p:nvSpPr>
            <p:cNvPr id="37" name="曲线 948"/>
            <p:cNvSpPr/>
            <p:nvPr/>
          </p:nvSpPr>
          <p:spPr bwMode="auto">
            <a:xfrm>
              <a:off x="0" y="0"/>
              <a:ext cx="3885" cy="4606"/>
            </a:xfrm>
            <a:custGeom>
              <a:avLst/>
              <a:gdLst>
                <a:gd name="T0" fmla="*/ 13877 w 21600"/>
                <a:gd name="T1" fmla="*/ 647 h 21600"/>
                <a:gd name="T2" fmla="*/ 16040 w 21600"/>
                <a:gd name="T3" fmla="*/ 2715 h 21600"/>
                <a:gd name="T4" fmla="*/ 16690 w 21600"/>
                <a:gd name="T5" fmla="*/ 5069 h 21600"/>
                <a:gd name="T6" fmla="*/ 14383 w 21600"/>
                <a:gd name="T7" fmla="*/ 10068 h 21600"/>
                <a:gd name="T8" fmla="*/ 15495 w 21600"/>
                <a:gd name="T9" fmla="*/ 11986 h 21600"/>
                <a:gd name="T10" fmla="*/ 18725 w 21600"/>
                <a:gd name="T11" fmla="*/ 12460 h 21600"/>
                <a:gd name="T12" fmla="*/ 20932 w 21600"/>
                <a:gd name="T13" fmla="*/ 14790 h 21600"/>
                <a:gd name="T14" fmla="*/ 16796 w 21600"/>
                <a:gd name="T15" fmla="*/ 15475 h 21600"/>
                <a:gd name="T16" fmla="*/ 12020 w 21600"/>
                <a:gd name="T17" fmla="*/ 21529 h 21600"/>
                <a:gd name="T18" fmla="*/ 394 w 21600"/>
                <a:gd name="T19" fmla="*/ 19836 h 21600"/>
                <a:gd name="T20" fmla="*/ 2429 w 21600"/>
                <a:gd name="T21" fmla="*/ 13290 h 21600"/>
                <a:gd name="T22" fmla="*/ 6549 w 21600"/>
                <a:gd name="T23" fmla="*/ 12244 h 21600"/>
                <a:gd name="T24" fmla="*/ 7739 w 21600"/>
                <a:gd name="T25" fmla="*/ 10110 h 21600"/>
                <a:gd name="T26" fmla="*/ 5504 w 21600"/>
                <a:gd name="T27" fmla="*/ 4670 h 21600"/>
                <a:gd name="T28" fmla="*/ 8817 w 21600"/>
                <a:gd name="T29" fmla="*/ 553 h 21600"/>
                <a:gd name="T30" fmla="*/ 13321 w 21600"/>
                <a:gd name="T31" fmla="*/ 49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877" y="647"/>
                  </a:moveTo>
                  <a:cubicBezTo>
                    <a:pt x="14867" y="1308"/>
                    <a:pt x="15434" y="1411"/>
                    <a:pt x="16040" y="2715"/>
                  </a:cubicBezTo>
                  <a:cubicBezTo>
                    <a:pt x="16646" y="4018"/>
                    <a:pt x="16640" y="4267"/>
                    <a:pt x="16690" y="5069"/>
                  </a:cubicBezTo>
                  <a:cubicBezTo>
                    <a:pt x="17013" y="8792"/>
                    <a:pt x="14917" y="9229"/>
                    <a:pt x="14383" y="10068"/>
                  </a:cubicBezTo>
                  <a:cubicBezTo>
                    <a:pt x="14355" y="10889"/>
                    <a:pt x="14639" y="11559"/>
                    <a:pt x="15495" y="11986"/>
                  </a:cubicBezTo>
                  <a:cubicBezTo>
                    <a:pt x="16357" y="12408"/>
                    <a:pt x="17902" y="11906"/>
                    <a:pt x="18725" y="12460"/>
                  </a:cubicBezTo>
                  <a:cubicBezTo>
                    <a:pt x="19948" y="13252"/>
                    <a:pt x="20326" y="13205"/>
                    <a:pt x="20932" y="14790"/>
                  </a:cubicBezTo>
                  <a:cubicBezTo>
                    <a:pt x="21600" y="16375"/>
                    <a:pt x="17352" y="14734"/>
                    <a:pt x="16796" y="15475"/>
                  </a:cubicBezTo>
                  <a:cubicBezTo>
                    <a:pt x="13399" y="16328"/>
                    <a:pt x="13365" y="19349"/>
                    <a:pt x="12020" y="21529"/>
                  </a:cubicBezTo>
                  <a:cubicBezTo>
                    <a:pt x="7794" y="21431"/>
                    <a:pt x="1356" y="21600"/>
                    <a:pt x="394" y="19836"/>
                  </a:cubicBezTo>
                  <a:cubicBezTo>
                    <a:pt x="0" y="17651"/>
                    <a:pt x="1495" y="14781"/>
                    <a:pt x="2429" y="13290"/>
                  </a:cubicBezTo>
                  <a:cubicBezTo>
                    <a:pt x="3363" y="11803"/>
                    <a:pt x="5693" y="12366"/>
                    <a:pt x="6549" y="12244"/>
                  </a:cubicBezTo>
                  <a:cubicBezTo>
                    <a:pt x="7405" y="12127"/>
                    <a:pt x="8067" y="11686"/>
                    <a:pt x="7739" y="10110"/>
                  </a:cubicBezTo>
                  <a:cubicBezTo>
                    <a:pt x="6421" y="8591"/>
                    <a:pt x="5115" y="6616"/>
                    <a:pt x="5504" y="4670"/>
                  </a:cubicBezTo>
                  <a:cubicBezTo>
                    <a:pt x="5893" y="2729"/>
                    <a:pt x="7205" y="1327"/>
                    <a:pt x="8817" y="553"/>
                  </a:cubicBezTo>
                  <a:cubicBezTo>
                    <a:pt x="10435" y="0"/>
                    <a:pt x="12537" y="206"/>
                    <a:pt x="13321" y="492"/>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defTabSz="910590">
                <a:defRPr/>
              </a:pPr>
              <a:endParaRPr lang="zh-CN" altLang="en-US" sz="1270"/>
            </a:p>
          </p:txBody>
        </p:sp>
        <p:sp>
          <p:nvSpPr>
            <p:cNvPr id="38" name="曲线 950"/>
            <p:cNvSpPr/>
            <p:nvPr/>
          </p:nvSpPr>
          <p:spPr bwMode="auto">
            <a:xfrm>
              <a:off x="6721" y="290"/>
              <a:ext cx="3080" cy="4121"/>
            </a:xfrm>
            <a:custGeom>
              <a:avLst/>
              <a:gdLst>
                <a:gd name="T0" fmla="*/ 2749 w 21600"/>
                <a:gd name="T1" fmla="*/ 9083 h 21600"/>
                <a:gd name="T2" fmla="*/ 4130 w 21600"/>
                <a:gd name="T3" fmla="*/ 2148 h 21600"/>
                <a:gd name="T4" fmla="*/ 10743 w 21600"/>
                <a:gd name="T5" fmla="*/ 15 h 21600"/>
                <a:gd name="T6" fmla="*/ 15989 w 21600"/>
                <a:gd name="T7" fmla="*/ 1839 h 21600"/>
                <a:gd name="T8" fmla="*/ 17686 w 21600"/>
                <a:gd name="T9" fmla="*/ 5309 h 21600"/>
                <a:gd name="T10" fmla="*/ 17897 w 21600"/>
                <a:gd name="T11" fmla="*/ 8611 h 21600"/>
                <a:gd name="T12" fmla="*/ 16564 w 21600"/>
                <a:gd name="T13" fmla="*/ 9764 h 21600"/>
                <a:gd name="T14" fmla="*/ 14250 w 21600"/>
                <a:gd name="T15" fmla="*/ 10393 h 21600"/>
                <a:gd name="T16" fmla="*/ 13198 w 21600"/>
                <a:gd name="T17" fmla="*/ 12385 h 21600"/>
                <a:gd name="T18" fmla="*/ 14811 w 21600"/>
                <a:gd name="T19" fmla="*/ 13643 h 21600"/>
                <a:gd name="T20" fmla="*/ 18738 w 21600"/>
                <a:gd name="T21" fmla="*/ 14010 h 21600"/>
                <a:gd name="T22" fmla="*/ 20520 w 21600"/>
                <a:gd name="T23" fmla="*/ 14953 h 21600"/>
                <a:gd name="T24" fmla="*/ 21263 w 21600"/>
                <a:gd name="T25" fmla="*/ 17207 h 21600"/>
                <a:gd name="T26" fmla="*/ 21123 w 21600"/>
                <a:gd name="T27" fmla="*/ 20247 h 21600"/>
                <a:gd name="T28" fmla="*/ 9481 w 21600"/>
                <a:gd name="T29" fmla="*/ 21400 h 21600"/>
                <a:gd name="T30" fmla="*/ 5273 w 21600"/>
                <a:gd name="T31" fmla="*/ 16159 h 21600"/>
                <a:gd name="T32" fmla="*/ 855 w 21600"/>
                <a:gd name="T33" fmla="*/ 15635 h 21600"/>
                <a:gd name="T34" fmla="*/ 715 w 21600"/>
                <a:gd name="T35" fmla="*/ 14534 h 21600"/>
                <a:gd name="T36" fmla="*/ 3352 w 21600"/>
                <a:gd name="T37" fmla="*/ 13779 h 21600"/>
                <a:gd name="T38" fmla="*/ 6480 w 21600"/>
                <a:gd name="T39" fmla="*/ 13538 h 21600"/>
                <a:gd name="T40" fmla="*/ 7307 w 21600"/>
                <a:gd name="T41" fmla="*/ 11651 h 21600"/>
                <a:gd name="T42" fmla="*/ 6255 w 21600"/>
                <a:gd name="T43" fmla="*/ 11180 h 21600"/>
                <a:gd name="T44" fmla="*/ 5414 w 21600"/>
                <a:gd name="T45" fmla="*/ 9922 h 21600"/>
                <a:gd name="T46" fmla="*/ 3590 w 21600"/>
                <a:gd name="T47" fmla="*/ 9712 h 21600"/>
                <a:gd name="T48" fmla="*/ 3029 w 21600"/>
                <a:gd name="T49" fmla="*/ 945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00" h="21600">
                  <a:moveTo>
                    <a:pt x="2749" y="9083"/>
                  </a:moveTo>
                  <a:cubicBezTo>
                    <a:pt x="2959" y="7605"/>
                    <a:pt x="2531" y="3962"/>
                    <a:pt x="4130" y="2148"/>
                  </a:cubicBezTo>
                  <a:cubicBezTo>
                    <a:pt x="5729" y="372"/>
                    <a:pt x="8485" y="0"/>
                    <a:pt x="10743" y="15"/>
                  </a:cubicBezTo>
                  <a:cubicBezTo>
                    <a:pt x="13002" y="36"/>
                    <a:pt x="14601" y="780"/>
                    <a:pt x="15989" y="1839"/>
                  </a:cubicBezTo>
                  <a:cubicBezTo>
                    <a:pt x="17378" y="2898"/>
                    <a:pt x="17280" y="3915"/>
                    <a:pt x="17686" y="5309"/>
                  </a:cubicBezTo>
                  <a:cubicBezTo>
                    <a:pt x="18121" y="6703"/>
                    <a:pt x="18121" y="7720"/>
                    <a:pt x="17897" y="8611"/>
                  </a:cubicBezTo>
                  <a:cubicBezTo>
                    <a:pt x="17672" y="9502"/>
                    <a:pt x="17294" y="9408"/>
                    <a:pt x="16564" y="9764"/>
                  </a:cubicBezTo>
                  <a:cubicBezTo>
                    <a:pt x="15835" y="10121"/>
                    <a:pt x="14923" y="9869"/>
                    <a:pt x="14250" y="10393"/>
                  </a:cubicBezTo>
                  <a:cubicBezTo>
                    <a:pt x="13577" y="10917"/>
                    <a:pt x="13086" y="11735"/>
                    <a:pt x="13198" y="12385"/>
                  </a:cubicBezTo>
                  <a:cubicBezTo>
                    <a:pt x="13310" y="13035"/>
                    <a:pt x="13703" y="13318"/>
                    <a:pt x="14811" y="13643"/>
                  </a:cubicBezTo>
                  <a:cubicBezTo>
                    <a:pt x="15919" y="13968"/>
                    <a:pt x="17609" y="13748"/>
                    <a:pt x="18738" y="14010"/>
                  </a:cubicBezTo>
                  <a:cubicBezTo>
                    <a:pt x="19874" y="14272"/>
                    <a:pt x="19987" y="14314"/>
                    <a:pt x="20520" y="14953"/>
                  </a:cubicBezTo>
                  <a:cubicBezTo>
                    <a:pt x="20996" y="15593"/>
                    <a:pt x="21137" y="16148"/>
                    <a:pt x="21263" y="17207"/>
                  </a:cubicBezTo>
                  <a:cubicBezTo>
                    <a:pt x="21389" y="18266"/>
                    <a:pt x="21600" y="19786"/>
                    <a:pt x="21123" y="20247"/>
                  </a:cubicBezTo>
                  <a:cubicBezTo>
                    <a:pt x="18766" y="21086"/>
                    <a:pt x="13584" y="21600"/>
                    <a:pt x="9481" y="21400"/>
                  </a:cubicBezTo>
                  <a:cubicBezTo>
                    <a:pt x="8738" y="19587"/>
                    <a:pt x="7020" y="17312"/>
                    <a:pt x="5273" y="16159"/>
                  </a:cubicBezTo>
                  <a:cubicBezTo>
                    <a:pt x="3548" y="15006"/>
                    <a:pt x="1767" y="15960"/>
                    <a:pt x="855" y="15635"/>
                  </a:cubicBezTo>
                  <a:cubicBezTo>
                    <a:pt x="0" y="15310"/>
                    <a:pt x="252" y="14922"/>
                    <a:pt x="715" y="14534"/>
                  </a:cubicBezTo>
                  <a:cubicBezTo>
                    <a:pt x="1178" y="14146"/>
                    <a:pt x="2202" y="13978"/>
                    <a:pt x="3352" y="13779"/>
                  </a:cubicBezTo>
                  <a:cubicBezTo>
                    <a:pt x="4502" y="13580"/>
                    <a:pt x="5638" y="13947"/>
                    <a:pt x="6480" y="13538"/>
                  </a:cubicBezTo>
                  <a:cubicBezTo>
                    <a:pt x="7293" y="13129"/>
                    <a:pt x="7349" y="12123"/>
                    <a:pt x="7307" y="11651"/>
                  </a:cubicBezTo>
                  <a:cubicBezTo>
                    <a:pt x="7265" y="11180"/>
                    <a:pt x="6634" y="11525"/>
                    <a:pt x="6255" y="11180"/>
                  </a:cubicBezTo>
                  <a:cubicBezTo>
                    <a:pt x="5876" y="10834"/>
                    <a:pt x="5947" y="10215"/>
                    <a:pt x="5414" y="9922"/>
                  </a:cubicBezTo>
                  <a:cubicBezTo>
                    <a:pt x="4881" y="9628"/>
                    <a:pt x="4067" y="9806"/>
                    <a:pt x="3590" y="9712"/>
                  </a:cubicBezTo>
                  <a:cubicBezTo>
                    <a:pt x="3113" y="9618"/>
                    <a:pt x="3106" y="9497"/>
                    <a:pt x="3029" y="9450"/>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defTabSz="910590">
                <a:defRPr/>
              </a:pPr>
              <a:endParaRPr lang="zh-CN" altLang="en-US" sz="1270"/>
            </a:p>
          </p:txBody>
        </p:sp>
      </p:grpSp>
      <p:grpSp>
        <p:nvGrpSpPr>
          <p:cNvPr id="39" name="Group 12"/>
          <p:cNvGrpSpPr/>
          <p:nvPr/>
        </p:nvGrpSpPr>
        <p:grpSpPr bwMode="auto">
          <a:xfrm>
            <a:off x="5405453" y="1011595"/>
            <a:ext cx="2233740" cy="1525991"/>
            <a:chOff x="0" y="0"/>
            <a:chExt cx="9801" cy="6692"/>
          </a:xfrm>
          <a:solidFill>
            <a:schemeClr val="accent4"/>
          </a:solidFill>
        </p:grpSpPr>
        <p:sp>
          <p:nvSpPr>
            <p:cNvPr id="40" name="曲线 948"/>
            <p:cNvSpPr/>
            <p:nvPr/>
          </p:nvSpPr>
          <p:spPr bwMode="auto">
            <a:xfrm>
              <a:off x="2263" y="0"/>
              <a:ext cx="5780" cy="6693"/>
            </a:xfrm>
            <a:custGeom>
              <a:avLst/>
              <a:gdLst>
                <a:gd name="T0" fmla="*/ 13513 w 21600"/>
                <a:gd name="T1" fmla="*/ 693 h 21600"/>
                <a:gd name="T2" fmla="*/ 15646 w 21600"/>
                <a:gd name="T3" fmla="*/ 2743 h 21600"/>
                <a:gd name="T4" fmla="*/ 16293 w 21600"/>
                <a:gd name="T5" fmla="*/ 5076 h 21600"/>
                <a:gd name="T6" fmla="*/ 14013 w 21600"/>
                <a:gd name="T7" fmla="*/ 10033 h 21600"/>
                <a:gd name="T8" fmla="*/ 15000 w 21600"/>
                <a:gd name="T9" fmla="*/ 12047 h 21600"/>
                <a:gd name="T10" fmla="*/ 18939 w 21600"/>
                <a:gd name="T11" fmla="*/ 12550 h 21600"/>
                <a:gd name="T12" fmla="*/ 20878 w 21600"/>
                <a:gd name="T13" fmla="*/ 15742 h 21600"/>
                <a:gd name="T14" fmla="*/ 21054 w 21600"/>
                <a:gd name="T15" fmla="*/ 19957 h 21600"/>
                <a:gd name="T16" fmla="*/ 9652 w 21600"/>
                <a:gd name="T17" fmla="*/ 21374 h 21600"/>
                <a:gd name="T18" fmla="*/ 455 w 21600"/>
                <a:gd name="T19" fmla="*/ 19563 h 21600"/>
                <a:gd name="T20" fmla="*/ 2201 w 21600"/>
                <a:gd name="T21" fmla="*/ 13225 h 21600"/>
                <a:gd name="T22" fmla="*/ 6270 w 21600"/>
                <a:gd name="T23" fmla="*/ 12189 h 21600"/>
                <a:gd name="T24" fmla="*/ 7447 w 21600"/>
                <a:gd name="T25" fmla="*/ 10075 h 21600"/>
                <a:gd name="T26" fmla="*/ 5239 w 21600"/>
                <a:gd name="T27" fmla="*/ 4682 h 21600"/>
                <a:gd name="T28" fmla="*/ 8512 w 21600"/>
                <a:gd name="T29" fmla="*/ 603 h 21600"/>
                <a:gd name="T30" fmla="*/ 12963 w 21600"/>
                <a:gd name="T31" fmla="*/ 54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513" y="693"/>
                  </a:moveTo>
                  <a:cubicBezTo>
                    <a:pt x="14488" y="1348"/>
                    <a:pt x="15048" y="1452"/>
                    <a:pt x="15646" y="2743"/>
                  </a:cubicBezTo>
                  <a:cubicBezTo>
                    <a:pt x="16244" y="4034"/>
                    <a:pt x="16241" y="4282"/>
                    <a:pt x="16293" y="5076"/>
                  </a:cubicBezTo>
                  <a:cubicBezTo>
                    <a:pt x="16607" y="8768"/>
                    <a:pt x="14540" y="9197"/>
                    <a:pt x="14013" y="10033"/>
                  </a:cubicBezTo>
                  <a:cubicBezTo>
                    <a:pt x="13983" y="10846"/>
                    <a:pt x="14152" y="11627"/>
                    <a:pt x="15000" y="12047"/>
                  </a:cubicBezTo>
                  <a:cubicBezTo>
                    <a:pt x="15852" y="12466"/>
                    <a:pt x="17732" y="11766"/>
                    <a:pt x="18939" y="12550"/>
                  </a:cubicBezTo>
                  <a:cubicBezTo>
                    <a:pt x="20146" y="13335"/>
                    <a:pt x="20280" y="14170"/>
                    <a:pt x="20878" y="15742"/>
                  </a:cubicBezTo>
                  <a:cubicBezTo>
                    <a:pt x="21476" y="17314"/>
                    <a:pt x="21600" y="19224"/>
                    <a:pt x="21054" y="19957"/>
                  </a:cubicBezTo>
                  <a:cubicBezTo>
                    <a:pt x="17698" y="20802"/>
                    <a:pt x="13826" y="21600"/>
                    <a:pt x="9652" y="21374"/>
                  </a:cubicBezTo>
                  <a:cubicBezTo>
                    <a:pt x="5478" y="21309"/>
                    <a:pt x="1401" y="21306"/>
                    <a:pt x="455" y="19563"/>
                  </a:cubicBezTo>
                  <a:cubicBezTo>
                    <a:pt x="0" y="17398"/>
                    <a:pt x="1278" y="14700"/>
                    <a:pt x="2201" y="13225"/>
                  </a:cubicBezTo>
                  <a:cubicBezTo>
                    <a:pt x="3124" y="11750"/>
                    <a:pt x="5422" y="12308"/>
                    <a:pt x="6270" y="12189"/>
                  </a:cubicBezTo>
                  <a:cubicBezTo>
                    <a:pt x="7119" y="12069"/>
                    <a:pt x="7773" y="11634"/>
                    <a:pt x="7447" y="10075"/>
                  </a:cubicBezTo>
                  <a:cubicBezTo>
                    <a:pt x="6147" y="8565"/>
                    <a:pt x="4854" y="6609"/>
                    <a:pt x="5239" y="4682"/>
                  </a:cubicBezTo>
                  <a:cubicBezTo>
                    <a:pt x="5624" y="2756"/>
                    <a:pt x="6917" y="1368"/>
                    <a:pt x="8512" y="603"/>
                  </a:cubicBezTo>
                  <a:cubicBezTo>
                    <a:pt x="10108" y="0"/>
                    <a:pt x="12186" y="258"/>
                    <a:pt x="12963" y="542"/>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algn="ctr" defTabSz="910590">
                <a:defRPr/>
              </a:pPr>
              <a:endParaRPr lang="zh-CN" altLang="en-US" sz="1880" b="1">
                <a:solidFill>
                  <a:srgbClr val="F8F8F8"/>
                </a:solidFill>
                <a:ea typeface="微软雅黑" panose="020B0503020204020204" charset="-122"/>
              </a:endParaRPr>
            </a:p>
          </p:txBody>
        </p:sp>
        <p:sp>
          <p:nvSpPr>
            <p:cNvPr id="41" name="曲线 948"/>
            <p:cNvSpPr/>
            <p:nvPr/>
          </p:nvSpPr>
          <p:spPr bwMode="auto">
            <a:xfrm>
              <a:off x="0" y="0"/>
              <a:ext cx="3885" cy="4606"/>
            </a:xfrm>
            <a:custGeom>
              <a:avLst/>
              <a:gdLst>
                <a:gd name="T0" fmla="*/ 13877 w 21600"/>
                <a:gd name="T1" fmla="*/ 647 h 21600"/>
                <a:gd name="T2" fmla="*/ 16040 w 21600"/>
                <a:gd name="T3" fmla="*/ 2715 h 21600"/>
                <a:gd name="T4" fmla="*/ 16690 w 21600"/>
                <a:gd name="T5" fmla="*/ 5069 h 21600"/>
                <a:gd name="T6" fmla="*/ 14383 w 21600"/>
                <a:gd name="T7" fmla="*/ 10068 h 21600"/>
                <a:gd name="T8" fmla="*/ 15495 w 21600"/>
                <a:gd name="T9" fmla="*/ 11986 h 21600"/>
                <a:gd name="T10" fmla="*/ 18725 w 21600"/>
                <a:gd name="T11" fmla="*/ 12460 h 21600"/>
                <a:gd name="T12" fmla="*/ 20932 w 21600"/>
                <a:gd name="T13" fmla="*/ 14790 h 21600"/>
                <a:gd name="T14" fmla="*/ 16796 w 21600"/>
                <a:gd name="T15" fmla="*/ 15475 h 21600"/>
                <a:gd name="T16" fmla="*/ 12020 w 21600"/>
                <a:gd name="T17" fmla="*/ 21529 h 21600"/>
                <a:gd name="T18" fmla="*/ 394 w 21600"/>
                <a:gd name="T19" fmla="*/ 19836 h 21600"/>
                <a:gd name="T20" fmla="*/ 2429 w 21600"/>
                <a:gd name="T21" fmla="*/ 13290 h 21600"/>
                <a:gd name="T22" fmla="*/ 6549 w 21600"/>
                <a:gd name="T23" fmla="*/ 12244 h 21600"/>
                <a:gd name="T24" fmla="*/ 7739 w 21600"/>
                <a:gd name="T25" fmla="*/ 10110 h 21600"/>
                <a:gd name="T26" fmla="*/ 5504 w 21600"/>
                <a:gd name="T27" fmla="*/ 4670 h 21600"/>
                <a:gd name="T28" fmla="*/ 8817 w 21600"/>
                <a:gd name="T29" fmla="*/ 553 h 21600"/>
                <a:gd name="T30" fmla="*/ 13321 w 21600"/>
                <a:gd name="T31" fmla="*/ 49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877" y="647"/>
                  </a:moveTo>
                  <a:cubicBezTo>
                    <a:pt x="14867" y="1308"/>
                    <a:pt x="15434" y="1411"/>
                    <a:pt x="16040" y="2715"/>
                  </a:cubicBezTo>
                  <a:cubicBezTo>
                    <a:pt x="16646" y="4018"/>
                    <a:pt x="16640" y="4267"/>
                    <a:pt x="16690" y="5069"/>
                  </a:cubicBezTo>
                  <a:cubicBezTo>
                    <a:pt x="17013" y="8792"/>
                    <a:pt x="14917" y="9229"/>
                    <a:pt x="14383" y="10068"/>
                  </a:cubicBezTo>
                  <a:cubicBezTo>
                    <a:pt x="14355" y="10889"/>
                    <a:pt x="14639" y="11559"/>
                    <a:pt x="15495" y="11986"/>
                  </a:cubicBezTo>
                  <a:cubicBezTo>
                    <a:pt x="16357" y="12408"/>
                    <a:pt x="17902" y="11906"/>
                    <a:pt x="18725" y="12460"/>
                  </a:cubicBezTo>
                  <a:cubicBezTo>
                    <a:pt x="19948" y="13252"/>
                    <a:pt x="20326" y="13205"/>
                    <a:pt x="20932" y="14790"/>
                  </a:cubicBezTo>
                  <a:cubicBezTo>
                    <a:pt x="21600" y="16375"/>
                    <a:pt x="17352" y="14734"/>
                    <a:pt x="16796" y="15475"/>
                  </a:cubicBezTo>
                  <a:cubicBezTo>
                    <a:pt x="13399" y="16328"/>
                    <a:pt x="13365" y="19349"/>
                    <a:pt x="12020" y="21529"/>
                  </a:cubicBezTo>
                  <a:cubicBezTo>
                    <a:pt x="7794" y="21431"/>
                    <a:pt x="1356" y="21600"/>
                    <a:pt x="394" y="19836"/>
                  </a:cubicBezTo>
                  <a:cubicBezTo>
                    <a:pt x="0" y="17651"/>
                    <a:pt x="1495" y="14781"/>
                    <a:pt x="2429" y="13290"/>
                  </a:cubicBezTo>
                  <a:cubicBezTo>
                    <a:pt x="3363" y="11803"/>
                    <a:pt x="5693" y="12366"/>
                    <a:pt x="6549" y="12244"/>
                  </a:cubicBezTo>
                  <a:cubicBezTo>
                    <a:pt x="7405" y="12127"/>
                    <a:pt x="8067" y="11686"/>
                    <a:pt x="7739" y="10110"/>
                  </a:cubicBezTo>
                  <a:cubicBezTo>
                    <a:pt x="6421" y="8591"/>
                    <a:pt x="5115" y="6616"/>
                    <a:pt x="5504" y="4670"/>
                  </a:cubicBezTo>
                  <a:cubicBezTo>
                    <a:pt x="5893" y="2729"/>
                    <a:pt x="7205" y="1327"/>
                    <a:pt x="8817" y="553"/>
                  </a:cubicBezTo>
                  <a:cubicBezTo>
                    <a:pt x="10435" y="0"/>
                    <a:pt x="12537" y="206"/>
                    <a:pt x="13321" y="492"/>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algn="ctr" defTabSz="910590">
                <a:defRPr/>
              </a:pPr>
              <a:endParaRPr lang="zh-CN" altLang="en-US" sz="1880" b="1">
                <a:solidFill>
                  <a:srgbClr val="F8F8F8"/>
                </a:solidFill>
                <a:ea typeface="微软雅黑" panose="020B0503020204020204" charset="-122"/>
              </a:endParaRPr>
            </a:p>
          </p:txBody>
        </p:sp>
        <p:sp>
          <p:nvSpPr>
            <p:cNvPr id="42" name="曲线 950"/>
            <p:cNvSpPr/>
            <p:nvPr/>
          </p:nvSpPr>
          <p:spPr bwMode="auto">
            <a:xfrm>
              <a:off x="6721" y="290"/>
              <a:ext cx="3080" cy="4121"/>
            </a:xfrm>
            <a:custGeom>
              <a:avLst/>
              <a:gdLst>
                <a:gd name="T0" fmla="*/ 2749 w 21600"/>
                <a:gd name="T1" fmla="*/ 9083 h 21600"/>
                <a:gd name="T2" fmla="*/ 4130 w 21600"/>
                <a:gd name="T3" fmla="*/ 2148 h 21600"/>
                <a:gd name="T4" fmla="*/ 10743 w 21600"/>
                <a:gd name="T5" fmla="*/ 15 h 21600"/>
                <a:gd name="T6" fmla="*/ 15989 w 21600"/>
                <a:gd name="T7" fmla="*/ 1839 h 21600"/>
                <a:gd name="T8" fmla="*/ 17686 w 21600"/>
                <a:gd name="T9" fmla="*/ 5309 h 21600"/>
                <a:gd name="T10" fmla="*/ 17897 w 21600"/>
                <a:gd name="T11" fmla="*/ 8611 h 21600"/>
                <a:gd name="T12" fmla="*/ 16564 w 21600"/>
                <a:gd name="T13" fmla="*/ 9764 h 21600"/>
                <a:gd name="T14" fmla="*/ 14250 w 21600"/>
                <a:gd name="T15" fmla="*/ 10393 h 21600"/>
                <a:gd name="T16" fmla="*/ 13198 w 21600"/>
                <a:gd name="T17" fmla="*/ 12385 h 21600"/>
                <a:gd name="T18" fmla="*/ 14811 w 21600"/>
                <a:gd name="T19" fmla="*/ 13643 h 21600"/>
                <a:gd name="T20" fmla="*/ 18738 w 21600"/>
                <a:gd name="T21" fmla="*/ 14010 h 21600"/>
                <a:gd name="T22" fmla="*/ 20520 w 21600"/>
                <a:gd name="T23" fmla="*/ 14953 h 21600"/>
                <a:gd name="T24" fmla="*/ 21263 w 21600"/>
                <a:gd name="T25" fmla="*/ 17207 h 21600"/>
                <a:gd name="T26" fmla="*/ 21123 w 21600"/>
                <a:gd name="T27" fmla="*/ 20247 h 21600"/>
                <a:gd name="T28" fmla="*/ 9481 w 21600"/>
                <a:gd name="T29" fmla="*/ 21400 h 21600"/>
                <a:gd name="T30" fmla="*/ 5273 w 21600"/>
                <a:gd name="T31" fmla="*/ 16159 h 21600"/>
                <a:gd name="T32" fmla="*/ 855 w 21600"/>
                <a:gd name="T33" fmla="*/ 15635 h 21600"/>
                <a:gd name="T34" fmla="*/ 715 w 21600"/>
                <a:gd name="T35" fmla="*/ 14534 h 21600"/>
                <a:gd name="T36" fmla="*/ 3352 w 21600"/>
                <a:gd name="T37" fmla="*/ 13779 h 21600"/>
                <a:gd name="T38" fmla="*/ 6480 w 21600"/>
                <a:gd name="T39" fmla="*/ 13538 h 21600"/>
                <a:gd name="T40" fmla="*/ 7307 w 21600"/>
                <a:gd name="T41" fmla="*/ 11651 h 21600"/>
                <a:gd name="T42" fmla="*/ 6255 w 21600"/>
                <a:gd name="T43" fmla="*/ 11180 h 21600"/>
                <a:gd name="T44" fmla="*/ 5414 w 21600"/>
                <a:gd name="T45" fmla="*/ 9922 h 21600"/>
                <a:gd name="T46" fmla="*/ 3590 w 21600"/>
                <a:gd name="T47" fmla="*/ 9712 h 21600"/>
                <a:gd name="T48" fmla="*/ 3029 w 21600"/>
                <a:gd name="T49" fmla="*/ 945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00" h="21600">
                  <a:moveTo>
                    <a:pt x="2749" y="9083"/>
                  </a:moveTo>
                  <a:cubicBezTo>
                    <a:pt x="2959" y="7605"/>
                    <a:pt x="2531" y="3962"/>
                    <a:pt x="4130" y="2148"/>
                  </a:cubicBezTo>
                  <a:cubicBezTo>
                    <a:pt x="5729" y="372"/>
                    <a:pt x="8485" y="0"/>
                    <a:pt x="10743" y="15"/>
                  </a:cubicBezTo>
                  <a:cubicBezTo>
                    <a:pt x="13002" y="36"/>
                    <a:pt x="14601" y="780"/>
                    <a:pt x="15989" y="1839"/>
                  </a:cubicBezTo>
                  <a:cubicBezTo>
                    <a:pt x="17378" y="2898"/>
                    <a:pt x="17280" y="3915"/>
                    <a:pt x="17686" y="5309"/>
                  </a:cubicBezTo>
                  <a:cubicBezTo>
                    <a:pt x="18121" y="6703"/>
                    <a:pt x="18121" y="7720"/>
                    <a:pt x="17897" y="8611"/>
                  </a:cubicBezTo>
                  <a:cubicBezTo>
                    <a:pt x="17672" y="9502"/>
                    <a:pt x="17294" y="9408"/>
                    <a:pt x="16564" y="9764"/>
                  </a:cubicBezTo>
                  <a:cubicBezTo>
                    <a:pt x="15835" y="10121"/>
                    <a:pt x="14923" y="9869"/>
                    <a:pt x="14250" y="10393"/>
                  </a:cubicBezTo>
                  <a:cubicBezTo>
                    <a:pt x="13577" y="10917"/>
                    <a:pt x="13086" y="11735"/>
                    <a:pt x="13198" y="12385"/>
                  </a:cubicBezTo>
                  <a:cubicBezTo>
                    <a:pt x="13310" y="13035"/>
                    <a:pt x="13703" y="13318"/>
                    <a:pt x="14811" y="13643"/>
                  </a:cubicBezTo>
                  <a:cubicBezTo>
                    <a:pt x="15919" y="13968"/>
                    <a:pt x="17609" y="13748"/>
                    <a:pt x="18738" y="14010"/>
                  </a:cubicBezTo>
                  <a:cubicBezTo>
                    <a:pt x="19874" y="14272"/>
                    <a:pt x="19987" y="14314"/>
                    <a:pt x="20520" y="14953"/>
                  </a:cubicBezTo>
                  <a:cubicBezTo>
                    <a:pt x="20996" y="15593"/>
                    <a:pt x="21137" y="16148"/>
                    <a:pt x="21263" y="17207"/>
                  </a:cubicBezTo>
                  <a:cubicBezTo>
                    <a:pt x="21389" y="18266"/>
                    <a:pt x="21600" y="19786"/>
                    <a:pt x="21123" y="20247"/>
                  </a:cubicBezTo>
                  <a:cubicBezTo>
                    <a:pt x="18766" y="21086"/>
                    <a:pt x="13584" y="21600"/>
                    <a:pt x="9481" y="21400"/>
                  </a:cubicBezTo>
                  <a:cubicBezTo>
                    <a:pt x="8738" y="19587"/>
                    <a:pt x="7020" y="17312"/>
                    <a:pt x="5273" y="16159"/>
                  </a:cubicBezTo>
                  <a:cubicBezTo>
                    <a:pt x="3548" y="15006"/>
                    <a:pt x="1767" y="15960"/>
                    <a:pt x="855" y="15635"/>
                  </a:cubicBezTo>
                  <a:cubicBezTo>
                    <a:pt x="0" y="15310"/>
                    <a:pt x="252" y="14922"/>
                    <a:pt x="715" y="14534"/>
                  </a:cubicBezTo>
                  <a:cubicBezTo>
                    <a:pt x="1178" y="14146"/>
                    <a:pt x="2202" y="13978"/>
                    <a:pt x="3352" y="13779"/>
                  </a:cubicBezTo>
                  <a:cubicBezTo>
                    <a:pt x="4502" y="13580"/>
                    <a:pt x="5638" y="13947"/>
                    <a:pt x="6480" y="13538"/>
                  </a:cubicBezTo>
                  <a:cubicBezTo>
                    <a:pt x="7293" y="13129"/>
                    <a:pt x="7349" y="12123"/>
                    <a:pt x="7307" y="11651"/>
                  </a:cubicBezTo>
                  <a:cubicBezTo>
                    <a:pt x="7265" y="11180"/>
                    <a:pt x="6634" y="11525"/>
                    <a:pt x="6255" y="11180"/>
                  </a:cubicBezTo>
                  <a:cubicBezTo>
                    <a:pt x="5876" y="10834"/>
                    <a:pt x="5947" y="10215"/>
                    <a:pt x="5414" y="9922"/>
                  </a:cubicBezTo>
                  <a:cubicBezTo>
                    <a:pt x="4881" y="9628"/>
                    <a:pt x="4067" y="9806"/>
                    <a:pt x="3590" y="9712"/>
                  </a:cubicBezTo>
                  <a:cubicBezTo>
                    <a:pt x="3113" y="9618"/>
                    <a:pt x="3106" y="9497"/>
                    <a:pt x="3029" y="9450"/>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algn="ctr" defTabSz="910590">
                <a:defRPr/>
              </a:pPr>
              <a:endParaRPr lang="zh-CN" altLang="en-US" sz="1880" b="1">
                <a:solidFill>
                  <a:srgbClr val="F8F8F8"/>
                </a:solidFill>
                <a:ea typeface="微软雅黑" panose="020B0503020204020204" charset="-122"/>
              </a:endParaRPr>
            </a:p>
          </p:txBody>
        </p:sp>
      </p:grpSp>
      <p:sp>
        <p:nvSpPr>
          <p:cNvPr id="43" name="Text Box 16"/>
          <p:cNvSpPr txBox="1">
            <a:spLocks noChangeArrowheads="1"/>
          </p:cNvSpPr>
          <p:nvPr/>
        </p:nvSpPr>
        <p:spPr bwMode="auto">
          <a:xfrm>
            <a:off x="1593183" y="2749435"/>
            <a:ext cx="2232246" cy="347902"/>
          </a:xfrm>
          <a:prstGeom prst="rect">
            <a:avLst/>
          </a:prstGeom>
          <a:solidFill>
            <a:schemeClr val="bg2"/>
          </a:solidFill>
          <a:ln w="3175" cap="flat" cmpd="sng">
            <a:noFill/>
            <a:bevel/>
          </a:ln>
        </p:spPr>
        <p:txBody>
          <a:bodyPr anchor="ctr"/>
          <a:lstStyle>
            <a:defPPr>
              <a:defRPr lang="zh-CN"/>
            </a:defPPr>
          </a:lstStyle>
          <a:p>
            <a:pPr algn="ctr" defTabSz="910590">
              <a:defRPr/>
            </a:pPr>
            <a:r>
              <a:rPr lang="zh-CN" altLang="en-US" sz="1880" b="1" dirty="0">
                <a:solidFill>
                  <a:srgbClr val="F8F8F8"/>
                </a:solidFill>
                <a:latin typeface="+mn-ea"/>
              </a:rPr>
              <a:t>某某团队</a:t>
            </a:r>
          </a:p>
        </p:txBody>
      </p:sp>
      <p:sp>
        <p:nvSpPr>
          <p:cNvPr id="44" name="Rectangle 17"/>
          <p:cNvSpPr>
            <a:spLocks noChangeArrowheads="1"/>
          </p:cNvSpPr>
          <p:nvPr/>
        </p:nvSpPr>
        <p:spPr bwMode="auto">
          <a:xfrm>
            <a:off x="1593183" y="3155570"/>
            <a:ext cx="2233740" cy="1448347"/>
          </a:xfrm>
          <a:prstGeom prst="rect">
            <a:avLst/>
          </a:prstGeom>
          <a:solidFill>
            <a:schemeClr val="bg2"/>
          </a:solidFill>
          <a:ln w="9525">
            <a:noFill/>
            <a:miter lim="800000"/>
          </a:ln>
        </p:spPr>
        <p:txBody>
          <a:bodyPr anchor="ctr"/>
          <a:lstStyle/>
          <a:p>
            <a:endParaRPr lang="zh-CN" altLang="en-US" sz="1270">
              <a:ea typeface="微软雅黑" panose="020B0503020204020204" charset="-122"/>
            </a:endParaRPr>
          </a:p>
        </p:txBody>
      </p:sp>
      <p:sp>
        <p:nvSpPr>
          <p:cNvPr id="45" name="Text Box 18"/>
          <p:cNvSpPr txBox="1">
            <a:spLocks noChangeArrowheads="1"/>
          </p:cNvSpPr>
          <p:nvPr/>
        </p:nvSpPr>
        <p:spPr bwMode="auto">
          <a:xfrm>
            <a:off x="5405173" y="2749434"/>
            <a:ext cx="2233740" cy="376272"/>
          </a:xfrm>
          <a:prstGeom prst="rect">
            <a:avLst/>
          </a:prstGeom>
          <a:solidFill>
            <a:schemeClr val="accent4"/>
          </a:solidFill>
          <a:ln w="3175" cap="flat" cmpd="sng">
            <a:noFill/>
            <a:bevel/>
          </a:ln>
        </p:spPr>
        <p:txBody>
          <a:bodyPr anchor="ctr"/>
          <a:lstStyle>
            <a:defPPr>
              <a:defRPr lang="zh-CN"/>
            </a:defPPr>
            <a:lvl1pPr algn="ctr">
              <a:defRPr sz="2000" b="1">
                <a:solidFill>
                  <a:srgbClr val="F8F8F8"/>
                </a:solidFill>
                <a:ea typeface="微软雅黑" panose="020B0503020204020204" charset="-122"/>
              </a:defRPr>
            </a:lvl1pPr>
          </a:lstStyle>
          <a:p>
            <a:pPr defTabSz="910590">
              <a:defRPr/>
            </a:pPr>
            <a:r>
              <a:rPr lang="zh-CN" altLang="en-US" sz="1880" dirty="0"/>
              <a:t>某某团队</a:t>
            </a:r>
          </a:p>
        </p:txBody>
      </p:sp>
      <p:sp>
        <p:nvSpPr>
          <p:cNvPr id="46" name="Rectangle 19"/>
          <p:cNvSpPr>
            <a:spLocks noChangeArrowheads="1"/>
          </p:cNvSpPr>
          <p:nvPr/>
        </p:nvSpPr>
        <p:spPr bwMode="auto">
          <a:xfrm>
            <a:off x="5405173" y="3155570"/>
            <a:ext cx="2233740" cy="1448347"/>
          </a:xfrm>
          <a:prstGeom prst="rect">
            <a:avLst/>
          </a:prstGeom>
          <a:solidFill>
            <a:schemeClr val="accent4"/>
          </a:solidFill>
          <a:ln>
            <a:noFill/>
          </a:ln>
          <a:effectLst/>
        </p:spPr>
        <p:txBody>
          <a:bodyPr anchor="ctr"/>
          <a:lstStyle/>
          <a:p>
            <a:pPr defTabSz="910590">
              <a:defRPr/>
            </a:pPr>
            <a:endParaRPr lang="zh-CN" altLang="en-US" sz="1270"/>
          </a:p>
        </p:txBody>
      </p:sp>
      <p:sp>
        <p:nvSpPr>
          <p:cNvPr id="47" name="Text Box 20"/>
          <p:cNvSpPr txBox="1">
            <a:spLocks noChangeArrowheads="1"/>
          </p:cNvSpPr>
          <p:nvPr/>
        </p:nvSpPr>
        <p:spPr bwMode="auto">
          <a:xfrm>
            <a:off x="1758921" y="3289952"/>
            <a:ext cx="1941084" cy="12503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defTabSz="910590">
              <a:defRPr/>
            </a:pPr>
            <a:r>
              <a:rPr lang="zh-CN" altLang="en-US" sz="1505" dirty="0">
                <a:solidFill>
                  <a:srgbClr val="F8F8F8"/>
                </a:solidFill>
                <a:latin typeface="+mn-ea"/>
              </a:rPr>
              <a:t>●这里输入您的文字</a:t>
            </a:r>
          </a:p>
          <a:p>
            <a:pPr defTabSz="910590">
              <a:defRPr/>
            </a:pPr>
            <a:r>
              <a:rPr lang="zh-CN" altLang="en-US" sz="1505" dirty="0">
                <a:solidFill>
                  <a:srgbClr val="F8F8F8"/>
                </a:solidFill>
                <a:latin typeface="+mn-ea"/>
              </a:rPr>
              <a:t>●这里输入您的文字</a:t>
            </a:r>
          </a:p>
          <a:p>
            <a:pPr defTabSz="910590">
              <a:defRPr/>
            </a:pPr>
            <a:r>
              <a:rPr lang="zh-CN" altLang="en-US" sz="1505" dirty="0">
                <a:solidFill>
                  <a:srgbClr val="F8F8F8"/>
                </a:solidFill>
                <a:latin typeface="+mn-ea"/>
              </a:rPr>
              <a:t>●这里输入您的文字</a:t>
            </a:r>
          </a:p>
          <a:p>
            <a:pPr defTabSz="910590">
              <a:defRPr/>
            </a:pPr>
            <a:r>
              <a:rPr lang="zh-CN" altLang="en-US" sz="1505" dirty="0">
                <a:solidFill>
                  <a:srgbClr val="F8F8F8"/>
                </a:solidFill>
                <a:latin typeface="+mn-ea"/>
              </a:rPr>
              <a:t>●这里输入您的文字</a:t>
            </a:r>
          </a:p>
          <a:p>
            <a:pPr defTabSz="910590">
              <a:defRPr/>
            </a:pPr>
            <a:r>
              <a:rPr lang="zh-CN" altLang="en-US" sz="1505" dirty="0">
                <a:solidFill>
                  <a:srgbClr val="F8F8F8"/>
                </a:solidFill>
                <a:latin typeface="+mn-ea"/>
              </a:rPr>
              <a:t>●这里输入您的文字</a:t>
            </a:r>
            <a:endParaRPr lang="zh-CN" altLang="en-US" sz="1695" dirty="0">
              <a:solidFill>
                <a:srgbClr val="F8F8F8"/>
              </a:solidFill>
              <a:latin typeface="+mn-ea"/>
            </a:endParaRPr>
          </a:p>
        </p:txBody>
      </p:sp>
      <p:sp>
        <p:nvSpPr>
          <p:cNvPr id="48" name="Text Box 21"/>
          <p:cNvSpPr txBox="1">
            <a:spLocks noChangeArrowheads="1"/>
          </p:cNvSpPr>
          <p:nvPr/>
        </p:nvSpPr>
        <p:spPr bwMode="auto">
          <a:xfrm>
            <a:off x="5572405" y="3289952"/>
            <a:ext cx="1941084" cy="12503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defTabSz="910590">
              <a:defRPr/>
            </a:pPr>
            <a:r>
              <a:rPr lang="zh-CN" altLang="en-US" sz="1505" dirty="0">
                <a:solidFill>
                  <a:srgbClr val="F8F8F8"/>
                </a:solidFill>
                <a:latin typeface="+mn-ea"/>
              </a:rPr>
              <a:t>●这里输入您的文字</a:t>
            </a:r>
          </a:p>
          <a:p>
            <a:pPr defTabSz="910590">
              <a:defRPr/>
            </a:pPr>
            <a:r>
              <a:rPr lang="zh-CN" altLang="en-US" sz="1505" dirty="0">
                <a:solidFill>
                  <a:srgbClr val="F8F8F8"/>
                </a:solidFill>
                <a:latin typeface="+mn-ea"/>
              </a:rPr>
              <a:t>●这里输入您的文字</a:t>
            </a:r>
          </a:p>
          <a:p>
            <a:pPr defTabSz="910590">
              <a:defRPr/>
            </a:pPr>
            <a:r>
              <a:rPr lang="zh-CN" altLang="en-US" sz="1505" dirty="0">
                <a:solidFill>
                  <a:srgbClr val="F8F8F8"/>
                </a:solidFill>
                <a:latin typeface="+mn-ea"/>
              </a:rPr>
              <a:t>●这里输入您的文字</a:t>
            </a:r>
          </a:p>
          <a:p>
            <a:pPr defTabSz="910590">
              <a:defRPr/>
            </a:pPr>
            <a:r>
              <a:rPr lang="zh-CN" altLang="en-US" sz="1505" dirty="0">
                <a:solidFill>
                  <a:srgbClr val="F8F8F8"/>
                </a:solidFill>
                <a:latin typeface="+mn-ea"/>
              </a:rPr>
              <a:t>●这里输入您的文字</a:t>
            </a:r>
          </a:p>
          <a:p>
            <a:pPr defTabSz="910590">
              <a:defRPr/>
            </a:pPr>
            <a:r>
              <a:rPr lang="zh-CN" altLang="en-US" sz="1505" dirty="0">
                <a:solidFill>
                  <a:srgbClr val="F8F8F8"/>
                </a:solidFill>
                <a:latin typeface="+mn-ea"/>
              </a:rPr>
              <a:t>●这里输入您的文字</a:t>
            </a:r>
            <a:endParaRPr lang="zh-CN" altLang="en-US" sz="1695" dirty="0">
              <a:solidFill>
                <a:srgbClr val="F8F8F8"/>
              </a:solidFill>
              <a:latin typeface="+mn-ea"/>
            </a:endParaRPr>
          </a:p>
        </p:txBody>
      </p:sp>
      <p:grpSp>
        <p:nvGrpSpPr>
          <p:cNvPr id="49" name="Group 22"/>
          <p:cNvGrpSpPr/>
          <p:nvPr/>
        </p:nvGrpSpPr>
        <p:grpSpPr bwMode="auto">
          <a:xfrm>
            <a:off x="4148228" y="2436052"/>
            <a:ext cx="1015336" cy="1015336"/>
            <a:chOff x="0" y="0"/>
            <a:chExt cx="1700" cy="1700"/>
          </a:xfrm>
          <a:solidFill>
            <a:schemeClr val="accent3"/>
          </a:solidFill>
        </p:grpSpPr>
        <p:sp>
          <p:nvSpPr>
            <p:cNvPr id="50" name="Oval 23"/>
            <p:cNvSpPr>
              <a:spLocks noChangeArrowheads="1"/>
            </p:cNvSpPr>
            <p:nvPr/>
          </p:nvSpPr>
          <p:spPr bwMode="auto">
            <a:xfrm>
              <a:off x="0" y="0"/>
              <a:ext cx="1700" cy="1700"/>
            </a:xfrm>
            <a:prstGeom prst="ellipse">
              <a:avLst/>
            </a:pr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defTabSz="910590">
                <a:defRPr/>
              </a:pPr>
              <a:endParaRPr lang="zh-CN" altLang="en-US" sz="1270"/>
            </a:p>
          </p:txBody>
        </p:sp>
        <p:sp>
          <p:nvSpPr>
            <p:cNvPr id="51" name="WordArt 24"/>
            <p:cNvSpPr>
              <a:spLocks noChangeArrowheads="1" noChangeShapeType="1"/>
            </p:cNvSpPr>
            <p:nvPr/>
          </p:nvSpPr>
          <p:spPr bwMode="auto">
            <a:xfrm>
              <a:off x="215" y="350"/>
              <a:ext cx="1245" cy="950"/>
            </a:xfrm>
            <a:prstGeom prst="rect">
              <a:avLst/>
            </a:prstGeom>
            <a:grpFill/>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defTabSz="910590">
                <a:defRPr/>
              </a:pPr>
              <a:r>
                <a:rPr lang="en-US" altLang="zh-CN" sz="3385" dirty="0">
                  <a:solidFill>
                    <a:srgbClr val="F8F8F8"/>
                  </a:solidFill>
                  <a:latin typeface="微软雅黑" panose="020B0503020204020204" charset="-122"/>
                  <a:ea typeface="微软雅黑" panose="020B0503020204020204" charset="-122"/>
                </a:rPr>
                <a:t>VS</a:t>
              </a:r>
              <a:endParaRPr lang="zh-CN" altLang="en-US" sz="3385" dirty="0">
                <a:solidFill>
                  <a:srgbClr val="F8F8F8"/>
                </a:solidFill>
                <a:latin typeface="微软雅黑" panose="020B0503020204020204" charset="-122"/>
                <a:ea typeface="微软雅黑" panose="020B0503020204020204" charset="-122"/>
              </a:endParaRPr>
            </a:p>
          </p:txBody>
        </p:sp>
      </p:grpSp>
      <p:sp>
        <p:nvSpPr>
          <p:cNvPr id="2" name="标题 1"/>
          <p:cNvSpPr>
            <a:spLocks noGrp="1"/>
          </p:cNvSpPr>
          <p:nvPr>
            <p:ph type="title"/>
          </p:nvPr>
        </p:nvSpPr>
        <p:spPr/>
        <p:txBody>
          <a:bodyPr/>
          <a:lstStyle/>
          <a:p>
            <a:endParaRPr lang="zh-CN" altLang="en-US"/>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0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ppt_x"/>
                                          </p:val>
                                        </p:tav>
                                        <p:tav tm="100000">
                                          <p:val>
                                            <p:strVal val="#ppt_x"/>
                                          </p:val>
                                        </p:tav>
                                      </p:tavLst>
                                    </p:anim>
                                    <p:anim calcmode="lin" valueType="num">
                                      <p:cBhvr additive="base">
                                        <p:cTn id="12" dur="500" fill="hold"/>
                                        <p:tgtEl>
                                          <p:spTgt spid="43"/>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par>
                                <p:cTn id="17" presetID="2" presetClass="entr" presetSubtype="1" fill="hold" grpId="0" nodeType="withEffect">
                                  <p:stCondLst>
                                    <p:cond delay="60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ppt_x"/>
                                          </p:val>
                                        </p:tav>
                                        <p:tav tm="100000">
                                          <p:val>
                                            <p:strVal val="#ppt_x"/>
                                          </p:val>
                                        </p:tav>
                                      </p:tavLst>
                                    </p:anim>
                                    <p:anim calcmode="lin" valueType="num">
                                      <p:cBhvr additive="base">
                                        <p:cTn id="20" dur="500" fill="hold"/>
                                        <p:tgtEl>
                                          <p:spTgt spid="47"/>
                                        </p:tgtEl>
                                        <p:attrNameLst>
                                          <p:attrName>ppt_y</p:attrName>
                                        </p:attrNameLst>
                                      </p:cBhvr>
                                      <p:tavLst>
                                        <p:tav tm="0">
                                          <p:val>
                                            <p:strVal val="0-#ppt_h/2"/>
                                          </p:val>
                                        </p:tav>
                                        <p:tav tm="100000">
                                          <p:val>
                                            <p:strVal val="#ppt_y"/>
                                          </p:val>
                                        </p:tav>
                                      </p:tavLst>
                                    </p:anim>
                                  </p:childTnLst>
                                </p:cTn>
                              </p:par>
                            </p:childTnLst>
                          </p:cTn>
                        </p:par>
                        <p:par>
                          <p:cTn id="21" fill="hold">
                            <p:stCondLst>
                              <p:cond delay="1000"/>
                            </p:stCondLst>
                            <p:childTnLst>
                              <p:par>
                                <p:cTn id="22" presetID="2" presetClass="entr" presetSubtype="4"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500" fill="hold"/>
                                        <p:tgtEl>
                                          <p:spTgt spid="39"/>
                                        </p:tgtEl>
                                        <p:attrNameLst>
                                          <p:attrName>ppt_x</p:attrName>
                                        </p:attrNameLst>
                                      </p:cBhvr>
                                      <p:tavLst>
                                        <p:tav tm="0">
                                          <p:val>
                                            <p:strVal val="#ppt_x"/>
                                          </p:val>
                                        </p:tav>
                                        <p:tav tm="100000">
                                          <p:val>
                                            <p:strVal val="#ppt_x"/>
                                          </p:val>
                                        </p:tav>
                                      </p:tavLst>
                                    </p:anim>
                                    <p:anim calcmode="lin" valueType="num">
                                      <p:cBhvr additive="base">
                                        <p:cTn id="25" dur="500" fill="hold"/>
                                        <p:tgtEl>
                                          <p:spTgt spid="39"/>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200"/>
                                  </p:stCondLst>
                                  <p:childTnLst>
                                    <p:set>
                                      <p:cBhvr>
                                        <p:cTn id="27" dur="1" fill="hold">
                                          <p:stCondLst>
                                            <p:cond delay="0"/>
                                          </p:stCondLst>
                                        </p:cTn>
                                        <p:tgtEl>
                                          <p:spTgt spid="45"/>
                                        </p:tgtEl>
                                        <p:attrNameLst>
                                          <p:attrName>style.visibility</p:attrName>
                                        </p:attrNameLst>
                                      </p:cBhvr>
                                      <p:to>
                                        <p:strVal val="visible"/>
                                      </p:to>
                                    </p:set>
                                    <p:anim calcmode="lin" valueType="num">
                                      <p:cBhvr additive="base">
                                        <p:cTn id="28" dur="500" fill="hold"/>
                                        <p:tgtEl>
                                          <p:spTgt spid="45"/>
                                        </p:tgtEl>
                                        <p:attrNameLst>
                                          <p:attrName>ppt_x</p:attrName>
                                        </p:attrNameLst>
                                      </p:cBhvr>
                                      <p:tavLst>
                                        <p:tav tm="0">
                                          <p:val>
                                            <p:strVal val="#ppt_x"/>
                                          </p:val>
                                        </p:tav>
                                        <p:tav tm="100000">
                                          <p:val>
                                            <p:strVal val="#ppt_x"/>
                                          </p:val>
                                        </p:tav>
                                      </p:tavLst>
                                    </p:anim>
                                    <p:anim calcmode="lin" valueType="num">
                                      <p:cBhvr additive="base">
                                        <p:cTn id="29" dur="500" fill="hold"/>
                                        <p:tgtEl>
                                          <p:spTgt spid="45"/>
                                        </p:tgtEl>
                                        <p:attrNameLst>
                                          <p:attrName>ppt_y</p:attrName>
                                        </p:attrNameLst>
                                      </p:cBhvr>
                                      <p:tavLst>
                                        <p:tav tm="0">
                                          <p:val>
                                            <p:strVal val="1+#ppt_h/2"/>
                                          </p:val>
                                        </p:tav>
                                        <p:tav tm="100000">
                                          <p:val>
                                            <p:strVal val="#ppt_y"/>
                                          </p:val>
                                        </p:tav>
                                      </p:tavLst>
                                    </p:anim>
                                  </p:childTnLst>
                                </p:cTn>
                              </p:par>
                            </p:childTnLst>
                          </p:cTn>
                        </p:par>
                        <p:par>
                          <p:cTn id="30" fill="hold">
                            <p:stCondLst>
                              <p:cond delay="15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par>
                                <p:cTn id="34" presetID="2" presetClass="entr" presetSubtype="4" fill="hold" grpId="0" nodeType="withEffect">
                                  <p:stCondLst>
                                    <p:cond delay="600"/>
                                  </p:stCondLst>
                                  <p:childTnLst>
                                    <p:set>
                                      <p:cBhvr>
                                        <p:cTn id="35" dur="1" fill="hold">
                                          <p:stCondLst>
                                            <p:cond delay="0"/>
                                          </p:stCondLst>
                                        </p:cTn>
                                        <p:tgtEl>
                                          <p:spTgt spid="48"/>
                                        </p:tgtEl>
                                        <p:attrNameLst>
                                          <p:attrName>style.visibility</p:attrName>
                                        </p:attrNameLst>
                                      </p:cBhvr>
                                      <p:to>
                                        <p:strVal val="visible"/>
                                      </p:to>
                                    </p:set>
                                    <p:anim calcmode="lin" valueType="num">
                                      <p:cBhvr additive="base">
                                        <p:cTn id="36" dur="500" fill="hold"/>
                                        <p:tgtEl>
                                          <p:spTgt spid="48"/>
                                        </p:tgtEl>
                                        <p:attrNameLst>
                                          <p:attrName>ppt_x</p:attrName>
                                        </p:attrNameLst>
                                      </p:cBhvr>
                                      <p:tavLst>
                                        <p:tav tm="0">
                                          <p:val>
                                            <p:strVal val="#ppt_x"/>
                                          </p:val>
                                        </p:tav>
                                        <p:tav tm="100000">
                                          <p:val>
                                            <p:strVal val="#ppt_x"/>
                                          </p:val>
                                        </p:tav>
                                      </p:tavLst>
                                    </p:anim>
                                    <p:anim calcmode="lin" valueType="num">
                                      <p:cBhvr additive="base">
                                        <p:cTn id="37"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49"/>
                                        </p:tgtEl>
                                        <p:attrNameLst>
                                          <p:attrName>style.visibility</p:attrName>
                                        </p:attrNameLst>
                                      </p:cBhvr>
                                      <p:to>
                                        <p:strVal val="visible"/>
                                      </p:to>
                                    </p:set>
                                    <p:anim calcmode="lin" valueType="num">
                                      <p:cBhvr additive="base">
                                        <p:cTn id="42" dur="500" fill="hold"/>
                                        <p:tgtEl>
                                          <p:spTgt spid="49"/>
                                        </p:tgtEl>
                                        <p:attrNameLst>
                                          <p:attrName>ppt_x</p:attrName>
                                        </p:attrNameLst>
                                      </p:cBhvr>
                                      <p:tavLst>
                                        <p:tav tm="0">
                                          <p:val>
                                            <p:strVal val="#ppt_x"/>
                                          </p:val>
                                        </p:tav>
                                        <p:tav tm="100000">
                                          <p:val>
                                            <p:strVal val="#ppt_x"/>
                                          </p:val>
                                        </p:tav>
                                      </p:tavLst>
                                    </p:anim>
                                    <p:anim calcmode="lin" valueType="num">
                                      <p:cBhvr additive="base">
                                        <p:cTn id="43"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ldLvl="0" animBg="1" autoUpdateAnimBg="0"/>
      <p:bldP spid="44" grpId="0" animBg="1"/>
      <p:bldP spid="45" grpId="0" bldLvl="0" animBg="1" autoUpdateAnimBg="0"/>
      <p:bldP spid="46" grpId="0" animBg="1"/>
      <p:bldP spid="47" grpId="0" bldLvl="0" autoUpdateAnimBg="0"/>
      <p:bldP spid="48" grpId="0" bldLvl="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762" y="0"/>
            <a:ext cx="9148761" cy="5143500"/>
            <a:chOff x="-4762" y="0"/>
            <a:chExt cx="9148761" cy="5143500"/>
          </a:xfrm>
        </p:grpSpPr>
        <p:pic>
          <p:nvPicPr>
            <p:cNvPr id="35" name="图片 34"/>
            <p:cNvPicPr>
              <a:picLocks noChangeAspect="1"/>
            </p:cNvPicPr>
            <p:nvPr/>
          </p:nvPicPr>
          <p:blipFill>
            <a:blip r:embed="rId3" cstate="screen"/>
            <a:stretch>
              <a:fillRect/>
            </a:stretch>
          </p:blipFill>
          <p:spPr>
            <a:xfrm>
              <a:off x="-1" y="0"/>
              <a:ext cx="9144000" cy="5143500"/>
            </a:xfrm>
            <a:prstGeom prst="rect">
              <a:avLst/>
            </a:prstGeom>
          </p:spPr>
        </p:pic>
        <p:pic>
          <p:nvPicPr>
            <p:cNvPr id="36" name="图片 35"/>
            <p:cNvPicPr>
              <a:picLocks noChangeAspect="1"/>
            </p:cNvPicPr>
            <p:nvPr/>
          </p:nvPicPr>
          <p:blipFill rotWithShape="1">
            <a:blip r:embed="rId4" cstate="screen"/>
            <a:srcRect/>
            <a:stretch>
              <a:fillRect/>
            </a:stretch>
          </p:blipFill>
          <p:spPr>
            <a:xfrm>
              <a:off x="0" y="3474706"/>
              <a:ext cx="9134476" cy="1668794"/>
            </a:xfrm>
            <a:prstGeom prst="rect">
              <a:avLst/>
            </a:prstGeom>
          </p:spPr>
        </p:pic>
        <p:pic>
          <p:nvPicPr>
            <p:cNvPr id="37" name="图片 36"/>
            <p:cNvPicPr>
              <a:picLocks noChangeAspect="1"/>
            </p:cNvPicPr>
            <p:nvPr/>
          </p:nvPicPr>
          <p:blipFill>
            <a:blip r:embed="rId5" cstate="screen"/>
            <a:stretch>
              <a:fillRect/>
            </a:stretch>
          </p:blipFill>
          <p:spPr>
            <a:xfrm>
              <a:off x="-4762" y="3844313"/>
              <a:ext cx="9144000" cy="1158122"/>
            </a:xfrm>
            <a:prstGeom prst="rect">
              <a:avLst/>
            </a:prstGeom>
          </p:spPr>
        </p:pic>
      </p:grpSp>
      <p:grpSp>
        <p:nvGrpSpPr>
          <p:cNvPr id="39" name="组合 35"/>
          <p:cNvGrpSpPr/>
          <p:nvPr/>
        </p:nvGrpSpPr>
        <p:grpSpPr bwMode="auto">
          <a:xfrm>
            <a:off x="1332480" y="1704295"/>
            <a:ext cx="1795462" cy="1793875"/>
            <a:chOff x="3091333" y="1182834"/>
            <a:chExt cx="3298687" cy="3298688"/>
          </a:xfrm>
        </p:grpSpPr>
        <p:sp>
          <p:nvSpPr>
            <p:cNvPr id="41" name="椭圆 40"/>
            <p:cNvSpPr/>
            <p:nvPr/>
          </p:nvSpPr>
          <p:spPr>
            <a:xfrm>
              <a:off x="3452993" y="1538976"/>
              <a:ext cx="2587034" cy="2586405"/>
            </a:xfrm>
            <a:prstGeom prst="ellipse">
              <a:avLst/>
            </a:prstGeom>
            <a:solidFill>
              <a:srgbClr val="F72129"/>
            </a:solidFill>
            <a:ln w="25400" cap="flat" cmpd="sng" algn="ctr">
              <a:noFill/>
              <a:prstDash val="solid"/>
            </a:ln>
            <a:effectLst/>
          </p:spPr>
          <p:txBody>
            <a:bodyPr anchor="ctr"/>
            <a:lstStyle/>
            <a:p>
              <a:pPr marL="0" marR="0" lvl="0" indent="0" algn="ctr" defTabSz="96774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nvGrpSpPr>
            <p:cNvPr id="42" name="组合 41"/>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43" name="同心圆 42"/>
              <p:cNvSpPr/>
              <p:nvPr/>
            </p:nvSpPr>
            <p:spPr>
              <a:xfrm>
                <a:off x="2555776" y="915566"/>
                <a:ext cx="1944216" cy="1944216"/>
              </a:xfrm>
              <a:prstGeom prst="donut">
                <a:avLst>
                  <a:gd name="adj" fmla="val 10097"/>
                </a:avLst>
              </a:prstGeom>
              <a:gradFill flip="none" rotWithShape="1">
                <a:gsLst>
                  <a:gs pos="0">
                    <a:sysClr val="window" lastClr="FFFFFF"/>
                  </a:gs>
                  <a:gs pos="100000">
                    <a:sysClr val="window" lastClr="FFFFFF">
                      <a:lumMod val="85000"/>
                    </a:sysClr>
                  </a:gs>
                </a:gsLst>
                <a:lin ang="8100000" scaled="1"/>
                <a:tileRect/>
              </a:gradFill>
              <a:ln w="12700" cap="flat" cmpd="sng" algn="ctr">
                <a:noFill/>
                <a:prstDash val="solid"/>
              </a:ln>
              <a:effectLst/>
            </p:spPr>
            <p:txBody>
              <a:bodyPr anchor="ctr"/>
              <a:lstStyle/>
              <a:p>
                <a:pPr marL="0" marR="0" lvl="0" indent="0" algn="ctr" defTabSz="96774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44" name="同心圆 43"/>
              <p:cNvSpPr/>
              <p:nvPr/>
            </p:nvSpPr>
            <p:spPr>
              <a:xfrm>
                <a:off x="2614636" y="974427"/>
                <a:ext cx="1826499" cy="1826497"/>
              </a:xfrm>
              <a:prstGeom prst="donut">
                <a:avLst>
                  <a:gd name="adj" fmla="val 8132"/>
                </a:avLst>
              </a:prstGeom>
              <a:gradFill flip="none" rotWithShape="1">
                <a:gsLst>
                  <a:gs pos="0">
                    <a:sysClr val="window" lastClr="FFFFFF"/>
                  </a:gs>
                  <a:gs pos="100000">
                    <a:sysClr val="window" lastClr="FFFFFF">
                      <a:lumMod val="85000"/>
                    </a:sysClr>
                  </a:gs>
                </a:gsLst>
                <a:lin ang="16200000" scaled="1"/>
                <a:tileRect/>
              </a:gradFill>
              <a:ln w="12700" cap="flat" cmpd="sng" algn="ctr">
                <a:noFill/>
                <a:prstDash val="solid"/>
              </a:ln>
              <a:effectLst/>
            </p:spPr>
            <p:txBody>
              <a:bodyPr anchor="ctr"/>
              <a:lstStyle/>
              <a:p>
                <a:pPr marL="0" marR="0" lvl="0" indent="0" algn="ctr" defTabSz="96774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grpSp>
      </p:grpSp>
      <p:grpSp>
        <p:nvGrpSpPr>
          <p:cNvPr id="45" name="组合 44"/>
          <p:cNvGrpSpPr/>
          <p:nvPr/>
        </p:nvGrpSpPr>
        <p:grpSpPr bwMode="auto">
          <a:xfrm>
            <a:off x="2921567" y="510720"/>
            <a:ext cx="873125" cy="862013"/>
            <a:chOff x="3885914" y="900137"/>
            <a:chExt cx="1094162" cy="1080582"/>
          </a:xfrm>
        </p:grpSpPr>
        <p:grpSp>
          <p:nvGrpSpPr>
            <p:cNvPr id="46" name="组合 42"/>
            <p:cNvGrpSpPr/>
            <p:nvPr/>
          </p:nvGrpSpPr>
          <p:grpSpPr bwMode="auto">
            <a:xfrm>
              <a:off x="3885914" y="900137"/>
              <a:ext cx="1094162" cy="1080582"/>
              <a:chOff x="1273440" y="3314665"/>
              <a:chExt cx="1807055" cy="1784628"/>
            </a:xfrm>
          </p:grpSpPr>
          <p:sp>
            <p:nvSpPr>
              <p:cNvPr id="48" name="椭圆 47"/>
              <p:cNvSpPr/>
              <p:nvPr/>
            </p:nvSpPr>
            <p:spPr>
              <a:xfrm rot="1245109">
                <a:off x="1273440" y="3314665"/>
                <a:ext cx="1807055" cy="1784628"/>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393700" dist="38100" dir="5400000" algn="t" rotWithShape="0">
                  <a:sysClr val="windowText" lastClr="000000">
                    <a:alpha val="37000"/>
                  </a:sysClr>
                </a:outerShdw>
              </a:effectLst>
            </p:spPr>
            <p:txBody>
              <a:bodyPr anchor="ctr"/>
              <a:lstStyle/>
              <a:p>
                <a:pPr marL="0" marR="0" lvl="0" indent="0" algn="ctr" defTabSz="96774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srgbClr val="7030A0">
                      <a:lumMod val="50000"/>
                    </a:srgbClr>
                  </a:solidFill>
                  <a:effectLst/>
                  <a:uLnTx/>
                  <a:uFillTx/>
                  <a:ea typeface="微软雅黑" panose="020B0503020204020204" charset="-122"/>
                </a:endParaRPr>
              </a:p>
            </p:txBody>
          </p:sp>
          <p:sp>
            <p:nvSpPr>
              <p:cNvPr id="49" name="椭圆 48"/>
              <p:cNvSpPr/>
              <p:nvPr/>
            </p:nvSpPr>
            <p:spPr>
              <a:xfrm>
                <a:off x="1404541" y="3440720"/>
                <a:ext cx="1532516" cy="1532516"/>
              </a:xfrm>
              <a:prstGeom prst="ellipse">
                <a:avLst/>
              </a:prstGeom>
              <a:solidFill>
                <a:srgbClr val="C00000"/>
              </a:solidFill>
              <a:ln w="25400" cap="flat" cmpd="sng" algn="ctr">
                <a:noFill/>
                <a:prstDash val="solid"/>
              </a:ln>
              <a:effectLst>
                <a:innerShdw blurRad="101600" dist="25400" dir="13500000">
                  <a:prstClr val="black">
                    <a:alpha val="69000"/>
                  </a:prstClr>
                </a:innerShdw>
              </a:effectLst>
            </p:spPr>
            <p:txBody>
              <a:bodyPr anchor="ctr"/>
              <a:lstStyle/>
              <a:p>
                <a:pPr marL="0" marR="0" lvl="0" indent="0" algn="ctr" defTabSz="96774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sp>
          <p:nvSpPr>
            <p:cNvPr id="47" name="Title 3"/>
            <p:cNvSpPr txBox="1"/>
            <p:nvPr/>
          </p:nvSpPr>
          <p:spPr bwMode="auto">
            <a:xfrm>
              <a:off x="4068837" y="1157624"/>
              <a:ext cx="796699" cy="318577"/>
            </a:xfrm>
            <a:prstGeom prst="rect">
              <a:avLst/>
            </a:prstGeom>
            <a:noFill/>
            <a:ln w="9525">
              <a:noFill/>
              <a:miter lim="800000"/>
            </a:ln>
          </p:spPr>
          <p:txBody>
            <a:bodyPr/>
            <a:lstStyle/>
            <a:p>
              <a:pPr marL="0" marR="0" lvl="0" indent="0" defTabSz="967105" eaLnBrk="1" fontAlgn="base" latinLnBrk="0" hangingPunct="1">
                <a:lnSpc>
                  <a:spcPct val="100000"/>
                </a:lnSpc>
                <a:spcBef>
                  <a:spcPct val="0"/>
                </a:spcBef>
                <a:spcAft>
                  <a:spcPct val="0"/>
                </a:spcAft>
                <a:buClrTx/>
                <a:buSzTx/>
                <a:buFontTx/>
                <a:buNone/>
                <a:defRPr/>
              </a:pPr>
              <a:r>
                <a:rPr kumimoji="0" lang="en-US" altLang="zh-CN" sz="2400" b="1" i="0" u="none" strike="noStrike" kern="0" cap="none" spc="0" normalizeH="0" baseline="0" noProof="0" dirty="0" smtClean="0">
                  <a:ln>
                    <a:noFill/>
                  </a:ln>
                  <a:solidFill>
                    <a:prstClr val="white"/>
                  </a:solidFill>
                  <a:effectLst/>
                  <a:uLnTx/>
                  <a:uFillTx/>
                  <a:latin typeface="微软雅黑" panose="020B0503020204020204" charset="-122"/>
                  <a:ea typeface="微软雅黑" panose="020B0503020204020204" charset="-122"/>
                </a:rPr>
                <a:t>01</a:t>
              </a:r>
            </a:p>
          </p:txBody>
        </p:sp>
      </p:grpSp>
      <p:grpSp>
        <p:nvGrpSpPr>
          <p:cNvPr id="50" name="组合 49"/>
          <p:cNvGrpSpPr/>
          <p:nvPr/>
        </p:nvGrpSpPr>
        <p:grpSpPr bwMode="auto">
          <a:xfrm>
            <a:off x="4189980" y="2621192"/>
            <a:ext cx="1093787" cy="1081088"/>
            <a:chOff x="3885914" y="900137"/>
            <a:chExt cx="1094162" cy="1080582"/>
          </a:xfrm>
        </p:grpSpPr>
        <p:grpSp>
          <p:nvGrpSpPr>
            <p:cNvPr id="51" name="组合 47"/>
            <p:cNvGrpSpPr/>
            <p:nvPr/>
          </p:nvGrpSpPr>
          <p:grpSpPr bwMode="auto">
            <a:xfrm>
              <a:off x="3885914" y="900137"/>
              <a:ext cx="1094162" cy="1080582"/>
              <a:chOff x="1273440" y="3314665"/>
              <a:chExt cx="1807055" cy="1784628"/>
            </a:xfrm>
          </p:grpSpPr>
          <p:sp>
            <p:nvSpPr>
              <p:cNvPr id="53" name="椭圆 52"/>
              <p:cNvSpPr/>
              <p:nvPr/>
            </p:nvSpPr>
            <p:spPr>
              <a:xfrm rot="1245109">
                <a:off x="1273440" y="3314665"/>
                <a:ext cx="1807055" cy="1784628"/>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393700" dist="38100" dir="5400000" algn="t" rotWithShape="0">
                  <a:sysClr val="windowText" lastClr="000000">
                    <a:alpha val="37000"/>
                  </a:sysClr>
                </a:outerShdw>
              </a:effectLst>
            </p:spPr>
            <p:txBody>
              <a:bodyPr anchor="ctr"/>
              <a:lstStyle/>
              <a:p>
                <a:pPr marL="0" marR="0" lvl="0" indent="0" algn="ctr" defTabSz="967740" eaLnBrk="1" fontAlgn="auto" latinLnBrk="0" hangingPunct="1">
                  <a:lnSpc>
                    <a:spcPct val="100000"/>
                  </a:lnSpc>
                  <a:spcBef>
                    <a:spcPts val="0"/>
                  </a:spcBef>
                  <a:spcAft>
                    <a:spcPts val="0"/>
                  </a:spcAft>
                  <a:buClrTx/>
                  <a:buSzTx/>
                  <a:buFontTx/>
                  <a:buNone/>
                  <a:defRPr/>
                </a:pPr>
                <a:endParaRPr kumimoji="0" lang="en-US" sz="1900" b="0" i="0" u="none" strike="noStrike" kern="0" cap="none" spc="0" normalizeH="0" baseline="0" noProof="0">
                  <a:ln>
                    <a:noFill/>
                  </a:ln>
                  <a:solidFill>
                    <a:srgbClr val="7030A0">
                      <a:lumMod val="50000"/>
                    </a:srgbClr>
                  </a:solidFill>
                  <a:effectLst/>
                  <a:uLnTx/>
                  <a:uFillTx/>
                  <a:ea typeface="微软雅黑" panose="020B0503020204020204" charset="-122"/>
                </a:endParaRPr>
              </a:p>
            </p:txBody>
          </p:sp>
          <p:sp>
            <p:nvSpPr>
              <p:cNvPr id="54" name="椭圆 53"/>
              <p:cNvSpPr/>
              <p:nvPr/>
            </p:nvSpPr>
            <p:spPr>
              <a:xfrm>
                <a:off x="1404541" y="3440720"/>
                <a:ext cx="1532516" cy="1532516"/>
              </a:xfrm>
              <a:prstGeom prst="ellipse">
                <a:avLst/>
              </a:prstGeom>
              <a:solidFill>
                <a:srgbClr val="C00000"/>
              </a:solidFill>
              <a:ln w="25400" cap="flat" cmpd="sng" algn="ctr">
                <a:noFill/>
                <a:prstDash val="solid"/>
              </a:ln>
              <a:effectLst>
                <a:innerShdw blurRad="101600" dist="25400" dir="13500000">
                  <a:prstClr val="black">
                    <a:alpha val="69000"/>
                  </a:prstClr>
                </a:innerShdw>
              </a:effectLst>
            </p:spPr>
            <p:txBody>
              <a:bodyPr anchor="ctr"/>
              <a:lstStyle/>
              <a:p>
                <a:pPr marL="0" marR="0" lvl="0" indent="0" algn="ctr" defTabSz="96774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sp>
          <p:nvSpPr>
            <p:cNvPr id="52" name="Title 3"/>
            <p:cNvSpPr txBox="1"/>
            <p:nvPr/>
          </p:nvSpPr>
          <p:spPr bwMode="auto">
            <a:xfrm>
              <a:off x="4105483" y="1157624"/>
              <a:ext cx="796699" cy="318577"/>
            </a:xfrm>
            <a:prstGeom prst="rect">
              <a:avLst/>
            </a:prstGeom>
            <a:noFill/>
            <a:ln w="9525">
              <a:noFill/>
              <a:miter lim="800000"/>
            </a:ln>
          </p:spPr>
          <p:txBody>
            <a:bodyPr/>
            <a:lstStyle/>
            <a:p>
              <a:pPr marL="0" marR="0" lvl="0" indent="0" defTabSz="967105" eaLnBrk="1" fontAlgn="base" latinLnBrk="0" hangingPunct="1">
                <a:lnSpc>
                  <a:spcPct val="100000"/>
                </a:lnSpc>
                <a:spcBef>
                  <a:spcPct val="0"/>
                </a:spcBef>
                <a:spcAft>
                  <a:spcPct val="0"/>
                </a:spcAft>
                <a:buClrTx/>
                <a:buSzTx/>
                <a:buFontTx/>
                <a:buNone/>
                <a:defRPr/>
              </a:pPr>
              <a:r>
                <a:rPr kumimoji="0" lang="en-US" altLang="zh-CN" sz="3200" b="1" i="0" u="none" strike="noStrike" kern="0" cap="none" spc="0" normalizeH="0" baseline="0" noProof="0" smtClean="0">
                  <a:ln>
                    <a:noFill/>
                  </a:ln>
                  <a:solidFill>
                    <a:prstClr val="white"/>
                  </a:solidFill>
                  <a:effectLst/>
                  <a:uLnTx/>
                  <a:uFillTx/>
                  <a:latin typeface="微软雅黑" panose="020B0503020204020204" charset="-122"/>
                  <a:ea typeface="微软雅黑" panose="020B0503020204020204" charset="-122"/>
                </a:rPr>
                <a:t>03</a:t>
              </a:r>
            </a:p>
          </p:txBody>
        </p:sp>
      </p:grpSp>
      <p:grpSp>
        <p:nvGrpSpPr>
          <p:cNvPr id="55" name="组合 54"/>
          <p:cNvGrpSpPr/>
          <p:nvPr/>
        </p:nvGrpSpPr>
        <p:grpSpPr bwMode="auto">
          <a:xfrm>
            <a:off x="3204142" y="3684817"/>
            <a:ext cx="1014413" cy="1001713"/>
            <a:chOff x="3885914" y="900137"/>
            <a:chExt cx="1094162" cy="1080582"/>
          </a:xfrm>
        </p:grpSpPr>
        <p:grpSp>
          <p:nvGrpSpPr>
            <p:cNvPr id="56" name="组合 52"/>
            <p:cNvGrpSpPr/>
            <p:nvPr/>
          </p:nvGrpSpPr>
          <p:grpSpPr bwMode="auto">
            <a:xfrm>
              <a:off x="3885914" y="900137"/>
              <a:ext cx="1094162" cy="1080582"/>
              <a:chOff x="1273440" y="3314665"/>
              <a:chExt cx="1807055" cy="1784628"/>
            </a:xfrm>
          </p:grpSpPr>
          <p:sp>
            <p:nvSpPr>
              <p:cNvPr id="58" name="椭圆 57"/>
              <p:cNvSpPr/>
              <p:nvPr/>
            </p:nvSpPr>
            <p:spPr>
              <a:xfrm rot="1245109">
                <a:off x="1273440" y="3314665"/>
                <a:ext cx="1807055" cy="1784628"/>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393700" dist="38100" dir="5400000" algn="t" rotWithShape="0">
                  <a:sysClr val="windowText" lastClr="000000">
                    <a:alpha val="37000"/>
                  </a:sysClr>
                </a:outerShdw>
              </a:effectLst>
            </p:spPr>
            <p:txBody>
              <a:bodyPr anchor="ctr"/>
              <a:lstStyle/>
              <a:p>
                <a:pPr marL="0" marR="0" lvl="0" indent="0" algn="ctr" defTabSz="967740" eaLnBrk="1" fontAlgn="auto" latinLnBrk="0" hangingPunct="1">
                  <a:lnSpc>
                    <a:spcPct val="100000"/>
                  </a:lnSpc>
                  <a:spcBef>
                    <a:spcPts val="0"/>
                  </a:spcBef>
                  <a:spcAft>
                    <a:spcPts val="0"/>
                  </a:spcAft>
                  <a:buClrTx/>
                  <a:buSzTx/>
                  <a:buFontTx/>
                  <a:buNone/>
                  <a:defRPr/>
                </a:pPr>
                <a:endParaRPr kumimoji="0" lang="en-US" sz="1900" b="0" i="0" u="none" strike="noStrike" kern="0" cap="none" spc="0" normalizeH="0" baseline="0" noProof="0">
                  <a:ln>
                    <a:noFill/>
                  </a:ln>
                  <a:solidFill>
                    <a:srgbClr val="7030A0">
                      <a:lumMod val="50000"/>
                    </a:srgbClr>
                  </a:solidFill>
                  <a:effectLst/>
                  <a:uLnTx/>
                  <a:uFillTx/>
                  <a:ea typeface="微软雅黑" panose="020B0503020204020204" charset="-122"/>
                </a:endParaRPr>
              </a:p>
            </p:txBody>
          </p:sp>
          <p:sp>
            <p:nvSpPr>
              <p:cNvPr id="59" name="椭圆 58"/>
              <p:cNvSpPr/>
              <p:nvPr/>
            </p:nvSpPr>
            <p:spPr>
              <a:xfrm>
                <a:off x="1404541" y="3440720"/>
                <a:ext cx="1532516" cy="1532516"/>
              </a:xfrm>
              <a:prstGeom prst="ellipse">
                <a:avLst/>
              </a:prstGeom>
              <a:solidFill>
                <a:srgbClr val="C00000"/>
              </a:solidFill>
              <a:ln w="25400" cap="flat" cmpd="sng" algn="ctr">
                <a:noFill/>
                <a:prstDash val="solid"/>
              </a:ln>
              <a:effectLst>
                <a:innerShdw blurRad="101600" dist="25400" dir="13500000">
                  <a:prstClr val="black">
                    <a:alpha val="69000"/>
                  </a:prstClr>
                </a:innerShdw>
              </a:effectLst>
            </p:spPr>
            <p:txBody>
              <a:bodyPr anchor="ctr"/>
              <a:lstStyle/>
              <a:p>
                <a:pPr marL="0" marR="0" lvl="0" indent="0" algn="ctr" defTabSz="96774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sp>
          <p:nvSpPr>
            <p:cNvPr id="57" name="Title 3"/>
            <p:cNvSpPr txBox="1"/>
            <p:nvPr/>
          </p:nvSpPr>
          <p:spPr bwMode="auto">
            <a:xfrm>
              <a:off x="4042156" y="1142544"/>
              <a:ext cx="796698" cy="318577"/>
            </a:xfrm>
            <a:prstGeom prst="rect">
              <a:avLst/>
            </a:prstGeom>
            <a:noFill/>
            <a:ln w="9525">
              <a:noFill/>
              <a:miter lim="800000"/>
            </a:ln>
          </p:spPr>
          <p:txBody>
            <a:bodyPr/>
            <a:lstStyle/>
            <a:p>
              <a:pPr marL="0" marR="0" lvl="0" indent="0" defTabSz="967105" eaLnBrk="1" fontAlgn="base" latinLnBrk="0" hangingPunct="1">
                <a:lnSpc>
                  <a:spcPct val="100000"/>
                </a:lnSpc>
                <a:spcBef>
                  <a:spcPct val="0"/>
                </a:spcBef>
                <a:spcAft>
                  <a:spcPct val="0"/>
                </a:spcAft>
                <a:buClrTx/>
                <a:buSzTx/>
                <a:buFontTx/>
                <a:buNone/>
                <a:defRPr/>
              </a:pPr>
              <a:r>
                <a:rPr kumimoji="0" lang="en-US" altLang="zh-CN" sz="3200" b="1" i="0" u="none" strike="noStrike" kern="0" cap="none" spc="0" normalizeH="0" baseline="0" noProof="0" smtClean="0">
                  <a:ln>
                    <a:noFill/>
                  </a:ln>
                  <a:solidFill>
                    <a:prstClr val="white"/>
                  </a:solidFill>
                  <a:effectLst/>
                  <a:uLnTx/>
                  <a:uFillTx/>
                  <a:latin typeface="微软雅黑" panose="020B0503020204020204" charset="-122"/>
                  <a:ea typeface="微软雅黑" panose="020B0503020204020204" charset="-122"/>
                </a:rPr>
                <a:t>04</a:t>
              </a:r>
            </a:p>
          </p:txBody>
        </p:sp>
      </p:grpSp>
      <p:grpSp>
        <p:nvGrpSpPr>
          <p:cNvPr id="60" name="组合 59"/>
          <p:cNvGrpSpPr/>
          <p:nvPr/>
        </p:nvGrpSpPr>
        <p:grpSpPr bwMode="auto">
          <a:xfrm>
            <a:off x="4075680" y="1464808"/>
            <a:ext cx="873125" cy="863600"/>
            <a:chOff x="3885914" y="900137"/>
            <a:chExt cx="1094162" cy="1080582"/>
          </a:xfrm>
        </p:grpSpPr>
        <p:grpSp>
          <p:nvGrpSpPr>
            <p:cNvPr id="61" name="组合 57"/>
            <p:cNvGrpSpPr/>
            <p:nvPr/>
          </p:nvGrpSpPr>
          <p:grpSpPr bwMode="auto">
            <a:xfrm>
              <a:off x="3885914" y="900137"/>
              <a:ext cx="1094162" cy="1080582"/>
              <a:chOff x="1273440" y="3314665"/>
              <a:chExt cx="1807055" cy="1784628"/>
            </a:xfrm>
          </p:grpSpPr>
          <p:sp>
            <p:nvSpPr>
              <p:cNvPr id="63" name="椭圆 62"/>
              <p:cNvSpPr/>
              <p:nvPr/>
            </p:nvSpPr>
            <p:spPr>
              <a:xfrm rot="1245109">
                <a:off x="1273440" y="3314665"/>
                <a:ext cx="1807055" cy="1784628"/>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393700" dist="38100" dir="5400000" algn="t" rotWithShape="0">
                  <a:sysClr val="windowText" lastClr="000000">
                    <a:alpha val="37000"/>
                  </a:sysClr>
                </a:outerShdw>
              </a:effectLst>
            </p:spPr>
            <p:txBody>
              <a:bodyPr anchor="ctr"/>
              <a:lstStyle/>
              <a:p>
                <a:pPr marL="0" marR="0" lvl="0" indent="0" algn="ctr" defTabSz="96774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srgbClr val="7030A0">
                      <a:lumMod val="50000"/>
                    </a:srgbClr>
                  </a:solidFill>
                  <a:effectLst/>
                  <a:uLnTx/>
                  <a:uFillTx/>
                  <a:ea typeface="微软雅黑" panose="020B0503020204020204" charset="-122"/>
                </a:endParaRPr>
              </a:p>
            </p:txBody>
          </p:sp>
          <p:sp>
            <p:nvSpPr>
              <p:cNvPr id="64" name="椭圆 63"/>
              <p:cNvSpPr/>
              <p:nvPr/>
            </p:nvSpPr>
            <p:spPr>
              <a:xfrm>
                <a:off x="1404541" y="3440720"/>
                <a:ext cx="1532516" cy="1532516"/>
              </a:xfrm>
              <a:prstGeom prst="ellipse">
                <a:avLst/>
              </a:prstGeom>
              <a:solidFill>
                <a:srgbClr val="F72129"/>
              </a:solidFill>
              <a:ln w="25400" cap="flat" cmpd="sng" algn="ctr">
                <a:noFill/>
                <a:prstDash val="solid"/>
              </a:ln>
              <a:effectLst>
                <a:innerShdw blurRad="101600" dist="25400" dir="13500000">
                  <a:prstClr val="black">
                    <a:alpha val="69000"/>
                  </a:prstClr>
                </a:innerShdw>
              </a:effectLst>
            </p:spPr>
            <p:txBody>
              <a:bodyPr anchor="ctr"/>
              <a:lstStyle/>
              <a:p>
                <a:pPr marL="0" marR="0" lvl="0" indent="0" algn="ctr" defTabSz="96774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sp>
          <p:nvSpPr>
            <p:cNvPr id="62" name="Title 3"/>
            <p:cNvSpPr txBox="1"/>
            <p:nvPr/>
          </p:nvSpPr>
          <p:spPr bwMode="auto">
            <a:xfrm>
              <a:off x="4068837" y="1157624"/>
              <a:ext cx="796699" cy="318577"/>
            </a:xfrm>
            <a:prstGeom prst="rect">
              <a:avLst/>
            </a:prstGeom>
            <a:noFill/>
            <a:ln w="9525">
              <a:noFill/>
              <a:miter lim="800000"/>
            </a:ln>
          </p:spPr>
          <p:txBody>
            <a:bodyPr/>
            <a:lstStyle/>
            <a:p>
              <a:pPr marL="0" marR="0" lvl="0" indent="0" defTabSz="967105" eaLnBrk="1" fontAlgn="base" latinLnBrk="0" hangingPunct="1">
                <a:lnSpc>
                  <a:spcPct val="100000"/>
                </a:lnSpc>
                <a:spcBef>
                  <a:spcPct val="0"/>
                </a:spcBef>
                <a:spcAft>
                  <a:spcPct val="0"/>
                </a:spcAft>
                <a:buClrTx/>
                <a:buSzTx/>
                <a:buFontTx/>
                <a:buNone/>
                <a:defRPr/>
              </a:pPr>
              <a:r>
                <a:rPr kumimoji="0" lang="en-US" altLang="zh-CN" sz="2400" b="1" i="0" u="none" strike="noStrike" kern="0" cap="none" spc="0" normalizeH="0" baseline="0" noProof="0" smtClean="0">
                  <a:ln>
                    <a:noFill/>
                  </a:ln>
                  <a:solidFill>
                    <a:prstClr val="white"/>
                  </a:solidFill>
                  <a:effectLst/>
                  <a:uLnTx/>
                  <a:uFillTx/>
                  <a:latin typeface="微软雅黑" panose="020B0503020204020204" charset="-122"/>
                  <a:ea typeface="微软雅黑" panose="020B0503020204020204" charset="-122"/>
                </a:rPr>
                <a:t>02</a:t>
              </a:r>
            </a:p>
          </p:txBody>
        </p:sp>
      </p:grpSp>
      <p:sp>
        <p:nvSpPr>
          <p:cNvPr id="65" name="TextBox 61"/>
          <p:cNvSpPr txBox="1"/>
          <p:nvPr/>
        </p:nvSpPr>
        <p:spPr>
          <a:xfrm>
            <a:off x="4086792" y="461508"/>
            <a:ext cx="2779713" cy="769937"/>
          </a:xfrm>
          <a:prstGeom prst="rect">
            <a:avLst/>
          </a:prstGeom>
          <a:solidFill>
            <a:schemeClr val="bg1"/>
          </a:solidFill>
        </p:spPr>
        <p:txBody>
          <a:bodyPr>
            <a:spAutoFit/>
          </a:bodyPr>
          <a:lstStyle/>
          <a:p>
            <a:pPr defTabSz="967740">
              <a:defRPr/>
            </a:pPr>
            <a:r>
              <a:rPr lang="en-US" altLang="zh-CN" sz="1400" b="1" dirty="0">
                <a:solidFill>
                  <a:srgbClr val="FF0000"/>
                </a:solidFill>
                <a:latin typeface="微软雅黑" panose="020B0503020204020204" charset="-122"/>
                <a:ea typeface="微软雅黑" panose="020B0503020204020204" charset="-122"/>
              </a:rPr>
              <a:t>01</a:t>
            </a:r>
            <a:r>
              <a:rPr lang="zh-CN" altLang="en-US" sz="1400" b="1" dirty="0">
                <a:solidFill>
                  <a:srgbClr val="FF0000"/>
                </a:solidFill>
                <a:latin typeface="微软雅黑" panose="020B0503020204020204" charset="-122"/>
                <a:ea typeface="微软雅黑" panose="020B0503020204020204" charset="-122"/>
              </a:rPr>
              <a:t>填加标题</a:t>
            </a:r>
            <a:endParaRPr lang="en-US" altLang="zh-CN" sz="1400" b="1" dirty="0">
              <a:solidFill>
                <a:srgbClr val="FF0000"/>
              </a:solidFill>
              <a:latin typeface="微软雅黑" panose="020B0503020204020204" charset="-122"/>
              <a:ea typeface="微软雅黑" panose="020B0503020204020204" charset="-122"/>
            </a:endParaRPr>
          </a:p>
          <a:p>
            <a:pPr defTabSz="967740">
              <a:lnSpc>
                <a:spcPct val="150000"/>
              </a:lnSpc>
              <a:defRPr/>
            </a:pPr>
            <a:r>
              <a:rPr lang="zh-CN" altLang="en-US" sz="1200" dirty="0">
                <a:solidFill>
                  <a:prstClr val="black">
                    <a:lumMod val="65000"/>
                    <a:lumOff val="35000"/>
                  </a:prstClr>
                </a:solidFill>
                <a:latin typeface="微软雅黑" panose="020B0503020204020204" charset="-122"/>
                <a:ea typeface="微软雅黑" panose="020B0503020204020204" charset="-122"/>
              </a:rPr>
              <a:t>单击此处添加文本单击此处添加文本</a:t>
            </a:r>
            <a:endParaRPr lang="en-US" altLang="zh-CN" sz="1200" dirty="0">
              <a:solidFill>
                <a:prstClr val="black">
                  <a:lumMod val="65000"/>
                  <a:lumOff val="35000"/>
                </a:prstClr>
              </a:solidFill>
              <a:latin typeface="微软雅黑" panose="020B0503020204020204" charset="-122"/>
              <a:ea typeface="微软雅黑" panose="020B0503020204020204" charset="-122"/>
            </a:endParaRPr>
          </a:p>
          <a:p>
            <a:pPr defTabSz="967740">
              <a:defRPr/>
            </a:pPr>
            <a:r>
              <a:rPr lang="zh-CN" altLang="en-US" sz="1200" dirty="0">
                <a:solidFill>
                  <a:prstClr val="black">
                    <a:lumMod val="65000"/>
                    <a:lumOff val="35000"/>
                  </a:prstClr>
                </a:solidFill>
                <a:latin typeface="微软雅黑" panose="020B0503020204020204" charset="-122"/>
                <a:ea typeface="微软雅黑" panose="020B0503020204020204" charset="-122"/>
              </a:rPr>
              <a:t>单击此处添加文本</a:t>
            </a:r>
            <a:endParaRPr lang="en-US" altLang="zh-CN" sz="1200" dirty="0">
              <a:solidFill>
                <a:prstClr val="black">
                  <a:lumMod val="65000"/>
                  <a:lumOff val="35000"/>
                </a:prstClr>
              </a:solidFill>
              <a:latin typeface="微软雅黑" panose="020B0503020204020204" charset="-122"/>
              <a:ea typeface="微软雅黑" panose="020B0503020204020204" charset="-122"/>
            </a:endParaRPr>
          </a:p>
        </p:txBody>
      </p:sp>
      <p:sp>
        <p:nvSpPr>
          <p:cNvPr id="66" name="TextBox 62"/>
          <p:cNvSpPr txBox="1"/>
          <p:nvPr/>
        </p:nvSpPr>
        <p:spPr>
          <a:xfrm>
            <a:off x="5193280" y="1493383"/>
            <a:ext cx="2779712" cy="676275"/>
          </a:xfrm>
          <a:prstGeom prst="rect">
            <a:avLst/>
          </a:prstGeom>
          <a:solidFill>
            <a:schemeClr val="bg1"/>
          </a:solidFill>
          <a:ln>
            <a:noFill/>
          </a:ln>
        </p:spPr>
        <p:txBody>
          <a:bodyPr>
            <a:spAutoFit/>
          </a:bodyPr>
          <a:lstStyle/>
          <a:p>
            <a:pPr defTabSz="967740">
              <a:defRPr/>
            </a:pPr>
            <a:r>
              <a:rPr lang="en-US" altLang="zh-CN" sz="1400" b="1" dirty="0">
                <a:solidFill>
                  <a:srgbClr val="F72129"/>
                </a:solidFill>
                <a:latin typeface="微软雅黑" panose="020B0503020204020204" charset="-122"/>
                <a:ea typeface="微软雅黑" panose="020B0503020204020204" charset="-122"/>
              </a:rPr>
              <a:t>02</a:t>
            </a:r>
            <a:r>
              <a:rPr lang="zh-CN" altLang="en-US" sz="1400" b="1" dirty="0">
                <a:solidFill>
                  <a:srgbClr val="F72129"/>
                </a:solidFill>
                <a:latin typeface="微软雅黑" panose="020B0503020204020204" charset="-122"/>
                <a:ea typeface="微软雅黑" panose="020B0503020204020204" charset="-122"/>
              </a:rPr>
              <a:t>填加标题</a:t>
            </a:r>
            <a:endParaRPr lang="en-US" altLang="zh-CN" sz="1400" b="1" dirty="0">
              <a:solidFill>
                <a:srgbClr val="F72129"/>
              </a:solidFill>
              <a:latin typeface="微软雅黑" panose="020B0503020204020204" charset="-122"/>
              <a:ea typeface="微软雅黑" panose="020B0503020204020204" charset="-122"/>
            </a:endParaRPr>
          </a:p>
          <a:p>
            <a:pPr defTabSz="967740">
              <a:defRPr/>
            </a:pPr>
            <a:r>
              <a:rPr lang="zh-CN" altLang="en-US" sz="1200" dirty="0">
                <a:solidFill>
                  <a:prstClr val="black">
                    <a:lumMod val="65000"/>
                    <a:lumOff val="35000"/>
                  </a:prstClr>
                </a:solidFill>
                <a:latin typeface="微软雅黑" panose="020B0503020204020204" charset="-122"/>
                <a:ea typeface="微软雅黑" panose="020B0503020204020204" charset="-122"/>
              </a:rPr>
              <a:t>单击此处添加文本单击此处添加文本</a:t>
            </a:r>
            <a:endParaRPr lang="en-US" altLang="zh-CN" sz="1200" dirty="0">
              <a:solidFill>
                <a:prstClr val="black">
                  <a:lumMod val="65000"/>
                  <a:lumOff val="35000"/>
                </a:prstClr>
              </a:solidFill>
              <a:latin typeface="微软雅黑" panose="020B0503020204020204" charset="-122"/>
              <a:ea typeface="微软雅黑" panose="020B0503020204020204" charset="-122"/>
            </a:endParaRPr>
          </a:p>
          <a:p>
            <a:pPr defTabSz="967740">
              <a:defRPr/>
            </a:pPr>
            <a:r>
              <a:rPr lang="zh-CN" altLang="en-US" sz="1200" dirty="0">
                <a:solidFill>
                  <a:prstClr val="black">
                    <a:lumMod val="65000"/>
                    <a:lumOff val="35000"/>
                  </a:prstClr>
                </a:solidFill>
                <a:latin typeface="微软雅黑" panose="020B0503020204020204" charset="-122"/>
                <a:ea typeface="微软雅黑" panose="020B0503020204020204" charset="-122"/>
              </a:rPr>
              <a:t>单击此处添加文本</a:t>
            </a:r>
            <a:endParaRPr lang="en-US" altLang="zh-CN" sz="1200" dirty="0">
              <a:solidFill>
                <a:prstClr val="black">
                  <a:lumMod val="65000"/>
                  <a:lumOff val="35000"/>
                </a:prstClr>
              </a:solidFill>
              <a:latin typeface="微软雅黑" panose="020B0503020204020204" charset="-122"/>
              <a:ea typeface="微软雅黑" panose="020B0503020204020204" charset="-122"/>
            </a:endParaRPr>
          </a:p>
        </p:txBody>
      </p:sp>
      <p:sp>
        <p:nvSpPr>
          <p:cNvPr id="67" name="TextBox 63"/>
          <p:cNvSpPr txBox="1"/>
          <p:nvPr/>
        </p:nvSpPr>
        <p:spPr>
          <a:xfrm>
            <a:off x="5647305" y="2732317"/>
            <a:ext cx="2779712" cy="676275"/>
          </a:xfrm>
          <a:prstGeom prst="rect">
            <a:avLst/>
          </a:prstGeom>
          <a:solidFill>
            <a:schemeClr val="bg1"/>
          </a:solidFill>
        </p:spPr>
        <p:txBody>
          <a:bodyPr>
            <a:spAutoFit/>
          </a:bodyPr>
          <a:lstStyle/>
          <a:p>
            <a:pPr defTabSz="967740">
              <a:defRPr/>
            </a:pPr>
            <a:r>
              <a:rPr lang="en-US" altLang="zh-CN" sz="1400" b="1" dirty="0">
                <a:solidFill>
                  <a:srgbClr val="C00000"/>
                </a:solidFill>
                <a:latin typeface="微软雅黑" panose="020B0503020204020204" charset="-122"/>
                <a:ea typeface="微软雅黑" panose="020B0503020204020204" charset="-122"/>
              </a:rPr>
              <a:t>03</a:t>
            </a:r>
            <a:r>
              <a:rPr lang="zh-CN" altLang="en-US" sz="1400" b="1" dirty="0">
                <a:solidFill>
                  <a:srgbClr val="C00000"/>
                </a:solidFill>
                <a:latin typeface="微软雅黑" panose="020B0503020204020204" charset="-122"/>
                <a:ea typeface="微软雅黑" panose="020B0503020204020204" charset="-122"/>
              </a:rPr>
              <a:t>填加标题</a:t>
            </a:r>
            <a:endParaRPr lang="en-US" altLang="zh-CN" sz="1400" b="1" dirty="0">
              <a:solidFill>
                <a:srgbClr val="C00000"/>
              </a:solidFill>
              <a:latin typeface="微软雅黑" panose="020B0503020204020204" charset="-122"/>
              <a:ea typeface="微软雅黑" panose="020B0503020204020204" charset="-122"/>
            </a:endParaRPr>
          </a:p>
          <a:p>
            <a:pPr defTabSz="967740">
              <a:defRPr/>
            </a:pPr>
            <a:r>
              <a:rPr lang="zh-CN" altLang="en-US" sz="1200" dirty="0">
                <a:solidFill>
                  <a:prstClr val="black">
                    <a:lumMod val="65000"/>
                    <a:lumOff val="35000"/>
                  </a:prstClr>
                </a:solidFill>
                <a:latin typeface="微软雅黑" panose="020B0503020204020204" charset="-122"/>
                <a:ea typeface="微软雅黑" panose="020B0503020204020204" charset="-122"/>
              </a:rPr>
              <a:t>单击此处添加文本单击此处添加文本</a:t>
            </a:r>
            <a:endParaRPr lang="en-US" altLang="zh-CN" sz="1200" dirty="0">
              <a:solidFill>
                <a:prstClr val="black">
                  <a:lumMod val="65000"/>
                  <a:lumOff val="35000"/>
                </a:prstClr>
              </a:solidFill>
              <a:latin typeface="微软雅黑" panose="020B0503020204020204" charset="-122"/>
              <a:ea typeface="微软雅黑" panose="020B0503020204020204" charset="-122"/>
            </a:endParaRPr>
          </a:p>
          <a:p>
            <a:pPr defTabSz="967740">
              <a:defRPr/>
            </a:pPr>
            <a:r>
              <a:rPr lang="zh-CN" altLang="en-US" sz="1200" dirty="0">
                <a:solidFill>
                  <a:prstClr val="black">
                    <a:lumMod val="65000"/>
                    <a:lumOff val="35000"/>
                  </a:prstClr>
                </a:solidFill>
                <a:latin typeface="微软雅黑" panose="020B0503020204020204" charset="-122"/>
                <a:ea typeface="微软雅黑" panose="020B0503020204020204" charset="-122"/>
              </a:rPr>
              <a:t>单击此处添加文本</a:t>
            </a:r>
            <a:endParaRPr lang="en-US" altLang="zh-CN" sz="1200" dirty="0">
              <a:solidFill>
                <a:prstClr val="black">
                  <a:lumMod val="65000"/>
                  <a:lumOff val="35000"/>
                </a:prstClr>
              </a:solidFill>
              <a:latin typeface="微软雅黑" panose="020B0503020204020204" charset="-122"/>
              <a:ea typeface="微软雅黑" panose="020B0503020204020204" charset="-122"/>
            </a:endParaRPr>
          </a:p>
        </p:txBody>
      </p:sp>
      <p:sp>
        <p:nvSpPr>
          <p:cNvPr id="68" name="TextBox 64"/>
          <p:cNvSpPr txBox="1"/>
          <p:nvPr/>
        </p:nvSpPr>
        <p:spPr>
          <a:xfrm>
            <a:off x="4553517" y="3964217"/>
            <a:ext cx="2779713" cy="677863"/>
          </a:xfrm>
          <a:prstGeom prst="rect">
            <a:avLst/>
          </a:prstGeom>
          <a:solidFill>
            <a:schemeClr val="bg1"/>
          </a:solidFill>
        </p:spPr>
        <p:txBody>
          <a:bodyPr>
            <a:spAutoFit/>
          </a:bodyPr>
          <a:lstStyle/>
          <a:p>
            <a:pPr defTabSz="967740">
              <a:defRPr/>
            </a:pPr>
            <a:r>
              <a:rPr lang="en-US" altLang="zh-CN" sz="1400" b="1" dirty="0">
                <a:solidFill>
                  <a:srgbClr val="C00000"/>
                </a:solidFill>
                <a:latin typeface="微软雅黑" panose="020B0503020204020204" charset="-122"/>
                <a:ea typeface="微软雅黑" panose="020B0503020204020204" charset="-122"/>
              </a:rPr>
              <a:t>04</a:t>
            </a:r>
            <a:r>
              <a:rPr lang="zh-CN" altLang="en-US" sz="1400" b="1" dirty="0">
                <a:solidFill>
                  <a:srgbClr val="C00000"/>
                </a:solidFill>
                <a:latin typeface="微软雅黑" panose="020B0503020204020204" charset="-122"/>
                <a:ea typeface="微软雅黑" panose="020B0503020204020204" charset="-122"/>
              </a:rPr>
              <a:t>填加标题</a:t>
            </a:r>
            <a:endParaRPr lang="en-US" altLang="zh-CN" sz="1400" b="1" dirty="0">
              <a:solidFill>
                <a:srgbClr val="C00000"/>
              </a:solidFill>
              <a:latin typeface="微软雅黑" panose="020B0503020204020204" charset="-122"/>
              <a:ea typeface="微软雅黑" panose="020B0503020204020204" charset="-122"/>
            </a:endParaRPr>
          </a:p>
          <a:p>
            <a:pPr defTabSz="967740">
              <a:defRPr/>
            </a:pPr>
            <a:r>
              <a:rPr lang="zh-CN" altLang="en-US" sz="1200" dirty="0">
                <a:solidFill>
                  <a:prstClr val="black">
                    <a:lumMod val="65000"/>
                    <a:lumOff val="35000"/>
                  </a:prstClr>
                </a:solidFill>
                <a:latin typeface="微软雅黑" panose="020B0503020204020204" charset="-122"/>
                <a:ea typeface="微软雅黑" panose="020B0503020204020204" charset="-122"/>
              </a:rPr>
              <a:t>单击此处添加文本单击此处添加文本</a:t>
            </a:r>
            <a:endParaRPr lang="en-US" altLang="zh-CN" sz="1200" dirty="0">
              <a:solidFill>
                <a:prstClr val="black">
                  <a:lumMod val="65000"/>
                  <a:lumOff val="35000"/>
                </a:prstClr>
              </a:solidFill>
              <a:latin typeface="微软雅黑" panose="020B0503020204020204" charset="-122"/>
              <a:ea typeface="微软雅黑" panose="020B0503020204020204" charset="-122"/>
            </a:endParaRPr>
          </a:p>
          <a:p>
            <a:pPr defTabSz="967740">
              <a:defRPr/>
            </a:pPr>
            <a:r>
              <a:rPr lang="zh-CN" altLang="en-US" sz="1200" dirty="0">
                <a:solidFill>
                  <a:prstClr val="black">
                    <a:lumMod val="65000"/>
                    <a:lumOff val="35000"/>
                  </a:prstClr>
                </a:solidFill>
                <a:latin typeface="微软雅黑" panose="020B0503020204020204" charset="-122"/>
                <a:ea typeface="微软雅黑" panose="020B0503020204020204" charset="-122"/>
              </a:rPr>
              <a:t>单击此处添加文本</a:t>
            </a:r>
            <a:endParaRPr lang="en-US" altLang="zh-CN" sz="1200" dirty="0">
              <a:solidFill>
                <a:prstClr val="black">
                  <a:lumMod val="65000"/>
                  <a:lumOff val="35000"/>
                </a:prstClr>
              </a:solidFill>
              <a:latin typeface="微软雅黑" panose="020B0503020204020204" charset="-122"/>
              <a:ea typeface="微软雅黑" panose="020B0503020204020204" charset="-122"/>
            </a:endParaRPr>
          </a:p>
        </p:txBody>
      </p:sp>
      <p:sp>
        <p:nvSpPr>
          <p:cNvPr id="69" name="文本框 68"/>
          <p:cNvSpPr txBox="1"/>
          <p:nvPr/>
        </p:nvSpPr>
        <p:spPr>
          <a:xfrm>
            <a:off x="1540836" y="2267407"/>
            <a:ext cx="1313180" cy="769441"/>
          </a:xfrm>
          <a:prstGeom prst="rect">
            <a:avLst/>
          </a:prstGeom>
          <a:noFill/>
        </p:spPr>
        <p:txBody>
          <a:bodyPr wrap="none" rtlCol="0">
            <a:spAutoFit/>
          </a:bodyPr>
          <a:lstStyle/>
          <a:p>
            <a:r>
              <a:rPr lang="zh-CN" altLang="en-US" sz="4400" b="1" dirty="0">
                <a:solidFill>
                  <a:schemeClr val="bg1"/>
                </a:solidFill>
                <a:latin typeface="微软雅黑" panose="020B0503020204020204" charset="-122"/>
                <a:ea typeface="微软雅黑" panose="020B0503020204020204" charset="-122"/>
              </a:rPr>
              <a:t>目录</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9"/>
                                        </p:tgtEl>
                                        <p:attrNameLst>
                                          <p:attrName>style.visibility</p:attrName>
                                        </p:attrNameLst>
                                      </p:cBhvr>
                                      <p:to>
                                        <p:strVal val="visible"/>
                                      </p:to>
                                    </p:set>
                                    <p:anim calcmode="lin" valueType="num">
                                      <p:cBhvr>
                                        <p:cTn id="12" dur="500" fill="hold"/>
                                        <p:tgtEl>
                                          <p:spTgt spid="69"/>
                                        </p:tgtEl>
                                        <p:attrNameLst>
                                          <p:attrName>ppt_w</p:attrName>
                                        </p:attrNameLst>
                                      </p:cBhvr>
                                      <p:tavLst>
                                        <p:tav tm="0">
                                          <p:val>
                                            <p:fltVal val="0"/>
                                          </p:val>
                                        </p:tav>
                                        <p:tav tm="100000">
                                          <p:val>
                                            <p:strVal val="#ppt_w"/>
                                          </p:val>
                                        </p:tav>
                                      </p:tavLst>
                                    </p:anim>
                                    <p:anim calcmode="lin" valueType="num">
                                      <p:cBhvr>
                                        <p:cTn id="13" dur="500" fill="hold"/>
                                        <p:tgtEl>
                                          <p:spTgt spid="69"/>
                                        </p:tgtEl>
                                        <p:attrNameLst>
                                          <p:attrName>ppt_h</p:attrName>
                                        </p:attrNameLst>
                                      </p:cBhvr>
                                      <p:tavLst>
                                        <p:tav tm="0">
                                          <p:val>
                                            <p:fltVal val="0"/>
                                          </p:val>
                                        </p:tav>
                                        <p:tav tm="100000">
                                          <p:val>
                                            <p:strVal val="#ppt_h"/>
                                          </p:val>
                                        </p:tav>
                                      </p:tavLst>
                                    </p:anim>
                                    <p:animEffect transition="in" filter="fade">
                                      <p:cBhvr>
                                        <p:cTn id="14" dur="500"/>
                                        <p:tgtEl>
                                          <p:spTgt spid="69"/>
                                        </p:tgtEl>
                                      </p:cBhvr>
                                    </p:animEffect>
                                  </p:childTnLst>
                                </p:cTn>
                              </p:par>
                            </p:childTnLst>
                          </p:cTn>
                        </p:par>
                        <p:par>
                          <p:cTn id="15" fill="hold">
                            <p:stCondLst>
                              <p:cond delay="500"/>
                            </p:stCondLst>
                            <p:childTnLst>
                              <p:par>
                                <p:cTn id="16" presetID="2" presetClass="entr" presetSubtype="1" decel="100000" fill="hold"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additive="base">
                                        <p:cTn id="18" dur="500" fill="hold"/>
                                        <p:tgtEl>
                                          <p:spTgt spid="45"/>
                                        </p:tgtEl>
                                        <p:attrNameLst>
                                          <p:attrName>ppt_x</p:attrName>
                                        </p:attrNameLst>
                                      </p:cBhvr>
                                      <p:tavLst>
                                        <p:tav tm="0">
                                          <p:val>
                                            <p:strVal val="#ppt_x"/>
                                          </p:val>
                                        </p:tav>
                                        <p:tav tm="100000">
                                          <p:val>
                                            <p:strVal val="#ppt_x"/>
                                          </p:val>
                                        </p:tav>
                                      </p:tavLst>
                                    </p:anim>
                                    <p:anim calcmode="lin" valueType="num">
                                      <p:cBhvr additive="base">
                                        <p:cTn id="19" dur="500" fill="hold"/>
                                        <p:tgtEl>
                                          <p:spTgt spid="45"/>
                                        </p:tgtEl>
                                        <p:attrNameLst>
                                          <p:attrName>ppt_y</p:attrName>
                                        </p:attrNameLst>
                                      </p:cBhvr>
                                      <p:tavLst>
                                        <p:tav tm="0">
                                          <p:val>
                                            <p:strVal val="0-#ppt_h/2"/>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wipe(left)">
                                      <p:cBhvr>
                                        <p:cTn id="23" dur="500"/>
                                        <p:tgtEl>
                                          <p:spTgt spid="65"/>
                                        </p:tgtEl>
                                      </p:cBhvr>
                                    </p:animEffect>
                                  </p:childTnLst>
                                </p:cTn>
                              </p:par>
                            </p:childTnLst>
                          </p:cTn>
                        </p:par>
                        <p:par>
                          <p:cTn id="24" fill="hold">
                            <p:stCondLst>
                              <p:cond delay="1500"/>
                            </p:stCondLst>
                            <p:childTnLst>
                              <p:par>
                                <p:cTn id="25" presetID="2" presetClass="entr" presetSubtype="3" decel="100000" fill="hold" nodeType="afterEffect">
                                  <p:stCondLst>
                                    <p:cond delay="0"/>
                                  </p:stCondLst>
                                  <p:childTnLst>
                                    <p:set>
                                      <p:cBhvr>
                                        <p:cTn id="26" dur="1" fill="hold">
                                          <p:stCondLst>
                                            <p:cond delay="0"/>
                                          </p:stCondLst>
                                        </p:cTn>
                                        <p:tgtEl>
                                          <p:spTgt spid="60"/>
                                        </p:tgtEl>
                                        <p:attrNameLst>
                                          <p:attrName>style.visibility</p:attrName>
                                        </p:attrNameLst>
                                      </p:cBhvr>
                                      <p:to>
                                        <p:strVal val="visible"/>
                                      </p:to>
                                    </p:set>
                                    <p:anim calcmode="lin" valueType="num">
                                      <p:cBhvr additive="base">
                                        <p:cTn id="27" dur="500" fill="hold"/>
                                        <p:tgtEl>
                                          <p:spTgt spid="60"/>
                                        </p:tgtEl>
                                        <p:attrNameLst>
                                          <p:attrName>ppt_x</p:attrName>
                                        </p:attrNameLst>
                                      </p:cBhvr>
                                      <p:tavLst>
                                        <p:tav tm="0">
                                          <p:val>
                                            <p:strVal val="1+#ppt_w/2"/>
                                          </p:val>
                                        </p:tav>
                                        <p:tav tm="100000">
                                          <p:val>
                                            <p:strVal val="#ppt_x"/>
                                          </p:val>
                                        </p:tav>
                                      </p:tavLst>
                                    </p:anim>
                                    <p:anim calcmode="lin" valueType="num">
                                      <p:cBhvr additive="base">
                                        <p:cTn id="28" dur="500" fill="hold"/>
                                        <p:tgtEl>
                                          <p:spTgt spid="60"/>
                                        </p:tgtEl>
                                        <p:attrNameLst>
                                          <p:attrName>ppt_y</p:attrName>
                                        </p:attrNameLst>
                                      </p:cBhvr>
                                      <p:tavLst>
                                        <p:tav tm="0">
                                          <p:val>
                                            <p:strVal val="0-#ppt_h/2"/>
                                          </p:val>
                                        </p:tav>
                                        <p:tav tm="100000">
                                          <p:val>
                                            <p:strVal val="#ppt_y"/>
                                          </p:val>
                                        </p:tav>
                                      </p:tavLst>
                                    </p:anim>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66"/>
                                        </p:tgtEl>
                                        <p:attrNameLst>
                                          <p:attrName>style.visibility</p:attrName>
                                        </p:attrNameLst>
                                      </p:cBhvr>
                                      <p:to>
                                        <p:strVal val="visible"/>
                                      </p:to>
                                    </p:set>
                                    <p:animEffect transition="in" filter="wipe(left)">
                                      <p:cBhvr>
                                        <p:cTn id="32" dur="500"/>
                                        <p:tgtEl>
                                          <p:spTgt spid="66"/>
                                        </p:tgtEl>
                                      </p:cBhvr>
                                    </p:animEffect>
                                  </p:childTnLst>
                                </p:cTn>
                              </p:par>
                            </p:childTnLst>
                          </p:cTn>
                        </p:par>
                        <p:par>
                          <p:cTn id="33" fill="hold">
                            <p:stCondLst>
                              <p:cond delay="2500"/>
                            </p:stCondLst>
                            <p:childTnLst>
                              <p:par>
                                <p:cTn id="34" presetID="2" presetClass="entr" presetSubtype="2" decel="100000"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 calcmode="lin" valueType="num">
                                      <p:cBhvr additive="base">
                                        <p:cTn id="36" dur="500" fill="hold"/>
                                        <p:tgtEl>
                                          <p:spTgt spid="50"/>
                                        </p:tgtEl>
                                        <p:attrNameLst>
                                          <p:attrName>ppt_x</p:attrName>
                                        </p:attrNameLst>
                                      </p:cBhvr>
                                      <p:tavLst>
                                        <p:tav tm="0">
                                          <p:val>
                                            <p:strVal val="1+#ppt_w/2"/>
                                          </p:val>
                                        </p:tav>
                                        <p:tav tm="100000">
                                          <p:val>
                                            <p:strVal val="#ppt_x"/>
                                          </p:val>
                                        </p:tav>
                                      </p:tavLst>
                                    </p:anim>
                                    <p:anim calcmode="lin" valueType="num">
                                      <p:cBhvr additive="base">
                                        <p:cTn id="37" dur="500" fill="hold"/>
                                        <p:tgtEl>
                                          <p:spTgt spid="50"/>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Effect transition="in" filter="wipe(left)">
                                      <p:cBhvr>
                                        <p:cTn id="41" dur="500"/>
                                        <p:tgtEl>
                                          <p:spTgt spid="67"/>
                                        </p:tgtEl>
                                      </p:cBhvr>
                                    </p:animEffect>
                                  </p:childTnLst>
                                </p:cTn>
                              </p:par>
                            </p:childTnLst>
                          </p:cTn>
                        </p:par>
                        <p:par>
                          <p:cTn id="42" fill="hold">
                            <p:stCondLst>
                              <p:cond delay="3500"/>
                            </p:stCondLst>
                            <p:childTnLst>
                              <p:par>
                                <p:cTn id="43" presetID="2" presetClass="entr" presetSubtype="4" decel="100000" fill="hold" nodeType="afterEffect">
                                  <p:stCondLst>
                                    <p:cond delay="0"/>
                                  </p:stCondLst>
                                  <p:childTnLst>
                                    <p:set>
                                      <p:cBhvr>
                                        <p:cTn id="44" dur="1" fill="hold">
                                          <p:stCondLst>
                                            <p:cond delay="0"/>
                                          </p:stCondLst>
                                        </p:cTn>
                                        <p:tgtEl>
                                          <p:spTgt spid="55"/>
                                        </p:tgtEl>
                                        <p:attrNameLst>
                                          <p:attrName>style.visibility</p:attrName>
                                        </p:attrNameLst>
                                      </p:cBhvr>
                                      <p:to>
                                        <p:strVal val="visible"/>
                                      </p:to>
                                    </p:set>
                                    <p:anim calcmode="lin" valueType="num">
                                      <p:cBhvr additive="base">
                                        <p:cTn id="45" dur="500" fill="hold"/>
                                        <p:tgtEl>
                                          <p:spTgt spid="55"/>
                                        </p:tgtEl>
                                        <p:attrNameLst>
                                          <p:attrName>ppt_x</p:attrName>
                                        </p:attrNameLst>
                                      </p:cBhvr>
                                      <p:tavLst>
                                        <p:tav tm="0">
                                          <p:val>
                                            <p:strVal val="#ppt_x"/>
                                          </p:val>
                                        </p:tav>
                                        <p:tav tm="100000">
                                          <p:val>
                                            <p:strVal val="#ppt_x"/>
                                          </p:val>
                                        </p:tav>
                                      </p:tavLst>
                                    </p:anim>
                                    <p:anim calcmode="lin" valueType="num">
                                      <p:cBhvr additive="base">
                                        <p:cTn id="46" dur="500" fill="hold"/>
                                        <p:tgtEl>
                                          <p:spTgt spid="55"/>
                                        </p:tgtEl>
                                        <p:attrNameLst>
                                          <p:attrName>ppt_y</p:attrName>
                                        </p:attrNameLst>
                                      </p:cBhvr>
                                      <p:tavLst>
                                        <p:tav tm="0">
                                          <p:val>
                                            <p:strVal val="1+#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wipe(left)">
                                      <p:cBhvr>
                                        <p:cTn id="50"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圆角矩形 5"/>
          <p:cNvSpPr/>
          <p:nvPr/>
        </p:nvSpPr>
        <p:spPr bwMode="auto">
          <a:xfrm>
            <a:off x="3849319" y="3567677"/>
            <a:ext cx="3071393" cy="536038"/>
          </a:xfrm>
          <a:custGeom>
            <a:avLst/>
            <a:gdLst/>
            <a:ahLst/>
            <a:cxnLst/>
            <a:rect l="l" t="t" r="r" b="b"/>
            <a:pathLst>
              <a:path w="3265930" h="569236">
                <a:moveTo>
                  <a:pt x="0" y="0"/>
                </a:moveTo>
                <a:lnTo>
                  <a:pt x="2981312" y="0"/>
                </a:lnTo>
                <a:cubicBezTo>
                  <a:pt x="3138502" y="0"/>
                  <a:pt x="3265930" y="127428"/>
                  <a:pt x="3265930" y="284618"/>
                </a:cubicBezTo>
                <a:cubicBezTo>
                  <a:pt x="3265930" y="441808"/>
                  <a:pt x="3138502" y="569236"/>
                  <a:pt x="2981312" y="569236"/>
                </a:cubicBezTo>
                <a:lnTo>
                  <a:pt x="0" y="569236"/>
                </a:lnTo>
                <a:close/>
              </a:path>
            </a:pathLst>
          </a:custGeom>
          <a:solidFill>
            <a:schemeClr val="accent3"/>
          </a:solidFill>
          <a:ln w="9525" cap="flat" cmpd="sng" algn="ctr">
            <a:noFill/>
            <a:prstDash val="solid"/>
            <a:round/>
            <a:headEnd type="none" w="med" len="med"/>
            <a:tailEnd type="none" w="med" len="med"/>
          </a:ln>
          <a:effectLst/>
        </p:spPr>
        <p:txBody>
          <a:bodyPr/>
          <a:lstStyle/>
          <a:p>
            <a:pPr defTabSz="859790">
              <a:defRPr/>
            </a:pPr>
            <a:endParaRPr lang="zh-CN" altLang="en-US" sz="1695">
              <a:latin typeface="Arial" panose="020B0604020202020204" pitchFamily="34" charset="0"/>
            </a:endParaRPr>
          </a:p>
        </p:txBody>
      </p:sp>
      <p:sp>
        <p:nvSpPr>
          <p:cNvPr id="27" name="圆角矩形 5"/>
          <p:cNvSpPr/>
          <p:nvPr/>
        </p:nvSpPr>
        <p:spPr bwMode="auto">
          <a:xfrm>
            <a:off x="3849319" y="1229416"/>
            <a:ext cx="3071393" cy="534545"/>
          </a:xfrm>
          <a:custGeom>
            <a:avLst/>
            <a:gdLst>
              <a:gd name="T0" fmla="*/ 0 w 3265930"/>
              <a:gd name="T1" fmla="*/ 0 h 569236"/>
              <a:gd name="T2" fmla="*/ 2980909 w 3265930"/>
              <a:gd name="T3" fmla="*/ 0 h 569236"/>
              <a:gd name="T4" fmla="*/ 3265488 w 3265930"/>
              <a:gd name="T5" fmla="*/ 284163 h 569236"/>
              <a:gd name="T6" fmla="*/ 2980909 w 3265930"/>
              <a:gd name="T7" fmla="*/ 568325 h 569236"/>
              <a:gd name="T8" fmla="*/ 0 w 3265930"/>
              <a:gd name="T9" fmla="*/ 568325 h 569236"/>
              <a:gd name="T10" fmla="*/ 0 w 3265930"/>
              <a:gd name="T11" fmla="*/ 0 h 5692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65930" h="569236">
                <a:moveTo>
                  <a:pt x="0" y="0"/>
                </a:moveTo>
                <a:lnTo>
                  <a:pt x="2981312" y="0"/>
                </a:lnTo>
                <a:cubicBezTo>
                  <a:pt x="3138502" y="0"/>
                  <a:pt x="3265930" y="127428"/>
                  <a:pt x="3265930" y="284618"/>
                </a:cubicBezTo>
                <a:cubicBezTo>
                  <a:pt x="3265930" y="441808"/>
                  <a:pt x="3138502" y="569236"/>
                  <a:pt x="2981312" y="569236"/>
                </a:cubicBezTo>
                <a:lnTo>
                  <a:pt x="0" y="569236"/>
                </a:lnTo>
                <a:lnTo>
                  <a:pt x="0" y="0"/>
                </a:lnTo>
                <a:close/>
              </a:path>
            </a:pathLst>
          </a:custGeom>
          <a:solidFill>
            <a:schemeClr val="accent1"/>
          </a:solidFill>
          <a:ln w="9525" cap="flat" cmpd="sng" algn="ctr">
            <a:noFill/>
            <a:prstDash val="solid"/>
            <a:round/>
            <a:headEnd type="none" w="med" len="med"/>
            <a:tailEnd type="none" w="med" len="med"/>
          </a:ln>
        </p:spPr>
        <p:txBody>
          <a:bodyPr/>
          <a:lstStyle/>
          <a:p>
            <a:endParaRPr lang="zh-CN" altLang="en-US" sz="1270"/>
          </a:p>
        </p:txBody>
      </p:sp>
      <p:sp>
        <p:nvSpPr>
          <p:cNvPr id="28" name="TextBox 27"/>
          <p:cNvSpPr txBox="1"/>
          <p:nvPr/>
        </p:nvSpPr>
        <p:spPr>
          <a:xfrm>
            <a:off x="4454043" y="1308554"/>
            <a:ext cx="1867819" cy="381771"/>
          </a:xfrm>
          <a:prstGeom prst="rect">
            <a:avLst/>
          </a:prstGeom>
          <a:noFill/>
        </p:spPr>
        <p:txBody>
          <a:bodyPr wrap="none">
            <a:spAutoFit/>
          </a:bodyPr>
          <a:lstStyle/>
          <a:p>
            <a:pPr defTabSz="910590">
              <a:defRPr/>
            </a:pPr>
            <a:r>
              <a:rPr lang="zh-CN" altLang="en-US" sz="1880" dirty="0">
                <a:solidFill>
                  <a:srgbClr val="F8F8F8"/>
                </a:solidFill>
                <a:latin typeface="+mj-ea"/>
                <a:ea typeface="+mj-ea"/>
              </a:rPr>
              <a:t>请输入您的标题</a:t>
            </a:r>
          </a:p>
        </p:txBody>
      </p:sp>
      <p:sp>
        <p:nvSpPr>
          <p:cNvPr id="29" name="空心弧 28"/>
          <p:cNvSpPr/>
          <p:nvPr/>
        </p:nvSpPr>
        <p:spPr bwMode="auto">
          <a:xfrm flipV="1">
            <a:off x="1591689" y="809844"/>
            <a:ext cx="1373690" cy="1373690"/>
          </a:xfrm>
          <a:prstGeom prst="blockArc">
            <a:avLst>
              <a:gd name="adj1" fmla="val 5423681"/>
              <a:gd name="adj2" fmla="val 20860726"/>
              <a:gd name="adj3" fmla="val 17514"/>
            </a:avLst>
          </a:prstGeom>
          <a:solidFill>
            <a:schemeClr val="bg2"/>
          </a:solidFill>
          <a:ln w="9525" cap="flat" cmpd="sng" algn="ctr">
            <a:noFill/>
            <a:prstDash val="solid"/>
            <a:round/>
            <a:headEnd type="none" w="med" len="med"/>
            <a:tailEnd type="none" w="med" len="med"/>
          </a:ln>
          <a:effectLst/>
        </p:spPr>
        <p:txBody>
          <a:bodyPr/>
          <a:lstStyle/>
          <a:p>
            <a:pPr defTabSz="859790">
              <a:defRPr/>
            </a:pPr>
            <a:endParaRPr lang="zh-CN" altLang="en-US" sz="1695">
              <a:latin typeface="Arial" panose="020B0604020202020204" pitchFamily="34" charset="0"/>
            </a:endParaRPr>
          </a:p>
        </p:txBody>
      </p:sp>
      <p:sp>
        <p:nvSpPr>
          <p:cNvPr id="30" name="空心弧 29"/>
          <p:cNvSpPr/>
          <p:nvPr/>
        </p:nvSpPr>
        <p:spPr bwMode="auto">
          <a:xfrm rot="10800000" flipV="1">
            <a:off x="2695122" y="1054719"/>
            <a:ext cx="1373690" cy="1373690"/>
          </a:xfrm>
          <a:prstGeom prst="blockArc">
            <a:avLst>
              <a:gd name="adj1" fmla="val 5423681"/>
              <a:gd name="adj2" fmla="val 20860726"/>
              <a:gd name="adj3" fmla="val 17514"/>
            </a:avLst>
          </a:prstGeom>
          <a:solidFill>
            <a:schemeClr val="accent1"/>
          </a:solidFill>
          <a:ln w="9525" cap="flat" cmpd="sng" algn="ctr">
            <a:noFill/>
            <a:prstDash val="solid"/>
            <a:round/>
            <a:headEnd type="none" w="med" len="med"/>
            <a:tailEnd type="none" w="med" len="med"/>
          </a:ln>
          <a:effectLst/>
        </p:spPr>
        <p:txBody>
          <a:bodyPr/>
          <a:lstStyle/>
          <a:p>
            <a:pPr defTabSz="859790">
              <a:defRPr/>
            </a:pPr>
            <a:endParaRPr lang="zh-CN" altLang="en-US" sz="1695">
              <a:latin typeface="Arial" panose="020B0604020202020204" pitchFamily="34" charset="0"/>
            </a:endParaRPr>
          </a:p>
        </p:txBody>
      </p:sp>
      <p:sp>
        <p:nvSpPr>
          <p:cNvPr id="31" name="空心弧 30"/>
          <p:cNvSpPr/>
          <p:nvPr/>
        </p:nvSpPr>
        <p:spPr bwMode="auto">
          <a:xfrm rot="4631022" flipV="1">
            <a:off x="2726477" y="2193986"/>
            <a:ext cx="1373690" cy="1373690"/>
          </a:xfrm>
          <a:prstGeom prst="blockArc">
            <a:avLst>
              <a:gd name="adj1" fmla="val 10168821"/>
              <a:gd name="adj2" fmla="val 20860726"/>
              <a:gd name="adj3" fmla="val 17514"/>
            </a:avLst>
          </a:prstGeom>
          <a:solidFill>
            <a:schemeClr val="accent2"/>
          </a:solidFill>
          <a:ln w="9525" cap="flat" cmpd="sng" algn="ctr">
            <a:noFill/>
            <a:prstDash val="solid"/>
            <a:round/>
            <a:headEnd type="none" w="med" len="med"/>
            <a:tailEnd type="none" w="med" len="med"/>
          </a:ln>
          <a:effectLst/>
        </p:spPr>
        <p:txBody>
          <a:bodyPr/>
          <a:lstStyle/>
          <a:p>
            <a:pPr defTabSz="859790">
              <a:defRPr/>
            </a:pPr>
            <a:endParaRPr lang="zh-CN" altLang="en-US" sz="1695">
              <a:latin typeface="Arial" panose="020B0604020202020204" pitchFamily="34" charset="0"/>
            </a:endParaRPr>
          </a:p>
        </p:txBody>
      </p:sp>
      <p:sp>
        <p:nvSpPr>
          <p:cNvPr id="32" name="空心弧 31"/>
          <p:cNvSpPr/>
          <p:nvPr/>
        </p:nvSpPr>
        <p:spPr bwMode="auto">
          <a:xfrm>
            <a:off x="1612593" y="3567676"/>
            <a:ext cx="1373690" cy="1375184"/>
          </a:xfrm>
          <a:prstGeom prst="blockArc">
            <a:avLst>
              <a:gd name="adj1" fmla="val 5423681"/>
              <a:gd name="adj2" fmla="val 20860726"/>
              <a:gd name="adj3" fmla="val 17514"/>
            </a:avLst>
          </a:prstGeom>
          <a:solidFill>
            <a:schemeClr val="accent4"/>
          </a:solidFill>
          <a:ln w="9525" cap="flat" cmpd="sng" algn="ctr">
            <a:noFill/>
            <a:prstDash val="solid"/>
            <a:round/>
            <a:headEnd type="none" w="med" len="med"/>
            <a:tailEnd type="none" w="med" len="med"/>
          </a:ln>
          <a:effectLst/>
        </p:spPr>
        <p:txBody>
          <a:bodyPr/>
          <a:lstStyle/>
          <a:p>
            <a:pPr defTabSz="859790">
              <a:defRPr/>
            </a:pPr>
            <a:endParaRPr lang="zh-CN" altLang="en-US" sz="1695">
              <a:latin typeface="Arial" panose="020B0604020202020204" pitchFamily="34" charset="0"/>
            </a:endParaRPr>
          </a:p>
        </p:txBody>
      </p:sp>
      <p:sp>
        <p:nvSpPr>
          <p:cNvPr id="33" name="空心弧 32"/>
          <p:cNvSpPr/>
          <p:nvPr/>
        </p:nvSpPr>
        <p:spPr bwMode="auto">
          <a:xfrm rot="10800000">
            <a:off x="2714532" y="3322801"/>
            <a:ext cx="1373690" cy="1373690"/>
          </a:xfrm>
          <a:prstGeom prst="blockArc">
            <a:avLst>
              <a:gd name="adj1" fmla="val 5423681"/>
              <a:gd name="adj2" fmla="val 20860726"/>
              <a:gd name="adj3" fmla="val 17514"/>
            </a:avLst>
          </a:prstGeom>
          <a:solidFill>
            <a:schemeClr val="accent3"/>
          </a:solidFill>
          <a:ln w="9525" cap="flat" cmpd="sng" algn="ctr">
            <a:noFill/>
            <a:prstDash val="solid"/>
            <a:round/>
            <a:headEnd type="none" w="med" len="med"/>
            <a:tailEnd type="none" w="med" len="med"/>
          </a:ln>
          <a:effectLst/>
        </p:spPr>
        <p:txBody>
          <a:bodyPr/>
          <a:lstStyle/>
          <a:p>
            <a:pPr defTabSz="859790">
              <a:defRPr/>
            </a:pPr>
            <a:endParaRPr lang="zh-CN" altLang="en-US" sz="1695">
              <a:latin typeface="Arial" panose="020B0604020202020204" pitchFamily="34" charset="0"/>
            </a:endParaRPr>
          </a:p>
        </p:txBody>
      </p:sp>
      <p:sp>
        <p:nvSpPr>
          <p:cNvPr id="34" name="TextBox 33"/>
          <p:cNvSpPr txBox="1"/>
          <p:nvPr/>
        </p:nvSpPr>
        <p:spPr>
          <a:xfrm>
            <a:off x="3157996" y="1417552"/>
            <a:ext cx="508473" cy="671274"/>
          </a:xfrm>
          <a:prstGeom prst="rect">
            <a:avLst/>
          </a:prstGeom>
          <a:noFill/>
        </p:spPr>
        <p:txBody>
          <a:bodyPr wrap="none">
            <a:spAutoFit/>
          </a:bodyPr>
          <a:lstStyle/>
          <a:p>
            <a:pPr defTabSz="910590">
              <a:defRPr/>
            </a:pPr>
            <a:r>
              <a:rPr lang="en-US" altLang="zh-CN" sz="3760" b="1" dirty="0">
                <a:solidFill>
                  <a:schemeClr val="accent2"/>
                </a:solidFill>
                <a:latin typeface="+mn-ea"/>
              </a:rPr>
              <a:t>A</a:t>
            </a:r>
            <a:endParaRPr lang="zh-CN" altLang="en-US" sz="3760" b="1" dirty="0">
              <a:solidFill>
                <a:schemeClr val="accent2"/>
              </a:solidFill>
              <a:latin typeface="+mn-ea"/>
            </a:endParaRPr>
          </a:p>
        </p:txBody>
      </p:sp>
      <p:sp>
        <p:nvSpPr>
          <p:cNvPr id="35" name="TextBox 34"/>
          <p:cNvSpPr txBox="1"/>
          <p:nvPr/>
        </p:nvSpPr>
        <p:spPr>
          <a:xfrm>
            <a:off x="3157995" y="3688621"/>
            <a:ext cx="476412" cy="671274"/>
          </a:xfrm>
          <a:prstGeom prst="rect">
            <a:avLst/>
          </a:prstGeom>
          <a:noFill/>
        </p:spPr>
        <p:txBody>
          <a:bodyPr wrap="none">
            <a:spAutoFit/>
          </a:bodyPr>
          <a:lstStyle/>
          <a:p>
            <a:pPr defTabSz="910590">
              <a:defRPr/>
            </a:pPr>
            <a:r>
              <a:rPr lang="en-US" altLang="zh-CN" sz="3760" b="1" dirty="0">
                <a:solidFill>
                  <a:schemeClr val="accent2"/>
                </a:solidFill>
                <a:latin typeface="+mn-ea"/>
              </a:rPr>
              <a:t>B</a:t>
            </a:r>
            <a:endParaRPr lang="zh-CN" altLang="en-US" sz="3760" b="1" dirty="0">
              <a:solidFill>
                <a:schemeClr val="accent2"/>
              </a:solidFill>
              <a:latin typeface="+mn-ea"/>
            </a:endParaRPr>
          </a:p>
        </p:txBody>
      </p:sp>
      <p:sp>
        <p:nvSpPr>
          <p:cNvPr id="36" name="TextBox 35"/>
          <p:cNvSpPr txBox="1"/>
          <p:nvPr/>
        </p:nvSpPr>
        <p:spPr>
          <a:xfrm>
            <a:off x="4236044" y="1920742"/>
            <a:ext cx="3992661" cy="700448"/>
          </a:xfrm>
          <a:prstGeom prst="rect">
            <a:avLst/>
          </a:prstGeom>
          <a:noFill/>
        </p:spPr>
        <p:txBody>
          <a:bodyPr>
            <a:spAutoFit/>
          </a:bodyPr>
          <a:lstStyle/>
          <a:p>
            <a:pPr defTabSz="910590">
              <a:lnSpc>
                <a:spcPct val="150000"/>
              </a:lnSpc>
              <a:defRPr/>
            </a:pPr>
            <a:r>
              <a:rPr lang="zh-CN" altLang="en-US" sz="1315" dirty="0">
                <a:solidFill>
                  <a:schemeClr val="tx1">
                    <a:lumMod val="50000"/>
                    <a:lumOff val="50000"/>
                  </a:schemeClr>
                </a:solidFill>
                <a:latin typeface="+mn-ea"/>
              </a:rPr>
              <a:t>这里输入您的文字这里输入您的文字这里输入您的文字这里输入您的文字这里输入您</a:t>
            </a:r>
          </a:p>
        </p:txBody>
      </p:sp>
      <p:sp>
        <p:nvSpPr>
          <p:cNvPr id="37" name="TextBox 36"/>
          <p:cNvSpPr txBox="1">
            <a:spLocks noChangeArrowheads="1"/>
          </p:cNvSpPr>
          <p:nvPr/>
        </p:nvSpPr>
        <p:spPr bwMode="auto">
          <a:xfrm>
            <a:off x="4236043" y="4082810"/>
            <a:ext cx="4061346" cy="700448"/>
          </a:xfrm>
          <a:prstGeom prst="rect">
            <a:avLst/>
          </a:prstGeom>
          <a:noFill/>
          <a:ln w="9525">
            <a:noFill/>
            <a:miter lim="800000"/>
          </a:ln>
        </p:spPr>
        <p:txBody>
          <a:bodyPr>
            <a:spAutoFit/>
          </a:bodyPr>
          <a:lstStyle/>
          <a:p>
            <a:pPr>
              <a:lnSpc>
                <a:spcPct val="150000"/>
              </a:lnSpc>
            </a:pPr>
            <a:r>
              <a:rPr lang="zh-CN" altLang="en-US" sz="1315">
                <a:solidFill>
                  <a:srgbClr val="7F7F7F"/>
                </a:solidFill>
                <a:latin typeface="微软雅黑" panose="020B0503020204020204" charset="-122"/>
                <a:ea typeface="微软雅黑" panose="020B0503020204020204" charset="-122"/>
              </a:rPr>
              <a:t>这里输入您的文字这里输入您的文字这里输入您的文字这里输入您的文字这里输入您</a:t>
            </a:r>
          </a:p>
        </p:txBody>
      </p:sp>
      <p:sp>
        <p:nvSpPr>
          <p:cNvPr id="38" name="TextBox 37"/>
          <p:cNvSpPr txBox="1"/>
          <p:nvPr/>
        </p:nvSpPr>
        <p:spPr>
          <a:xfrm>
            <a:off x="4454043" y="3657265"/>
            <a:ext cx="1867819" cy="381771"/>
          </a:xfrm>
          <a:prstGeom prst="rect">
            <a:avLst/>
          </a:prstGeom>
          <a:noFill/>
        </p:spPr>
        <p:txBody>
          <a:bodyPr wrap="none">
            <a:spAutoFit/>
          </a:bodyPr>
          <a:lstStyle/>
          <a:p>
            <a:pPr defTabSz="910590">
              <a:defRPr/>
            </a:pPr>
            <a:r>
              <a:rPr lang="zh-CN" altLang="en-US" sz="1880" dirty="0">
                <a:solidFill>
                  <a:srgbClr val="F8F8F8"/>
                </a:solidFill>
                <a:latin typeface="+mj-ea"/>
                <a:ea typeface="+mj-ea"/>
              </a:rPr>
              <a:t>请输入您的标题</a:t>
            </a:r>
          </a:p>
        </p:txBody>
      </p:sp>
      <p:sp>
        <p:nvSpPr>
          <p:cNvPr id="2" name="标题 1"/>
          <p:cNvSpPr>
            <a:spLocks noGrp="1"/>
          </p:cNvSpPr>
          <p:nvPr>
            <p:ph type="title"/>
          </p:nvPr>
        </p:nvSpPr>
        <p:spPr/>
        <p:txBody>
          <a:bodyPr/>
          <a:lstStyle/>
          <a:p>
            <a:endParaRPr lang="zh-CN" altLang="en-US"/>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500"/>
                                        <p:tgtEl>
                                          <p:spTgt spid="30"/>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up)">
                                      <p:cBhvr>
                                        <p:cTn id="15" dur="500"/>
                                        <p:tgtEl>
                                          <p:spTgt spid="31"/>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up)">
                                      <p:cBhvr>
                                        <p:cTn id="19" dur="500"/>
                                        <p:tgtEl>
                                          <p:spTgt spid="33"/>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right)">
                                      <p:cBhvr>
                                        <p:cTn id="23" dur="500"/>
                                        <p:tgtEl>
                                          <p:spTgt spid="32"/>
                                        </p:tgtEl>
                                      </p:cBhvr>
                                    </p:animEffect>
                                  </p:childTnLst>
                                </p:cTn>
                              </p:par>
                            </p:childTnLst>
                          </p:cTn>
                        </p:par>
                        <p:par>
                          <p:cTn id="24" fill="hold">
                            <p:stCondLst>
                              <p:cond delay="2500"/>
                            </p:stCondLst>
                            <p:childTnLst>
                              <p:par>
                                <p:cTn id="25" presetID="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0-#ppt_w/2"/>
                                          </p:val>
                                        </p:tav>
                                        <p:tav tm="100000">
                                          <p:val>
                                            <p:strVal val="#ppt_x"/>
                                          </p:val>
                                        </p:tav>
                                      </p:tavLst>
                                    </p:anim>
                                    <p:anim calcmode="lin" valueType="num">
                                      <p:cBhvr additive="base">
                                        <p:cTn id="28" dur="500" fill="hold"/>
                                        <p:tgtEl>
                                          <p:spTgt spid="34"/>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left)">
                                      <p:cBhvr>
                                        <p:cTn id="32" dur="500"/>
                                        <p:tgtEl>
                                          <p:spTgt spid="27"/>
                                        </p:tgtEl>
                                      </p:cBhvr>
                                    </p:animEffect>
                                  </p:childTnLst>
                                </p:cTn>
                              </p:par>
                            </p:childTnLst>
                          </p:cTn>
                        </p:par>
                        <p:par>
                          <p:cTn id="33" fill="hold">
                            <p:stCondLst>
                              <p:cond delay="350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28"/>
                                        </p:tgtEl>
                                        <p:attrNameLst>
                                          <p:attrName>style.visibility</p:attrName>
                                        </p:attrNameLst>
                                      </p:cBhvr>
                                      <p:to>
                                        <p:strVal val="visible"/>
                                      </p:to>
                                    </p:set>
                                    <p:anim calcmode="lin" valueType="num">
                                      <p:cBhvr>
                                        <p:cTn id="36" dur="3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37" dur="300" fill="hold"/>
                                        <p:tgtEl>
                                          <p:spTgt spid="28"/>
                                        </p:tgtEl>
                                        <p:attrNameLst>
                                          <p:attrName>ppt_y</p:attrName>
                                        </p:attrNameLst>
                                      </p:cBhvr>
                                      <p:tavLst>
                                        <p:tav tm="0">
                                          <p:val>
                                            <p:strVal val="#ppt_y"/>
                                          </p:val>
                                        </p:tav>
                                        <p:tav tm="100000">
                                          <p:val>
                                            <p:strVal val="#ppt_y"/>
                                          </p:val>
                                        </p:tav>
                                      </p:tavLst>
                                    </p:anim>
                                    <p:anim calcmode="lin" valueType="num">
                                      <p:cBhvr>
                                        <p:cTn id="38" dur="3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39" dur="3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40" dur="300" tmFilter="0,0; .5, 1; 1, 1"/>
                                        <p:tgtEl>
                                          <p:spTgt spid="28"/>
                                        </p:tgtEl>
                                      </p:cBhvr>
                                    </p:animEffect>
                                  </p:childTnLst>
                                </p:cTn>
                              </p:par>
                            </p:childTnLst>
                          </p:cTn>
                        </p:par>
                        <p:par>
                          <p:cTn id="41" fill="hold">
                            <p:stCondLst>
                              <p:cond delay="3980"/>
                            </p:stCondLst>
                            <p:childTnLst>
                              <p:par>
                                <p:cTn id="42" presetID="42"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anim calcmode="lin" valueType="num">
                                      <p:cBhvr>
                                        <p:cTn id="45" dur="500" fill="hold"/>
                                        <p:tgtEl>
                                          <p:spTgt spid="36"/>
                                        </p:tgtEl>
                                        <p:attrNameLst>
                                          <p:attrName>ppt_x</p:attrName>
                                        </p:attrNameLst>
                                      </p:cBhvr>
                                      <p:tavLst>
                                        <p:tav tm="0">
                                          <p:val>
                                            <p:strVal val="#ppt_x"/>
                                          </p:val>
                                        </p:tav>
                                        <p:tav tm="100000">
                                          <p:val>
                                            <p:strVal val="#ppt_x"/>
                                          </p:val>
                                        </p:tav>
                                      </p:tavLst>
                                    </p:anim>
                                    <p:anim calcmode="lin" valueType="num">
                                      <p:cBhvr>
                                        <p:cTn id="46" dur="500" fill="hold"/>
                                        <p:tgtEl>
                                          <p:spTgt spid="36"/>
                                        </p:tgtEl>
                                        <p:attrNameLst>
                                          <p:attrName>ppt_y</p:attrName>
                                        </p:attrNameLst>
                                      </p:cBhvr>
                                      <p:tavLst>
                                        <p:tav tm="0">
                                          <p:val>
                                            <p:strVal val="#ppt_y+.1"/>
                                          </p:val>
                                        </p:tav>
                                        <p:tav tm="100000">
                                          <p:val>
                                            <p:strVal val="#ppt_y"/>
                                          </p:val>
                                        </p:tav>
                                      </p:tavLst>
                                    </p:anim>
                                  </p:childTnLst>
                                </p:cTn>
                              </p:par>
                            </p:childTnLst>
                          </p:cTn>
                        </p:par>
                        <p:par>
                          <p:cTn id="47" fill="hold">
                            <p:stCondLst>
                              <p:cond delay="4480"/>
                            </p:stCondLst>
                            <p:childTnLst>
                              <p:par>
                                <p:cTn id="48" presetID="2" presetClass="entr" presetSubtype="8"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 calcmode="lin" valueType="num">
                                      <p:cBhvr additive="base">
                                        <p:cTn id="50" dur="500" fill="hold"/>
                                        <p:tgtEl>
                                          <p:spTgt spid="35"/>
                                        </p:tgtEl>
                                        <p:attrNameLst>
                                          <p:attrName>ppt_x</p:attrName>
                                        </p:attrNameLst>
                                      </p:cBhvr>
                                      <p:tavLst>
                                        <p:tav tm="0">
                                          <p:val>
                                            <p:strVal val="0-#ppt_w/2"/>
                                          </p:val>
                                        </p:tav>
                                        <p:tav tm="100000">
                                          <p:val>
                                            <p:strVal val="#ppt_x"/>
                                          </p:val>
                                        </p:tav>
                                      </p:tavLst>
                                    </p:anim>
                                    <p:anim calcmode="lin" valueType="num">
                                      <p:cBhvr additive="base">
                                        <p:cTn id="51" dur="500" fill="hold"/>
                                        <p:tgtEl>
                                          <p:spTgt spid="35"/>
                                        </p:tgtEl>
                                        <p:attrNameLst>
                                          <p:attrName>ppt_y</p:attrName>
                                        </p:attrNameLst>
                                      </p:cBhvr>
                                      <p:tavLst>
                                        <p:tav tm="0">
                                          <p:val>
                                            <p:strVal val="#ppt_y"/>
                                          </p:val>
                                        </p:tav>
                                        <p:tav tm="100000">
                                          <p:val>
                                            <p:strVal val="#ppt_y"/>
                                          </p:val>
                                        </p:tav>
                                      </p:tavLst>
                                    </p:anim>
                                  </p:childTnLst>
                                </p:cTn>
                              </p:par>
                            </p:childTnLst>
                          </p:cTn>
                        </p:par>
                        <p:par>
                          <p:cTn id="52" fill="hold">
                            <p:stCondLst>
                              <p:cond delay="4980"/>
                            </p:stCondLst>
                            <p:childTnLst>
                              <p:par>
                                <p:cTn id="53" presetID="22" presetClass="entr" presetSubtype="8" fill="hold"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left)">
                                      <p:cBhvr>
                                        <p:cTn id="55" dur="500"/>
                                        <p:tgtEl>
                                          <p:spTgt spid="26"/>
                                        </p:tgtEl>
                                      </p:cBhvr>
                                    </p:animEffect>
                                  </p:childTnLst>
                                </p:cTn>
                              </p:par>
                            </p:childTnLst>
                          </p:cTn>
                        </p:par>
                        <p:par>
                          <p:cTn id="56" fill="hold">
                            <p:stCondLst>
                              <p:cond delay="5480"/>
                            </p:stCondLst>
                            <p:childTnLst>
                              <p:par>
                                <p:cTn id="57" presetID="41" presetClass="entr" presetSubtype="0" fill="hold" grpId="0" nodeType="afterEffect">
                                  <p:stCondLst>
                                    <p:cond delay="0"/>
                                  </p:stCondLst>
                                  <p:iterate type="lt">
                                    <p:tmPct val="10000"/>
                                  </p:iterate>
                                  <p:childTnLst>
                                    <p:set>
                                      <p:cBhvr>
                                        <p:cTn id="58" dur="1" fill="hold">
                                          <p:stCondLst>
                                            <p:cond delay="0"/>
                                          </p:stCondLst>
                                        </p:cTn>
                                        <p:tgtEl>
                                          <p:spTgt spid="38"/>
                                        </p:tgtEl>
                                        <p:attrNameLst>
                                          <p:attrName>style.visibility</p:attrName>
                                        </p:attrNameLst>
                                      </p:cBhvr>
                                      <p:to>
                                        <p:strVal val="visible"/>
                                      </p:to>
                                    </p:set>
                                    <p:anim calcmode="lin" valueType="num">
                                      <p:cBhvr>
                                        <p:cTn id="59" dur="3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60" dur="300" fill="hold"/>
                                        <p:tgtEl>
                                          <p:spTgt spid="38"/>
                                        </p:tgtEl>
                                        <p:attrNameLst>
                                          <p:attrName>ppt_y</p:attrName>
                                        </p:attrNameLst>
                                      </p:cBhvr>
                                      <p:tavLst>
                                        <p:tav tm="0">
                                          <p:val>
                                            <p:strVal val="#ppt_y"/>
                                          </p:val>
                                        </p:tav>
                                        <p:tav tm="100000">
                                          <p:val>
                                            <p:strVal val="#ppt_y"/>
                                          </p:val>
                                        </p:tav>
                                      </p:tavLst>
                                    </p:anim>
                                    <p:anim calcmode="lin" valueType="num">
                                      <p:cBhvr>
                                        <p:cTn id="61" dur="3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62" dur="3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63" dur="300" tmFilter="0,0; .5, 1; 1, 1"/>
                                        <p:tgtEl>
                                          <p:spTgt spid="38"/>
                                        </p:tgtEl>
                                      </p:cBhvr>
                                    </p:animEffect>
                                  </p:childTnLst>
                                </p:cTn>
                              </p:par>
                            </p:childTnLst>
                          </p:cTn>
                        </p:par>
                        <p:par>
                          <p:cTn id="64" fill="hold">
                            <p:stCondLst>
                              <p:cond delay="5960"/>
                            </p:stCondLst>
                            <p:childTnLst>
                              <p:par>
                                <p:cTn id="65" presetID="42" presetClass="entr" presetSubtype="0" fill="hold" grpId="0"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500"/>
                                        <p:tgtEl>
                                          <p:spTgt spid="37"/>
                                        </p:tgtEl>
                                      </p:cBhvr>
                                    </p:animEffect>
                                    <p:anim calcmode="lin" valueType="num">
                                      <p:cBhvr>
                                        <p:cTn id="68" dur="500" fill="hold"/>
                                        <p:tgtEl>
                                          <p:spTgt spid="37"/>
                                        </p:tgtEl>
                                        <p:attrNameLst>
                                          <p:attrName>ppt_x</p:attrName>
                                        </p:attrNameLst>
                                      </p:cBhvr>
                                      <p:tavLst>
                                        <p:tav tm="0">
                                          <p:val>
                                            <p:strVal val="#ppt_x"/>
                                          </p:val>
                                        </p:tav>
                                        <p:tav tm="100000">
                                          <p:val>
                                            <p:strVal val="#ppt_x"/>
                                          </p:val>
                                        </p:tav>
                                      </p:tavLst>
                                    </p:anim>
                                    <p:anim calcmode="lin" valueType="num">
                                      <p:cBhvr>
                                        <p:cTn id="69"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4" grpId="0"/>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screen"/>
          <a:stretch>
            <a:fillRect/>
          </a:stretch>
        </p:blipFill>
        <p:spPr>
          <a:xfrm>
            <a:off x="-1" y="0"/>
            <a:ext cx="9144000" cy="5143500"/>
          </a:xfrm>
          <a:prstGeom prst="rect">
            <a:avLst/>
          </a:prstGeom>
        </p:spPr>
      </p:pic>
      <p:pic>
        <p:nvPicPr>
          <p:cNvPr id="12" name="图片 11"/>
          <p:cNvPicPr>
            <a:picLocks noChangeAspect="1"/>
          </p:cNvPicPr>
          <p:nvPr/>
        </p:nvPicPr>
        <p:blipFill rotWithShape="1">
          <a:blip r:embed="rId4" cstate="screen"/>
          <a:srcRect/>
          <a:stretch>
            <a:fillRect/>
          </a:stretch>
        </p:blipFill>
        <p:spPr>
          <a:xfrm>
            <a:off x="0" y="3474706"/>
            <a:ext cx="9134476" cy="1668794"/>
          </a:xfrm>
          <a:prstGeom prst="rect">
            <a:avLst/>
          </a:prstGeom>
        </p:spPr>
      </p:pic>
      <p:pic>
        <p:nvPicPr>
          <p:cNvPr id="13" name="图片 12"/>
          <p:cNvPicPr>
            <a:picLocks noChangeAspect="1"/>
          </p:cNvPicPr>
          <p:nvPr/>
        </p:nvPicPr>
        <p:blipFill>
          <a:blip r:embed="rId5" cstate="screen"/>
          <a:stretch>
            <a:fillRect/>
          </a:stretch>
        </p:blipFill>
        <p:spPr>
          <a:xfrm>
            <a:off x="-4762" y="3844313"/>
            <a:ext cx="9144000" cy="1158122"/>
          </a:xfrm>
          <a:prstGeom prst="rect">
            <a:avLst/>
          </a:prstGeom>
        </p:spPr>
      </p:pic>
      <p:grpSp>
        <p:nvGrpSpPr>
          <p:cNvPr id="45" name="组合 44"/>
          <p:cNvGrpSpPr/>
          <p:nvPr/>
        </p:nvGrpSpPr>
        <p:grpSpPr bwMode="auto">
          <a:xfrm>
            <a:off x="3473884" y="468529"/>
            <a:ext cx="1839119" cy="1815713"/>
            <a:chOff x="3885914" y="900137"/>
            <a:chExt cx="1094162" cy="1080582"/>
          </a:xfrm>
        </p:grpSpPr>
        <p:grpSp>
          <p:nvGrpSpPr>
            <p:cNvPr id="46" name="组合 42"/>
            <p:cNvGrpSpPr/>
            <p:nvPr/>
          </p:nvGrpSpPr>
          <p:grpSpPr bwMode="auto">
            <a:xfrm>
              <a:off x="3885914" y="900137"/>
              <a:ext cx="1094162" cy="1080582"/>
              <a:chOff x="1273440" y="3314665"/>
              <a:chExt cx="1807055" cy="1784628"/>
            </a:xfrm>
          </p:grpSpPr>
          <p:sp>
            <p:nvSpPr>
              <p:cNvPr id="48" name="椭圆 47"/>
              <p:cNvSpPr/>
              <p:nvPr/>
            </p:nvSpPr>
            <p:spPr>
              <a:xfrm rot="1245109">
                <a:off x="1273440" y="3314665"/>
                <a:ext cx="1807055" cy="1784628"/>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393700" dist="38100" dir="5400000" algn="t" rotWithShape="0">
                  <a:sysClr val="windowText" lastClr="000000">
                    <a:alpha val="37000"/>
                  </a:sysClr>
                </a:outerShdw>
              </a:effectLst>
            </p:spPr>
            <p:txBody>
              <a:bodyPr anchor="ctr"/>
              <a:lstStyle/>
              <a:p>
                <a:pPr marL="0" marR="0" lvl="0" indent="0" algn="ctr" defTabSz="967740" eaLnBrk="1" fontAlgn="auto" latinLnBrk="0" hangingPunct="1">
                  <a:lnSpc>
                    <a:spcPct val="100000"/>
                  </a:lnSpc>
                  <a:spcBef>
                    <a:spcPts val="0"/>
                  </a:spcBef>
                  <a:spcAft>
                    <a:spcPts val="0"/>
                  </a:spcAft>
                  <a:buClrTx/>
                  <a:buSzTx/>
                  <a:buFontTx/>
                  <a:buNone/>
                  <a:defRPr/>
                </a:pPr>
                <a:endParaRPr kumimoji="0" lang="en-US" sz="4800" b="0" i="0" u="none" strike="noStrike" kern="0" cap="none" spc="0" normalizeH="0" baseline="0" noProof="0">
                  <a:ln>
                    <a:noFill/>
                  </a:ln>
                  <a:solidFill>
                    <a:srgbClr val="7030A0">
                      <a:lumMod val="50000"/>
                    </a:srgbClr>
                  </a:solidFill>
                  <a:effectLst/>
                  <a:uLnTx/>
                  <a:uFillTx/>
                  <a:ea typeface="微软雅黑" panose="020B0503020204020204" charset="-122"/>
                </a:endParaRPr>
              </a:p>
            </p:txBody>
          </p:sp>
          <p:sp>
            <p:nvSpPr>
              <p:cNvPr id="49" name="椭圆 48"/>
              <p:cNvSpPr/>
              <p:nvPr/>
            </p:nvSpPr>
            <p:spPr>
              <a:xfrm>
                <a:off x="1404541" y="3440720"/>
                <a:ext cx="1532516" cy="1532516"/>
              </a:xfrm>
              <a:prstGeom prst="ellipse">
                <a:avLst/>
              </a:prstGeom>
              <a:solidFill>
                <a:srgbClr val="C00000"/>
              </a:solidFill>
              <a:ln w="25400" cap="flat" cmpd="sng" algn="ctr">
                <a:noFill/>
                <a:prstDash val="solid"/>
              </a:ln>
              <a:effectLst>
                <a:innerShdw blurRad="101600" dist="25400" dir="13500000">
                  <a:prstClr val="black">
                    <a:alpha val="69000"/>
                  </a:prstClr>
                </a:innerShdw>
              </a:effectLst>
            </p:spPr>
            <p:txBody>
              <a:bodyPr anchor="ctr"/>
              <a:lstStyle/>
              <a:p>
                <a:pPr marL="0" marR="0" lvl="0" indent="0" algn="ctr" defTabSz="967740" eaLnBrk="1" fontAlgn="auto" latinLnBrk="0" hangingPunct="1">
                  <a:lnSpc>
                    <a:spcPct val="100000"/>
                  </a:lnSpc>
                  <a:spcBef>
                    <a:spcPts val="0"/>
                  </a:spcBef>
                  <a:spcAft>
                    <a:spcPts val="0"/>
                  </a:spcAft>
                  <a:buClrTx/>
                  <a:buSzTx/>
                  <a:buFontTx/>
                  <a:buNone/>
                  <a:defRPr/>
                </a:pPr>
                <a:endParaRPr kumimoji="0" lang="zh-CN" altLang="en-US" sz="4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sp>
          <p:nvSpPr>
            <p:cNvPr id="47" name="Title 3"/>
            <p:cNvSpPr txBox="1"/>
            <p:nvPr/>
          </p:nvSpPr>
          <p:spPr bwMode="auto">
            <a:xfrm>
              <a:off x="4068837" y="1157624"/>
              <a:ext cx="796699" cy="318577"/>
            </a:xfrm>
            <a:prstGeom prst="rect">
              <a:avLst/>
            </a:prstGeom>
            <a:noFill/>
            <a:ln w="9525">
              <a:noFill/>
              <a:miter lim="800000"/>
            </a:ln>
          </p:spPr>
          <p:txBody>
            <a:bodyPr/>
            <a:lstStyle/>
            <a:p>
              <a:pPr marL="0" marR="0" lvl="0" indent="0" defTabSz="967105" eaLnBrk="1" fontAlgn="base" latinLnBrk="0" hangingPunct="1">
                <a:lnSpc>
                  <a:spcPct val="100000"/>
                </a:lnSpc>
                <a:spcBef>
                  <a:spcPct val="0"/>
                </a:spcBef>
                <a:spcAft>
                  <a:spcPct val="0"/>
                </a:spcAft>
                <a:buClrTx/>
                <a:buSzTx/>
                <a:buFontTx/>
                <a:buNone/>
                <a:defRPr/>
              </a:pPr>
              <a:r>
                <a:rPr kumimoji="0" lang="en-US" altLang="zh-CN" sz="6600" b="1" i="0" u="none" strike="noStrike" kern="0" cap="none" spc="0" normalizeH="0" baseline="0" noProof="0" dirty="0" smtClean="0">
                  <a:ln>
                    <a:noFill/>
                  </a:ln>
                  <a:solidFill>
                    <a:prstClr val="white"/>
                  </a:solidFill>
                  <a:effectLst/>
                  <a:uLnTx/>
                  <a:uFillTx/>
                  <a:latin typeface="微软雅黑" panose="020B0503020204020204" charset="-122"/>
                  <a:ea typeface="微软雅黑" panose="020B0503020204020204" charset="-122"/>
                </a:rPr>
                <a:t>04</a:t>
              </a:r>
            </a:p>
          </p:txBody>
        </p:sp>
      </p:grpSp>
      <p:sp>
        <p:nvSpPr>
          <p:cNvPr id="65" name="TextBox 61"/>
          <p:cNvSpPr txBox="1"/>
          <p:nvPr/>
        </p:nvSpPr>
        <p:spPr>
          <a:xfrm>
            <a:off x="2496719" y="2514957"/>
            <a:ext cx="3793450" cy="1230434"/>
          </a:xfrm>
          <a:prstGeom prst="rect">
            <a:avLst/>
          </a:prstGeom>
          <a:solidFill>
            <a:schemeClr val="bg1"/>
          </a:solidFill>
        </p:spPr>
        <p:txBody>
          <a:bodyPr wrap="square">
            <a:spAutoFit/>
          </a:bodyPr>
          <a:lstStyle/>
          <a:p>
            <a:pPr algn="ctr" defTabSz="967740">
              <a:defRPr/>
            </a:pPr>
            <a:r>
              <a:rPr lang="en-US" altLang="zh-CN" sz="4400" b="1" dirty="0" smtClean="0">
                <a:solidFill>
                  <a:srgbClr val="FF0000"/>
                </a:solidFill>
                <a:latin typeface="微软雅黑" panose="020B0503020204020204" charset="-122"/>
                <a:ea typeface="微软雅黑" panose="020B0503020204020204" charset="-122"/>
              </a:rPr>
              <a:t>04</a:t>
            </a:r>
            <a:r>
              <a:rPr lang="zh-CN" altLang="en-US" sz="4400" b="1" dirty="0" smtClean="0">
                <a:solidFill>
                  <a:srgbClr val="FF0000"/>
                </a:solidFill>
                <a:latin typeface="微软雅黑" panose="020B0503020204020204" charset="-122"/>
                <a:ea typeface="微软雅黑" panose="020B0503020204020204" charset="-122"/>
              </a:rPr>
              <a:t>填</a:t>
            </a:r>
            <a:r>
              <a:rPr lang="zh-CN" altLang="en-US" sz="4400" b="1" dirty="0">
                <a:solidFill>
                  <a:srgbClr val="FF0000"/>
                </a:solidFill>
                <a:latin typeface="微软雅黑" panose="020B0503020204020204" charset="-122"/>
                <a:ea typeface="微软雅黑" panose="020B0503020204020204" charset="-122"/>
              </a:rPr>
              <a:t>加标题</a:t>
            </a:r>
            <a:endParaRPr lang="en-US" altLang="zh-CN" sz="4400" b="1" dirty="0">
              <a:solidFill>
                <a:srgbClr val="FF0000"/>
              </a:solidFill>
              <a:latin typeface="微软雅黑" panose="020B0503020204020204" charset="-122"/>
              <a:ea typeface="微软雅黑" panose="020B0503020204020204" charset="-122"/>
            </a:endParaRPr>
          </a:p>
          <a:p>
            <a:pPr algn="ctr" defTabSz="967740">
              <a:lnSpc>
                <a:spcPct val="150000"/>
              </a:lnSpc>
              <a:defRPr/>
            </a:pPr>
            <a:r>
              <a:rPr lang="zh-CN" altLang="en-US" sz="1200" dirty="0">
                <a:solidFill>
                  <a:prstClr val="black">
                    <a:lumMod val="65000"/>
                    <a:lumOff val="35000"/>
                  </a:prstClr>
                </a:solidFill>
                <a:latin typeface="微软雅黑" panose="020B0503020204020204" charset="-122"/>
                <a:ea typeface="微软雅黑" panose="020B0503020204020204" charset="-122"/>
              </a:rPr>
              <a:t>单击此处添加文本单击此处添加文本</a:t>
            </a:r>
            <a:endParaRPr lang="en-US" altLang="zh-CN" sz="1200" dirty="0">
              <a:solidFill>
                <a:prstClr val="black">
                  <a:lumMod val="65000"/>
                  <a:lumOff val="35000"/>
                </a:prstClr>
              </a:solidFill>
              <a:latin typeface="微软雅黑" panose="020B0503020204020204" charset="-122"/>
              <a:ea typeface="微软雅黑" panose="020B0503020204020204" charset="-122"/>
            </a:endParaRPr>
          </a:p>
          <a:p>
            <a:pPr algn="ctr" defTabSz="967740">
              <a:defRPr/>
            </a:pPr>
            <a:r>
              <a:rPr lang="zh-CN" altLang="en-US" sz="1200" dirty="0">
                <a:solidFill>
                  <a:prstClr val="black">
                    <a:lumMod val="65000"/>
                    <a:lumOff val="35000"/>
                  </a:prstClr>
                </a:solidFill>
                <a:latin typeface="微软雅黑" panose="020B0503020204020204" charset="-122"/>
                <a:ea typeface="微软雅黑" panose="020B0503020204020204" charset="-122"/>
              </a:rPr>
              <a:t>单击此处添加文本</a:t>
            </a:r>
            <a:endParaRPr lang="en-US" altLang="zh-CN" sz="1200" dirty="0">
              <a:solidFill>
                <a:prstClr val="black">
                  <a:lumMod val="65000"/>
                  <a:lumOff val="35000"/>
                </a:prstClr>
              </a:solidFill>
              <a:latin typeface="微软雅黑" panose="020B0503020204020204" charset="-122"/>
              <a:ea typeface="微软雅黑" panose="020B0503020204020204"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wipe(left)">
                                      <p:cBhvr>
                                        <p:cTn id="12"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组合 79"/>
          <p:cNvGrpSpPr/>
          <p:nvPr/>
        </p:nvGrpSpPr>
        <p:grpSpPr bwMode="auto">
          <a:xfrm>
            <a:off x="588298" y="1081596"/>
            <a:ext cx="8001747" cy="397176"/>
            <a:chOff x="439196" y="420756"/>
            <a:chExt cx="8612670" cy="422802"/>
          </a:xfrm>
        </p:grpSpPr>
        <p:sp>
          <p:nvSpPr>
            <p:cNvPr id="81" name="矩形 80"/>
            <p:cNvSpPr/>
            <p:nvPr/>
          </p:nvSpPr>
          <p:spPr>
            <a:xfrm>
              <a:off x="439196" y="420756"/>
              <a:ext cx="8612670" cy="422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2255" dirty="0"/>
            </a:p>
          </p:txBody>
        </p:sp>
        <p:sp>
          <p:nvSpPr>
            <p:cNvPr id="19476" name="TextBox 81"/>
            <p:cNvSpPr txBox="1">
              <a:spLocks noChangeArrowheads="1"/>
            </p:cNvSpPr>
            <p:nvPr/>
          </p:nvSpPr>
          <p:spPr bwMode="auto">
            <a:xfrm>
              <a:off x="3275856" y="428218"/>
              <a:ext cx="2664296" cy="406403"/>
            </a:xfrm>
            <a:prstGeom prst="rect">
              <a:avLst/>
            </a:prstGeom>
            <a:noFill/>
            <a:ln w="9525">
              <a:noFill/>
              <a:miter lim="800000"/>
            </a:ln>
          </p:spPr>
          <p:txBody>
            <a:bodyPr>
              <a:spAutoFit/>
            </a:bodyPr>
            <a:lstStyle/>
            <a:p>
              <a:pPr algn="ctr"/>
              <a:r>
                <a:rPr lang="zh-CN" altLang="en-US" sz="1880" b="1">
                  <a:solidFill>
                    <a:schemeClr val="bg1"/>
                  </a:solidFill>
                  <a:ea typeface="微软雅黑" panose="020B0503020204020204" charset="-122"/>
                </a:rPr>
                <a:t>工作计划</a:t>
              </a:r>
            </a:p>
          </p:txBody>
        </p:sp>
      </p:grpSp>
      <p:sp>
        <p:nvSpPr>
          <p:cNvPr id="83" name="Rectangle 2"/>
          <p:cNvSpPr>
            <a:spLocks noChangeArrowheads="1"/>
          </p:cNvSpPr>
          <p:nvPr/>
        </p:nvSpPr>
        <p:spPr bwMode="auto">
          <a:xfrm>
            <a:off x="588298" y="3055529"/>
            <a:ext cx="1884345" cy="1548844"/>
          </a:xfrm>
          <a:prstGeom prst="rect">
            <a:avLst/>
          </a:prstGeom>
          <a:noFill/>
          <a:ln w="9525">
            <a:noFill/>
            <a:miter lim="800000"/>
          </a:ln>
        </p:spPr>
        <p:txBody>
          <a:bodyPr lIns="0" tIns="42937" rIns="85874" bIns="42937">
            <a:spAutoFit/>
          </a:bodyPr>
          <a:lstStyle/>
          <a:p>
            <a:pPr indent="-3175" algn="ctr"/>
            <a:r>
              <a:rPr lang="zh-CN" altLang="en-US" sz="1880" b="1">
                <a:solidFill>
                  <a:schemeClr val="accent1"/>
                </a:solidFill>
                <a:latin typeface="微软雅黑" panose="020B0503020204020204" charset="-122"/>
                <a:ea typeface="Segoe"/>
                <a:cs typeface="Segoe"/>
              </a:rPr>
              <a:t>单击添加标题</a:t>
            </a:r>
            <a:endParaRPr lang="en-US" altLang="zh-CN" sz="1880" b="1">
              <a:solidFill>
                <a:schemeClr val="accent1"/>
              </a:solidFill>
              <a:latin typeface="微软雅黑" panose="020B0503020204020204" charset="-122"/>
              <a:ea typeface="Segoe"/>
              <a:cs typeface="Segoe"/>
            </a:endParaRPr>
          </a:p>
          <a:p>
            <a:pPr indent="-3175" algn="ctr"/>
            <a:endParaRPr lang="en-US" altLang="zh-CN" sz="1035">
              <a:solidFill>
                <a:srgbClr val="573A1E"/>
              </a:solidFill>
              <a:latin typeface="微软雅黑" panose="020B0503020204020204" charset="-122"/>
              <a:ea typeface="Segoe"/>
              <a:cs typeface="Segoe"/>
            </a:endParaRPr>
          </a:p>
          <a:p>
            <a:pPr indent="-3175" algn="ctr"/>
            <a:r>
              <a:rPr lang="zh-CN" altLang="en-US" sz="1315">
                <a:solidFill>
                  <a:srgbClr val="5A5959"/>
                </a:solidFill>
                <a:latin typeface="微软雅黑" panose="020B0503020204020204" charset="-122"/>
                <a:ea typeface="微软雅黑" panose="020B0503020204020204" charset="-122"/>
                <a:cs typeface="Arial" panose="020B0604020202020204" pitchFamily="34" charset="0"/>
              </a:rPr>
              <a:t>单击此处添加文本</a:t>
            </a:r>
            <a:endParaRPr lang="en-US" altLang="zh-CN" sz="1315">
              <a:solidFill>
                <a:srgbClr val="5A5959"/>
              </a:solidFill>
              <a:latin typeface="微软雅黑" panose="020B0503020204020204" charset="-122"/>
              <a:ea typeface="微软雅黑" panose="020B0503020204020204" charset="-122"/>
              <a:cs typeface="Arial" panose="020B0604020202020204" pitchFamily="34" charset="0"/>
            </a:endParaRPr>
          </a:p>
          <a:p>
            <a:pPr indent="-3175" algn="ctr"/>
            <a:r>
              <a:rPr lang="zh-CN" altLang="en-US" sz="1315">
                <a:solidFill>
                  <a:srgbClr val="5A5959"/>
                </a:solidFill>
                <a:latin typeface="微软雅黑" panose="020B0503020204020204" charset="-122"/>
                <a:ea typeface="微软雅黑" panose="020B0503020204020204" charset="-122"/>
                <a:cs typeface="Arial" panose="020B0604020202020204" pitchFamily="34" charset="0"/>
              </a:rPr>
              <a:t>单击此处添加文本</a:t>
            </a:r>
          </a:p>
          <a:p>
            <a:pPr indent="-3175" algn="ctr"/>
            <a:r>
              <a:rPr lang="zh-CN" altLang="en-US" sz="1315">
                <a:solidFill>
                  <a:srgbClr val="5A5959"/>
                </a:solidFill>
                <a:latin typeface="微软雅黑" panose="020B0503020204020204" charset="-122"/>
                <a:ea typeface="微软雅黑" panose="020B0503020204020204" charset="-122"/>
                <a:cs typeface="Arial" panose="020B0604020202020204" pitchFamily="34" charset="0"/>
              </a:rPr>
              <a:t>单击此处添加文本</a:t>
            </a:r>
          </a:p>
          <a:p>
            <a:pPr indent="-3175" algn="ctr"/>
            <a:r>
              <a:rPr lang="zh-CN" altLang="en-US" sz="1315">
                <a:solidFill>
                  <a:srgbClr val="5A5959"/>
                </a:solidFill>
                <a:latin typeface="微软雅黑" panose="020B0503020204020204" charset="-122"/>
                <a:ea typeface="微软雅黑" panose="020B0503020204020204" charset="-122"/>
                <a:cs typeface="Arial" panose="020B0604020202020204" pitchFamily="34" charset="0"/>
              </a:rPr>
              <a:t>单击此处添加文本</a:t>
            </a:r>
          </a:p>
          <a:p>
            <a:pPr indent="-3175" algn="ctr"/>
            <a:r>
              <a:rPr lang="zh-CN" altLang="en-US" sz="1315">
                <a:solidFill>
                  <a:srgbClr val="5A5959"/>
                </a:solidFill>
                <a:latin typeface="微软雅黑" panose="020B0503020204020204" charset="-122"/>
                <a:ea typeface="微软雅黑" panose="020B0503020204020204" charset="-122"/>
                <a:cs typeface="Arial" panose="020B0604020202020204" pitchFamily="34" charset="0"/>
              </a:rPr>
              <a:t>单击此处添加文本</a:t>
            </a:r>
          </a:p>
        </p:txBody>
      </p:sp>
      <p:sp>
        <p:nvSpPr>
          <p:cNvPr id="84" name="Rectangle 3"/>
          <p:cNvSpPr>
            <a:spLocks noChangeArrowheads="1"/>
          </p:cNvSpPr>
          <p:nvPr/>
        </p:nvSpPr>
        <p:spPr bwMode="auto">
          <a:xfrm>
            <a:off x="6637016" y="3055529"/>
            <a:ext cx="2066508" cy="1548844"/>
          </a:xfrm>
          <a:prstGeom prst="rect">
            <a:avLst/>
          </a:prstGeom>
          <a:noFill/>
          <a:ln w="9525">
            <a:noFill/>
            <a:miter lim="800000"/>
          </a:ln>
        </p:spPr>
        <p:txBody>
          <a:bodyPr lIns="0" tIns="42937" rIns="85874" bIns="42937">
            <a:spAutoFit/>
          </a:bodyPr>
          <a:lstStyle/>
          <a:p>
            <a:pPr indent="-3175" algn="ctr"/>
            <a:r>
              <a:rPr lang="zh-CN" altLang="en-US" sz="1880" b="1" dirty="0">
                <a:solidFill>
                  <a:schemeClr val="bg2"/>
                </a:solidFill>
                <a:latin typeface="微软雅黑" panose="020B0503020204020204" charset="-122"/>
                <a:ea typeface="Segoe"/>
                <a:cs typeface="Segoe"/>
              </a:rPr>
              <a:t>单击添加标题</a:t>
            </a:r>
            <a:endParaRPr lang="en-US" altLang="zh-CN" sz="1880" b="1" dirty="0">
              <a:solidFill>
                <a:schemeClr val="bg2"/>
              </a:solidFill>
              <a:latin typeface="微软雅黑" panose="020B0503020204020204" charset="-122"/>
              <a:ea typeface="Segoe"/>
              <a:cs typeface="Segoe"/>
            </a:endParaRPr>
          </a:p>
          <a:p>
            <a:pPr indent="-3175" algn="ctr"/>
            <a:endParaRPr lang="en-US" altLang="zh-CN" sz="1035" dirty="0">
              <a:solidFill>
                <a:schemeClr val="bg2"/>
              </a:solidFill>
              <a:latin typeface="微软雅黑" panose="020B0503020204020204" charset="-122"/>
              <a:ea typeface="Segoe"/>
              <a:cs typeface="Segoe"/>
            </a:endParaRPr>
          </a:p>
          <a:p>
            <a:pPr indent="-3175" algn="ctr"/>
            <a:r>
              <a:rPr lang="zh-CN" altLang="en-US" sz="1315" dirty="0">
                <a:solidFill>
                  <a:schemeClr val="bg2"/>
                </a:solidFill>
                <a:latin typeface="微软雅黑" panose="020B0503020204020204" charset="-122"/>
                <a:ea typeface="微软雅黑" panose="020B0503020204020204" charset="-122"/>
                <a:cs typeface="Arial" panose="020B0604020202020204" pitchFamily="34" charset="0"/>
              </a:rPr>
              <a:t>单击此处添加文本</a:t>
            </a:r>
            <a:endParaRPr lang="en-US" altLang="zh-CN" sz="1315" dirty="0">
              <a:solidFill>
                <a:schemeClr val="bg2"/>
              </a:solidFill>
              <a:latin typeface="微软雅黑" panose="020B0503020204020204" charset="-122"/>
              <a:ea typeface="微软雅黑" panose="020B0503020204020204" charset="-122"/>
              <a:cs typeface="Arial" panose="020B0604020202020204" pitchFamily="34" charset="0"/>
            </a:endParaRPr>
          </a:p>
          <a:p>
            <a:pPr indent="-3175" algn="ctr"/>
            <a:r>
              <a:rPr lang="zh-CN" altLang="en-US" sz="1315" dirty="0">
                <a:solidFill>
                  <a:schemeClr val="bg2"/>
                </a:solidFill>
                <a:latin typeface="微软雅黑" panose="020B0503020204020204" charset="-122"/>
                <a:ea typeface="微软雅黑" panose="020B0503020204020204" charset="-122"/>
                <a:cs typeface="Arial" panose="020B0604020202020204" pitchFamily="34" charset="0"/>
              </a:rPr>
              <a:t>单击此处添加文本</a:t>
            </a:r>
          </a:p>
          <a:p>
            <a:pPr indent="-3175" algn="ctr"/>
            <a:r>
              <a:rPr lang="zh-CN" altLang="en-US" sz="1315" dirty="0">
                <a:solidFill>
                  <a:schemeClr val="bg2"/>
                </a:solidFill>
                <a:latin typeface="微软雅黑" panose="020B0503020204020204" charset="-122"/>
                <a:ea typeface="微软雅黑" panose="020B0503020204020204" charset="-122"/>
                <a:cs typeface="Arial" panose="020B0604020202020204" pitchFamily="34" charset="0"/>
              </a:rPr>
              <a:t>单击此处添加文本</a:t>
            </a:r>
          </a:p>
          <a:p>
            <a:pPr indent="-3175" algn="ctr"/>
            <a:r>
              <a:rPr lang="zh-CN" altLang="en-US" sz="1315" dirty="0">
                <a:solidFill>
                  <a:schemeClr val="bg2"/>
                </a:solidFill>
                <a:latin typeface="微软雅黑" panose="020B0503020204020204" charset="-122"/>
                <a:ea typeface="微软雅黑" panose="020B0503020204020204" charset="-122"/>
                <a:cs typeface="Arial" panose="020B0604020202020204" pitchFamily="34" charset="0"/>
              </a:rPr>
              <a:t>单击此处添加文本</a:t>
            </a:r>
          </a:p>
          <a:p>
            <a:pPr indent="-3175" algn="ctr"/>
            <a:r>
              <a:rPr lang="zh-CN" altLang="en-US" sz="1315" dirty="0">
                <a:solidFill>
                  <a:schemeClr val="bg2"/>
                </a:solidFill>
                <a:latin typeface="微软雅黑" panose="020B0503020204020204" charset="-122"/>
                <a:ea typeface="微软雅黑" panose="020B0503020204020204" charset="-122"/>
                <a:cs typeface="Arial" panose="020B0604020202020204" pitchFamily="34" charset="0"/>
              </a:rPr>
              <a:t>单击此处添加文本</a:t>
            </a:r>
          </a:p>
        </p:txBody>
      </p:sp>
      <p:sp>
        <p:nvSpPr>
          <p:cNvPr id="85" name="Rectangle 7"/>
          <p:cNvSpPr>
            <a:spLocks noChangeArrowheads="1"/>
          </p:cNvSpPr>
          <p:nvPr/>
        </p:nvSpPr>
        <p:spPr bwMode="auto">
          <a:xfrm>
            <a:off x="2653313" y="3055529"/>
            <a:ext cx="1779825" cy="1548844"/>
          </a:xfrm>
          <a:prstGeom prst="rect">
            <a:avLst/>
          </a:prstGeom>
          <a:noFill/>
          <a:ln w="9525">
            <a:noFill/>
            <a:miter lim="800000"/>
          </a:ln>
        </p:spPr>
        <p:txBody>
          <a:bodyPr lIns="0" tIns="42937" rIns="85874" bIns="42937">
            <a:spAutoFit/>
          </a:bodyPr>
          <a:lstStyle/>
          <a:p>
            <a:pPr indent="-3175" algn="ctr"/>
            <a:r>
              <a:rPr lang="zh-CN" altLang="en-US" sz="1880" b="1">
                <a:solidFill>
                  <a:schemeClr val="accent2"/>
                </a:solidFill>
                <a:latin typeface="微软雅黑" panose="020B0503020204020204" charset="-122"/>
                <a:ea typeface="Segoe"/>
                <a:cs typeface="Segoe"/>
              </a:rPr>
              <a:t>单击添加标题</a:t>
            </a:r>
            <a:endParaRPr lang="en-US" altLang="zh-CN" sz="1880" b="1">
              <a:solidFill>
                <a:schemeClr val="accent2"/>
              </a:solidFill>
              <a:latin typeface="微软雅黑" panose="020B0503020204020204" charset="-122"/>
              <a:ea typeface="Segoe"/>
              <a:cs typeface="Segoe"/>
            </a:endParaRPr>
          </a:p>
          <a:p>
            <a:pPr indent="-3175" algn="ctr"/>
            <a:endParaRPr lang="en-US" altLang="zh-CN" sz="1035">
              <a:solidFill>
                <a:srgbClr val="573A1E"/>
              </a:solidFill>
              <a:latin typeface="微软雅黑" panose="020B0503020204020204" charset="-122"/>
              <a:ea typeface="Segoe"/>
              <a:cs typeface="Segoe"/>
            </a:endParaRPr>
          </a:p>
          <a:p>
            <a:pPr indent="-3175" algn="ctr"/>
            <a:r>
              <a:rPr lang="zh-CN" altLang="en-US" sz="1315">
                <a:solidFill>
                  <a:srgbClr val="5A5959"/>
                </a:solidFill>
                <a:latin typeface="微软雅黑" panose="020B0503020204020204" charset="-122"/>
                <a:ea typeface="微软雅黑" panose="020B0503020204020204" charset="-122"/>
                <a:cs typeface="Arial" panose="020B0604020202020204" pitchFamily="34" charset="0"/>
              </a:rPr>
              <a:t>单击此处添加文本</a:t>
            </a:r>
            <a:endParaRPr lang="en-US" altLang="zh-CN" sz="1315">
              <a:solidFill>
                <a:srgbClr val="5A5959"/>
              </a:solidFill>
              <a:latin typeface="微软雅黑" panose="020B0503020204020204" charset="-122"/>
              <a:ea typeface="微软雅黑" panose="020B0503020204020204" charset="-122"/>
              <a:cs typeface="Arial" panose="020B0604020202020204" pitchFamily="34" charset="0"/>
            </a:endParaRPr>
          </a:p>
          <a:p>
            <a:pPr indent="-3175" algn="ctr"/>
            <a:r>
              <a:rPr lang="zh-CN" altLang="en-US" sz="1315">
                <a:solidFill>
                  <a:srgbClr val="5A5959"/>
                </a:solidFill>
                <a:latin typeface="微软雅黑" panose="020B0503020204020204" charset="-122"/>
                <a:ea typeface="微软雅黑" panose="020B0503020204020204" charset="-122"/>
                <a:cs typeface="Arial" panose="020B0604020202020204" pitchFamily="34" charset="0"/>
              </a:rPr>
              <a:t>单击此处添加文本</a:t>
            </a:r>
          </a:p>
          <a:p>
            <a:pPr indent="-3175" algn="ctr"/>
            <a:r>
              <a:rPr lang="zh-CN" altLang="en-US" sz="1315">
                <a:solidFill>
                  <a:srgbClr val="5A5959"/>
                </a:solidFill>
                <a:latin typeface="微软雅黑" panose="020B0503020204020204" charset="-122"/>
                <a:ea typeface="微软雅黑" panose="020B0503020204020204" charset="-122"/>
                <a:cs typeface="Arial" panose="020B0604020202020204" pitchFamily="34" charset="0"/>
              </a:rPr>
              <a:t>单击此处添加文本</a:t>
            </a:r>
          </a:p>
          <a:p>
            <a:pPr indent="-3175" algn="ctr"/>
            <a:r>
              <a:rPr lang="zh-CN" altLang="en-US" sz="1315">
                <a:solidFill>
                  <a:srgbClr val="5A5959"/>
                </a:solidFill>
                <a:latin typeface="微软雅黑" panose="020B0503020204020204" charset="-122"/>
                <a:ea typeface="微软雅黑" panose="020B0503020204020204" charset="-122"/>
                <a:cs typeface="Arial" panose="020B0604020202020204" pitchFamily="34" charset="0"/>
              </a:rPr>
              <a:t>单击此处添加文本</a:t>
            </a:r>
          </a:p>
          <a:p>
            <a:pPr indent="-3175" algn="ctr"/>
            <a:r>
              <a:rPr lang="zh-CN" altLang="en-US" sz="1315">
                <a:solidFill>
                  <a:srgbClr val="5A5959"/>
                </a:solidFill>
                <a:latin typeface="微软雅黑" panose="020B0503020204020204" charset="-122"/>
                <a:ea typeface="微软雅黑" panose="020B0503020204020204" charset="-122"/>
                <a:cs typeface="Arial" panose="020B0604020202020204" pitchFamily="34" charset="0"/>
              </a:rPr>
              <a:t>单击此处添加文本</a:t>
            </a:r>
          </a:p>
        </p:txBody>
      </p:sp>
      <p:grpSp>
        <p:nvGrpSpPr>
          <p:cNvPr id="86" name="组合 85"/>
          <p:cNvGrpSpPr/>
          <p:nvPr/>
        </p:nvGrpSpPr>
        <p:grpSpPr bwMode="auto">
          <a:xfrm>
            <a:off x="588298" y="1671386"/>
            <a:ext cx="1884345" cy="1322924"/>
            <a:chOff x="383983" y="1134458"/>
            <a:chExt cx="2003232" cy="1405904"/>
          </a:xfrm>
        </p:grpSpPr>
        <p:sp>
          <p:nvSpPr>
            <p:cNvPr id="87" name="Rectangle 5"/>
            <p:cNvSpPr/>
            <p:nvPr/>
          </p:nvSpPr>
          <p:spPr>
            <a:xfrm>
              <a:off x="383983" y="1134458"/>
              <a:ext cx="2003232" cy="1405904"/>
            </a:xfrm>
            <a:prstGeom prst="rect">
              <a:avLst/>
            </a:prstGeom>
            <a:solidFill>
              <a:schemeClr val="accent1"/>
            </a:solidFill>
            <a:ln w="9525" cap="flat" cmpd="sng" algn="ctr">
              <a:noFill/>
              <a:prstDash val="solid"/>
            </a:ln>
            <a:effectLst/>
          </p:spPr>
          <p:txBody>
            <a:bodyPr lIns="257993" tIns="257993" rIns="85997" bIns="42999"/>
            <a:lstStyle/>
            <a:p>
              <a:pPr defTabSz="859790">
                <a:defRPr/>
              </a:pPr>
              <a:endParaRPr lang="en-US" sz="1695" b="1" kern="0" dirty="0">
                <a:solidFill>
                  <a:srgbClr val="FFFFFF"/>
                </a:solidFill>
                <a:latin typeface="Segoe" pitchFamily="34" charset="0"/>
              </a:endParaRPr>
            </a:p>
          </p:txBody>
        </p:sp>
        <p:pic>
          <p:nvPicPr>
            <p:cNvPr id="19474" name="Picture 4" descr="\\MAGNUM\Projects\Microsoft\Journey to the Cloud Campaign\Design\Assets\PrivateCloud.png"/>
            <p:cNvPicPr>
              <a:picLocks noChangeAspect="1" noChangeArrowheads="1"/>
            </p:cNvPicPr>
            <p:nvPr/>
          </p:nvPicPr>
          <p:blipFill>
            <a:blip r:embed="rId3" cstate="screen">
              <a:lum bright="100000"/>
            </a:blip>
            <a:srcRect/>
            <a:stretch>
              <a:fillRect/>
            </a:stretch>
          </p:blipFill>
          <p:spPr bwMode="auto">
            <a:xfrm>
              <a:off x="578350" y="1498147"/>
              <a:ext cx="1565973" cy="785218"/>
            </a:xfrm>
            <a:prstGeom prst="rect">
              <a:avLst/>
            </a:prstGeom>
            <a:noFill/>
            <a:ln w="9525">
              <a:noFill/>
              <a:miter lim="800000"/>
              <a:headEnd/>
              <a:tailEnd/>
            </a:ln>
          </p:spPr>
        </p:pic>
      </p:grpSp>
      <p:sp>
        <p:nvSpPr>
          <p:cNvPr id="89" name="Rectangle 11"/>
          <p:cNvSpPr>
            <a:spLocks noChangeArrowheads="1"/>
          </p:cNvSpPr>
          <p:nvPr/>
        </p:nvSpPr>
        <p:spPr bwMode="auto">
          <a:xfrm>
            <a:off x="4615301" y="3055529"/>
            <a:ext cx="1988865" cy="1548844"/>
          </a:xfrm>
          <a:prstGeom prst="rect">
            <a:avLst/>
          </a:prstGeom>
          <a:noFill/>
          <a:ln w="9525">
            <a:noFill/>
            <a:miter lim="800000"/>
          </a:ln>
        </p:spPr>
        <p:txBody>
          <a:bodyPr lIns="0" tIns="42937" rIns="85874" bIns="42937">
            <a:spAutoFit/>
          </a:bodyPr>
          <a:lstStyle/>
          <a:p>
            <a:pPr indent="-3175" algn="ctr"/>
            <a:r>
              <a:rPr lang="zh-CN" altLang="en-US" sz="1880" b="1" dirty="0">
                <a:solidFill>
                  <a:schemeClr val="bg2"/>
                </a:solidFill>
                <a:latin typeface="微软雅黑" panose="020B0503020204020204" charset="-122"/>
                <a:ea typeface="Segoe"/>
                <a:cs typeface="Segoe"/>
              </a:rPr>
              <a:t>单击添加标题</a:t>
            </a:r>
            <a:endParaRPr lang="en-US" altLang="zh-CN" sz="1880" b="1" dirty="0">
              <a:solidFill>
                <a:schemeClr val="bg2"/>
              </a:solidFill>
              <a:latin typeface="微软雅黑" panose="020B0503020204020204" charset="-122"/>
              <a:ea typeface="Segoe"/>
              <a:cs typeface="Segoe"/>
            </a:endParaRPr>
          </a:p>
          <a:p>
            <a:pPr indent="-3175" algn="ctr"/>
            <a:endParaRPr lang="en-US" altLang="zh-CN" sz="1035" dirty="0">
              <a:solidFill>
                <a:schemeClr val="bg2"/>
              </a:solidFill>
              <a:latin typeface="微软雅黑" panose="020B0503020204020204" charset="-122"/>
              <a:ea typeface="Segoe"/>
              <a:cs typeface="Segoe"/>
            </a:endParaRPr>
          </a:p>
          <a:p>
            <a:pPr indent="-3175" algn="ctr"/>
            <a:r>
              <a:rPr lang="zh-CN" altLang="en-US" sz="1315" dirty="0">
                <a:solidFill>
                  <a:schemeClr val="bg2"/>
                </a:solidFill>
                <a:latin typeface="微软雅黑" panose="020B0503020204020204" charset="-122"/>
                <a:ea typeface="微软雅黑" panose="020B0503020204020204" charset="-122"/>
                <a:cs typeface="Arial" panose="020B0604020202020204" pitchFamily="34" charset="0"/>
              </a:rPr>
              <a:t>单击此处添加文本</a:t>
            </a:r>
            <a:endParaRPr lang="en-US" altLang="zh-CN" sz="1315" dirty="0">
              <a:solidFill>
                <a:schemeClr val="bg2"/>
              </a:solidFill>
              <a:latin typeface="微软雅黑" panose="020B0503020204020204" charset="-122"/>
              <a:ea typeface="微软雅黑" panose="020B0503020204020204" charset="-122"/>
              <a:cs typeface="Arial" panose="020B0604020202020204" pitchFamily="34" charset="0"/>
            </a:endParaRPr>
          </a:p>
          <a:p>
            <a:pPr indent="-3175" algn="ctr"/>
            <a:r>
              <a:rPr lang="zh-CN" altLang="en-US" sz="1315" dirty="0">
                <a:solidFill>
                  <a:schemeClr val="bg2"/>
                </a:solidFill>
                <a:latin typeface="微软雅黑" panose="020B0503020204020204" charset="-122"/>
                <a:ea typeface="微软雅黑" panose="020B0503020204020204" charset="-122"/>
                <a:cs typeface="Arial" panose="020B0604020202020204" pitchFamily="34" charset="0"/>
              </a:rPr>
              <a:t>单击此处添加文本</a:t>
            </a:r>
          </a:p>
          <a:p>
            <a:pPr indent="-3175" algn="ctr"/>
            <a:r>
              <a:rPr lang="zh-CN" altLang="en-US" sz="1315" dirty="0">
                <a:solidFill>
                  <a:schemeClr val="bg2"/>
                </a:solidFill>
                <a:latin typeface="微软雅黑" panose="020B0503020204020204" charset="-122"/>
                <a:ea typeface="微软雅黑" panose="020B0503020204020204" charset="-122"/>
                <a:cs typeface="Arial" panose="020B0604020202020204" pitchFamily="34" charset="0"/>
              </a:rPr>
              <a:t>单击此处添加文本</a:t>
            </a:r>
          </a:p>
          <a:p>
            <a:pPr indent="-3175" algn="ctr"/>
            <a:r>
              <a:rPr lang="zh-CN" altLang="en-US" sz="1315" dirty="0">
                <a:solidFill>
                  <a:schemeClr val="bg2"/>
                </a:solidFill>
                <a:latin typeface="微软雅黑" panose="020B0503020204020204" charset="-122"/>
                <a:ea typeface="微软雅黑" panose="020B0503020204020204" charset="-122"/>
                <a:cs typeface="Arial" panose="020B0604020202020204" pitchFamily="34" charset="0"/>
              </a:rPr>
              <a:t>单击此处添加文本</a:t>
            </a:r>
          </a:p>
          <a:p>
            <a:pPr indent="-3175" algn="ctr"/>
            <a:r>
              <a:rPr lang="zh-CN" altLang="en-US" sz="1315" dirty="0">
                <a:solidFill>
                  <a:schemeClr val="bg2"/>
                </a:solidFill>
                <a:latin typeface="微软雅黑" panose="020B0503020204020204" charset="-122"/>
                <a:ea typeface="微软雅黑" panose="020B0503020204020204" charset="-122"/>
                <a:cs typeface="Arial" panose="020B0604020202020204" pitchFamily="34" charset="0"/>
              </a:rPr>
              <a:t>单击此处添加文本</a:t>
            </a:r>
          </a:p>
        </p:txBody>
      </p:sp>
      <p:grpSp>
        <p:nvGrpSpPr>
          <p:cNvPr id="90" name="组合 89"/>
          <p:cNvGrpSpPr/>
          <p:nvPr/>
        </p:nvGrpSpPr>
        <p:grpSpPr bwMode="auto">
          <a:xfrm>
            <a:off x="6617604" y="1671386"/>
            <a:ext cx="1972441" cy="1322924"/>
            <a:chOff x="6727550" y="1134458"/>
            <a:chExt cx="2097273" cy="1405904"/>
          </a:xfrm>
        </p:grpSpPr>
        <p:sp>
          <p:nvSpPr>
            <p:cNvPr id="91" name="Rectangle 6"/>
            <p:cNvSpPr/>
            <p:nvPr/>
          </p:nvSpPr>
          <p:spPr>
            <a:xfrm>
              <a:off x="6727550" y="1134458"/>
              <a:ext cx="2097273" cy="1405904"/>
            </a:xfrm>
            <a:prstGeom prst="rect">
              <a:avLst/>
            </a:prstGeom>
            <a:solidFill>
              <a:schemeClr val="accent4"/>
            </a:solidFill>
            <a:ln w="9525" cap="flat" cmpd="sng" algn="ctr">
              <a:noFill/>
              <a:prstDash val="solid"/>
            </a:ln>
            <a:effectLst/>
          </p:spPr>
          <p:txBody>
            <a:bodyPr lIns="257993" tIns="257993" rIns="85997" bIns="42999"/>
            <a:lstStyle/>
            <a:p>
              <a:pPr defTabSz="859790">
                <a:defRPr/>
              </a:pPr>
              <a:endParaRPr lang="en-US" sz="1695" b="1" kern="0" dirty="0">
                <a:solidFill>
                  <a:srgbClr val="FFFFFF"/>
                </a:solidFill>
                <a:latin typeface="Segoe" pitchFamily="34" charset="0"/>
              </a:endParaRPr>
            </a:p>
          </p:txBody>
        </p:sp>
        <p:pic>
          <p:nvPicPr>
            <p:cNvPr id="19472" name="Picture 2" descr="\\MAGNUM\Projects\Microsoft\Journey to the Cloud Campaign\Design\Assets\Flexible.png"/>
            <p:cNvPicPr>
              <a:picLocks noChangeAspect="1" noChangeArrowheads="1"/>
            </p:cNvPicPr>
            <p:nvPr/>
          </p:nvPicPr>
          <p:blipFill>
            <a:blip r:embed="rId4" cstate="screen">
              <a:lum bright="100000"/>
            </a:blip>
            <a:srcRect/>
            <a:stretch>
              <a:fillRect/>
            </a:stretch>
          </p:blipFill>
          <p:spPr bwMode="auto">
            <a:xfrm>
              <a:off x="7142947" y="1273376"/>
              <a:ext cx="1252371" cy="1184912"/>
            </a:xfrm>
            <a:prstGeom prst="rect">
              <a:avLst/>
            </a:prstGeom>
            <a:noFill/>
            <a:ln w="9525">
              <a:noFill/>
              <a:miter lim="800000"/>
              <a:headEnd/>
              <a:tailEnd/>
            </a:ln>
          </p:spPr>
        </p:pic>
      </p:grpSp>
      <p:grpSp>
        <p:nvGrpSpPr>
          <p:cNvPr id="93" name="组合 92"/>
          <p:cNvGrpSpPr/>
          <p:nvPr/>
        </p:nvGrpSpPr>
        <p:grpSpPr bwMode="auto">
          <a:xfrm>
            <a:off x="2608520" y="1668400"/>
            <a:ext cx="1882851" cy="1322924"/>
            <a:chOff x="2505416" y="1131590"/>
            <a:chExt cx="2003232" cy="1405904"/>
          </a:xfrm>
        </p:grpSpPr>
        <p:sp>
          <p:nvSpPr>
            <p:cNvPr id="94" name="Rectangle 15"/>
            <p:cNvSpPr/>
            <p:nvPr/>
          </p:nvSpPr>
          <p:spPr>
            <a:xfrm>
              <a:off x="2505416" y="1131590"/>
              <a:ext cx="2003232" cy="1405904"/>
            </a:xfrm>
            <a:prstGeom prst="rect">
              <a:avLst/>
            </a:prstGeom>
            <a:solidFill>
              <a:schemeClr val="accent2"/>
            </a:solidFill>
            <a:ln w="9525" cap="flat" cmpd="sng" algn="ctr">
              <a:noFill/>
              <a:prstDash val="solid"/>
            </a:ln>
            <a:effectLst/>
          </p:spPr>
          <p:txBody>
            <a:bodyPr lIns="257993" tIns="257993" rIns="85997" bIns="42999"/>
            <a:lstStyle/>
            <a:p>
              <a:pPr defTabSz="859790">
                <a:defRPr/>
              </a:pPr>
              <a:endParaRPr lang="en-US" sz="1695" b="1" kern="0" dirty="0">
                <a:solidFill>
                  <a:srgbClr val="FFFFFF"/>
                </a:solidFill>
                <a:latin typeface="Segoe" pitchFamily="34" charset="0"/>
              </a:endParaRPr>
            </a:p>
          </p:txBody>
        </p:sp>
        <p:pic>
          <p:nvPicPr>
            <p:cNvPr id="19470" name="Picture 34" descr="Efficiency.png"/>
            <p:cNvPicPr>
              <a:picLocks noChangeAspect="1"/>
            </p:cNvPicPr>
            <p:nvPr/>
          </p:nvPicPr>
          <p:blipFill>
            <a:blip r:embed="rId5" cstate="screen"/>
            <a:srcRect/>
            <a:stretch>
              <a:fillRect/>
            </a:stretch>
          </p:blipFill>
          <p:spPr bwMode="auto">
            <a:xfrm>
              <a:off x="2856838" y="1246598"/>
              <a:ext cx="1311028" cy="1226804"/>
            </a:xfrm>
            <a:prstGeom prst="rect">
              <a:avLst/>
            </a:prstGeom>
            <a:noFill/>
            <a:ln w="9525">
              <a:noFill/>
              <a:miter lim="800000"/>
              <a:headEnd/>
              <a:tailEnd/>
            </a:ln>
          </p:spPr>
        </p:pic>
      </p:grpSp>
      <p:grpSp>
        <p:nvGrpSpPr>
          <p:cNvPr id="96" name="组合 95"/>
          <p:cNvGrpSpPr/>
          <p:nvPr/>
        </p:nvGrpSpPr>
        <p:grpSpPr bwMode="auto">
          <a:xfrm>
            <a:off x="4613808" y="1671386"/>
            <a:ext cx="1884345" cy="1322924"/>
            <a:chOff x="4611875" y="1134458"/>
            <a:chExt cx="2003232" cy="1405904"/>
          </a:xfrm>
        </p:grpSpPr>
        <p:sp>
          <p:nvSpPr>
            <p:cNvPr id="97" name="Rectangle 16"/>
            <p:cNvSpPr/>
            <p:nvPr/>
          </p:nvSpPr>
          <p:spPr>
            <a:xfrm>
              <a:off x="4611875" y="1134458"/>
              <a:ext cx="2003232" cy="1405904"/>
            </a:xfrm>
            <a:prstGeom prst="rect">
              <a:avLst/>
            </a:prstGeom>
            <a:solidFill>
              <a:schemeClr val="accent3"/>
            </a:solidFill>
            <a:ln w="9525" cap="flat" cmpd="sng" algn="ctr">
              <a:noFill/>
              <a:prstDash val="solid"/>
            </a:ln>
            <a:effectLst/>
          </p:spPr>
          <p:txBody>
            <a:bodyPr lIns="257993" tIns="257993" rIns="85997" bIns="42999"/>
            <a:lstStyle/>
            <a:p>
              <a:pPr defTabSz="859790">
                <a:defRPr/>
              </a:pPr>
              <a:endParaRPr lang="en-US" sz="1695" b="1" kern="0" dirty="0">
                <a:solidFill>
                  <a:srgbClr val="FFFFFF"/>
                </a:solidFill>
                <a:latin typeface="Segoe" pitchFamily="34" charset="0"/>
              </a:endParaRPr>
            </a:p>
          </p:txBody>
        </p:sp>
        <p:pic>
          <p:nvPicPr>
            <p:cNvPr id="19468" name="Picture 2" descr="\\MAGNUM\Projects\Microsoft\Journey to the Cloud Campaign\Design\Assets\App_web.png"/>
            <p:cNvPicPr>
              <a:picLocks noChangeAspect="1" noChangeArrowheads="1"/>
            </p:cNvPicPr>
            <p:nvPr/>
          </p:nvPicPr>
          <p:blipFill>
            <a:blip r:embed="rId6" cstate="screen">
              <a:lum bright="100000"/>
            </a:blip>
            <a:srcRect/>
            <a:stretch>
              <a:fillRect/>
            </a:stretch>
          </p:blipFill>
          <p:spPr bwMode="auto">
            <a:xfrm>
              <a:off x="5075912" y="1472020"/>
              <a:ext cx="1095185" cy="807805"/>
            </a:xfrm>
            <a:prstGeom prst="rect">
              <a:avLst/>
            </a:prstGeom>
            <a:noFill/>
            <a:ln w="9525">
              <a:noFill/>
              <a:miter lim="800000"/>
              <a:headEnd/>
              <a:tailEnd/>
            </a:ln>
          </p:spPr>
        </p:pic>
      </p:grpSp>
      <p:sp>
        <p:nvSpPr>
          <p:cNvPr id="2" name="标题 1"/>
          <p:cNvSpPr>
            <a:spLocks noGrp="1"/>
          </p:cNvSpPr>
          <p:nvPr>
            <p:ph type="title"/>
          </p:nvPr>
        </p:nvSpPr>
        <p:spPr/>
        <p:txBody>
          <a:bodyPr/>
          <a:lstStyle/>
          <a:p>
            <a:endParaRPr lang="zh-CN" altLang="en-US"/>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500"/>
                                        <p:tgtEl>
                                          <p:spTgt spid="80"/>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500"/>
                                        <p:tgtEl>
                                          <p:spTgt spid="86"/>
                                        </p:tgtEl>
                                      </p:cBhvr>
                                    </p:animEffect>
                                    <p:anim calcmode="lin" valueType="num">
                                      <p:cBhvr>
                                        <p:cTn id="12" dur="500" fill="hold"/>
                                        <p:tgtEl>
                                          <p:spTgt spid="86"/>
                                        </p:tgtEl>
                                        <p:attrNameLst>
                                          <p:attrName>ppt_x</p:attrName>
                                        </p:attrNameLst>
                                      </p:cBhvr>
                                      <p:tavLst>
                                        <p:tav tm="0">
                                          <p:val>
                                            <p:strVal val="#ppt_x"/>
                                          </p:val>
                                        </p:tav>
                                        <p:tav tm="100000">
                                          <p:val>
                                            <p:strVal val="#ppt_x"/>
                                          </p:val>
                                        </p:tav>
                                      </p:tavLst>
                                    </p:anim>
                                    <p:anim calcmode="lin" valueType="num">
                                      <p:cBhvr>
                                        <p:cTn id="13" dur="500" fill="hold"/>
                                        <p:tgtEl>
                                          <p:spTgt spid="86"/>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83"/>
                                        </p:tgtEl>
                                        <p:attrNameLst>
                                          <p:attrName>style.visibility</p:attrName>
                                        </p:attrNameLst>
                                      </p:cBhvr>
                                      <p:to>
                                        <p:strVal val="visible"/>
                                      </p:to>
                                    </p:set>
                                    <p:animEffect transition="in" filter="fade">
                                      <p:cBhvr>
                                        <p:cTn id="16" dur="500"/>
                                        <p:tgtEl>
                                          <p:spTgt spid="83"/>
                                        </p:tgtEl>
                                      </p:cBhvr>
                                    </p:animEffect>
                                    <p:anim calcmode="lin" valueType="num">
                                      <p:cBhvr>
                                        <p:cTn id="17" dur="500" fill="hold"/>
                                        <p:tgtEl>
                                          <p:spTgt spid="83"/>
                                        </p:tgtEl>
                                        <p:attrNameLst>
                                          <p:attrName>ppt_x</p:attrName>
                                        </p:attrNameLst>
                                      </p:cBhvr>
                                      <p:tavLst>
                                        <p:tav tm="0">
                                          <p:val>
                                            <p:strVal val="#ppt_x"/>
                                          </p:val>
                                        </p:tav>
                                        <p:tav tm="100000">
                                          <p:val>
                                            <p:strVal val="#ppt_x"/>
                                          </p:val>
                                        </p:tav>
                                      </p:tavLst>
                                    </p:anim>
                                    <p:anim calcmode="lin" valueType="num">
                                      <p:cBhvr>
                                        <p:cTn id="18" dur="500" fill="hold"/>
                                        <p:tgtEl>
                                          <p:spTgt spid="8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300"/>
                                  </p:stCondLst>
                                  <p:childTnLst>
                                    <p:set>
                                      <p:cBhvr>
                                        <p:cTn id="20" dur="1" fill="hold">
                                          <p:stCondLst>
                                            <p:cond delay="0"/>
                                          </p:stCondLst>
                                        </p:cTn>
                                        <p:tgtEl>
                                          <p:spTgt spid="93"/>
                                        </p:tgtEl>
                                        <p:attrNameLst>
                                          <p:attrName>style.visibility</p:attrName>
                                        </p:attrNameLst>
                                      </p:cBhvr>
                                      <p:to>
                                        <p:strVal val="visible"/>
                                      </p:to>
                                    </p:set>
                                    <p:animEffect transition="in" filter="fade">
                                      <p:cBhvr>
                                        <p:cTn id="21" dur="500"/>
                                        <p:tgtEl>
                                          <p:spTgt spid="93"/>
                                        </p:tgtEl>
                                      </p:cBhvr>
                                    </p:animEffect>
                                    <p:anim calcmode="lin" valueType="num">
                                      <p:cBhvr>
                                        <p:cTn id="22" dur="500" fill="hold"/>
                                        <p:tgtEl>
                                          <p:spTgt spid="93"/>
                                        </p:tgtEl>
                                        <p:attrNameLst>
                                          <p:attrName>ppt_x</p:attrName>
                                        </p:attrNameLst>
                                      </p:cBhvr>
                                      <p:tavLst>
                                        <p:tav tm="0">
                                          <p:val>
                                            <p:strVal val="#ppt_x"/>
                                          </p:val>
                                        </p:tav>
                                        <p:tav tm="100000">
                                          <p:val>
                                            <p:strVal val="#ppt_x"/>
                                          </p:val>
                                        </p:tav>
                                      </p:tavLst>
                                    </p:anim>
                                    <p:anim calcmode="lin" valueType="num">
                                      <p:cBhvr>
                                        <p:cTn id="23" dur="500" fill="hold"/>
                                        <p:tgtEl>
                                          <p:spTgt spid="9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300"/>
                                  </p:stCondLst>
                                  <p:childTnLst>
                                    <p:set>
                                      <p:cBhvr>
                                        <p:cTn id="25" dur="1" fill="hold">
                                          <p:stCondLst>
                                            <p:cond delay="0"/>
                                          </p:stCondLst>
                                        </p:cTn>
                                        <p:tgtEl>
                                          <p:spTgt spid="85"/>
                                        </p:tgtEl>
                                        <p:attrNameLst>
                                          <p:attrName>style.visibility</p:attrName>
                                        </p:attrNameLst>
                                      </p:cBhvr>
                                      <p:to>
                                        <p:strVal val="visible"/>
                                      </p:to>
                                    </p:set>
                                    <p:animEffect transition="in" filter="fade">
                                      <p:cBhvr>
                                        <p:cTn id="26" dur="500"/>
                                        <p:tgtEl>
                                          <p:spTgt spid="85"/>
                                        </p:tgtEl>
                                      </p:cBhvr>
                                    </p:animEffect>
                                    <p:anim calcmode="lin" valueType="num">
                                      <p:cBhvr>
                                        <p:cTn id="27" dur="500" fill="hold"/>
                                        <p:tgtEl>
                                          <p:spTgt spid="85"/>
                                        </p:tgtEl>
                                        <p:attrNameLst>
                                          <p:attrName>ppt_x</p:attrName>
                                        </p:attrNameLst>
                                      </p:cBhvr>
                                      <p:tavLst>
                                        <p:tav tm="0">
                                          <p:val>
                                            <p:strVal val="#ppt_x"/>
                                          </p:val>
                                        </p:tav>
                                        <p:tav tm="100000">
                                          <p:val>
                                            <p:strVal val="#ppt_x"/>
                                          </p:val>
                                        </p:tav>
                                      </p:tavLst>
                                    </p:anim>
                                    <p:anim calcmode="lin" valueType="num">
                                      <p:cBhvr>
                                        <p:cTn id="28" dur="500" fill="hold"/>
                                        <p:tgtEl>
                                          <p:spTgt spid="85"/>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500"/>
                                  </p:stCondLst>
                                  <p:childTnLst>
                                    <p:set>
                                      <p:cBhvr>
                                        <p:cTn id="30" dur="1" fill="hold">
                                          <p:stCondLst>
                                            <p:cond delay="0"/>
                                          </p:stCondLst>
                                        </p:cTn>
                                        <p:tgtEl>
                                          <p:spTgt spid="96"/>
                                        </p:tgtEl>
                                        <p:attrNameLst>
                                          <p:attrName>style.visibility</p:attrName>
                                        </p:attrNameLst>
                                      </p:cBhvr>
                                      <p:to>
                                        <p:strVal val="visible"/>
                                      </p:to>
                                    </p:set>
                                    <p:animEffect transition="in" filter="fade">
                                      <p:cBhvr>
                                        <p:cTn id="31" dur="500"/>
                                        <p:tgtEl>
                                          <p:spTgt spid="96"/>
                                        </p:tgtEl>
                                      </p:cBhvr>
                                    </p:animEffect>
                                    <p:anim calcmode="lin" valueType="num">
                                      <p:cBhvr>
                                        <p:cTn id="32" dur="500" fill="hold"/>
                                        <p:tgtEl>
                                          <p:spTgt spid="96"/>
                                        </p:tgtEl>
                                        <p:attrNameLst>
                                          <p:attrName>ppt_x</p:attrName>
                                        </p:attrNameLst>
                                      </p:cBhvr>
                                      <p:tavLst>
                                        <p:tav tm="0">
                                          <p:val>
                                            <p:strVal val="#ppt_x"/>
                                          </p:val>
                                        </p:tav>
                                        <p:tav tm="100000">
                                          <p:val>
                                            <p:strVal val="#ppt_x"/>
                                          </p:val>
                                        </p:tav>
                                      </p:tavLst>
                                    </p:anim>
                                    <p:anim calcmode="lin" valueType="num">
                                      <p:cBhvr>
                                        <p:cTn id="33" dur="500" fill="hold"/>
                                        <p:tgtEl>
                                          <p:spTgt spid="9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500"/>
                                  </p:stCondLst>
                                  <p:childTnLst>
                                    <p:set>
                                      <p:cBhvr>
                                        <p:cTn id="35" dur="1" fill="hold">
                                          <p:stCondLst>
                                            <p:cond delay="0"/>
                                          </p:stCondLst>
                                        </p:cTn>
                                        <p:tgtEl>
                                          <p:spTgt spid="89"/>
                                        </p:tgtEl>
                                        <p:attrNameLst>
                                          <p:attrName>style.visibility</p:attrName>
                                        </p:attrNameLst>
                                      </p:cBhvr>
                                      <p:to>
                                        <p:strVal val="visible"/>
                                      </p:to>
                                    </p:set>
                                    <p:animEffect transition="in" filter="fade">
                                      <p:cBhvr>
                                        <p:cTn id="36" dur="500"/>
                                        <p:tgtEl>
                                          <p:spTgt spid="89"/>
                                        </p:tgtEl>
                                      </p:cBhvr>
                                    </p:animEffect>
                                    <p:anim calcmode="lin" valueType="num">
                                      <p:cBhvr>
                                        <p:cTn id="37" dur="500" fill="hold"/>
                                        <p:tgtEl>
                                          <p:spTgt spid="89"/>
                                        </p:tgtEl>
                                        <p:attrNameLst>
                                          <p:attrName>ppt_x</p:attrName>
                                        </p:attrNameLst>
                                      </p:cBhvr>
                                      <p:tavLst>
                                        <p:tav tm="0">
                                          <p:val>
                                            <p:strVal val="#ppt_x"/>
                                          </p:val>
                                        </p:tav>
                                        <p:tav tm="100000">
                                          <p:val>
                                            <p:strVal val="#ppt_x"/>
                                          </p:val>
                                        </p:tav>
                                      </p:tavLst>
                                    </p:anim>
                                    <p:anim calcmode="lin" valueType="num">
                                      <p:cBhvr>
                                        <p:cTn id="38" dur="500" fill="hold"/>
                                        <p:tgtEl>
                                          <p:spTgt spid="89"/>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800"/>
                                  </p:stCondLst>
                                  <p:childTnLst>
                                    <p:set>
                                      <p:cBhvr>
                                        <p:cTn id="40" dur="1" fill="hold">
                                          <p:stCondLst>
                                            <p:cond delay="0"/>
                                          </p:stCondLst>
                                        </p:cTn>
                                        <p:tgtEl>
                                          <p:spTgt spid="90"/>
                                        </p:tgtEl>
                                        <p:attrNameLst>
                                          <p:attrName>style.visibility</p:attrName>
                                        </p:attrNameLst>
                                      </p:cBhvr>
                                      <p:to>
                                        <p:strVal val="visible"/>
                                      </p:to>
                                    </p:set>
                                    <p:animEffect transition="in" filter="fade">
                                      <p:cBhvr>
                                        <p:cTn id="41" dur="500"/>
                                        <p:tgtEl>
                                          <p:spTgt spid="90"/>
                                        </p:tgtEl>
                                      </p:cBhvr>
                                    </p:animEffect>
                                    <p:anim calcmode="lin" valueType="num">
                                      <p:cBhvr>
                                        <p:cTn id="42" dur="500" fill="hold"/>
                                        <p:tgtEl>
                                          <p:spTgt spid="90"/>
                                        </p:tgtEl>
                                        <p:attrNameLst>
                                          <p:attrName>ppt_x</p:attrName>
                                        </p:attrNameLst>
                                      </p:cBhvr>
                                      <p:tavLst>
                                        <p:tav tm="0">
                                          <p:val>
                                            <p:strVal val="#ppt_x"/>
                                          </p:val>
                                        </p:tav>
                                        <p:tav tm="100000">
                                          <p:val>
                                            <p:strVal val="#ppt_x"/>
                                          </p:val>
                                        </p:tav>
                                      </p:tavLst>
                                    </p:anim>
                                    <p:anim calcmode="lin" valueType="num">
                                      <p:cBhvr>
                                        <p:cTn id="43" dur="500" fill="hold"/>
                                        <p:tgtEl>
                                          <p:spTgt spid="90"/>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800"/>
                                  </p:stCondLst>
                                  <p:childTnLst>
                                    <p:set>
                                      <p:cBhvr>
                                        <p:cTn id="45" dur="1" fill="hold">
                                          <p:stCondLst>
                                            <p:cond delay="0"/>
                                          </p:stCondLst>
                                        </p:cTn>
                                        <p:tgtEl>
                                          <p:spTgt spid="84"/>
                                        </p:tgtEl>
                                        <p:attrNameLst>
                                          <p:attrName>style.visibility</p:attrName>
                                        </p:attrNameLst>
                                      </p:cBhvr>
                                      <p:to>
                                        <p:strVal val="visible"/>
                                      </p:to>
                                    </p:set>
                                    <p:animEffect transition="in" filter="fade">
                                      <p:cBhvr>
                                        <p:cTn id="46" dur="500"/>
                                        <p:tgtEl>
                                          <p:spTgt spid="84"/>
                                        </p:tgtEl>
                                      </p:cBhvr>
                                    </p:animEffect>
                                    <p:anim calcmode="lin" valueType="num">
                                      <p:cBhvr>
                                        <p:cTn id="47" dur="500" fill="hold"/>
                                        <p:tgtEl>
                                          <p:spTgt spid="84"/>
                                        </p:tgtEl>
                                        <p:attrNameLst>
                                          <p:attrName>ppt_x</p:attrName>
                                        </p:attrNameLst>
                                      </p:cBhvr>
                                      <p:tavLst>
                                        <p:tav tm="0">
                                          <p:val>
                                            <p:strVal val="#ppt_x"/>
                                          </p:val>
                                        </p:tav>
                                        <p:tav tm="100000">
                                          <p:val>
                                            <p:strVal val="#ppt_x"/>
                                          </p:val>
                                        </p:tav>
                                      </p:tavLst>
                                    </p:anim>
                                    <p:anim calcmode="lin" valueType="num">
                                      <p:cBhvr>
                                        <p:cTn id="48" dur="5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p:bldP spid="85"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p:nvPr/>
        </p:nvSpPr>
        <p:spPr bwMode="auto">
          <a:xfrm>
            <a:off x="1228857" y="878529"/>
            <a:ext cx="1775345" cy="1775345"/>
          </a:xfrm>
          <a:prstGeom prst="rect">
            <a:avLst/>
          </a:prstGeom>
          <a:solidFill>
            <a:schemeClr val="bg2"/>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lIns="64509" tIns="64512" rIns="64509" bIns="64512"/>
          <a:lstStyle/>
          <a:p>
            <a:pPr defTabSz="645160">
              <a:lnSpc>
                <a:spcPct val="90000"/>
              </a:lnSpc>
              <a:buClr>
                <a:srgbClr val="FFFFFF">
                  <a:lumMod val="50000"/>
                  <a:lumOff val="50000"/>
                </a:srgbClr>
              </a:buClr>
              <a:buSzPct val="90000"/>
              <a:defRPr/>
            </a:pPr>
            <a:endParaRPr lang="en-US" altLang="zh-CN" sz="1695" spc="-28" dirty="0">
              <a:solidFill>
                <a:schemeClr val="bg1"/>
              </a:solidFill>
              <a:latin typeface="微软雅黑" panose="020B0503020204020204" charset="-122"/>
              <a:cs typeface="Segoe UI" panose="020B0502040204020203" pitchFamily="34" charset="0"/>
            </a:endParaRPr>
          </a:p>
          <a:p>
            <a:pPr defTabSz="645160">
              <a:lnSpc>
                <a:spcPct val="90000"/>
              </a:lnSpc>
              <a:buClr>
                <a:srgbClr val="FFFFFF">
                  <a:lumMod val="50000"/>
                  <a:lumOff val="50000"/>
                </a:srgbClr>
              </a:buClr>
              <a:buSzPct val="90000"/>
              <a:defRPr/>
            </a:pPr>
            <a:r>
              <a:rPr lang="zh-CN" altLang="en-US" sz="1695" spc="-28" dirty="0">
                <a:solidFill>
                  <a:schemeClr val="bg1"/>
                </a:solidFill>
                <a:latin typeface="微软雅黑" panose="020B0503020204020204" charset="-122"/>
                <a:cs typeface="Segoe UI" panose="020B0502040204020203" pitchFamily="34" charset="0"/>
              </a:rPr>
              <a:t>单击填加标题</a:t>
            </a:r>
            <a:endParaRPr lang="en-US" altLang="zh-CN" sz="1695" spc="-28" dirty="0">
              <a:solidFill>
                <a:schemeClr val="bg1"/>
              </a:solidFill>
              <a:latin typeface="微软雅黑" panose="020B0503020204020204" charset="-122"/>
              <a:cs typeface="Segoe UI" panose="020B0502040204020203" pitchFamily="34" charset="0"/>
            </a:endParaRPr>
          </a:p>
          <a:p>
            <a:pPr defTabSz="645160">
              <a:lnSpc>
                <a:spcPct val="90000"/>
              </a:lnSpc>
              <a:buClr>
                <a:srgbClr val="FFFFFF">
                  <a:lumMod val="50000"/>
                  <a:lumOff val="50000"/>
                </a:srgbClr>
              </a:buClr>
              <a:buSzPct val="90000"/>
              <a:defRPr/>
            </a:pPr>
            <a:endParaRPr lang="en-US" sz="1270" spc="-28" dirty="0">
              <a:solidFill>
                <a:schemeClr val="bg1"/>
              </a:solidFill>
              <a:latin typeface="微软雅黑" panose="020B0503020204020204" charset="-122"/>
              <a:cs typeface="Segoe UI" panose="020B0502040204020203" pitchFamily="34" charset="0"/>
            </a:endParaRPr>
          </a:p>
          <a:p>
            <a:pPr defTabSz="645160">
              <a:lnSpc>
                <a:spcPct val="90000"/>
              </a:lnSpc>
              <a:buClr>
                <a:srgbClr val="FFFFFF">
                  <a:lumMod val="50000"/>
                  <a:lumOff val="50000"/>
                </a:srgbClr>
              </a:buClr>
              <a:buSzPct val="90000"/>
              <a:defRPr/>
            </a:pPr>
            <a:r>
              <a:rPr lang="zh-CN" altLang="en-US" sz="1315" spc="-28" dirty="0">
                <a:solidFill>
                  <a:schemeClr val="bg1"/>
                </a:solidFill>
                <a:latin typeface="微软雅黑" panose="020B0503020204020204" charset="-122"/>
                <a:cs typeface="Segoe UI" panose="020B0502040204020203" pitchFamily="34" charset="0"/>
              </a:rPr>
              <a:t>单击填加文字内容</a:t>
            </a:r>
            <a:endParaRPr lang="en-US" altLang="zh-CN" sz="1315" spc="-28" dirty="0">
              <a:solidFill>
                <a:schemeClr val="bg1"/>
              </a:solidFill>
              <a:latin typeface="微软雅黑" panose="020B0503020204020204" charset="-122"/>
              <a:cs typeface="Segoe UI" panose="020B0502040204020203" pitchFamily="34" charset="0"/>
            </a:endParaRPr>
          </a:p>
          <a:p>
            <a:pPr defTabSz="645160">
              <a:lnSpc>
                <a:spcPct val="90000"/>
              </a:lnSpc>
              <a:buClr>
                <a:srgbClr val="FFFFFF">
                  <a:lumMod val="50000"/>
                  <a:lumOff val="50000"/>
                </a:srgbClr>
              </a:buClr>
              <a:buSzPct val="90000"/>
              <a:defRPr/>
            </a:pPr>
            <a:r>
              <a:rPr lang="zh-CN" altLang="en-US" sz="1315" spc="-28" dirty="0">
                <a:solidFill>
                  <a:schemeClr val="bg1"/>
                </a:solidFill>
                <a:latin typeface="微软雅黑" panose="020B0503020204020204" charset="-122"/>
                <a:cs typeface="Segoe UI" panose="020B0502040204020203" pitchFamily="34" charset="0"/>
              </a:rPr>
              <a:t>单击填加文字内容</a:t>
            </a:r>
            <a:endParaRPr lang="en-US" altLang="zh-CN" sz="1315" spc="-28" dirty="0">
              <a:solidFill>
                <a:schemeClr val="bg1"/>
              </a:solidFill>
              <a:latin typeface="微软雅黑" panose="020B0503020204020204" charset="-122"/>
              <a:cs typeface="Segoe UI" panose="020B0502040204020203" pitchFamily="34" charset="0"/>
            </a:endParaRPr>
          </a:p>
          <a:p>
            <a:pPr defTabSz="645160">
              <a:lnSpc>
                <a:spcPct val="90000"/>
              </a:lnSpc>
              <a:buClr>
                <a:srgbClr val="FFFFFF">
                  <a:lumMod val="50000"/>
                  <a:lumOff val="50000"/>
                </a:srgbClr>
              </a:buClr>
              <a:buSzPct val="90000"/>
              <a:defRPr/>
            </a:pPr>
            <a:r>
              <a:rPr lang="zh-CN" altLang="en-US" sz="1315" spc="-28" dirty="0">
                <a:solidFill>
                  <a:schemeClr val="bg1"/>
                </a:solidFill>
                <a:latin typeface="微软雅黑" panose="020B0503020204020204" charset="-122"/>
                <a:cs typeface="Segoe UI" panose="020B0502040204020203" pitchFamily="34" charset="0"/>
              </a:rPr>
              <a:t>单击填加文字内容</a:t>
            </a:r>
            <a:endParaRPr lang="en-US" altLang="zh-CN" sz="1315" spc="-28" dirty="0">
              <a:solidFill>
                <a:schemeClr val="bg1"/>
              </a:solidFill>
              <a:latin typeface="微软雅黑" panose="020B0503020204020204" charset="-122"/>
              <a:cs typeface="Segoe UI" panose="020B0502040204020203" pitchFamily="34" charset="0"/>
            </a:endParaRPr>
          </a:p>
          <a:p>
            <a:pPr defTabSz="645160">
              <a:lnSpc>
                <a:spcPct val="90000"/>
              </a:lnSpc>
              <a:buClr>
                <a:srgbClr val="FFFFFF">
                  <a:lumMod val="50000"/>
                  <a:lumOff val="50000"/>
                </a:srgbClr>
              </a:buClr>
              <a:buSzPct val="90000"/>
              <a:defRPr/>
            </a:pPr>
            <a:endParaRPr lang="en-US" sz="1315" spc="-28" dirty="0">
              <a:solidFill>
                <a:schemeClr val="bg1"/>
              </a:solidFill>
              <a:latin typeface="微软雅黑" panose="020B0503020204020204" charset="-122"/>
              <a:cs typeface="Segoe UI" panose="020B0502040204020203" pitchFamily="34" charset="0"/>
            </a:endParaRPr>
          </a:p>
        </p:txBody>
      </p:sp>
      <p:grpSp>
        <p:nvGrpSpPr>
          <p:cNvPr id="23" name="组合 22"/>
          <p:cNvGrpSpPr/>
          <p:nvPr/>
        </p:nvGrpSpPr>
        <p:grpSpPr bwMode="auto">
          <a:xfrm>
            <a:off x="1228857" y="2759887"/>
            <a:ext cx="3658197" cy="1775345"/>
            <a:chOff x="1621077" y="2591060"/>
            <a:chExt cx="3890323" cy="1886881"/>
          </a:xfrm>
        </p:grpSpPr>
        <p:sp>
          <p:nvSpPr>
            <p:cNvPr id="24" name="Rectangle 3"/>
            <p:cNvSpPr/>
            <p:nvPr/>
          </p:nvSpPr>
          <p:spPr bwMode="auto">
            <a:xfrm>
              <a:off x="1621077" y="2591060"/>
              <a:ext cx="3890323" cy="1886881"/>
            </a:xfrm>
            <a:prstGeom prst="rect">
              <a:avLst/>
            </a:prstGeom>
            <a:solidFill>
              <a:schemeClr val="accent4"/>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lIns="64509" tIns="64512" rIns="64509" bIns="64512"/>
            <a:lstStyle/>
            <a:p>
              <a:pPr defTabSz="645160">
                <a:lnSpc>
                  <a:spcPct val="90000"/>
                </a:lnSpc>
                <a:buClr>
                  <a:srgbClr val="FFFFFF">
                    <a:lumMod val="50000"/>
                    <a:lumOff val="50000"/>
                  </a:srgbClr>
                </a:buClr>
                <a:buSzPct val="90000"/>
                <a:defRPr/>
              </a:pPr>
              <a:r>
                <a:rPr lang="zh-CN" altLang="en-US" sz="2635" spc="-28" dirty="0">
                  <a:solidFill>
                    <a:schemeClr val="bg1"/>
                  </a:solidFill>
                  <a:latin typeface="微软雅黑" panose="020B0503020204020204" charset="-122"/>
                  <a:cs typeface="Segoe UI" panose="020B0502040204020203" pitchFamily="34" charset="0"/>
                </a:rPr>
                <a:t>单击填加标题</a:t>
              </a:r>
              <a:endParaRPr lang="en-US" altLang="zh-CN" sz="2635" spc="-28" dirty="0">
                <a:solidFill>
                  <a:schemeClr val="bg1"/>
                </a:solidFill>
                <a:latin typeface="微软雅黑" panose="020B0503020204020204" charset="-122"/>
                <a:cs typeface="Segoe UI" panose="020B0502040204020203" pitchFamily="34" charset="0"/>
              </a:endParaRPr>
            </a:p>
            <a:p>
              <a:pPr defTabSz="645160">
                <a:lnSpc>
                  <a:spcPct val="90000"/>
                </a:lnSpc>
                <a:buClr>
                  <a:srgbClr val="FFFFFF">
                    <a:lumMod val="50000"/>
                    <a:lumOff val="50000"/>
                  </a:srgbClr>
                </a:buClr>
                <a:buSzPct val="90000"/>
                <a:defRPr/>
              </a:pPr>
              <a:endParaRPr lang="en-US" sz="1505" spc="-28" dirty="0">
                <a:solidFill>
                  <a:schemeClr val="bg1"/>
                </a:solidFill>
                <a:latin typeface="微软雅黑" panose="020B0503020204020204" charset="-122"/>
                <a:cs typeface="Segoe UI" panose="020B0502040204020203" pitchFamily="34" charset="0"/>
              </a:endParaRPr>
            </a:p>
            <a:p>
              <a:pPr defTabSz="645160">
                <a:lnSpc>
                  <a:spcPct val="90000"/>
                </a:lnSpc>
                <a:buClr>
                  <a:srgbClr val="FFFFFF">
                    <a:lumMod val="50000"/>
                    <a:lumOff val="50000"/>
                  </a:srgbClr>
                </a:buClr>
                <a:buSzPct val="90000"/>
                <a:defRPr/>
              </a:pPr>
              <a:r>
                <a:rPr lang="zh-CN" altLang="en-US" sz="1505" spc="-28" dirty="0">
                  <a:solidFill>
                    <a:schemeClr val="bg1"/>
                  </a:solidFill>
                  <a:latin typeface="微软雅黑" panose="020B0503020204020204" charset="-122"/>
                  <a:cs typeface="Segoe UI" panose="020B0502040204020203" pitchFamily="34" charset="0"/>
                </a:rPr>
                <a:t>单击填加文字内容</a:t>
              </a:r>
              <a:endParaRPr lang="en-US" sz="1505" spc="-28" dirty="0">
                <a:solidFill>
                  <a:schemeClr val="bg1"/>
                </a:solidFill>
                <a:latin typeface="微软雅黑" panose="020B0503020204020204" charset="-122"/>
                <a:cs typeface="Segoe UI" panose="020B0502040204020203" pitchFamily="34" charset="0"/>
              </a:endParaRPr>
            </a:p>
          </p:txBody>
        </p:sp>
        <p:sp>
          <p:nvSpPr>
            <p:cNvPr id="22535" name="Freeform 72"/>
            <p:cNvSpPr>
              <a:spLocks noEditPoints="1"/>
            </p:cNvSpPr>
            <p:nvPr/>
          </p:nvSpPr>
          <p:spPr bwMode="auto">
            <a:xfrm>
              <a:off x="4567270" y="3534499"/>
              <a:ext cx="743144" cy="744482"/>
            </a:xfrm>
            <a:custGeom>
              <a:avLst/>
              <a:gdLst>
                <a:gd name="T0" fmla="*/ 1101773361 w 411"/>
                <a:gd name="T1" fmla="*/ 646515758 h 412"/>
                <a:gd name="T2" fmla="*/ 928497855 w 411"/>
                <a:gd name="T3" fmla="*/ 718351043 h 412"/>
                <a:gd name="T4" fmla="*/ 814069953 w 411"/>
                <a:gd name="T5" fmla="*/ 604067635 h 412"/>
                <a:gd name="T6" fmla="*/ 925228745 w 411"/>
                <a:gd name="T7" fmla="*/ 349378897 h 412"/>
                <a:gd name="T8" fmla="*/ 575406816 w 411"/>
                <a:gd name="T9" fmla="*/ 0 h 412"/>
                <a:gd name="T10" fmla="*/ 222315777 w 411"/>
                <a:gd name="T11" fmla="*/ 349378897 h 412"/>
                <a:gd name="T12" fmla="*/ 379245730 w 411"/>
                <a:gd name="T13" fmla="*/ 639985278 h 412"/>
                <a:gd name="T14" fmla="*/ 313858099 w 411"/>
                <a:gd name="T15" fmla="*/ 868552094 h 412"/>
                <a:gd name="T16" fmla="*/ 241932247 w 411"/>
                <a:gd name="T17" fmla="*/ 858756373 h 412"/>
                <a:gd name="T18" fmla="*/ 0 w 411"/>
                <a:gd name="T19" fmla="*/ 1100382343 h 412"/>
                <a:gd name="T20" fmla="*/ 241932247 w 411"/>
                <a:gd name="T21" fmla="*/ 1345275360 h 412"/>
                <a:gd name="T22" fmla="*/ 487133604 w 411"/>
                <a:gd name="T23" fmla="*/ 1100382343 h 412"/>
                <a:gd name="T24" fmla="*/ 359629260 w 411"/>
                <a:gd name="T25" fmla="*/ 888143535 h 412"/>
                <a:gd name="T26" fmla="*/ 425016891 w 411"/>
                <a:gd name="T27" fmla="*/ 666107200 h 412"/>
                <a:gd name="T28" fmla="*/ 575406816 w 411"/>
                <a:gd name="T29" fmla="*/ 698759602 h 412"/>
                <a:gd name="T30" fmla="*/ 778106123 w 411"/>
                <a:gd name="T31" fmla="*/ 636720037 h 412"/>
                <a:gd name="T32" fmla="*/ 899072246 w 411"/>
                <a:gd name="T33" fmla="*/ 757533926 h 412"/>
                <a:gd name="T34" fmla="*/ 856572003 w 411"/>
                <a:gd name="T35" fmla="*/ 891408775 h 412"/>
                <a:gd name="T36" fmla="*/ 1101773361 w 411"/>
                <a:gd name="T37" fmla="*/ 1133034745 h 412"/>
                <a:gd name="T38" fmla="*/ 1343705608 w 411"/>
                <a:gd name="T39" fmla="*/ 891408775 h 412"/>
                <a:gd name="T40" fmla="*/ 1101773361 w 411"/>
                <a:gd name="T41" fmla="*/ 646515758 h 412"/>
                <a:gd name="T42" fmla="*/ 438093333 w 411"/>
                <a:gd name="T43" fmla="*/ 1100382343 h 412"/>
                <a:gd name="T44" fmla="*/ 241932247 w 411"/>
                <a:gd name="T45" fmla="*/ 1296296757 h 412"/>
                <a:gd name="T46" fmla="*/ 45771161 w 411"/>
                <a:gd name="T47" fmla="*/ 1100382343 h 412"/>
                <a:gd name="T48" fmla="*/ 241932247 w 411"/>
                <a:gd name="T49" fmla="*/ 907734976 h 412"/>
                <a:gd name="T50" fmla="*/ 438093333 w 411"/>
                <a:gd name="T51" fmla="*/ 1100382343 h 412"/>
                <a:gd name="T52" fmla="*/ 271356048 w 411"/>
                <a:gd name="T53" fmla="*/ 349378897 h 412"/>
                <a:gd name="T54" fmla="*/ 575406816 w 411"/>
                <a:gd name="T55" fmla="*/ 45713363 h 412"/>
                <a:gd name="T56" fmla="*/ 876188474 w 411"/>
                <a:gd name="T57" fmla="*/ 349378897 h 412"/>
                <a:gd name="T58" fmla="*/ 575406816 w 411"/>
                <a:gd name="T59" fmla="*/ 653046239 h 412"/>
                <a:gd name="T60" fmla="*/ 271356048 w 411"/>
                <a:gd name="T61" fmla="*/ 349378897 h 412"/>
                <a:gd name="T62" fmla="*/ 1101773361 w 411"/>
                <a:gd name="T63" fmla="*/ 1084056142 h 412"/>
                <a:gd name="T64" fmla="*/ 905612275 w 411"/>
                <a:gd name="T65" fmla="*/ 891408775 h 412"/>
                <a:gd name="T66" fmla="*/ 1101773361 w 411"/>
                <a:gd name="T67" fmla="*/ 695494362 h 412"/>
                <a:gd name="T68" fmla="*/ 1297934447 w 411"/>
                <a:gd name="T69" fmla="*/ 891408775 h 412"/>
                <a:gd name="T70" fmla="*/ 1101773361 w 411"/>
                <a:gd name="T71" fmla="*/ 1084056142 h 41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w="9525">
              <a:noFill/>
              <a:round/>
            </a:ln>
          </p:spPr>
          <p:txBody>
            <a:bodyPr lIns="64512" tIns="32257" rIns="64512" bIns="32257"/>
            <a:lstStyle/>
            <a:p>
              <a:endParaRPr lang="zh-CN" altLang="en-US" sz="1270"/>
            </a:p>
          </p:txBody>
        </p:sp>
      </p:grpSp>
      <p:sp>
        <p:nvSpPr>
          <p:cNvPr id="26" name="Rectangle 2"/>
          <p:cNvSpPr/>
          <p:nvPr/>
        </p:nvSpPr>
        <p:spPr bwMode="auto">
          <a:xfrm>
            <a:off x="3111707" y="878529"/>
            <a:ext cx="1775346" cy="1775345"/>
          </a:xfrm>
          <a:prstGeom prst="rect">
            <a:avLst/>
          </a:prstGeom>
          <a:solidFill>
            <a:schemeClr val="accent1"/>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lIns="64509" tIns="64512" rIns="64509" bIns="64512"/>
          <a:lstStyle/>
          <a:p>
            <a:pPr defTabSz="645160">
              <a:lnSpc>
                <a:spcPct val="90000"/>
              </a:lnSpc>
              <a:buClr>
                <a:srgbClr val="FFFFFF">
                  <a:lumMod val="50000"/>
                  <a:lumOff val="50000"/>
                </a:srgbClr>
              </a:buClr>
              <a:buSzPct val="90000"/>
              <a:defRPr/>
            </a:pPr>
            <a:endParaRPr lang="en-US" altLang="zh-CN" sz="1695" spc="-28" dirty="0">
              <a:solidFill>
                <a:schemeClr val="bg1"/>
              </a:solidFill>
              <a:latin typeface="微软雅黑" panose="020B0503020204020204" charset="-122"/>
              <a:cs typeface="Segoe UI" panose="020B0502040204020203" pitchFamily="34" charset="0"/>
            </a:endParaRPr>
          </a:p>
          <a:p>
            <a:pPr defTabSz="645160">
              <a:lnSpc>
                <a:spcPct val="90000"/>
              </a:lnSpc>
              <a:buClr>
                <a:srgbClr val="FFFFFF">
                  <a:lumMod val="50000"/>
                  <a:lumOff val="50000"/>
                </a:srgbClr>
              </a:buClr>
              <a:buSzPct val="90000"/>
              <a:defRPr/>
            </a:pPr>
            <a:r>
              <a:rPr lang="zh-CN" altLang="en-US" sz="1695" spc="-28" dirty="0">
                <a:solidFill>
                  <a:schemeClr val="bg1"/>
                </a:solidFill>
                <a:latin typeface="微软雅黑" panose="020B0503020204020204" charset="-122"/>
                <a:cs typeface="Segoe UI" panose="020B0502040204020203" pitchFamily="34" charset="0"/>
              </a:rPr>
              <a:t>单击填加标题</a:t>
            </a:r>
            <a:endParaRPr lang="en-US" altLang="zh-CN" sz="1695" spc="-28" dirty="0">
              <a:solidFill>
                <a:schemeClr val="bg1"/>
              </a:solidFill>
              <a:latin typeface="微软雅黑" panose="020B0503020204020204" charset="-122"/>
              <a:cs typeface="Segoe UI" panose="020B0502040204020203" pitchFamily="34" charset="0"/>
            </a:endParaRPr>
          </a:p>
          <a:p>
            <a:pPr defTabSz="645160">
              <a:lnSpc>
                <a:spcPct val="90000"/>
              </a:lnSpc>
              <a:buClr>
                <a:srgbClr val="FFFFFF">
                  <a:lumMod val="50000"/>
                  <a:lumOff val="50000"/>
                </a:srgbClr>
              </a:buClr>
              <a:buSzPct val="90000"/>
              <a:defRPr/>
            </a:pPr>
            <a:endParaRPr lang="en-US" sz="1695" spc="-28" dirty="0">
              <a:solidFill>
                <a:schemeClr val="bg1"/>
              </a:solidFill>
              <a:latin typeface="微软雅黑" panose="020B0503020204020204" charset="-122"/>
              <a:cs typeface="Segoe UI" panose="020B0502040204020203" pitchFamily="34" charset="0"/>
            </a:endParaRPr>
          </a:p>
          <a:p>
            <a:pPr defTabSz="645160">
              <a:lnSpc>
                <a:spcPct val="90000"/>
              </a:lnSpc>
              <a:buClr>
                <a:srgbClr val="FFFFFF">
                  <a:lumMod val="50000"/>
                  <a:lumOff val="50000"/>
                </a:srgbClr>
              </a:buClr>
              <a:buSzPct val="90000"/>
              <a:defRPr/>
            </a:pPr>
            <a:r>
              <a:rPr lang="zh-CN" altLang="en-US" sz="1315" spc="-28" dirty="0">
                <a:solidFill>
                  <a:schemeClr val="bg1"/>
                </a:solidFill>
                <a:latin typeface="微软雅黑" panose="020B0503020204020204" charset="-122"/>
                <a:cs typeface="Segoe UI" panose="020B0502040204020203" pitchFamily="34" charset="0"/>
              </a:rPr>
              <a:t>单击填加文字内容</a:t>
            </a:r>
            <a:endParaRPr lang="en-US" altLang="zh-CN" sz="1315" spc="-28" dirty="0">
              <a:solidFill>
                <a:schemeClr val="bg1"/>
              </a:solidFill>
              <a:latin typeface="微软雅黑" panose="020B0503020204020204" charset="-122"/>
              <a:cs typeface="Segoe UI" panose="020B0502040204020203" pitchFamily="34" charset="0"/>
            </a:endParaRPr>
          </a:p>
          <a:p>
            <a:pPr defTabSz="645160">
              <a:lnSpc>
                <a:spcPct val="90000"/>
              </a:lnSpc>
              <a:buClr>
                <a:srgbClr val="FFFFFF">
                  <a:lumMod val="50000"/>
                  <a:lumOff val="50000"/>
                </a:srgbClr>
              </a:buClr>
              <a:buSzPct val="90000"/>
              <a:defRPr/>
            </a:pPr>
            <a:r>
              <a:rPr lang="zh-CN" altLang="en-US" sz="1315" spc="-28" dirty="0">
                <a:solidFill>
                  <a:schemeClr val="bg1"/>
                </a:solidFill>
                <a:latin typeface="微软雅黑" panose="020B0503020204020204" charset="-122"/>
                <a:cs typeface="Segoe UI" panose="020B0502040204020203" pitchFamily="34" charset="0"/>
              </a:rPr>
              <a:t>单击填加文字内容</a:t>
            </a:r>
            <a:endParaRPr lang="en-US" altLang="zh-CN" sz="1315" spc="-28" dirty="0">
              <a:solidFill>
                <a:schemeClr val="bg1"/>
              </a:solidFill>
              <a:latin typeface="微软雅黑" panose="020B0503020204020204" charset="-122"/>
              <a:cs typeface="Segoe UI" panose="020B0502040204020203" pitchFamily="34" charset="0"/>
            </a:endParaRPr>
          </a:p>
          <a:p>
            <a:pPr defTabSz="645160">
              <a:lnSpc>
                <a:spcPct val="90000"/>
              </a:lnSpc>
              <a:buClr>
                <a:srgbClr val="FFFFFF">
                  <a:lumMod val="50000"/>
                  <a:lumOff val="50000"/>
                </a:srgbClr>
              </a:buClr>
              <a:buSzPct val="90000"/>
              <a:defRPr/>
            </a:pPr>
            <a:r>
              <a:rPr lang="zh-CN" altLang="en-US" sz="1315" spc="-28" dirty="0">
                <a:solidFill>
                  <a:schemeClr val="bg1"/>
                </a:solidFill>
                <a:latin typeface="微软雅黑" panose="020B0503020204020204" charset="-122"/>
                <a:cs typeface="Segoe UI" panose="020B0502040204020203" pitchFamily="34" charset="0"/>
              </a:rPr>
              <a:t>单击填加文字内容</a:t>
            </a:r>
            <a:endParaRPr lang="en-US" altLang="zh-CN" sz="1315" spc="-28" dirty="0">
              <a:solidFill>
                <a:schemeClr val="bg1"/>
              </a:solidFill>
              <a:latin typeface="微软雅黑" panose="020B0503020204020204" charset="-122"/>
              <a:cs typeface="Segoe UI" panose="020B0502040204020203" pitchFamily="34" charset="0"/>
            </a:endParaRPr>
          </a:p>
          <a:p>
            <a:pPr defTabSz="645160">
              <a:lnSpc>
                <a:spcPct val="90000"/>
              </a:lnSpc>
              <a:buClr>
                <a:srgbClr val="FFFFFF">
                  <a:lumMod val="50000"/>
                  <a:lumOff val="50000"/>
                </a:srgbClr>
              </a:buClr>
              <a:buSzPct val="90000"/>
              <a:defRPr/>
            </a:pPr>
            <a:endParaRPr lang="en-US" sz="1315" spc="-28" dirty="0">
              <a:solidFill>
                <a:schemeClr val="bg1"/>
              </a:solidFill>
              <a:latin typeface="微软雅黑" panose="020B0503020204020204" charset="-122"/>
              <a:cs typeface="Segoe UI" panose="020B0502040204020203" pitchFamily="34" charset="0"/>
            </a:endParaRPr>
          </a:p>
        </p:txBody>
      </p:sp>
      <p:pic>
        <p:nvPicPr>
          <p:cNvPr id="27" name="图片 26"/>
          <p:cNvPicPr>
            <a:picLocks noChangeAspect="1"/>
          </p:cNvPicPr>
          <p:nvPr/>
        </p:nvPicPr>
        <p:blipFill>
          <a:blip r:embed="rId3" cstate="screen"/>
          <a:srcRect/>
          <a:stretch>
            <a:fillRect/>
          </a:stretch>
        </p:blipFill>
        <p:spPr bwMode="auto">
          <a:xfrm>
            <a:off x="4996053" y="878529"/>
            <a:ext cx="2692135" cy="3656704"/>
          </a:xfrm>
          <a:prstGeom prst="rect">
            <a:avLst/>
          </a:prstGeom>
          <a:noFill/>
          <a:ln w="19050">
            <a:noFill/>
            <a:miter lim="800000"/>
            <a:headEnd/>
            <a:tailEnd/>
          </a:ln>
        </p:spPr>
      </p:pic>
      <p:sp>
        <p:nvSpPr>
          <p:cNvPr id="2" name="标题 1"/>
          <p:cNvSpPr>
            <a:spLocks noGrp="1"/>
          </p:cNvSpPr>
          <p:nvPr>
            <p:ph type="title"/>
          </p:nvPr>
        </p:nvSpPr>
        <p:spPr/>
        <p:txBody>
          <a:bodyPr/>
          <a:lstStyle/>
          <a:p>
            <a:endParaRPr lang="zh-CN" altLang="en-US"/>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4"/>
          <p:cNvSpPr>
            <a:spLocks noChangeArrowheads="1"/>
          </p:cNvSpPr>
          <p:nvPr/>
        </p:nvSpPr>
        <p:spPr bwMode="auto">
          <a:xfrm>
            <a:off x="3523815" y="3197746"/>
            <a:ext cx="1648428" cy="260562"/>
          </a:xfrm>
          <a:prstGeom prst="rect">
            <a:avLst/>
          </a:prstGeom>
          <a:noFill/>
          <a:ln w="9525">
            <a:noFill/>
            <a:miter lim="800000"/>
          </a:ln>
        </p:spPr>
        <p:txBody>
          <a:bodyPr lIns="64495" tIns="32247" rIns="64495" bIns="32247" anchor="ctr">
            <a:spAutoFit/>
          </a:bodyPr>
          <a:lstStyle/>
          <a:p>
            <a:r>
              <a:rPr lang="zh-CN" altLang="en-US" sz="1270">
                <a:solidFill>
                  <a:srgbClr val="000000"/>
                </a:solidFill>
                <a:ea typeface="微软雅黑" panose="020B0503020204020204" charset="-122"/>
              </a:rPr>
              <a:t>此处添加文本</a:t>
            </a:r>
            <a:r>
              <a:rPr lang="en-US" altLang="zh-CN" sz="1270">
                <a:solidFill>
                  <a:srgbClr val="000000"/>
                </a:solidFill>
                <a:ea typeface="微软雅黑" panose="020B0503020204020204" charset="-122"/>
              </a:rPr>
              <a:t>4</a:t>
            </a:r>
            <a:endParaRPr lang="zh-CN" altLang="en-US" sz="1270">
              <a:ea typeface="微软雅黑" panose="020B0503020204020204" charset="-122"/>
            </a:endParaRPr>
          </a:p>
        </p:txBody>
      </p:sp>
      <p:sp>
        <p:nvSpPr>
          <p:cNvPr id="36" name="文本3"/>
          <p:cNvSpPr>
            <a:spLocks noChangeArrowheads="1"/>
          </p:cNvSpPr>
          <p:nvPr/>
        </p:nvSpPr>
        <p:spPr bwMode="auto">
          <a:xfrm>
            <a:off x="3711951" y="2557934"/>
            <a:ext cx="1648428" cy="260562"/>
          </a:xfrm>
          <a:prstGeom prst="rect">
            <a:avLst/>
          </a:prstGeom>
          <a:noFill/>
          <a:ln w="9525">
            <a:noFill/>
            <a:miter lim="800000"/>
          </a:ln>
        </p:spPr>
        <p:txBody>
          <a:bodyPr lIns="64495" tIns="32247" rIns="64495" bIns="32247" anchor="ctr">
            <a:spAutoFit/>
          </a:bodyPr>
          <a:lstStyle/>
          <a:p>
            <a:r>
              <a:rPr lang="zh-CN" altLang="en-US" sz="1270">
                <a:solidFill>
                  <a:srgbClr val="000000"/>
                </a:solidFill>
                <a:ea typeface="微软雅黑" panose="020B0503020204020204" charset="-122"/>
              </a:rPr>
              <a:t>此处添加文本</a:t>
            </a:r>
            <a:r>
              <a:rPr lang="en-US" altLang="zh-CN" sz="1270">
                <a:solidFill>
                  <a:srgbClr val="000000"/>
                </a:solidFill>
                <a:ea typeface="微软雅黑" panose="020B0503020204020204" charset="-122"/>
              </a:rPr>
              <a:t>3</a:t>
            </a:r>
            <a:endParaRPr lang="zh-CN" altLang="en-US" sz="1270">
              <a:ea typeface="微软雅黑" panose="020B0503020204020204" charset="-122"/>
            </a:endParaRPr>
          </a:p>
        </p:txBody>
      </p:sp>
      <p:sp>
        <p:nvSpPr>
          <p:cNvPr id="37" name="文本2"/>
          <p:cNvSpPr>
            <a:spLocks noChangeArrowheads="1"/>
          </p:cNvSpPr>
          <p:nvPr/>
        </p:nvSpPr>
        <p:spPr bwMode="auto">
          <a:xfrm>
            <a:off x="3550691" y="1953212"/>
            <a:ext cx="1648428" cy="260562"/>
          </a:xfrm>
          <a:prstGeom prst="rect">
            <a:avLst/>
          </a:prstGeom>
          <a:noFill/>
          <a:ln w="9525">
            <a:noFill/>
            <a:miter lim="800000"/>
          </a:ln>
        </p:spPr>
        <p:txBody>
          <a:bodyPr lIns="64495" tIns="32247" rIns="64495" bIns="32247" anchor="ctr">
            <a:spAutoFit/>
          </a:bodyPr>
          <a:lstStyle/>
          <a:p>
            <a:r>
              <a:rPr lang="zh-CN" altLang="en-US" sz="1270">
                <a:solidFill>
                  <a:srgbClr val="000000"/>
                </a:solidFill>
                <a:ea typeface="微软雅黑" panose="020B0503020204020204" charset="-122"/>
              </a:rPr>
              <a:t>此处添加文本</a:t>
            </a:r>
            <a:r>
              <a:rPr lang="en-US" altLang="zh-CN" sz="1270">
                <a:solidFill>
                  <a:srgbClr val="000000"/>
                </a:solidFill>
                <a:ea typeface="微软雅黑" panose="020B0503020204020204" charset="-122"/>
              </a:rPr>
              <a:t>2</a:t>
            </a:r>
            <a:endParaRPr lang="zh-CN" altLang="en-US" sz="1270">
              <a:ea typeface="微软雅黑" panose="020B0503020204020204" charset="-122"/>
            </a:endParaRPr>
          </a:p>
        </p:txBody>
      </p:sp>
      <p:sp>
        <p:nvSpPr>
          <p:cNvPr id="38" name="文本框 13"/>
          <p:cNvSpPr>
            <a:spLocks noChangeArrowheads="1"/>
          </p:cNvSpPr>
          <p:nvPr/>
        </p:nvSpPr>
        <p:spPr bwMode="auto">
          <a:xfrm>
            <a:off x="5223010" y="1938659"/>
            <a:ext cx="2294959" cy="260562"/>
          </a:xfrm>
          <a:prstGeom prst="rect">
            <a:avLst/>
          </a:prstGeom>
          <a:noFill/>
          <a:ln w="9525">
            <a:noFill/>
            <a:miter lim="800000"/>
          </a:ln>
        </p:spPr>
        <p:txBody>
          <a:bodyPr lIns="64495" tIns="32247" rIns="64495" bIns="32247">
            <a:spAutoFit/>
          </a:bodyPr>
          <a:lstStyle/>
          <a:p>
            <a:r>
              <a:rPr lang="zh-CN" altLang="en-US" sz="1270" b="1">
                <a:latin typeface="微软雅黑" panose="020B0503020204020204" charset="-122"/>
                <a:ea typeface="微软雅黑" panose="020B0503020204020204" charset="-122"/>
                <a:sym typeface="微软雅黑" panose="020B0503020204020204" charset="-122"/>
              </a:rPr>
              <a:t>单击此处添加标题</a:t>
            </a:r>
          </a:p>
        </p:txBody>
      </p:sp>
      <p:sp>
        <p:nvSpPr>
          <p:cNvPr id="39" name="文本框 14"/>
          <p:cNvSpPr>
            <a:spLocks noChangeArrowheads="1"/>
          </p:cNvSpPr>
          <p:nvPr/>
        </p:nvSpPr>
        <p:spPr bwMode="auto">
          <a:xfrm>
            <a:off x="5251380" y="2368684"/>
            <a:ext cx="2615984" cy="1919029"/>
          </a:xfrm>
          <a:prstGeom prst="rect">
            <a:avLst/>
          </a:prstGeom>
          <a:noFill/>
          <a:ln w="9525">
            <a:noFill/>
            <a:miter lim="800000"/>
          </a:ln>
        </p:spPr>
        <p:txBody>
          <a:bodyPr lIns="64495" tIns="32247" rIns="64495" bIns="32247">
            <a:spAutoFit/>
          </a:bodyPr>
          <a:lstStyle/>
          <a:p>
            <a:r>
              <a:rPr lang="zh-CN" altLang="en-US" sz="845">
                <a:latin typeface="微软雅黑" panose="020B0503020204020204" charset="-122"/>
                <a:ea typeface="微软雅黑" panose="020B0503020204020204" charset="-122"/>
                <a:sym typeface="微软雅黑" panose="020B0503020204020204" charset="-122"/>
              </a:rPr>
              <a:t>我们工作室致力于专业</a:t>
            </a:r>
            <a:r>
              <a:rPr lang="en-US" altLang="zh-CN" sz="845">
                <a:latin typeface="微软雅黑" panose="020B0503020204020204" charset="-122"/>
                <a:ea typeface="微软雅黑" panose="020B0503020204020204" charset="-122"/>
                <a:sym typeface="微软雅黑" panose="020B0503020204020204" charset="-122"/>
              </a:rPr>
              <a:t>PPT</a:t>
            </a:r>
            <a:r>
              <a:rPr lang="zh-CN" altLang="en-US" sz="845">
                <a:latin typeface="微软雅黑" panose="020B0503020204020204" charset="-122"/>
                <a:ea typeface="微软雅黑" panose="020B0503020204020204" charset="-122"/>
                <a:sym typeface="微软雅黑" panose="020B0503020204020204" charset="-122"/>
              </a:rPr>
              <a:t>模板的发布，课件及汇报</a:t>
            </a:r>
            <a:r>
              <a:rPr lang="en-US" altLang="zh-CN" sz="845">
                <a:latin typeface="微软雅黑" panose="020B0503020204020204" charset="-122"/>
                <a:ea typeface="微软雅黑" panose="020B0503020204020204" charset="-122"/>
                <a:sym typeface="微软雅黑" panose="020B0503020204020204" charset="-122"/>
              </a:rPr>
              <a:t>PPT</a:t>
            </a:r>
            <a:r>
              <a:rPr lang="zh-CN" altLang="en-US" sz="845">
                <a:latin typeface="微软雅黑" panose="020B0503020204020204" charset="-122"/>
                <a:ea typeface="微软雅黑" panose="020B0503020204020204" charset="-122"/>
                <a:sym typeface="微软雅黑" panose="020B0503020204020204" charset="-122"/>
              </a:rPr>
              <a:t>的美化，并为您提供专业的</a:t>
            </a:r>
            <a:r>
              <a:rPr lang="en-US" altLang="zh-CN" sz="845">
                <a:latin typeface="微软雅黑" panose="020B0503020204020204" charset="-122"/>
                <a:ea typeface="微软雅黑" panose="020B0503020204020204" charset="-122"/>
                <a:sym typeface="微软雅黑" panose="020B0503020204020204" charset="-122"/>
              </a:rPr>
              <a:t>PPT</a:t>
            </a:r>
            <a:r>
              <a:rPr lang="zh-CN" altLang="en-US" sz="845">
                <a:latin typeface="微软雅黑" panose="020B0503020204020204" charset="-122"/>
                <a:ea typeface="微软雅黑" panose="020B0503020204020204" charset="-122"/>
                <a:sym typeface="微软雅黑" panose="020B0503020204020204" charset="-122"/>
              </a:rPr>
              <a:t>个性定制服务。我们秉承“给您演示的光和热”的理念，为您分担职场压力</a:t>
            </a:r>
            <a:r>
              <a:rPr lang="en-US" altLang="zh-CN" sz="845">
                <a:latin typeface="微软雅黑" panose="020B0503020204020204" charset="-122"/>
                <a:ea typeface="微软雅黑" panose="020B0503020204020204" charset="-122"/>
                <a:sym typeface="微软雅黑" panose="020B0503020204020204" charset="-122"/>
              </a:rPr>
              <a:t>,</a:t>
            </a:r>
            <a:r>
              <a:rPr lang="zh-CN" altLang="en-US" sz="845">
                <a:latin typeface="微软雅黑" panose="020B0503020204020204" charset="-122"/>
                <a:ea typeface="微软雅黑" panose="020B0503020204020204" charset="-122"/>
                <a:sym typeface="微软雅黑" panose="020B0503020204020204" charset="-122"/>
              </a:rPr>
              <a:t>让您的每一次亮相都信心澎湃。专业的团队，完善的售后，热情的服务，科学严谨的逻辑，一丝不苟的工作态度，定能使您的发展如虎添翼！</a:t>
            </a:r>
            <a:endParaRPr lang="en-US" altLang="zh-CN" sz="845">
              <a:latin typeface="微软雅黑" panose="020B0503020204020204" charset="-122"/>
              <a:ea typeface="微软雅黑" panose="020B0503020204020204" charset="-122"/>
              <a:sym typeface="微软雅黑" panose="020B0503020204020204" charset="-122"/>
            </a:endParaRPr>
          </a:p>
          <a:p>
            <a:endParaRPr lang="zh-CN" altLang="en-US" sz="845">
              <a:latin typeface="微软雅黑" panose="020B0503020204020204" charset="-122"/>
              <a:ea typeface="微软雅黑" panose="020B0503020204020204" charset="-122"/>
              <a:sym typeface="微软雅黑" panose="020B0503020204020204" charset="-122"/>
            </a:endParaRPr>
          </a:p>
          <a:p>
            <a:r>
              <a:rPr lang="zh-CN" altLang="en-US" sz="845">
                <a:latin typeface="微软雅黑" panose="020B0503020204020204" charset="-122"/>
                <a:ea typeface="微软雅黑" panose="020B0503020204020204" charset="-122"/>
                <a:sym typeface="微软雅黑" panose="020B0503020204020204" charset="-122"/>
              </a:rPr>
              <a:t>除了模板的发布与定制，我们还为您准备了使用教程，希望能够能够更好的使用该作品，授人以鱼不如授人以渔，希望您在下班之余，能够和我们一起进步，共同感受</a:t>
            </a:r>
            <a:r>
              <a:rPr lang="en-US" altLang="zh-CN" sz="845">
                <a:latin typeface="微软雅黑" panose="020B0503020204020204" charset="-122"/>
                <a:ea typeface="微软雅黑" panose="020B0503020204020204" charset="-122"/>
                <a:sym typeface="微软雅黑" panose="020B0503020204020204" charset="-122"/>
              </a:rPr>
              <a:t>PPT</a:t>
            </a:r>
            <a:r>
              <a:rPr lang="zh-CN" altLang="en-US" sz="845">
                <a:latin typeface="微软雅黑" panose="020B0503020204020204" charset="-122"/>
                <a:ea typeface="微软雅黑" panose="020B0503020204020204" charset="-122"/>
                <a:sym typeface="微软雅黑" panose="020B0503020204020204" charset="-122"/>
              </a:rPr>
              <a:t>的巨大魅力与价值。我们诚祝您在工作中事事顺心，步步高升！最后让我们谨记：最重要的不是</a:t>
            </a:r>
            <a:r>
              <a:rPr lang="en-US" altLang="zh-CN" sz="845">
                <a:latin typeface="微软雅黑" panose="020B0503020204020204" charset="-122"/>
                <a:ea typeface="微软雅黑" panose="020B0503020204020204" charset="-122"/>
                <a:sym typeface="微软雅黑" panose="020B0503020204020204" charset="-122"/>
              </a:rPr>
              <a:t>PPT</a:t>
            </a:r>
            <a:r>
              <a:rPr lang="zh-CN" altLang="en-US" sz="845">
                <a:latin typeface="微软雅黑" panose="020B0503020204020204" charset="-122"/>
                <a:ea typeface="微软雅黑" panose="020B0503020204020204" charset="-122"/>
                <a:sym typeface="微软雅黑" panose="020B0503020204020204" charset="-122"/>
              </a:rPr>
              <a:t>，是你。</a:t>
            </a:r>
            <a:endParaRPr lang="en-US" altLang="zh-CN" sz="845">
              <a:latin typeface="微软雅黑" panose="020B0503020204020204" charset="-122"/>
              <a:ea typeface="微软雅黑" panose="020B0503020204020204" charset="-122"/>
              <a:sym typeface="微软雅黑" panose="020B0503020204020204" charset="-122"/>
            </a:endParaRPr>
          </a:p>
          <a:p>
            <a:endParaRPr lang="zh-CN" altLang="en-US" sz="1035">
              <a:latin typeface="Calibri" panose="020F0502020204030204" pitchFamily="34" charset="0"/>
              <a:ea typeface="微软雅黑" panose="020B0503020204020204" charset="-122"/>
              <a:sym typeface="宋体" panose="02010600030101010101" pitchFamily="2" charset="-122"/>
            </a:endParaRPr>
          </a:p>
        </p:txBody>
      </p:sp>
      <p:grpSp>
        <p:nvGrpSpPr>
          <p:cNvPr id="40" name="组合 39"/>
          <p:cNvGrpSpPr/>
          <p:nvPr/>
        </p:nvGrpSpPr>
        <p:grpSpPr bwMode="auto">
          <a:xfrm>
            <a:off x="737612" y="1180143"/>
            <a:ext cx="2813079" cy="2957913"/>
            <a:chOff x="1046163" y="1628775"/>
            <a:chExt cx="3986819" cy="4192387"/>
          </a:xfrm>
        </p:grpSpPr>
        <p:grpSp>
          <p:nvGrpSpPr>
            <p:cNvPr id="23568" name="Group 10"/>
            <p:cNvGrpSpPr/>
            <p:nvPr/>
          </p:nvGrpSpPr>
          <p:grpSpPr bwMode="auto">
            <a:xfrm>
              <a:off x="1046163" y="1628775"/>
              <a:ext cx="3986819" cy="4192387"/>
              <a:chOff x="0" y="0"/>
              <a:chExt cx="3986578" cy="4192919"/>
            </a:xfrm>
          </p:grpSpPr>
          <p:sp>
            <p:nvSpPr>
              <p:cNvPr id="23572" name="Line 16"/>
              <p:cNvSpPr>
                <a:spLocks noChangeShapeType="1"/>
              </p:cNvSpPr>
              <p:nvPr/>
            </p:nvSpPr>
            <p:spPr bwMode="auto">
              <a:xfrm>
                <a:off x="0" y="2098240"/>
                <a:ext cx="3986578" cy="1"/>
              </a:xfrm>
              <a:prstGeom prst="line">
                <a:avLst/>
              </a:prstGeom>
              <a:noFill/>
              <a:ln w="28575">
                <a:solidFill>
                  <a:srgbClr val="808080">
                    <a:alpha val="50195"/>
                  </a:srgbClr>
                </a:solidFill>
                <a:miter lim="800000"/>
              </a:ln>
            </p:spPr>
            <p:txBody>
              <a:bodyPr/>
              <a:lstStyle/>
              <a:p>
                <a:endParaRPr lang="zh-CN" altLang="en-US" sz="1270"/>
              </a:p>
            </p:txBody>
          </p:sp>
          <p:sp>
            <p:nvSpPr>
              <p:cNvPr id="23573" name="Line 17"/>
              <p:cNvSpPr>
                <a:spLocks noChangeShapeType="1"/>
              </p:cNvSpPr>
              <p:nvPr/>
            </p:nvSpPr>
            <p:spPr bwMode="auto">
              <a:xfrm>
                <a:off x="1993289" y="0"/>
                <a:ext cx="1" cy="4192919"/>
              </a:xfrm>
              <a:prstGeom prst="line">
                <a:avLst/>
              </a:prstGeom>
              <a:noFill/>
              <a:ln w="28575">
                <a:solidFill>
                  <a:srgbClr val="808080">
                    <a:alpha val="50195"/>
                  </a:srgbClr>
                </a:solidFill>
                <a:miter lim="800000"/>
              </a:ln>
            </p:spPr>
            <p:txBody>
              <a:bodyPr/>
              <a:lstStyle/>
              <a:p>
                <a:endParaRPr lang="zh-CN" altLang="en-US" sz="1270"/>
              </a:p>
            </p:txBody>
          </p:sp>
          <p:sp>
            <p:nvSpPr>
              <p:cNvPr id="23574" name="Oval 10"/>
              <p:cNvSpPr>
                <a:spLocks noChangeArrowheads="1"/>
              </p:cNvSpPr>
              <p:nvPr/>
            </p:nvSpPr>
            <p:spPr bwMode="auto">
              <a:xfrm>
                <a:off x="395452" y="475577"/>
                <a:ext cx="3192112" cy="3216828"/>
              </a:xfrm>
              <a:prstGeom prst="ellipse">
                <a:avLst/>
              </a:prstGeom>
              <a:noFill/>
              <a:ln w="9525">
                <a:solidFill>
                  <a:srgbClr val="B2B2B2">
                    <a:alpha val="50195"/>
                  </a:srgbClr>
                </a:solidFill>
                <a:miter lim="800000"/>
              </a:ln>
            </p:spPr>
            <p:txBody>
              <a:bodyPr wrap="none" anchor="ctr"/>
              <a:lstStyle/>
              <a:p>
                <a:endParaRPr lang="zh-CN" altLang="zh-CN" sz="1270">
                  <a:solidFill>
                    <a:srgbClr val="000000"/>
                  </a:solidFill>
                  <a:ea typeface="微软雅黑" panose="020B0503020204020204" charset="-122"/>
                </a:endParaRPr>
              </a:p>
            </p:txBody>
          </p:sp>
          <p:sp>
            <p:nvSpPr>
              <p:cNvPr id="23575" name="Oval 15"/>
              <p:cNvSpPr>
                <a:spLocks noChangeArrowheads="1"/>
              </p:cNvSpPr>
              <p:nvPr/>
            </p:nvSpPr>
            <p:spPr bwMode="auto">
              <a:xfrm>
                <a:off x="197726" y="268959"/>
                <a:ext cx="3608939" cy="3642531"/>
              </a:xfrm>
              <a:prstGeom prst="ellipse">
                <a:avLst/>
              </a:prstGeom>
              <a:noFill/>
              <a:ln w="19050">
                <a:solidFill>
                  <a:srgbClr val="B2B2B2">
                    <a:alpha val="50195"/>
                  </a:srgbClr>
                </a:solidFill>
                <a:miter lim="800000"/>
              </a:ln>
            </p:spPr>
            <p:txBody>
              <a:bodyPr wrap="none" anchor="ctr"/>
              <a:lstStyle/>
              <a:p>
                <a:endParaRPr lang="zh-CN" altLang="zh-CN" sz="1270">
                  <a:solidFill>
                    <a:srgbClr val="000000"/>
                  </a:solidFill>
                  <a:ea typeface="微软雅黑" panose="020B0503020204020204" charset="-122"/>
                </a:endParaRPr>
              </a:p>
            </p:txBody>
          </p:sp>
        </p:grpSp>
        <p:sp>
          <p:nvSpPr>
            <p:cNvPr id="23569" name="Oval 12"/>
            <p:cNvSpPr>
              <a:spLocks noChangeArrowheads="1"/>
            </p:cNvSpPr>
            <p:nvPr/>
          </p:nvSpPr>
          <p:spPr bwMode="auto">
            <a:xfrm>
              <a:off x="1696381" y="2383904"/>
              <a:ext cx="2668568" cy="2721311"/>
            </a:xfrm>
            <a:prstGeom prst="ellipse">
              <a:avLst/>
            </a:prstGeom>
            <a:solidFill>
              <a:srgbClr val="595959"/>
            </a:solidFill>
            <a:ln w="38100">
              <a:solidFill>
                <a:srgbClr val="F8F8F8"/>
              </a:solidFill>
              <a:miter lim="800000"/>
            </a:ln>
          </p:spPr>
          <p:txBody>
            <a:bodyPr wrap="none" anchor="ctr"/>
            <a:lstStyle/>
            <a:p>
              <a:endParaRPr lang="zh-CN" altLang="zh-CN" sz="1270">
                <a:solidFill>
                  <a:srgbClr val="000000"/>
                </a:solidFill>
                <a:ea typeface="微软雅黑" panose="020B0503020204020204" charset="-122"/>
              </a:endParaRPr>
            </a:p>
          </p:txBody>
        </p:sp>
        <p:sp>
          <p:nvSpPr>
            <p:cNvPr id="23570" name="Oval 13"/>
            <p:cNvSpPr>
              <a:spLocks noChangeArrowheads="1"/>
            </p:cNvSpPr>
            <p:nvPr/>
          </p:nvSpPr>
          <p:spPr bwMode="auto">
            <a:xfrm>
              <a:off x="1806425" y="2490111"/>
              <a:ext cx="2446515" cy="2496873"/>
            </a:xfrm>
            <a:prstGeom prst="ellipse">
              <a:avLst/>
            </a:prstGeom>
            <a:solidFill>
              <a:srgbClr val="262626"/>
            </a:solidFill>
            <a:ln w="9525">
              <a:noFill/>
              <a:round/>
            </a:ln>
          </p:spPr>
          <p:txBody>
            <a:bodyPr wrap="none" anchor="ctr"/>
            <a:lstStyle/>
            <a:p>
              <a:endParaRPr lang="zh-CN" altLang="zh-CN" sz="1270">
                <a:solidFill>
                  <a:srgbClr val="000000"/>
                </a:solidFill>
                <a:ea typeface="微软雅黑" panose="020B0503020204020204" charset="-122"/>
              </a:endParaRPr>
            </a:p>
          </p:txBody>
        </p:sp>
        <p:sp>
          <p:nvSpPr>
            <p:cNvPr id="23571" name="Oval 14"/>
            <p:cNvSpPr>
              <a:spLocks noChangeArrowheads="1"/>
            </p:cNvSpPr>
            <p:nvPr/>
          </p:nvSpPr>
          <p:spPr bwMode="auto">
            <a:xfrm>
              <a:off x="2258392" y="2967042"/>
              <a:ext cx="1566163" cy="1599121"/>
            </a:xfrm>
            <a:prstGeom prst="ellipse">
              <a:avLst/>
            </a:prstGeom>
            <a:solidFill>
              <a:schemeClr val="accent4"/>
            </a:solidFill>
            <a:ln w="9525">
              <a:noFill/>
              <a:round/>
            </a:ln>
          </p:spPr>
          <p:txBody>
            <a:bodyPr wrap="none" anchor="ctr"/>
            <a:lstStyle/>
            <a:p>
              <a:pPr algn="ctr"/>
              <a:endParaRPr lang="zh-CN" altLang="en-US" sz="1975" b="1">
                <a:solidFill>
                  <a:srgbClr val="FFFFFF"/>
                </a:solidFill>
                <a:ea typeface="微软雅黑" panose="020B0503020204020204" charset="-122"/>
              </a:endParaRPr>
            </a:p>
          </p:txBody>
        </p:sp>
      </p:grpSp>
      <p:sp>
        <p:nvSpPr>
          <p:cNvPr id="49" name="文本5"/>
          <p:cNvSpPr>
            <a:spLocks noChangeArrowheads="1"/>
          </p:cNvSpPr>
          <p:nvPr/>
        </p:nvSpPr>
        <p:spPr bwMode="auto">
          <a:xfrm>
            <a:off x="3078858" y="3698694"/>
            <a:ext cx="1649922" cy="260562"/>
          </a:xfrm>
          <a:prstGeom prst="rect">
            <a:avLst/>
          </a:prstGeom>
          <a:noFill/>
          <a:ln w="9525">
            <a:noFill/>
            <a:miter lim="800000"/>
          </a:ln>
        </p:spPr>
        <p:txBody>
          <a:bodyPr lIns="64495" tIns="32247" rIns="64495" bIns="32247" anchor="ctr">
            <a:spAutoFit/>
          </a:bodyPr>
          <a:lstStyle/>
          <a:p>
            <a:r>
              <a:rPr lang="zh-CN" altLang="en-US" sz="1270">
                <a:solidFill>
                  <a:srgbClr val="000000"/>
                </a:solidFill>
                <a:ea typeface="微软雅黑" panose="020B0503020204020204" charset="-122"/>
              </a:rPr>
              <a:t>此处添加文本</a:t>
            </a:r>
            <a:r>
              <a:rPr lang="en-US" altLang="zh-CN" sz="1270">
                <a:solidFill>
                  <a:srgbClr val="000000"/>
                </a:solidFill>
                <a:ea typeface="微软雅黑" panose="020B0503020204020204" charset="-122"/>
              </a:rPr>
              <a:t>5</a:t>
            </a:r>
            <a:endParaRPr lang="zh-CN" altLang="en-US" sz="1270">
              <a:ea typeface="微软雅黑" panose="020B0503020204020204" charset="-122"/>
            </a:endParaRPr>
          </a:p>
        </p:txBody>
      </p:sp>
      <p:sp>
        <p:nvSpPr>
          <p:cNvPr id="50" name="文本1"/>
          <p:cNvSpPr>
            <a:spLocks noChangeArrowheads="1"/>
          </p:cNvSpPr>
          <p:nvPr/>
        </p:nvSpPr>
        <p:spPr bwMode="auto">
          <a:xfrm>
            <a:off x="2971352" y="1390297"/>
            <a:ext cx="1649922" cy="260562"/>
          </a:xfrm>
          <a:prstGeom prst="rect">
            <a:avLst/>
          </a:prstGeom>
          <a:noFill/>
          <a:ln w="9525">
            <a:noFill/>
            <a:miter lim="800000"/>
          </a:ln>
        </p:spPr>
        <p:txBody>
          <a:bodyPr lIns="64495" tIns="32247" rIns="64495" bIns="32247" anchor="ctr">
            <a:spAutoFit/>
          </a:bodyPr>
          <a:lstStyle/>
          <a:p>
            <a:r>
              <a:rPr lang="zh-CN" altLang="en-US" sz="1270">
                <a:solidFill>
                  <a:srgbClr val="000000"/>
                </a:solidFill>
                <a:ea typeface="微软雅黑" panose="020B0503020204020204" charset="-122"/>
              </a:rPr>
              <a:t>此处添加文本</a:t>
            </a:r>
            <a:r>
              <a:rPr lang="en-US" altLang="zh-CN" sz="1270">
                <a:solidFill>
                  <a:srgbClr val="000000"/>
                </a:solidFill>
                <a:ea typeface="微软雅黑" panose="020B0503020204020204" charset="-122"/>
              </a:rPr>
              <a:t>1</a:t>
            </a:r>
          </a:p>
        </p:txBody>
      </p:sp>
      <p:sp>
        <p:nvSpPr>
          <p:cNvPr id="51" name="Oval 19"/>
          <p:cNvSpPr>
            <a:spLocks noChangeArrowheads="1"/>
          </p:cNvSpPr>
          <p:nvPr/>
        </p:nvSpPr>
        <p:spPr bwMode="auto">
          <a:xfrm>
            <a:off x="2642861" y="1386196"/>
            <a:ext cx="268766" cy="268766"/>
          </a:xfrm>
          <a:prstGeom prst="ellipse">
            <a:avLst/>
          </a:prstGeom>
          <a:solidFill>
            <a:schemeClr val="accent6">
              <a:lumMod val="60000"/>
              <a:lumOff val="40000"/>
            </a:schemeClr>
          </a:solidFill>
          <a:ln w="9525">
            <a:noFill/>
            <a:round/>
          </a:ln>
        </p:spPr>
        <p:txBody>
          <a:bodyPr wrap="none" lIns="64495" tIns="32247" rIns="64495" bIns="32247" anchor="ctr"/>
          <a:lstStyle/>
          <a:p>
            <a:endParaRPr lang="zh-CN" altLang="zh-CN" sz="1270">
              <a:solidFill>
                <a:srgbClr val="000000"/>
              </a:solidFill>
              <a:ea typeface="微软雅黑" panose="020B0503020204020204" charset="-122"/>
            </a:endParaRPr>
          </a:p>
        </p:txBody>
      </p:sp>
      <p:sp>
        <p:nvSpPr>
          <p:cNvPr id="84" name="Oval 28"/>
          <p:cNvSpPr>
            <a:spLocks noChangeArrowheads="1"/>
          </p:cNvSpPr>
          <p:nvPr/>
        </p:nvSpPr>
        <p:spPr bwMode="auto">
          <a:xfrm>
            <a:off x="3205776" y="1944631"/>
            <a:ext cx="268766" cy="268766"/>
          </a:xfrm>
          <a:prstGeom prst="ellipse">
            <a:avLst/>
          </a:prstGeom>
          <a:solidFill>
            <a:schemeClr val="accent2">
              <a:lumMod val="75000"/>
            </a:schemeClr>
          </a:solidFill>
          <a:ln w="9525">
            <a:noFill/>
            <a:round/>
          </a:ln>
        </p:spPr>
        <p:txBody>
          <a:bodyPr wrap="none" lIns="64495" tIns="32247" rIns="64495" bIns="32247" anchor="ctr"/>
          <a:lstStyle/>
          <a:p>
            <a:endParaRPr lang="zh-CN" altLang="zh-CN" sz="1270">
              <a:solidFill>
                <a:srgbClr val="000000"/>
              </a:solidFill>
              <a:ea typeface="微软雅黑" panose="020B0503020204020204" charset="-122"/>
            </a:endParaRPr>
          </a:p>
        </p:txBody>
      </p:sp>
      <p:sp>
        <p:nvSpPr>
          <p:cNvPr id="85" name="Oval 31"/>
          <p:cNvSpPr>
            <a:spLocks noChangeArrowheads="1"/>
          </p:cNvSpPr>
          <p:nvPr/>
        </p:nvSpPr>
        <p:spPr bwMode="auto">
          <a:xfrm>
            <a:off x="3389432" y="2552339"/>
            <a:ext cx="268766" cy="268766"/>
          </a:xfrm>
          <a:prstGeom prst="ellipse">
            <a:avLst/>
          </a:prstGeom>
          <a:solidFill>
            <a:schemeClr val="accent2"/>
          </a:solidFill>
          <a:ln w="9525">
            <a:noFill/>
            <a:round/>
          </a:ln>
        </p:spPr>
        <p:txBody>
          <a:bodyPr wrap="none" lIns="64495" tIns="32247" rIns="64495" bIns="32247" anchor="ctr"/>
          <a:lstStyle/>
          <a:p>
            <a:endParaRPr lang="zh-CN" altLang="zh-CN" sz="1270" dirty="0">
              <a:solidFill>
                <a:srgbClr val="000000"/>
              </a:solidFill>
              <a:ea typeface="微软雅黑" panose="020B0503020204020204" charset="-122"/>
            </a:endParaRPr>
          </a:p>
        </p:txBody>
      </p:sp>
      <p:sp>
        <p:nvSpPr>
          <p:cNvPr id="86" name="Oval 34"/>
          <p:cNvSpPr>
            <a:spLocks noChangeArrowheads="1"/>
          </p:cNvSpPr>
          <p:nvPr/>
        </p:nvSpPr>
        <p:spPr bwMode="auto">
          <a:xfrm>
            <a:off x="3198309" y="3197377"/>
            <a:ext cx="268766" cy="268766"/>
          </a:xfrm>
          <a:prstGeom prst="ellipse">
            <a:avLst/>
          </a:prstGeom>
          <a:solidFill>
            <a:schemeClr val="accent3"/>
          </a:solidFill>
          <a:ln w="12700">
            <a:solidFill>
              <a:srgbClr val="F8F8F8"/>
            </a:solidFill>
            <a:miter lim="800000"/>
          </a:ln>
        </p:spPr>
        <p:txBody>
          <a:bodyPr wrap="none" lIns="64495" tIns="32247" rIns="64495" bIns="32247" anchor="ctr"/>
          <a:lstStyle/>
          <a:p>
            <a:endParaRPr lang="zh-CN" altLang="zh-CN" sz="1270">
              <a:solidFill>
                <a:srgbClr val="000000"/>
              </a:solidFill>
              <a:ea typeface="微软雅黑" panose="020B0503020204020204" charset="-122"/>
            </a:endParaRPr>
          </a:p>
        </p:txBody>
      </p:sp>
      <p:sp>
        <p:nvSpPr>
          <p:cNvPr id="87" name="Oval 37"/>
          <p:cNvSpPr>
            <a:spLocks noChangeArrowheads="1"/>
          </p:cNvSpPr>
          <p:nvPr/>
        </p:nvSpPr>
        <p:spPr bwMode="auto">
          <a:xfrm>
            <a:off x="2702586" y="3690113"/>
            <a:ext cx="268766" cy="268766"/>
          </a:xfrm>
          <a:prstGeom prst="ellipse">
            <a:avLst/>
          </a:prstGeom>
          <a:solidFill>
            <a:schemeClr val="accent4"/>
          </a:solidFill>
          <a:ln w="9525">
            <a:noFill/>
            <a:round/>
          </a:ln>
        </p:spPr>
        <p:txBody>
          <a:bodyPr wrap="none" lIns="64495" tIns="32247" rIns="64495" bIns="32247" anchor="ctr"/>
          <a:lstStyle/>
          <a:p>
            <a:endParaRPr lang="zh-CN" altLang="zh-CN" sz="1270">
              <a:solidFill>
                <a:srgbClr val="000000"/>
              </a:solidFill>
              <a:ea typeface="微软雅黑" panose="020B0503020204020204" charset="-122"/>
            </a:endParaRPr>
          </a:p>
        </p:txBody>
      </p:sp>
      <p:sp>
        <p:nvSpPr>
          <p:cNvPr id="88" name="TextBox 87"/>
          <p:cNvSpPr txBox="1">
            <a:spLocks noChangeArrowheads="1"/>
          </p:cNvSpPr>
          <p:nvPr/>
        </p:nvSpPr>
        <p:spPr bwMode="auto">
          <a:xfrm>
            <a:off x="1757429" y="2492614"/>
            <a:ext cx="1190033" cy="456000"/>
          </a:xfrm>
          <a:prstGeom prst="rect">
            <a:avLst/>
          </a:prstGeom>
          <a:noFill/>
          <a:ln w="9525">
            <a:noFill/>
            <a:miter lim="800000"/>
          </a:ln>
        </p:spPr>
        <p:txBody>
          <a:bodyPr lIns="64495" tIns="32247" rIns="64495" bIns="32247">
            <a:spAutoFit/>
          </a:bodyPr>
          <a:lstStyle/>
          <a:p>
            <a:r>
              <a:rPr lang="zh-CN" altLang="en-US" sz="2540" b="1">
                <a:solidFill>
                  <a:schemeClr val="bg1"/>
                </a:solidFill>
                <a:ea typeface="微软雅黑" panose="020B0503020204020204" charset="-122"/>
              </a:rPr>
              <a:t>标题</a:t>
            </a:r>
          </a:p>
        </p:txBody>
      </p:sp>
      <p:sp>
        <p:nvSpPr>
          <p:cNvPr id="2" name="标题 1"/>
          <p:cNvSpPr>
            <a:spLocks noGrp="1"/>
          </p:cNvSpPr>
          <p:nvPr>
            <p:ph type="title"/>
          </p:nvPr>
        </p:nvSpPr>
        <p:spPr/>
        <p:txBody>
          <a:bodyPr/>
          <a:lstStyle/>
          <a:p>
            <a:endParaRPr lang="zh-CN" altLang="en-US"/>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1000" fill="hold"/>
                                        <p:tgtEl>
                                          <p:spTgt spid="40"/>
                                        </p:tgtEl>
                                        <p:attrNameLst>
                                          <p:attrName>ppt_w</p:attrName>
                                        </p:attrNameLst>
                                      </p:cBhvr>
                                      <p:tavLst>
                                        <p:tav tm="0">
                                          <p:val>
                                            <p:fltVal val="0"/>
                                          </p:val>
                                        </p:tav>
                                        <p:tav tm="100000">
                                          <p:val>
                                            <p:strVal val="#ppt_w"/>
                                          </p:val>
                                        </p:tav>
                                      </p:tavLst>
                                    </p:anim>
                                    <p:anim calcmode="lin" valueType="num">
                                      <p:cBhvr>
                                        <p:cTn id="8" dur="1000" fill="hold"/>
                                        <p:tgtEl>
                                          <p:spTgt spid="40"/>
                                        </p:tgtEl>
                                        <p:attrNameLst>
                                          <p:attrName>ppt_h</p:attrName>
                                        </p:attrNameLst>
                                      </p:cBhvr>
                                      <p:tavLst>
                                        <p:tav tm="0">
                                          <p:val>
                                            <p:fltVal val="0"/>
                                          </p:val>
                                        </p:tav>
                                        <p:tav tm="100000">
                                          <p:val>
                                            <p:strVal val="#ppt_h"/>
                                          </p:val>
                                        </p:tav>
                                      </p:tavLst>
                                    </p:anim>
                                    <p:anim calcmode="lin" valueType="num">
                                      <p:cBhvr>
                                        <p:cTn id="9" dur="1000" fill="hold"/>
                                        <p:tgtEl>
                                          <p:spTgt spid="4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0"/>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8" presetClass="emph" presetSubtype="0" fill="hold" nodeType="afterEffect">
                                  <p:stCondLst>
                                    <p:cond delay="0"/>
                                  </p:stCondLst>
                                  <p:childTnLst>
                                    <p:animRot by="21600000">
                                      <p:cBhvr>
                                        <p:cTn id="13" dur="2000" fill="hold"/>
                                        <p:tgtEl>
                                          <p:spTgt spid="40"/>
                                        </p:tgtEl>
                                        <p:attrNameLst>
                                          <p:attrName>r</p:attrName>
                                        </p:attrNameLst>
                                      </p:cBhvr>
                                    </p:animRot>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88"/>
                                        </p:tgtEl>
                                        <p:attrNameLst>
                                          <p:attrName>style.visibility</p:attrName>
                                        </p:attrNameLst>
                                      </p:cBhvr>
                                      <p:to>
                                        <p:strVal val="visible"/>
                                      </p:to>
                                    </p:set>
                                    <p:anim calcmode="lin" valueType="num">
                                      <p:cBhvr>
                                        <p:cTn id="17" dur="500" fill="hold"/>
                                        <p:tgtEl>
                                          <p:spTgt spid="88"/>
                                        </p:tgtEl>
                                        <p:attrNameLst>
                                          <p:attrName>ppt_w</p:attrName>
                                        </p:attrNameLst>
                                      </p:cBhvr>
                                      <p:tavLst>
                                        <p:tav tm="0">
                                          <p:val>
                                            <p:fltVal val="0"/>
                                          </p:val>
                                        </p:tav>
                                        <p:tav tm="100000">
                                          <p:val>
                                            <p:strVal val="#ppt_w"/>
                                          </p:val>
                                        </p:tav>
                                      </p:tavLst>
                                    </p:anim>
                                    <p:anim calcmode="lin" valueType="num">
                                      <p:cBhvr>
                                        <p:cTn id="18" dur="500" fill="hold"/>
                                        <p:tgtEl>
                                          <p:spTgt spid="88"/>
                                        </p:tgtEl>
                                        <p:attrNameLst>
                                          <p:attrName>ppt_h</p:attrName>
                                        </p:attrNameLst>
                                      </p:cBhvr>
                                      <p:tavLst>
                                        <p:tav tm="0">
                                          <p:val>
                                            <p:fltVal val="0"/>
                                          </p:val>
                                        </p:tav>
                                        <p:tav tm="100000">
                                          <p:val>
                                            <p:strVal val="#ppt_h"/>
                                          </p:val>
                                        </p:tav>
                                      </p:tavLst>
                                    </p:anim>
                                    <p:animEffect transition="in" filter="fade">
                                      <p:cBhvr>
                                        <p:cTn id="19" dur="500"/>
                                        <p:tgtEl>
                                          <p:spTgt spid="88"/>
                                        </p:tgtEl>
                                      </p:cBhvr>
                                    </p:animEffect>
                                  </p:childTnLst>
                                </p:cTn>
                              </p:par>
                            </p:childTnLst>
                          </p:cTn>
                        </p:par>
                        <p:par>
                          <p:cTn id="20" fill="hold">
                            <p:stCondLst>
                              <p:cond delay="3500"/>
                            </p:stCondLst>
                            <p:childTnLst>
                              <p:par>
                                <p:cTn id="21" presetID="49" presetClass="entr" presetSubtype="0" decel="100000" fill="hold" grpId="0" nodeType="afterEffect">
                                  <p:stCondLst>
                                    <p:cond delay="0"/>
                                  </p:stCondLst>
                                  <p:childTnLst>
                                    <p:set>
                                      <p:cBhvr>
                                        <p:cTn id="22" dur="1" fill="hold">
                                          <p:stCondLst>
                                            <p:cond delay="0"/>
                                          </p:stCondLst>
                                        </p:cTn>
                                        <p:tgtEl>
                                          <p:spTgt spid="51"/>
                                        </p:tgtEl>
                                        <p:attrNameLst>
                                          <p:attrName>style.visibility</p:attrName>
                                        </p:attrNameLst>
                                      </p:cBhvr>
                                      <p:to>
                                        <p:strVal val="visible"/>
                                      </p:to>
                                    </p:set>
                                    <p:anim calcmode="lin" valueType="num">
                                      <p:cBhvr>
                                        <p:cTn id="23" dur="500" fill="hold"/>
                                        <p:tgtEl>
                                          <p:spTgt spid="51"/>
                                        </p:tgtEl>
                                        <p:attrNameLst>
                                          <p:attrName>ppt_w</p:attrName>
                                        </p:attrNameLst>
                                      </p:cBhvr>
                                      <p:tavLst>
                                        <p:tav tm="0">
                                          <p:val>
                                            <p:fltVal val="0"/>
                                          </p:val>
                                        </p:tav>
                                        <p:tav tm="100000">
                                          <p:val>
                                            <p:strVal val="#ppt_w"/>
                                          </p:val>
                                        </p:tav>
                                      </p:tavLst>
                                    </p:anim>
                                    <p:anim calcmode="lin" valueType="num">
                                      <p:cBhvr>
                                        <p:cTn id="24" dur="500" fill="hold"/>
                                        <p:tgtEl>
                                          <p:spTgt spid="51"/>
                                        </p:tgtEl>
                                        <p:attrNameLst>
                                          <p:attrName>ppt_h</p:attrName>
                                        </p:attrNameLst>
                                      </p:cBhvr>
                                      <p:tavLst>
                                        <p:tav tm="0">
                                          <p:val>
                                            <p:fltVal val="0"/>
                                          </p:val>
                                        </p:tav>
                                        <p:tav tm="100000">
                                          <p:val>
                                            <p:strVal val="#ppt_h"/>
                                          </p:val>
                                        </p:tav>
                                      </p:tavLst>
                                    </p:anim>
                                    <p:anim calcmode="lin" valueType="num">
                                      <p:cBhvr>
                                        <p:cTn id="25" dur="500" fill="hold"/>
                                        <p:tgtEl>
                                          <p:spTgt spid="51"/>
                                        </p:tgtEl>
                                        <p:attrNameLst>
                                          <p:attrName>style.rotation</p:attrName>
                                        </p:attrNameLst>
                                      </p:cBhvr>
                                      <p:tavLst>
                                        <p:tav tm="0">
                                          <p:val>
                                            <p:fltVal val="360"/>
                                          </p:val>
                                        </p:tav>
                                        <p:tav tm="100000">
                                          <p:val>
                                            <p:fltVal val="0"/>
                                          </p:val>
                                        </p:tav>
                                      </p:tavLst>
                                    </p:anim>
                                    <p:animEffect transition="in" filter="fade">
                                      <p:cBhvr>
                                        <p:cTn id="26" dur="500"/>
                                        <p:tgtEl>
                                          <p:spTgt spid="51"/>
                                        </p:tgtEl>
                                      </p:cBhvr>
                                    </p:animEffect>
                                  </p:childTnLst>
                                </p:cTn>
                              </p:par>
                            </p:childTnLst>
                          </p:cTn>
                        </p:par>
                        <p:par>
                          <p:cTn id="27" fill="hold">
                            <p:stCondLst>
                              <p:cond delay="4000"/>
                            </p:stCondLst>
                            <p:childTnLst>
                              <p:par>
                                <p:cTn id="28" presetID="41" presetClass="entr" presetSubtype="0" fill="hold" grpId="0" nodeType="afterEffect">
                                  <p:stCondLst>
                                    <p:cond delay="0"/>
                                  </p:stCondLst>
                                  <p:iterate type="lt">
                                    <p:tmPct val="10000"/>
                                  </p:iterate>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50"/>
                                        </p:tgtEl>
                                        <p:attrNameLst>
                                          <p:attrName>ppt_y</p:attrName>
                                        </p:attrNameLst>
                                      </p:cBhvr>
                                      <p:tavLst>
                                        <p:tav tm="0">
                                          <p:val>
                                            <p:strVal val="#ppt_y"/>
                                          </p:val>
                                        </p:tav>
                                        <p:tav tm="100000">
                                          <p:val>
                                            <p:strVal val="#ppt_y"/>
                                          </p:val>
                                        </p:tav>
                                      </p:tavLst>
                                    </p:anim>
                                    <p:anim calcmode="lin" valueType="num">
                                      <p:cBhvr>
                                        <p:cTn id="32"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50"/>
                                        </p:tgtEl>
                                      </p:cBhvr>
                                    </p:animEffect>
                                  </p:childTnLst>
                                </p:cTn>
                              </p:par>
                            </p:childTnLst>
                          </p:cTn>
                        </p:par>
                        <p:par>
                          <p:cTn id="35" fill="hold">
                            <p:stCondLst>
                              <p:cond delay="4800"/>
                            </p:stCondLst>
                            <p:childTnLst>
                              <p:par>
                                <p:cTn id="36" presetID="49" presetClass="entr" presetSubtype="0" decel="100000" fill="hold" grpId="0" nodeType="afterEffect">
                                  <p:stCondLst>
                                    <p:cond delay="0"/>
                                  </p:stCondLst>
                                  <p:childTnLst>
                                    <p:set>
                                      <p:cBhvr>
                                        <p:cTn id="37" dur="1" fill="hold">
                                          <p:stCondLst>
                                            <p:cond delay="0"/>
                                          </p:stCondLst>
                                        </p:cTn>
                                        <p:tgtEl>
                                          <p:spTgt spid="84"/>
                                        </p:tgtEl>
                                        <p:attrNameLst>
                                          <p:attrName>style.visibility</p:attrName>
                                        </p:attrNameLst>
                                      </p:cBhvr>
                                      <p:to>
                                        <p:strVal val="visible"/>
                                      </p:to>
                                    </p:set>
                                    <p:anim calcmode="lin" valueType="num">
                                      <p:cBhvr>
                                        <p:cTn id="38" dur="500" fill="hold"/>
                                        <p:tgtEl>
                                          <p:spTgt spid="84"/>
                                        </p:tgtEl>
                                        <p:attrNameLst>
                                          <p:attrName>ppt_w</p:attrName>
                                        </p:attrNameLst>
                                      </p:cBhvr>
                                      <p:tavLst>
                                        <p:tav tm="0">
                                          <p:val>
                                            <p:fltVal val="0"/>
                                          </p:val>
                                        </p:tav>
                                        <p:tav tm="100000">
                                          <p:val>
                                            <p:strVal val="#ppt_w"/>
                                          </p:val>
                                        </p:tav>
                                      </p:tavLst>
                                    </p:anim>
                                    <p:anim calcmode="lin" valueType="num">
                                      <p:cBhvr>
                                        <p:cTn id="39" dur="500" fill="hold"/>
                                        <p:tgtEl>
                                          <p:spTgt spid="84"/>
                                        </p:tgtEl>
                                        <p:attrNameLst>
                                          <p:attrName>ppt_h</p:attrName>
                                        </p:attrNameLst>
                                      </p:cBhvr>
                                      <p:tavLst>
                                        <p:tav tm="0">
                                          <p:val>
                                            <p:fltVal val="0"/>
                                          </p:val>
                                        </p:tav>
                                        <p:tav tm="100000">
                                          <p:val>
                                            <p:strVal val="#ppt_h"/>
                                          </p:val>
                                        </p:tav>
                                      </p:tavLst>
                                    </p:anim>
                                    <p:anim calcmode="lin" valueType="num">
                                      <p:cBhvr>
                                        <p:cTn id="40" dur="500" fill="hold"/>
                                        <p:tgtEl>
                                          <p:spTgt spid="84"/>
                                        </p:tgtEl>
                                        <p:attrNameLst>
                                          <p:attrName>style.rotation</p:attrName>
                                        </p:attrNameLst>
                                      </p:cBhvr>
                                      <p:tavLst>
                                        <p:tav tm="0">
                                          <p:val>
                                            <p:fltVal val="360"/>
                                          </p:val>
                                        </p:tav>
                                        <p:tav tm="100000">
                                          <p:val>
                                            <p:fltVal val="0"/>
                                          </p:val>
                                        </p:tav>
                                      </p:tavLst>
                                    </p:anim>
                                    <p:animEffect transition="in" filter="fade">
                                      <p:cBhvr>
                                        <p:cTn id="41" dur="500"/>
                                        <p:tgtEl>
                                          <p:spTgt spid="84"/>
                                        </p:tgtEl>
                                      </p:cBhvr>
                                    </p:animEffect>
                                  </p:childTnLst>
                                </p:cTn>
                              </p:par>
                            </p:childTnLst>
                          </p:cTn>
                        </p:par>
                        <p:par>
                          <p:cTn id="42" fill="hold">
                            <p:stCondLst>
                              <p:cond delay="5300"/>
                            </p:stCondLst>
                            <p:childTnLst>
                              <p:par>
                                <p:cTn id="43" presetID="41" presetClass="entr" presetSubtype="0" fill="hold" grpId="0" nodeType="afterEffect">
                                  <p:stCondLst>
                                    <p:cond delay="0"/>
                                  </p:stCondLst>
                                  <p:iterate type="lt">
                                    <p:tmPct val="10000"/>
                                  </p:iterate>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37"/>
                                        </p:tgtEl>
                                        <p:attrNameLst>
                                          <p:attrName>ppt_y</p:attrName>
                                        </p:attrNameLst>
                                      </p:cBhvr>
                                      <p:tavLst>
                                        <p:tav tm="0">
                                          <p:val>
                                            <p:strVal val="#ppt_y"/>
                                          </p:val>
                                        </p:tav>
                                        <p:tav tm="100000">
                                          <p:val>
                                            <p:strVal val="#ppt_y"/>
                                          </p:val>
                                        </p:tav>
                                      </p:tavLst>
                                    </p:anim>
                                    <p:anim calcmode="lin" valueType="num">
                                      <p:cBhvr>
                                        <p:cTn id="47" dur="5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37"/>
                                        </p:tgtEl>
                                      </p:cBhvr>
                                    </p:animEffect>
                                  </p:childTnLst>
                                </p:cTn>
                              </p:par>
                            </p:childTnLst>
                          </p:cTn>
                        </p:par>
                        <p:par>
                          <p:cTn id="50" fill="hold">
                            <p:stCondLst>
                              <p:cond delay="6099"/>
                            </p:stCondLst>
                            <p:childTnLst>
                              <p:par>
                                <p:cTn id="51" presetID="49" presetClass="entr" presetSubtype="0" decel="100000" fill="hold" grpId="0" nodeType="afterEffect">
                                  <p:stCondLst>
                                    <p:cond delay="0"/>
                                  </p:stCondLst>
                                  <p:childTnLst>
                                    <p:set>
                                      <p:cBhvr>
                                        <p:cTn id="52" dur="1" fill="hold">
                                          <p:stCondLst>
                                            <p:cond delay="0"/>
                                          </p:stCondLst>
                                        </p:cTn>
                                        <p:tgtEl>
                                          <p:spTgt spid="85"/>
                                        </p:tgtEl>
                                        <p:attrNameLst>
                                          <p:attrName>style.visibility</p:attrName>
                                        </p:attrNameLst>
                                      </p:cBhvr>
                                      <p:to>
                                        <p:strVal val="visible"/>
                                      </p:to>
                                    </p:set>
                                    <p:anim calcmode="lin" valueType="num">
                                      <p:cBhvr>
                                        <p:cTn id="53" dur="500" fill="hold"/>
                                        <p:tgtEl>
                                          <p:spTgt spid="85"/>
                                        </p:tgtEl>
                                        <p:attrNameLst>
                                          <p:attrName>ppt_w</p:attrName>
                                        </p:attrNameLst>
                                      </p:cBhvr>
                                      <p:tavLst>
                                        <p:tav tm="0">
                                          <p:val>
                                            <p:fltVal val="0"/>
                                          </p:val>
                                        </p:tav>
                                        <p:tav tm="100000">
                                          <p:val>
                                            <p:strVal val="#ppt_w"/>
                                          </p:val>
                                        </p:tav>
                                      </p:tavLst>
                                    </p:anim>
                                    <p:anim calcmode="lin" valueType="num">
                                      <p:cBhvr>
                                        <p:cTn id="54" dur="500" fill="hold"/>
                                        <p:tgtEl>
                                          <p:spTgt spid="85"/>
                                        </p:tgtEl>
                                        <p:attrNameLst>
                                          <p:attrName>ppt_h</p:attrName>
                                        </p:attrNameLst>
                                      </p:cBhvr>
                                      <p:tavLst>
                                        <p:tav tm="0">
                                          <p:val>
                                            <p:fltVal val="0"/>
                                          </p:val>
                                        </p:tav>
                                        <p:tav tm="100000">
                                          <p:val>
                                            <p:strVal val="#ppt_h"/>
                                          </p:val>
                                        </p:tav>
                                      </p:tavLst>
                                    </p:anim>
                                    <p:anim calcmode="lin" valueType="num">
                                      <p:cBhvr>
                                        <p:cTn id="55" dur="500" fill="hold"/>
                                        <p:tgtEl>
                                          <p:spTgt spid="85"/>
                                        </p:tgtEl>
                                        <p:attrNameLst>
                                          <p:attrName>style.rotation</p:attrName>
                                        </p:attrNameLst>
                                      </p:cBhvr>
                                      <p:tavLst>
                                        <p:tav tm="0">
                                          <p:val>
                                            <p:fltVal val="360"/>
                                          </p:val>
                                        </p:tav>
                                        <p:tav tm="100000">
                                          <p:val>
                                            <p:fltVal val="0"/>
                                          </p:val>
                                        </p:tav>
                                      </p:tavLst>
                                    </p:anim>
                                    <p:animEffect transition="in" filter="fade">
                                      <p:cBhvr>
                                        <p:cTn id="56" dur="500"/>
                                        <p:tgtEl>
                                          <p:spTgt spid="85"/>
                                        </p:tgtEl>
                                      </p:cBhvr>
                                    </p:animEffect>
                                  </p:childTnLst>
                                </p:cTn>
                              </p:par>
                            </p:childTnLst>
                          </p:cTn>
                        </p:par>
                        <p:par>
                          <p:cTn id="57" fill="hold">
                            <p:stCondLst>
                              <p:cond delay="6599"/>
                            </p:stCondLst>
                            <p:childTnLst>
                              <p:par>
                                <p:cTn id="58" presetID="41" presetClass="entr" presetSubtype="0" fill="hold" grpId="0" nodeType="afterEffect">
                                  <p:stCondLst>
                                    <p:cond delay="0"/>
                                  </p:stCondLst>
                                  <p:iterate type="lt">
                                    <p:tmPct val="10000"/>
                                  </p:iterate>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61" dur="500" fill="hold"/>
                                        <p:tgtEl>
                                          <p:spTgt spid="36"/>
                                        </p:tgtEl>
                                        <p:attrNameLst>
                                          <p:attrName>ppt_y</p:attrName>
                                        </p:attrNameLst>
                                      </p:cBhvr>
                                      <p:tavLst>
                                        <p:tav tm="0">
                                          <p:val>
                                            <p:strVal val="#ppt_y"/>
                                          </p:val>
                                        </p:tav>
                                        <p:tav tm="100000">
                                          <p:val>
                                            <p:strVal val="#ppt_y"/>
                                          </p:val>
                                        </p:tav>
                                      </p:tavLst>
                                    </p:anim>
                                    <p:anim calcmode="lin" valueType="num">
                                      <p:cBhvr>
                                        <p:cTn id="62"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63"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64" dur="500" tmFilter="0,0; .5, 1; 1, 1"/>
                                        <p:tgtEl>
                                          <p:spTgt spid="36"/>
                                        </p:tgtEl>
                                      </p:cBhvr>
                                    </p:animEffect>
                                  </p:childTnLst>
                                </p:cTn>
                              </p:par>
                            </p:childTnLst>
                          </p:cTn>
                        </p:par>
                        <p:par>
                          <p:cTn id="65" fill="hold">
                            <p:stCondLst>
                              <p:cond delay="7399"/>
                            </p:stCondLst>
                            <p:childTnLst>
                              <p:par>
                                <p:cTn id="66" presetID="49" presetClass="entr" presetSubtype="0" decel="10000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 calcmode="lin" valueType="num">
                                      <p:cBhvr>
                                        <p:cTn id="68" dur="500" fill="hold"/>
                                        <p:tgtEl>
                                          <p:spTgt spid="86"/>
                                        </p:tgtEl>
                                        <p:attrNameLst>
                                          <p:attrName>ppt_w</p:attrName>
                                        </p:attrNameLst>
                                      </p:cBhvr>
                                      <p:tavLst>
                                        <p:tav tm="0">
                                          <p:val>
                                            <p:fltVal val="0"/>
                                          </p:val>
                                        </p:tav>
                                        <p:tav tm="100000">
                                          <p:val>
                                            <p:strVal val="#ppt_w"/>
                                          </p:val>
                                        </p:tav>
                                      </p:tavLst>
                                    </p:anim>
                                    <p:anim calcmode="lin" valueType="num">
                                      <p:cBhvr>
                                        <p:cTn id="69" dur="500" fill="hold"/>
                                        <p:tgtEl>
                                          <p:spTgt spid="86"/>
                                        </p:tgtEl>
                                        <p:attrNameLst>
                                          <p:attrName>ppt_h</p:attrName>
                                        </p:attrNameLst>
                                      </p:cBhvr>
                                      <p:tavLst>
                                        <p:tav tm="0">
                                          <p:val>
                                            <p:fltVal val="0"/>
                                          </p:val>
                                        </p:tav>
                                        <p:tav tm="100000">
                                          <p:val>
                                            <p:strVal val="#ppt_h"/>
                                          </p:val>
                                        </p:tav>
                                      </p:tavLst>
                                    </p:anim>
                                    <p:anim calcmode="lin" valueType="num">
                                      <p:cBhvr>
                                        <p:cTn id="70" dur="500" fill="hold"/>
                                        <p:tgtEl>
                                          <p:spTgt spid="86"/>
                                        </p:tgtEl>
                                        <p:attrNameLst>
                                          <p:attrName>style.rotation</p:attrName>
                                        </p:attrNameLst>
                                      </p:cBhvr>
                                      <p:tavLst>
                                        <p:tav tm="0">
                                          <p:val>
                                            <p:fltVal val="360"/>
                                          </p:val>
                                        </p:tav>
                                        <p:tav tm="100000">
                                          <p:val>
                                            <p:fltVal val="0"/>
                                          </p:val>
                                        </p:tav>
                                      </p:tavLst>
                                    </p:anim>
                                    <p:animEffect transition="in" filter="fade">
                                      <p:cBhvr>
                                        <p:cTn id="71" dur="500"/>
                                        <p:tgtEl>
                                          <p:spTgt spid="86"/>
                                        </p:tgtEl>
                                      </p:cBhvr>
                                    </p:animEffect>
                                  </p:childTnLst>
                                </p:cTn>
                              </p:par>
                            </p:childTnLst>
                          </p:cTn>
                        </p:par>
                        <p:par>
                          <p:cTn id="72" fill="hold">
                            <p:stCondLst>
                              <p:cond delay="7899"/>
                            </p:stCondLst>
                            <p:childTnLst>
                              <p:par>
                                <p:cTn id="73" presetID="41" presetClass="entr" presetSubtype="0" fill="hold" grpId="0" nodeType="afterEffect">
                                  <p:stCondLst>
                                    <p:cond delay="0"/>
                                  </p:stCondLst>
                                  <p:iterate type="lt">
                                    <p:tmPct val="10000"/>
                                  </p:iterate>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76" dur="500" fill="hold"/>
                                        <p:tgtEl>
                                          <p:spTgt spid="35"/>
                                        </p:tgtEl>
                                        <p:attrNameLst>
                                          <p:attrName>ppt_y</p:attrName>
                                        </p:attrNameLst>
                                      </p:cBhvr>
                                      <p:tavLst>
                                        <p:tav tm="0">
                                          <p:val>
                                            <p:strVal val="#ppt_y"/>
                                          </p:val>
                                        </p:tav>
                                        <p:tav tm="100000">
                                          <p:val>
                                            <p:strVal val="#ppt_y"/>
                                          </p:val>
                                        </p:tav>
                                      </p:tavLst>
                                    </p:anim>
                                    <p:anim calcmode="lin" valueType="num">
                                      <p:cBhvr>
                                        <p:cTn id="77"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78"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79" dur="500" tmFilter="0,0; .5, 1; 1, 1"/>
                                        <p:tgtEl>
                                          <p:spTgt spid="35"/>
                                        </p:tgtEl>
                                      </p:cBhvr>
                                    </p:animEffect>
                                  </p:childTnLst>
                                </p:cTn>
                              </p:par>
                            </p:childTnLst>
                          </p:cTn>
                        </p:par>
                        <p:par>
                          <p:cTn id="80" fill="hold">
                            <p:stCondLst>
                              <p:cond delay="8699"/>
                            </p:stCondLst>
                            <p:childTnLst>
                              <p:par>
                                <p:cTn id="81" presetID="49" presetClass="entr" presetSubtype="0" decel="100000" fill="hold" grpId="0" nodeType="afterEffect">
                                  <p:stCondLst>
                                    <p:cond delay="0"/>
                                  </p:stCondLst>
                                  <p:childTnLst>
                                    <p:set>
                                      <p:cBhvr>
                                        <p:cTn id="82" dur="1" fill="hold">
                                          <p:stCondLst>
                                            <p:cond delay="0"/>
                                          </p:stCondLst>
                                        </p:cTn>
                                        <p:tgtEl>
                                          <p:spTgt spid="87"/>
                                        </p:tgtEl>
                                        <p:attrNameLst>
                                          <p:attrName>style.visibility</p:attrName>
                                        </p:attrNameLst>
                                      </p:cBhvr>
                                      <p:to>
                                        <p:strVal val="visible"/>
                                      </p:to>
                                    </p:set>
                                    <p:anim calcmode="lin" valueType="num">
                                      <p:cBhvr>
                                        <p:cTn id="83" dur="500" fill="hold"/>
                                        <p:tgtEl>
                                          <p:spTgt spid="87"/>
                                        </p:tgtEl>
                                        <p:attrNameLst>
                                          <p:attrName>ppt_w</p:attrName>
                                        </p:attrNameLst>
                                      </p:cBhvr>
                                      <p:tavLst>
                                        <p:tav tm="0">
                                          <p:val>
                                            <p:fltVal val="0"/>
                                          </p:val>
                                        </p:tav>
                                        <p:tav tm="100000">
                                          <p:val>
                                            <p:strVal val="#ppt_w"/>
                                          </p:val>
                                        </p:tav>
                                      </p:tavLst>
                                    </p:anim>
                                    <p:anim calcmode="lin" valueType="num">
                                      <p:cBhvr>
                                        <p:cTn id="84" dur="500" fill="hold"/>
                                        <p:tgtEl>
                                          <p:spTgt spid="87"/>
                                        </p:tgtEl>
                                        <p:attrNameLst>
                                          <p:attrName>ppt_h</p:attrName>
                                        </p:attrNameLst>
                                      </p:cBhvr>
                                      <p:tavLst>
                                        <p:tav tm="0">
                                          <p:val>
                                            <p:fltVal val="0"/>
                                          </p:val>
                                        </p:tav>
                                        <p:tav tm="100000">
                                          <p:val>
                                            <p:strVal val="#ppt_h"/>
                                          </p:val>
                                        </p:tav>
                                      </p:tavLst>
                                    </p:anim>
                                    <p:anim calcmode="lin" valueType="num">
                                      <p:cBhvr>
                                        <p:cTn id="85" dur="500" fill="hold"/>
                                        <p:tgtEl>
                                          <p:spTgt spid="87"/>
                                        </p:tgtEl>
                                        <p:attrNameLst>
                                          <p:attrName>style.rotation</p:attrName>
                                        </p:attrNameLst>
                                      </p:cBhvr>
                                      <p:tavLst>
                                        <p:tav tm="0">
                                          <p:val>
                                            <p:fltVal val="360"/>
                                          </p:val>
                                        </p:tav>
                                        <p:tav tm="100000">
                                          <p:val>
                                            <p:fltVal val="0"/>
                                          </p:val>
                                        </p:tav>
                                      </p:tavLst>
                                    </p:anim>
                                    <p:animEffect transition="in" filter="fade">
                                      <p:cBhvr>
                                        <p:cTn id="86" dur="500"/>
                                        <p:tgtEl>
                                          <p:spTgt spid="87"/>
                                        </p:tgtEl>
                                      </p:cBhvr>
                                    </p:animEffect>
                                  </p:childTnLst>
                                </p:cTn>
                              </p:par>
                            </p:childTnLst>
                          </p:cTn>
                        </p:par>
                        <p:par>
                          <p:cTn id="87" fill="hold">
                            <p:stCondLst>
                              <p:cond delay="9199"/>
                            </p:stCondLst>
                            <p:childTnLst>
                              <p:par>
                                <p:cTn id="88" presetID="41" presetClass="entr" presetSubtype="0" fill="hold" grpId="0" nodeType="afterEffect">
                                  <p:stCondLst>
                                    <p:cond delay="0"/>
                                  </p:stCondLst>
                                  <p:iterate type="lt">
                                    <p:tmPct val="10000"/>
                                  </p:iterate>
                                  <p:childTnLst>
                                    <p:set>
                                      <p:cBhvr>
                                        <p:cTn id="89" dur="1" fill="hold">
                                          <p:stCondLst>
                                            <p:cond delay="0"/>
                                          </p:stCondLst>
                                        </p:cTn>
                                        <p:tgtEl>
                                          <p:spTgt spid="49"/>
                                        </p:tgtEl>
                                        <p:attrNameLst>
                                          <p:attrName>style.visibility</p:attrName>
                                        </p:attrNameLst>
                                      </p:cBhvr>
                                      <p:to>
                                        <p:strVal val="visible"/>
                                      </p:to>
                                    </p:set>
                                    <p:anim calcmode="lin" valueType="num">
                                      <p:cBhvr>
                                        <p:cTn id="90"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91" dur="500" fill="hold"/>
                                        <p:tgtEl>
                                          <p:spTgt spid="49"/>
                                        </p:tgtEl>
                                        <p:attrNameLst>
                                          <p:attrName>ppt_y</p:attrName>
                                        </p:attrNameLst>
                                      </p:cBhvr>
                                      <p:tavLst>
                                        <p:tav tm="0">
                                          <p:val>
                                            <p:strVal val="#ppt_y"/>
                                          </p:val>
                                        </p:tav>
                                        <p:tav tm="100000">
                                          <p:val>
                                            <p:strVal val="#ppt_y"/>
                                          </p:val>
                                        </p:tav>
                                      </p:tavLst>
                                    </p:anim>
                                    <p:anim calcmode="lin" valueType="num">
                                      <p:cBhvr>
                                        <p:cTn id="92"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93"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94" dur="500" tmFilter="0,0; .5, 1; 1, 1"/>
                                        <p:tgtEl>
                                          <p:spTgt spid="49"/>
                                        </p:tgtEl>
                                      </p:cBhvr>
                                    </p:animEffect>
                                  </p:childTnLst>
                                </p:cTn>
                              </p:par>
                            </p:childTnLst>
                          </p:cTn>
                        </p:par>
                        <p:par>
                          <p:cTn id="95" fill="hold">
                            <p:stCondLst>
                              <p:cond delay="10000"/>
                            </p:stCondLst>
                            <p:childTnLst>
                              <p:par>
                                <p:cTn id="96" presetID="41" presetClass="entr" presetSubtype="0" fill="hold" grpId="0" nodeType="afterEffect">
                                  <p:stCondLst>
                                    <p:cond delay="0"/>
                                  </p:stCondLst>
                                  <p:iterate type="lt">
                                    <p:tmPct val="10000"/>
                                  </p:iterate>
                                  <p:childTnLst>
                                    <p:set>
                                      <p:cBhvr>
                                        <p:cTn id="97" dur="1" fill="hold">
                                          <p:stCondLst>
                                            <p:cond delay="0"/>
                                          </p:stCondLst>
                                        </p:cTn>
                                        <p:tgtEl>
                                          <p:spTgt spid="38"/>
                                        </p:tgtEl>
                                        <p:attrNameLst>
                                          <p:attrName>style.visibility</p:attrName>
                                        </p:attrNameLst>
                                      </p:cBhvr>
                                      <p:to>
                                        <p:strVal val="visible"/>
                                      </p:to>
                                    </p:set>
                                    <p:anim calcmode="lin" valueType="num">
                                      <p:cBhvr>
                                        <p:cTn id="98" dur="5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99" dur="500" fill="hold"/>
                                        <p:tgtEl>
                                          <p:spTgt spid="38"/>
                                        </p:tgtEl>
                                        <p:attrNameLst>
                                          <p:attrName>ppt_y</p:attrName>
                                        </p:attrNameLst>
                                      </p:cBhvr>
                                      <p:tavLst>
                                        <p:tav tm="0">
                                          <p:val>
                                            <p:strVal val="#ppt_y"/>
                                          </p:val>
                                        </p:tav>
                                        <p:tav tm="100000">
                                          <p:val>
                                            <p:strVal val="#ppt_y"/>
                                          </p:val>
                                        </p:tav>
                                      </p:tavLst>
                                    </p:anim>
                                    <p:anim calcmode="lin" valueType="num">
                                      <p:cBhvr>
                                        <p:cTn id="100" dur="5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101" dur="5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102" dur="500" tmFilter="0,0; .5, 1; 1, 1"/>
                                        <p:tgtEl>
                                          <p:spTgt spid="38"/>
                                        </p:tgtEl>
                                      </p:cBhvr>
                                    </p:animEffect>
                                  </p:childTnLst>
                                </p:cTn>
                              </p:par>
                            </p:childTnLst>
                          </p:cTn>
                        </p:par>
                        <p:par>
                          <p:cTn id="103" fill="hold">
                            <p:stCondLst>
                              <p:cond delay="10850"/>
                            </p:stCondLst>
                            <p:childTnLst>
                              <p:par>
                                <p:cTn id="104" presetID="22" presetClass="entr" presetSubtype="8"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Effect transition="in" filter="wipe(left)">
                                      <p:cBhvr>
                                        <p:cTn id="10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P spid="39" grpId="0"/>
      <p:bldP spid="49" grpId="0"/>
      <p:bldP spid="50" grpId="0"/>
      <p:bldP spid="51" grpId="0" animBg="1"/>
      <p:bldP spid="84" grpId="0" animBg="1"/>
      <p:bldP spid="85" grpId="0" animBg="1"/>
      <p:bldP spid="86" grpId="0" animBg="1"/>
      <p:bldP spid="87" grpId="0" animBg="1"/>
      <p:bldP spid="8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loud Callout 8"/>
          <p:cNvSpPr/>
          <p:nvPr/>
        </p:nvSpPr>
        <p:spPr bwMode="auto">
          <a:xfrm>
            <a:off x="4673370" y="695153"/>
            <a:ext cx="2068917" cy="1269415"/>
          </a:xfrm>
          <a:prstGeom prst="cloudCallout">
            <a:avLst>
              <a:gd name="adj1" fmla="val -66639"/>
              <a:gd name="adj2" fmla="val 117063"/>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26867" rIns="26867" bIns="53730" anchor="b"/>
          <a:lstStyle/>
          <a:p>
            <a:pPr defTabSz="910590">
              <a:defRPr/>
            </a:pPr>
            <a:r>
              <a:rPr lang="zh-CN" altLang="en-US" sz="1600" dirty="0">
                <a:gradFill>
                  <a:gsLst>
                    <a:gs pos="0">
                      <a:srgbClr val="FFFFFF"/>
                    </a:gs>
                    <a:gs pos="100000">
                      <a:srgbClr val="FFFFFF"/>
                    </a:gs>
                  </a:gsLst>
                  <a:lin ang="5400000" scaled="0"/>
                </a:gradFill>
                <a:latin typeface="微软雅黑" panose="020B0503020204020204" charset="-122"/>
              </a:rPr>
              <a:t>单击填加问题三？</a:t>
            </a:r>
            <a:endParaRPr lang="en-US" altLang="zh-CN" sz="1600" dirty="0">
              <a:gradFill>
                <a:gsLst>
                  <a:gs pos="0">
                    <a:srgbClr val="FFFFFF"/>
                  </a:gs>
                  <a:gs pos="100000">
                    <a:srgbClr val="FFFFFF"/>
                  </a:gs>
                </a:gsLst>
                <a:lin ang="5400000" scaled="0"/>
              </a:gradFill>
              <a:latin typeface="微软雅黑" panose="020B0503020204020204" charset="-122"/>
            </a:endParaRPr>
          </a:p>
          <a:p>
            <a:pPr defTabSz="910590">
              <a:defRPr/>
            </a:pPr>
            <a:endParaRPr lang="en-US" altLang="zh-CN" sz="1600" dirty="0">
              <a:gradFill>
                <a:gsLst>
                  <a:gs pos="0">
                    <a:srgbClr val="FFFFFF"/>
                  </a:gs>
                  <a:gs pos="100000">
                    <a:srgbClr val="FFFFFF"/>
                  </a:gs>
                </a:gsLst>
                <a:lin ang="5400000" scaled="0"/>
              </a:gradFill>
              <a:latin typeface="微软雅黑" panose="020B0503020204020204" charset="-122"/>
            </a:endParaRPr>
          </a:p>
        </p:txBody>
      </p:sp>
      <p:sp>
        <p:nvSpPr>
          <p:cNvPr id="27" name="Cloud Callout 9"/>
          <p:cNvSpPr/>
          <p:nvPr/>
        </p:nvSpPr>
        <p:spPr bwMode="auto">
          <a:xfrm>
            <a:off x="1089830" y="2251251"/>
            <a:ext cx="2354865" cy="1279657"/>
          </a:xfrm>
          <a:prstGeom prst="cloudCallout">
            <a:avLst>
              <a:gd name="adj1" fmla="val 68799"/>
              <a:gd name="adj2" fmla="val 17194"/>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26867" rIns="26867" bIns="53730" anchor="b"/>
          <a:lstStyle/>
          <a:p>
            <a:pPr defTabSz="910590">
              <a:defRPr/>
            </a:pPr>
            <a:r>
              <a:rPr lang="zh-CN" altLang="en-US" sz="1600" dirty="0">
                <a:gradFill>
                  <a:gsLst>
                    <a:gs pos="0">
                      <a:srgbClr val="FFFFFF"/>
                    </a:gs>
                    <a:gs pos="100000">
                      <a:srgbClr val="FFFFFF"/>
                    </a:gs>
                  </a:gsLst>
                  <a:lin ang="5400000" scaled="0"/>
                </a:gradFill>
                <a:latin typeface="微软雅黑" panose="020B0503020204020204" charset="-122"/>
              </a:rPr>
              <a:t>单击填加问题一？</a:t>
            </a:r>
            <a:endParaRPr lang="en-US" altLang="zh-CN" sz="1600" dirty="0">
              <a:gradFill>
                <a:gsLst>
                  <a:gs pos="0">
                    <a:srgbClr val="FFFFFF"/>
                  </a:gs>
                  <a:gs pos="100000">
                    <a:srgbClr val="FFFFFF"/>
                  </a:gs>
                </a:gsLst>
                <a:lin ang="5400000" scaled="0"/>
              </a:gradFill>
              <a:latin typeface="微软雅黑" panose="020B0503020204020204" charset="-122"/>
            </a:endParaRPr>
          </a:p>
          <a:p>
            <a:pPr defTabSz="910590">
              <a:defRPr/>
            </a:pPr>
            <a:endParaRPr lang="en-US" sz="1600" dirty="0">
              <a:gradFill>
                <a:gsLst>
                  <a:gs pos="0">
                    <a:srgbClr val="FFFFFF"/>
                  </a:gs>
                  <a:gs pos="100000">
                    <a:srgbClr val="FFFFFF"/>
                  </a:gs>
                </a:gsLst>
                <a:lin ang="5400000" scaled="0"/>
              </a:gradFill>
              <a:latin typeface="微软雅黑" panose="020B0503020204020204" charset="-122"/>
            </a:endParaRPr>
          </a:p>
        </p:txBody>
      </p:sp>
      <p:sp>
        <p:nvSpPr>
          <p:cNvPr id="28" name="Freeform 53"/>
          <p:cNvSpPr>
            <a:spLocks noEditPoints="1"/>
          </p:cNvSpPr>
          <p:nvPr/>
        </p:nvSpPr>
        <p:spPr bwMode="black">
          <a:xfrm>
            <a:off x="3744800" y="2955489"/>
            <a:ext cx="1712634" cy="1932125"/>
          </a:xfrm>
          <a:custGeom>
            <a:avLst/>
            <a:gdLst>
              <a:gd name="T0" fmla="*/ 466 w 1443"/>
              <a:gd name="T1" fmla="*/ 0 h 1627"/>
              <a:gd name="T2" fmla="*/ 466 w 1443"/>
              <a:gd name="T3" fmla="*/ 294 h 1627"/>
              <a:gd name="T4" fmla="*/ 0 w 1443"/>
              <a:gd name="T5" fmla="*/ 1173 h 1627"/>
              <a:gd name="T6" fmla="*/ 48 w 1443"/>
              <a:gd name="T7" fmla="*/ 1230 h 1627"/>
              <a:gd name="T8" fmla="*/ 186 w 1443"/>
              <a:gd name="T9" fmla="*/ 1363 h 1627"/>
              <a:gd name="T10" fmla="*/ 210 w 1443"/>
              <a:gd name="T11" fmla="*/ 1455 h 1627"/>
              <a:gd name="T12" fmla="*/ 31 w 1443"/>
              <a:gd name="T13" fmla="*/ 1545 h 1627"/>
              <a:gd name="T14" fmla="*/ 49 w 1443"/>
              <a:gd name="T15" fmla="*/ 1554 h 1627"/>
              <a:gd name="T16" fmla="*/ 61 w 1443"/>
              <a:gd name="T17" fmla="*/ 1620 h 1627"/>
              <a:gd name="T18" fmla="*/ 73 w 1443"/>
              <a:gd name="T19" fmla="*/ 1553 h 1627"/>
              <a:gd name="T20" fmla="*/ 210 w 1443"/>
              <a:gd name="T21" fmla="*/ 1525 h 1627"/>
              <a:gd name="T22" fmla="*/ 215 w 1443"/>
              <a:gd name="T23" fmla="*/ 1537 h 1627"/>
              <a:gd name="T24" fmla="*/ 228 w 1443"/>
              <a:gd name="T25" fmla="*/ 1594 h 1627"/>
              <a:gd name="T26" fmla="*/ 258 w 1443"/>
              <a:gd name="T27" fmla="*/ 1627 h 1627"/>
              <a:gd name="T28" fmla="*/ 271 w 1443"/>
              <a:gd name="T29" fmla="*/ 1594 h 1627"/>
              <a:gd name="T30" fmla="*/ 276 w 1443"/>
              <a:gd name="T31" fmla="*/ 1537 h 1627"/>
              <a:gd name="T32" fmla="*/ 411 w 1443"/>
              <a:gd name="T33" fmla="*/ 1541 h 1627"/>
              <a:gd name="T34" fmla="*/ 388 w 1443"/>
              <a:gd name="T35" fmla="*/ 1586 h 1627"/>
              <a:gd name="T36" fmla="*/ 457 w 1443"/>
              <a:gd name="T37" fmla="*/ 1586 h 1627"/>
              <a:gd name="T38" fmla="*/ 435 w 1443"/>
              <a:gd name="T39" fmla="*/ 1543 h 1627"/>
              <a:gd name="T40" fmla="*/ 452 w 1443"/>
              <a:gd name="T41" fmla="*/ 1504 h 1627"/>
              <a:gd name="T42" fmla="*/ 276 w 1443"/>
              <a:gd name="T43" fmla="*/ 1363 h 1627"/>
              <a:gd name="T44" fmla="*/ 299 w 1443"/>
              <a:gd name="T45" fmla="*/ 1230 h 1627"/>
              <a:gd name="T46" fmla="*/ 514 w 1443"/>
              <a:gd name="T47" fmla="*/ 1182 h 1627"/>
              <a:gd name="T48" fmla="*/ 494 w 1443"/>
              <a:gd name="T49" fmla="*/ 1134 h 1627"/>
              <a:gd name="T50" fmla="*/ 538 w 1443"/>
              <a:gd name="T51" fmla="*/ 1491 h 1627"/>
              <a:gd name="T52" fmla="*/ 722 w 1443"/>
              <a:gd name="T53" fmla="*/ 1528 h 1627"/>
              <a:gd name="T54" fmla="*/ 816 w 1443"/>
              <a:gd name="T55" fmla="*/ 1053 h 1627"/>
              <a:gd name="T56" fmla="*/ 817 w 1443"/>
              <a:gd name="T57" fmla="*/ 1052 h 1627"/>
              <a:gd name="T58" fmla="*/ 818 w 1443"/>
              <a:gd name="T59" fmla="*/ 1027 h 1627"/>
              <a:gd name="T60" fmla="*/ 439 w 1443"/>
              <a:gd name="T61" fmla="*/ 938 h 1627"/>
              <a:gd name="T62" fmla="*/ 820 w 1443"/>
              <a:gd name="T63" fmla="*/ 772 h 1627"/>
              <a:gd name="T64" fmla="*/ 1231 w 1443"/>
              <a:gd name="T65" fmla="*/ 760 h 1627"/>
              <a:gd name="T66" fmla="*/ 1245 w 1443"/>
              <a:gd name="T67" fmla="*/ 707 h 1627"/>
              <a:gd name="T68" fmla="*/ 1428 w 1443"/>
              <a:gd name="T69" fmla="*/ 267 h 1627"/>
              <a:gd name="T70" fmla="*/ 1235 w 1443"/>
              <a:gd name="T71" fmla="*/ 687 h 1627"/>
              <a:gd name="T72" fmla="*/ 1215 w 1443"/>
              <a:gd name="T73" fmla="*/ 700 h 1627"/>
              <a:gd name="T74" fmla="*/ 898 w 1443"/>
              <a:gd name="T75" fmla="*/ 693 h 1627"/>
              <a:gd name="T76" fmla="*/ 507 w 1443"/>
              <a:gd name="T77" fmla="*/ 615 h 1627"/>
              <a:gd name="T78" fmla="*/ 415 w 1443"/>
              <a:gd name="T79" fmla="*/ 354 h 1627"/>
              <a:gd name="T80" fmla="*/ 196 w 1443"/>
              <a:gd name="T81" fmla="*/ 456 h 1627"/>
              <a:gd name="T82" fmla="*/ 138 w 1443"/>
              <a:gd name="T83" fmla="*/ 730 h 1627"/>
              <a:gd name="T84" fmla="*/ 90 w 1443"/>
              <a:gd name="T85" fmla="*/ 530 h 1627"/>
              <a:gd name="T86" fmla="*/ 6 w 1443"/>
              <a:gd name="T87" fmla="*/ 578 h 1627"/>
              <a:gd name="T88" fmla="*/ 49 w 1443"/>
              <a:gd name="T89" fmla="*/ 966 h 1627"/>
              <a:gd name="T90" fmla="*/ 48 w 1443"/>
              <a:gd name="T91" fmla="*/ 1125 h 1627"/>
              <a:gd name="T92" fmla="*/ 96 w 1443"/>
              <a:gd name="T93" fmla="*/ 1084 h 1627"/>
              <a:gd name="T94" fmla="*/ 96 w 1443"/>
              <a:gd name="T95" fmla="*/ 1125 h 1627"/>
              <a:gd name="T96" fmla="*/ 1084 w 1443"/>
              <a:gd name="T97" fmla="*/ 1519 h 1627"/>
              <a:gd name="T98" fmla="*/ 824 w 1443"/>
              <a:gd name="T99" fmla="*/ 1618 h 1627"/>
              <a:gd name="T100" fmla="*/ 1443 w 1443"/>
              <a:gd name="T101" fmla="*/ 1519 h 1627"/>
              <a:gd name="T102" fmla="*/ 1293 w 1443"/>
              <a:gd name="T103" fmla="*/ 870 h 1627"/>
              <a:gd name="T104" fmla="*/ 1443 w 1443"/>
              <a:gd name="T105" fmla="*/ 772 h 1627"/>
              <a:gd name="T106" fmla="*/ 586 w 1443"/>
              <a:gd name="T107" fmla="*/ 870 h 1627"/>
              <a:gd name="T108" fmla="*/ 1084 w 1443"/>
              <a:gd name="T109" fmla="*/ 1519 h 1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3" h="1627">
                <a:moveTo>
                  <a:pt x="613" y="147"/>
                </a:moveTo>
                <a:cubicBezTo>
                  <a:pt x="613" y="65"/>
                  <a:pt x="547" y="0"/>
                  <a:pt x="466" y="0"/>
                </a:cubicBezTo>
                <a:cubicBezTo>
                  <a:pt x="385" y="0"/>
                  <a:pt x="319" y="65"/>
                  <a:pt x="319" y="147"/>
                </a:cubicBezTo>
                <a:cubicBezTo>
                  <a:pt x="319" y="228"/>
                  <a:pt x="385" y="294"/>
                  <a:pt x="466" y="294"/>
                </a:cubicBezTo>
                <a:cubicBezTo>
                  <a:pt x="547" y="294"/>
                  <a:pt x="613" y="228"/>
                  <a:pt x="613" y="147"/>
                </a:cubicBezTo>
                <a:close/>
                <a:moveTo>
                  <a:pt x="0" y="1173"/>
                </a:moveTo>
                <a:cubicBezTo>
                  <a:pt x="0" y="1182"/>
                  <a:pt x="0" y="1182"/>
                  <a:pt x="0" y="1182"/>
                </a:cubicBezTo>
                <a:cubicBezTo>
                  <a:pt x="0" y="1208"/>
                  <a:pt x="22" y="1230"/>
                  <a:pt x="48" y="1230"/>
                </a:cubicBezTo>
                <a:cubicBezTo>
                  <a:pt x="186" y="1230"/>
                  <a:pt x="186" y="1230"/>
                  <a:pt x="186" y="1230"/>
                </a:cubicBezTo>
                <a:cubicBezTo>
                  <a:pt x="186" y="1363"/>
                  <a:pt x="186" y="1363"/>
                  <a:pt x="186" y="1363"/>
                </a:cubicBezTo>
                <a:cubicBezTo>
                  <a:pt x="210" y="1363"/>
                  <a:pt x="210" y="1363"/>
                  <a:pt x="210" y="1363"/>
                </a:cubicBezTo>
                <a:cubicBezTo>
                  <a:pt x="210" y="1455"/>
                  <a:pt x="210" y="1455"/>
                  <a:pt x="210" y="1455"/>
                </a:cubicBezTo>
                <a:cubicBezTo>
                  <a:pt x="31" y="1504"/>
                  <a:pt x="31" y="1504"/>
                  <a:pt x="31" y="1504"/>
                </a:cubicBezTo>
                <a:cubicBezTo>
                  <a:pt x="31" y="1545"/>
                  <a:pt x="31" y="1545"/>
                  <a:pt x="31" y="1545"/>
                </a:cubicBezTo>
                <a:cubicBezTo>
                  <a:pt x="49" y="1543"/>
                  <a:pt x="49" y="1543"/>
                  <a:pt x="49" y="1543"/>
                </a:cubicBezTo>
                <a:cubicBezTo>
                  <a:pt x="49" y="1554"/>
                  <a:pt x="49" y="1554"/>
                  <a:pt x="49" y="1554"/>
                </a:cubicBezTo>
                <a:cubicBezTo>
                  <a:pt x="36" y="1558"/>
                  <a:pt x="26" y="1571"/>
                  <a:pt x="26" y="1586"/>
                </a:cubicBezTo>
                <a:cubicBezTo>
                  <a:pt x="26" y="1605"/>
                  <a:pt x="42" y="1620"/>
                  <a:pt x="61" y="1620"/>
                </a:cubicBezTo>
                <a:cubicBezTo>
                  <a:pt x="80" y="1620"/>
                  <a:pt x="95" y="1605"/>
                  <a:pt x="95" y="1586"/>
                </a:cubicBezTo>
                <a:cubicBezTo>
                  <a:pt x="95" y="1571"/>
                  <a:pt x="86" y="1558"/>
                  <a:pt x="73" y="1553"/>
                </a:cubicBezTo>
                <a:cubicBezTo>
                  <a:pt x="73" y="1541"/>
                  <a:pt x="73" y="1541"/>
                  <a:pt x="73" y="1541"/>
                </a:cubicBezTo>
                <a:cubicBezTo>
                  <a:pt x="210" y="1525"/>
                  <a:pt x="210" y="1525"/>
                  <a:pt x="210" y="1525"/>
                </a:cubicBezTo>
                <a:cubicBezTo>
                  <a:pt x="210" y="1537"/>
                  <a:pt x="210" y="1537"/>
                  <a:pt x="210" y="1537"/>
                </a:cubicBezTo>
                <a:cubicBezTo>
                  <a:pt x="215" y="1537"/>
                  <a:pt x="215" y="1537"/>
                  <a:pt x="215" y="1537"/>
                </a:cubicBezTo>
                <a:cubicBezTo>
                  <a:pt x="215" y="1594"/>
                  <a:pt x="215" y="1594"/>
                  <a:pt x="215" y="1594"/>
                </a:cubicBezTo>
                <a:cubicBezTo>
                  <a:pt x="228" y="1594"/>
                  <a:pt x="228" y="1594"/>
                  <a:pt x="228" y="1594"/>
                </a:cubicBezTo>
                <a:cubicBezTo>
                  <a:pt x="228" y="1627"/>
                  <a:pt x="228" y="1627"/>
                  <a:pt x="228" y="1627"/>
                </a:cubicBezTo>
                <a:cubicBezTo>
                  <a:pt x="258" y="1627"/>
                  <a:pt x="258" y="1627"/>
                  <a:pt x="258" y="1627"/>
                </a:cubicBezTo>
                <a:cubicBezTo>
                  <a:pt x="258" y="1594"/>
                  <a:pt x="258" y="1594"/>
                  <a:pt x="258" y="1594"/>
                </a:cubicBezTo>
                <a:cubicBezTo>
                  <a:pt x="271" y="1594"/>
                  <a:pt x="271" y="1594"/>
                  <a:pt x="271" y="1594"/>
                </a:cubicBezTo>
                <a:cubicBezTo>
                  <a:pt x="271" y="1537"/>
                  <a:pt x="271" y="1537"/>
                  <a:pt x="271" y="1537"/>
                </a:cubicBezTo>
                <a:cubicBezTo>
                  <a:pt x="276" y="1537"/>
                  <a:pt x="276" y="1537"/>
                  <a:pt x="276" y="1537"/>
                </a:cubicBezTo>
                <a:cubicBezTo>
                  <a:pt x="276" y="1525"/>
                  <a:pt x="276" y="1525"/>
                  <a:pt x="276" y="1525"/>
                </a:cubicBezTo>
                <a:cubicBezTo>
                  <a:pt x="411" y="1541"/>
                  <a:pt x="411" y="1541"/>
                  <a:pt x="411" y="1541"/>
                </a:cubicBezTo>
                <a:cubicBezTo>
                  <a:pt x="411" y="1553"/>
                  <a:pt x="411" y="1553"/>
                  <a:pt x="411" y="1553"/>
                </a:cubicBezTo>
                <a:cubicBezTo>
                  <a:pt x="398" y="1558"/>
                  <a:pt x="388" y="1571"/>
                  <a:pt x="388" y="1586"/>
                </a:cubicBezTo>
                <a:cubicBezTo>
                  <a:pt x="388" y="1605"/>
                  <a:pt x="404" y="1620"/>
                  <a:pt x="423" y="1620"/>
                </a:cubicBezTo>
                <a:cubicBezTo>
                  <a:pt x="442" y="1620"/>
                  <a:pt x="457" y="1605"/>
                  <a:pt x="457" y="1586"/>
                </a:cubicBezTo>
                <a:cubicBezTo>
                  <a:pt x="457" y="1571"/>
                  <a:pt x="448" y="1558"/>
                  <a:pt x="435" y="1554"/>
                </a:cubicBezTo>
                <a:cubicBezTo>
                  <a:pt x="435" y="1543"/>
                  <a:pt x="435" y="1543"/>
                  <a:pt x="435" y="1543"/>
                </a:cubicBezTo>
                <a:cubicBezTo>
                  <a:pt x="452" y="1545"/>
                  <a:pt x="452" y="1545"/>
                  <a:pt x="452" y="1545"/>
                </a:cubicBezTo>
                <a:cubicBezTo>
                  <a:pt x="452" y="1504"/>
                  <a:pt x="452" y="1504"/>
                  <a:pt x="452" y="1504"/>
                </a:cubicBezTo>
                <a:cubicBezTo>
                  <a:pt x="276" y="1456"/>
                  <a:pt x="276" y="1456"/>
                  <a:pt x="276" y="1456"/>
                </a:cubicBezTo>
                <a:cubicBezTo>
                  <a:pt x="276" y="1363"/>
                  <a:pt x="276" y="1363"/>
                  <a:pt x="276" y="1363"/>
                </a:cubicBezTo>
                <a:cubicBezTo>
                  <a:pt x="299" y="1363"/>
                  <a:pt x="299" y="1363"/>
                  <a:pt x="299" y="1363"/>
                </a:cubicBezTo>
                <a:cubicBezTo>
                  <a:pt x="299" y="1230"/>
                  <a:pt x="299" y="1230"/>
                  <a:pt x="299" y="1230"/>
                </a:cubicBezTo>
                <a:cubicBezTo>
                  <a:pt x="466" y="1230"/>
                  <a:pt x="466" y="1230"/>
                  <a:pt x="466" y="1230"/>
                </a:cubicBezTo>
                <a:cubicBezTo>
                  <a:pt x="493" y="1230"/>
                  <a:pt x="514" y="1208"/>
                  <a:pt x="514" y="1182"/>
                </a:cubicBezTo>
                <a:cubicBezTo>
                  <a:pt x="514" y="1173"/>
                  <a:pt x="514" y="1173"/>
                  <a:pt x="514" y="1173"/>
                </a:cubicBezTo>
                <a:cubicBezTo>
                  <a:pt x="514" y="1157"/>
                  <a:pt x="506" y="1143"/>
                  <a:pt x="494" y="1134"/>
                </a:cubicBezTo>
                <a:cubicBezTo>
                  <a:pt x="609" y="1134"/>
                  <a:pt x="609" y="1134"/>
                  <a:pt x="609" y="1134"/>
                </a:cubicBezTo>
                <a:cubicBezTo>
                  <a:pt x="538" y="1491"/>
                  <a:pt x="538" y="1491"/>
                  <a:pt x="538" y="1491"/>
                </a:cubicBezTo>
                <a:cubicBezTo>
                  <a:pt x="528" y="1539"/>
                  <a:pt x="562" y="1586"/>
                  <a:pt x="613" y="1596"/>
                </a:cubicBezTo>
                <a:cubicBezTo>
                  <a:pt x="664" y="1606"/>
                  <a:pt x="713" y="1576"/>
                  <a:pt x="722" y="1528"/>
                </a:cubicBezTo>
                <a:cubicBezTo>
                  <a:pt x="816" y="1057"/>
                  <a:pt x="816" y="1057"/>
                  <a:pt x="816" y="1057"/>
                </a:cubicBezTo>
                <a:cubicBezTo>
                  <a:pt x="816" y="1056"/>
                  <a:pt x="816" y="1054"/>
                  <a:pt x="816" y="1053"/>
                </a:cubicBezTo>
                <a:cubicBezTo>
                  <a:pt x="816" y="1053"/>
                  <a:pt x="816" y="1053"/>
                  <a:pt x="816" y="1053"/>
                </a:cubicBezTo>
                <a:cubicBezTo>
                  <a:pt x="817" y="1053"/>
                  <a:pt x="817" y="1052"/>
                  <a:pt x="817" y="1052"/>
                </a:cubicBezTo>
                <a:cubicBezTo>
                  <a:pt x="817" y="1051"/>
                  <a:pt x="817" y="1051"/>
                  <a:pt x="817" y="1051"/>
                </a:cubicBezTo>
                <a:cubicBezTo>
                  <a:pt x="818" y="1043"/>
                  <a:pt x="818" y="1035"/>
                  <a:pt x="818" y="1027"/>
                </a:cubicBezTo>
                <a:cubicBezTo>
                  <a:pt x="813" y="977"/>
                  <a:pt x="771" y="938"/>
                  <a:pt x="720" y="938"/>
                </a:cubicBezTo>
                <a:cubicBezTo>
                  <a:pt x="439" y="938"/>
                  <a:pt x="439" y="938"/>
                  <a:pt x="439" y="938"/>
                </a:cubicBezTo>
                <a:cubicBezTo>
                  <a:pt x="474" y="772"/>
                  <a:pt x="474" y="772"/>
                  <a:pt x="474" y="772"/>
                </a:cubicBezTo>
                <a:cubicBezTo>
                  <a:pt x="820" y="772"/>
                  <a:pt x="820" y="772"/>
                  <a:pt x="820" y="772"/>
                </a:cubicBezTo>
                <a:cubicBezTo>
                  <a:pt x="835" y="772"/>
                  <a:pt x="849" y="767"/>
                  <a:pt x="861" y="760"/>
                </a:cubicBezTo>
                <a:cubicBezTo>
                  <a:pt x="1231" y="760"/>
                  <a:pt x="1231" y="760"/>
                  <a:pt x="1231" y="760"/>
                </a:cubicBezTo>
                <a:cubicBezTo>
                  <a:pt x="1231" y="717"/>
                  <a:pt x="1231" y="717"/>
                  <a:pt x="1231" y="717"/>
                </a:cubicBezTo>
                <a:cubicBezTo>
                  <a:pt x="1238" y="717"/>
                  <a:pt x="1251" y="709"/>
                  <a:pt x="1245" y="707"/>
                </a:cubicBezTo>
                <a:cubicBezTo>
                  <a:pt x="1258" y="712"/>
                  <a:pt x="1258" y="712"/>
                  <a:pt x="1258" y="712"/>
                </a:cubicBezTo>
                <a:cubicBezTo>
                  <a:pt x="1427" y="272"/>
                  <a:pt x="1255" y="721"/>
                  <a:pt x="1428" y="267"/>
                </a:cubicBezTo>
                <a:cubicBezTo>
                  <a:pt x="1372" y="246"/>
                  <a:pt x="1400" y="256"/>
                  <a:pt x="1400" y="256"/>
                </a:cubicBezTo>
                <a:cubicBezTo>
                  <a:pt x="1235" y="687"/>
                  <a:pt x="1235" y="687"/>
                  <a:pt x="1235" y="687"/>
                </a:cubicBezTo>
                <a:cubicBezTo>
                  <a:pt x="1234" y="686"/>
                  <a:pt x="1232" y="686"/>
                  <a:pt x="1231" y="686"/>
                </a:cubicBezTo>
                <a:cubicBezTo>
                  <a:pt x="1223" y="686"/>
                  <a:pt x="1216" y="692"/>
                  <a:pt x="1215" y="700"/>
                </a:cubicBezTo>
                <a:cubicBezTo>
                  <a:pt x="898" y="700"/>
                  <a:pt x="898" y="700"/>
                  <a:pt x="898" y="700"/>
                </a:cubicBezTo>
                <a:cubicBezTo>
                  <a:pt x="898" y="698"/>
                  <a:pt x="898" y="695"/>
                  <a:pt x="898" y="693"/>
                </a:cubicBezTo>
                <a:cubicBezTo>
                  <a:pt x="898" y="650"/>
                  <a:pt x="863" y="615"/>
                  <a:pt x="820" y="615"/>
                </a:cubicBezTo>
                <a:cubicBezTo>
                  <a:pt x="507" y="615"/>
                  <a:pt x="507" y="615"/>
                  <a:pt x="507" y="615"/>
                </a:cubicBezTo>
                <a:cubicBezTo>
                  <a:pt x="526" y="525"/>
                  <a:pt x="526" y="525"/>
                  <a:pt x="526" y="525"/>
                </a:cubicBezTo>
                <a:cubicBezTo>
                  <a:pt x="542" y="447"/>
                  <a:pt x="492" y="371"/>
                  <a:pt x="415" y="354"/>
                </a:cubicBezTo>
                <a:cubicBezTo>
                  <a:pt x="367" y="344"/>
                  <a:pt x="367" y="344"/>
                  <a:pt x="367" y="344"/>
                </a:cubicBezTo>
                <a:cubicBezTo>
                  <a:pt x="289" y="328"/>
                  <a:pt x="213" y="378"/>
                  <a:pt x="196" y="456"/>
                </a:cubicBezTo>
                <a:cubicBezTo>
                  <a:pt x="151" y="670"/>
                  <a:pt x="151" y="670"/>
                  <a:pt x="151" y="670"/>
                </a:cubicBezTo>
                <a:cubicBezTo>
                  <a:pt x="138" y="730"/>
                  <a:pt x="138" y="730"/>
                  <a:pt x="138" y="730"/>
                </a:cubicBezTo>
                <a:cubicBezTo>
                  <a:pt x="138" y="578"/>
                  <a:pt x="138" y="578"/>
                  <a:pt x="138" y="578"/>
                </a:cubicBezTo>
                <a:cubicBezTo>
                  <a:pt x="138" y="552"/>
                  <a:pt x="117" y="530"/>
                  <a:pt x="90" y="530"/>
                </a:cubicBezTo>
                <a:cubicBezTo>
                  <a:pt x="54" y="530"/>
                  <a:pt x="54" y="530"/>
                  <a:pt x="54" y="530"/>
                </a:cubicBezTo>
                <a:cubicBezTo>
                  <a:pt x="28" y="530"/>
                  <a:pt x="6" y="552"/>
                  <a:pt x="6" y="578"/>
                </a:cubicBezTo>
                <a:cubicBezTo>
                  <a:pt x="6" y="918"/>
                  <a:pt x="6" y="918"/>
                  <a:pt x="6" y="918"/>
                </a:cubicBezTo>
                <a:cubicBezTo>
                  <a:pt x="6" y="943"/>
                  <a:pt x="25" y="964"/>
                  <a:pt x="49" y="966"/>
                </a:cubicBezTo>
                <a:cubicBezTo>
                  <a:pt x="49" y="1125"/>
                  <a:pt x="49" y="1125"/>
                  <a:pt x="49" y="1125"/>
                </a:cubicBezTo>
                <a:cubicBezTo>
                  <a:pt x="48" y="1125"/>
                  <a:pt x="48" y="1125"/>
                  <a:pt x="48" y="1125"/>
                </a:cubicBezTo>
                <a:cubicBezTo>
                  <a:pt x="22" y="1125"/>
                  <a:pt x="0" y="1146"/>
                  <a:pt x="0" y="1173"/>
                </a:cubicBezTo>
                <a:close/>
                <a:moveTo>
                  <a:pt x="96" y="1084"/>
                </a:moveTo>
                <a:cubicBezTo>
                  <a:pt x="106" y="1101"/>
                  <a:pt x="121" y="1116"/>
                  <a:pt x="140" y="1125"/>
                </a:cubicBezTo>
                <a:cubicBezTo>
                  <a:pt x="96" y="1125"/>
                  <a:pt x="96" y="1125"/>
                  <a:pt x="96" y="1125"/>
                </a:cubicBezTo>
                <a:lnTo>
                  <a:pt x="96" y="1084"/>
                </a:lnTo>
                <a:close/>
                <a:moveTo>
                  <a:pt x="1084" y="1519"/>
                </a:moveTo>
                <a:cubicBezTo>
                  <a:pt x="824" y="1519"/>
                  <a:pt x="824" y="1519"/>
                  <a:pt x="824" y="1519"/>
                </a:cubicBezTo>
                <a:cubicBezTo>
                  <a:pt x="824" y="1618"/>
                  <a:pt x="824" y="1618"/>
                  <a:pt x="824" y="1618"/>
                </a:cubicBezTo>
                <a:cubicBezTo>
                  <a:pt x="1443" y="1618"/>
                  <a:pt x="1443" y="1618"/>
                  <a:pt x="1443" y="1618"/>
                </a:cubicBezTo>
                <a:cubicBezTo>
                  <a:pt x="1443" y="1519"/>
                  <a:pt x="1443" y="1519"/>
                  <a:pt x="1443" y="1519"/>
                </a:cubicBezTo>
                <a:cubicBezTo>
                  <a:pt x="1293" y="1519"/>
                  <a:pt x="1293" y="1519"/>
                  <a:pt x="1293" y="1519"/>
                </a:cubicBezTo>
                <a:cubicBezTo>
                  <a:pt x="1293" y="870"/>
                  <a:pt x="1293" y="870"/>
                  <a:pt x="1293" y="870"/>
                </a:cubicBezTo>
                <a:cubicBezTo>
                  <a:pt x="1443" y="870"/>
                  <a:pt x="1443" y="870"/>
                  <a:pt x="1443" y="870"/>
                </a:cubicBezTo>
                <a:cubicBezTo>
                  <a:pt x="1443" y="772"/>
                  <a:pt x="1443" y="772"/>
                  <a:pt x="1443" y="772"/>
                </a:cubicBezTo>
                <a:cubicBezTo>
                  <a:pt x="586" y="772"/>
                  <a:pt x="586" y="772"/>
                  <a:pt x="586" y="772"/>
                </a:cubicBezTo>
                <a:cubicBezTo>
                  <a:pt x="586" y="870"/>
                  <a:pt x="586" y="870"/>
                  <a:pt x="586" y="870"/>
                </a:cubicBezTo>
                <a:cubicBezTo>
                  <a:pt x="1084" y="870"/>
                  <a:pt x="1084" y="870"/>
                  <a:pt x="1084" y="870"/>
                </a:cubicBezTo>
                <a:lnTo>
                  <a:pt x="1084" y="1519"/>
                </a:lnTo>
                <a:close/>
              </a:path>
            </a:pathLst>
          </a:custGeom>
          <a:solidFill>
            <a:schemeClr val="accent4"/>
          </a:solidFill>
          <a:ln>
            <a:noFill/>
          </a:ln>
        </p:spPr>
        <p:txBody>
          <a:bodyPr lIns="53730" tIns="26867" rIns="53730" bIns="26867"/>
          <a:lstStyle/>
          <a:p>
            <a:pPr defTabSz="910590">
              <a:defRPr/>
            </a:pPr>
            <a:endParaRPr lang="en-US" sz="1270" dirty="0"/>
          </a:p>
        </p:txBody>
      </p:sp>
      <p:sp>
        <p:nvSpPr>
          <p:cNvPr id="29" name="Cloud Callout 11"/>
          <p:cNvSpPr/>
          <p:nvPr/>
        </p:nvSpPr>
        <p:spPr bwMode="auto">
          <a:xfrm>
            <a:off x="5564093" y="2125834"/>
            <a:ext cx="2191121" cy="1422992"/>
          </a:xfrm>
          <a:prstGeom prst="cloudCallout">
            <a:avLst>
              <a:gd name="adj1" fmla="val -90339"/>
              <a:gd name="adj2" fmla="val 18228"/>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26867" rIns="26867" bIns="53730" anchor="b"/>
          <a:lstStyle/>
          <a:p>
            <a:pPr defTabSz="910590">
              <a:defRPr/>
            </a:pPr>
            <a:r>
              <a:rPr lang="zh-CN" altLang="en-US" sz="1600" dirty="0">
                <a:gradFill>
                  <a:gsLst>
                    <a:gs pos="0">
                      <a:srgbClr val="FFFFFF"/>
                    </a:gs>
                    <a:gs pos="100000">
                      <a:srgbClr val="FFFFFF"/>
                    </a:gs>
                  </a:gsLst>
                  <a:lin ang="5400000" scaled="0"/>
                </a:gradFill>
                <a:latin typeface="微软雅黑" panose="020B0503020204020204" charset="-122"/>
              </a:rPr>
              <a:t>单击填加问题四？</a:t>
            </a:r>
            <a:endParaRPr lang="en-US" altLang="zh-CN" sz="1600" dirty="0">
              <a:gradFill>
                <a:gsLst>
                  <a:gs pos="0">
                    <a:srgbClr val="FFFFFF"/>
                  </a:gs>
                  <a:gs pos="100000">
                    <a:srgbClr val="FFFFFF"/>
                  </a:gs>
                </a:gsLst>
                <a:lin ang="5400000" scaled="0"/>
              </a:gradFill>
              <a:latin typeface="微软雅黑" panose="020B0503020204020204" charset="-122"/>
            </a:endParaRPr>
          </a:p>
          <a:p>
            <a:pPr defTabSz="910590">
              <a:defRPr/>
            </a:pPr>
            <a:endParaRPr lang="en-US" altLang="zh-CN" sz="1600" dirty="0">
              <a:gradFill>
                <a:gsLst>
                  <a:gs pos="0">
                    <a:srgbClr val="FFFFFF"/>
                  </a:gs>
                  <a:gs pos="100000">
                    <a:srgbClr val="FFFFFF"/>
                  </a:gs>
                </a:gsLst>
                <a:lin ang="5400000" scaled="0"/>
              </a:gradFill>
              <a:latin typeface="微软雅黑" panose="020B0503020204020204" charset="-122"/>
            </a:endParaRPr>
          </a:p>
        </p:txBody>
      </p:sp>
      <p:sp>
        <p:nvSpPr>
          <p:cNvPr id="30" name="Cloud Callout 12"/>
          <p:cNvSpPr/>
          <p:nvPr/>
        </p:nvSpPr>
        <p:spPr bwMode="auto">
          <a:xfrm>
            <a:off x="2021551" y="743095"/>
            <a:ext cx="2293467" cy="1278618"/>
          </a:xfrm>
          <a:prstGeom prst="cloudCallout">
            <a:avLst>
              <a:gd name="adj1" fmla="val 44578"/>
              <a:gd name="adj2" fmla="val 117581"/>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26867" rIns="26867" bIns="53730" anchor="b"/>
          <a:lstStyle/>
          <a:p>
            <a:pPr defTabSz="910590">
              <a:defRPr/>
            </a:pPr>
            <a:r>
              <a:rPr lang="zh-CN" altLang="en-US" sz="1600" dirty="0">
                <a:gradFill>
                  <a:gsLst>
                    <a:gs pos="0">
                      <a:srgbClr val="FFFFFF"/>
                    </a:gs>
                    <a:gs pos="100000">
                      <a:srgbClr val="FFFFFF"/>
                    </a:gs>
                  </a:gsLst>
                  <a:lin ang="5400000" scaled="0"/>
                </a:gradFill>
                <a:latin typeface="微软雅黑" panose="020B0503020204020204" charset="-122"/>
              </a:rPr>
              <a:t>单击填加问题二？</a:t>
            </a:r>
            <a:endParaRPr lang="en-US" altLang="zh-CN" sz="1600" dirty="0">
              <a:gradFill>
                <a:gsLst>
                  <a:gs pos="0">
                    <a:srgbClr val="FFFFFF"/>
                  </a:gs>
                  <a:gs pos="100000">
                    <a:srgbClr val="FFFFFF"/>
                  </a:gs>
                </a:gsLst>
                <a:lin ang="5400000" scaled="0"/>
              </a:gradFill>
              <a:latin typeface="微软雅黑" panose="020B0503020204020204" charset="-122"/>
            </a:endParaRPr>
          </a:p>
          <a:p>
            <a:pPr defTabSz="910590">
              <a:defRPr/>
            </a:pPr>
            <a:endParaRPr lang="en-US" altLang="zh-CN" sz="1600" dirty="0">
              <a:gradFill>
                <a:gsLst>
                  <a:gs pos="0">
                    <a:srgbClr val="FFFFFF"/>
                  </a:gs>
                  <a:gs pos="100000">
                    <a:srgbClr val="FFFFFF"/>
                  </a:gs>
                </a:gsLst>
                <a:lin ang="5400000" scaled="0"/>
              </a:gradFill>
              <a:latin typeface="微软雅黑" panose="020B0503020204020204" charset="-122"/>
            </a:endParaRPr>
          </a:p>
        </p:txBody>
      </p:sp>
      <p:sp>
        <p:nvSpPr>
          <p:cNvPr id="2" name="标题 1"/>
          <p:cNvSpPr>
            <a:spLocks noGrp="1"/>
          </p:cNvSpPr>
          <p:nvPr>
            <p:ph type="title"/>
          </p:nvPr>
        </p:nvSpPr>
        <p:spPr/>
        <p:txBody>
          <a:bodyPr/>
          <a:lstStyle/>
          <a:p>
            <a:endParaRPr lang="zh-CN" altLang="en-US"/>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19"/>
          <p:cNvSpPr/>
          <p:nvPr/>
        </p:nvSpPr>
        <p:spPr bwMode="auto">
          <a:xfrm>
            <a:off x="6701779" y="1319770"/>
            <a:ext cx="1461150" cy="285785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4947" tIns="34947" rIns="34947" bIns="34947" anchor="b"/>
          <a:lstStyle/>
          <a:p>
            <a:pPr defTabSz="698500">
              <a:lnSpc>
                <a:spcPct val="80000"/>
              </a:lnSpc>
              <a:defRPr/>
            </a:pPr>
            <a:r>
              <a:rPr lang="zh-CN" altLang="en-US" sz="1270" spc="-39" dirty="0">
                <a:gradFill>
                  <a:gsLst>
                    <a:gs pos="0">
                      <a:srgbClr val="FFFFFF"/>
                    </a:gs>
                    <a:gs pos="100000">
                      <a:srgbClr val="FFFFFF"/>
                    </a:gs>
                  </a:gsLst>
                  <a:lin ang="5400000" scaled="0"/>
                </a:gradFill>
                <a:latin typeface="微软雅黑" panose="020B0503020204020204" charset="-122"/>
                <a:cs typeface="Segoe UI" panose="020B0502040204020203" pitchFamily="34" charset="0"/>
              </a:rPr>
              <a:t>填加文字</a:t>
            </a:r>
            <a:endParaRPr lang="en-US" sz="1270" spc="-39" dirty="0">
              <a:gradFill>
                <a:gsLst>
                  <a:gs pos="0">
                    <a:srgbClr val="FFFFFF"/>
                  </a:gs>
                  <a:gs pos="100000">
                    <a:srgbClr val="FFFFFF"/>
                  </a:gs>
                </a:gsLst>
                <a:lin ang="5400000" scaled="0"/>
              </a:gradFill>
              <a:latin typeface="微软雅黑" panose="020B0503020204020204" charset="-122"/>
              <a:cs typeface="Segoe UI" panose="020B0502040204020203" pitchFamily="34" charset="0"/>
            </a:endParaRPr>
          </a:p>
        </p:txBody>
      </p:sp>
      <p:sp>
        <p:nvSpPr>
          <p:cNvPr id="46" name="Rectangle 68"/>
          <p:cNvSpPr/>
          <p:nvPr/>
        </p:nvSpPr>
        <p:spPr bwMode="auto">
          <a:xfrm>
            <a:off x="5156554" y="1319771"/>
            <a:ext cx="1461150" cy="1391298"/>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4947" tIns="34947" rIns="34947" bIns="34947" anchor="b"/>
          <a:lstStyle/>
          <a:p>
            <a:pPr defTabSz="698500">
              <a:lnSpc>
                <a:spcPct val="80000"/>
              </a:lnSpc>
              <a:defRPr/>
            </a:pPr>
            <a:r>
              <a:rPr lang="zh-CN" altLang="en-US" sz="1270" spc="-39" dirty="0">
                <a:gradFill>
                  <a:gsLst>
                    <a:gs pos="0">
                      <a:srgbClr val="FFFFFF"/>
                    </a:gs>
                    <a:gs pos="100000">
                      <a:srgbClr val="FFFFFF"/>
                    </a:gs>
                  </a:gsLst>
                  <a:lin ang="5400000" scaled="0"/>
                </a:gradFill>
                <a:latin typeface="微软雅黑" panose="020B0503020204020204" charset="-122"/>
                <a:cs typeface="Segoe UI" panose="020B0502040204020203" pitchFamily="34" charset="0"/>
              </a:rPr>
              <a:t>单击填加文字</a:t>
            </a:r>
            <a:endParaRPr lang="en-US" sz="1270" spc="-39" dirty="0">
              <a:gradFill>
                <a:gsLst>
                  <a:gs pos="0">
                    <a:srgbClr val="FFFFFF"/>
                  </a:gs>
                  <a:gs pos="100000">
                    <a:srgbClr val="FFFFFF"/>
                  </a:gs>
                </a:gsLst>
                <a:lin ang="5400000" scaled="0"/>
              </a:gradFill>
              <a:latin typeface="微软雅黑" panose="020B0503020204020204" charset="-122"/>
              <a:cs typeface="Segoe UI" panose="020B0502040204020203" pitchFamily="34" charset="0"/>
            </a:endParaRPr>
          </a:p>
        </p:txBody>
      </p:sp>
      <p:sp>
        <p:nvSpPr>
          <p:cNvPr id="47" name="Rectangle 69"/>
          <p:cNvSpPr/>
          <p:nvPr/>
        </p:nvSpPr>
        <p:spPr bwMode="auto">
          <a:xfrm>
            <a:off x="5156554" y="2786323"/>
            <a:ext cx="1461150" cy="139129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4947" tIns="34947" rIns="34947" bIns="34947" anchor="b"/>
          <a:lstStyle/>
          <a:p>
            <a:pPr defTabSz="698500">
              <a:lnSpc>
                <a:spcPct val="80000"/>
              </a:lnSpc>
              <a:defRPr/>
            </a:pPr>
            <a:r>
              <a:rPr lang="zh-CN" altLang="en-US" sz="1270" spc="-39" dirty="0">
                <a:gradFill>
                  <a:gsLst>
                    <a:gs pos="0">
                      <a:srgbClr val="FFFFFF"/>
                    </a:gs>
                    <a:gs pos="100000">
                      <a:srgbClr val="FFFFFF"/>
                    </a:gs>
                  </a:gsLst>
                  <a:lin ang="5400000" scaled="0"/>
                </a:gradFill>
                <a:latin typeface="微软雅黑" panose="020B0503020204020204" charset="-122"/>
                <a:cs typeface="Segoe UI" panose="020B0502040204020203" pitchFamily="34" charset="0"/>
              </a:rPr>
              <a:t>填加文字</a:t>
            </a:r>
            <a:endParaRPr lang="en-US" sz="1270" spc="-39" dirty="0">
              <a:gradFill>
                <a:gsLst>
                  <a:gs pos="0">
                    <a:srgbClr val="FFFFFF"/>
                  </a:gs>
                  <a:gs pos="100000">
                    <a:srgbClr val="FFFFFF"/>
                  </a:gs>
                </a:gsLst>
                <a:lin ang="5400000" scaled="0"/>
              </a:gradFill>
              <a:latin typeface="微软雅黑" panose="020B0503020204020204" charset="-122"/>
              <a:cs typeface="Segoe UI" panose="020B0502040204020203" pitchFamily="34" charset="0"/>
            </a:endParaRPr>
          </a:p>
        </p:txBody>
      </p:sp>
      <p:sp>
        <p:nvSpPr>
          <p:cNvPr id="48" name="Right Arrow 74"/>
          <p:cNvSpPr/>
          <p:nvPr/>
        </p:nvSpPr>
        <p:spPr bwMode="auto">
          <a:xfrm rot="16200000" flipV="1">
            <a:off x="6556386" y="2562792"/>
            <a:ext cx="2595080" cy="633092"/>
          </a:xfrm>
          <a:prstGeom prst="rightArrow">
            <a:avLst/>
          </a:prstGeom>
          <a:solidFill>
            <a:srgbClr val="FBFBF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9888" tIns="34946" rIns="69888" bIns="34946" anchor="ctr"/>
          <a:lstStyle/>
          <a:p>
            <a:pPr algn="ctr" defTabSz="698500">
              <a:defRPr/>
            </a:pPr>
            <a:endParaRPr lang="en-US" sz="1695" dirty="0">
              <a:gradFill>
                <a:gsLst>
                  <a:gs pos="0">
                    <a:srgbClr val="FFFFFF"/>
                  </a:gs>
                  <a:gs pos="100000">
                    <a:srgbClr val="FFFFFF"/>
                  </a:gs>
                </a:gsLst>
                <a:lin ang="5400000" scaled="0"/>
              </a:gradFill>
              <a:latin typeface="微软雅黑" panose="020B0503020204020204" charset="-122"/>
            </a:endParaRPr>
          </a:p>
        </p:txBody>
      </p:sp>
      <p:sp>
        <p:nvSpPr>
          <p:cNvPr id="65" name="TextBox 64"/>
          <p:cNvSpPr txBox="1"/>
          <p:nvPr/>
        </p:nvSpPr>
        <p:spPr>
          <a:xfrm>
            <a:off x="6726343" y="2359811"/>
            <a:ext cx="1079729" cy="521040"/>
          </a:xfrm>
          <a:prstGeom prst="rect">
            <a:avLst/>
          </a:prstGeom>
          <a:noFill/>
        </p:spPr>
        <p:txBody>
          <a:bodyPr lIns="0" tIns="0" rIns="0" bIns="0">
            <a:spAutoFit/>
          </a:bodyPr>
          <a:lstStyle/>
          <a:p>
            <a:pPr defTabSz="910590">
              <a:defRPr/>
            </a:pPr>
            <a:r>
              <a:rPr lang="en-US" sz="1975" spc="-230" dirty="0">
                <a:gradFill>
                  <a:gsLst>
                    <a:gs pos="0">
                      <a:srgbClr val="FFFFFF"/>
                    </a:gs>
                    <a:gs pos="86000">
                      <a:srgbClr val="FFFFFF"/>
                    </a:gs>
                  </a:gsLst>
                  <a:lin ang="5400000" scaled="0"/>
                </a:gradFill>
                <a:latin typeface="微软雅黑" panose="020B0503020204020204" charset="-122"/>
                <a:ea typeface="微软雅黑" panose="020B0503020204020204" charset="-122"/>
              </a:rPr>
              <a:t>+</a:t>
            </a:r>
            <a:r>
              <a:rPr lang="en-US" sz="3385" spc="-230" dirty="0">
                <a:gradFill>
                  <a:gsLst>
                    <a:gs pos="0">
                      <a:srgbClr val="FFFFFF"/>
                    </a:gs>
                    <a:gs pos="86000">
                      <a:srgbClr val="FFFFFF"/>
                    </a:gs>
                  </a:gsLst>
                  <a:lin ang="5400000" scaled="0"/>
                </a:gradFill>
                <a:latin typeface="微软雅黑" panose="020B0503020204020204" charset="-122"/>
                <a:ea typeface="微软雅黑" panose="020B0503020204020204" charset="-122"/>
              </a:rPr>
              <a:t>80%</a:t>
            </a:r>
          </a:p>
        </p:txBody>
      </p:sp>
      <p:sp>
        <p:nvSpPr>
          <p:cNvPr id="66" name="Right Arrow 76"/>
          <p:cNvSpPr/>
          <p:nvPr/>
        </p:nvSpPr>
        <p:spPr bwMode="auto">
          <a:xfrm rot="5400000" flipV="1">
            <a:off x="5874766" y="1448162"/>
            <a:ext cx="842132" cy="631598"/>
          </a:xfrm>
          <a:prstGeom prst="rightArrow">
            <a:avLst/>
          </a:prstGeom>
          <a:solidFill>
            <a:srgbClr val="FBFBF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9888" tIns="34946" rIns="69888" bIns="34946" anchor="ctr"/>
          <a:lstStyle/>
          <a:p>
            <a:pPr algn="ctr" defTabSz="698500">
              <a:defRPr/>
            </a:pPr>
            <a:endParaRPr lang="en-US" sz="1695" dirty="0">
              <a:gradFill>
                <a:gsLst>
                  <a:gs pos="0">
                    <a:srgbClr val="FFFFFF"/>
                  </a:gs>
                  <a:gs pos="100000">
                    <a:srgbClr val="FFFFFF"/>
                  </a:gs>
                </a:gsLst>
                <a:lin ang="5400000" scaled="0"/>
              </a:gradFill>
              <a:latin typeface="微软雅黑" panose="020B0503020204020204" charset="-122"/>
            </a:endParaRPr>
          </a:p>
        </p:txBody>
      </p:sp>
      <p:sp>
        <p:nvSpPr>
          <p:cNvPr id="67" name="TextBox 66"/>
          <p:cNvSpPr txBox="1"/>
          <p:nvPr/>
        </p:nvSpPr>
        <p:spPr>
          <a:xfrm>
            <a:off x="5175988" y="2737834"/>
            <a:ext cx="1436351" cy="521040"/>
          </a:xfrm>
          <a:prstGeom prst="rect">
            <a:avLst/>
          </a:prstGeom>
          <a:noFill/>
        </p:spPr>
        <p:txBody>
          <a:bodyPr lIns="0" tIns="0" rIns="0" bIns="0">
            <a:spAutoFit/>
          </a:bodyPr>
          <a:lstStyle/>
          <a:p>
            <a:pPr defTabSz="910590">
              <a:defRPr/>
            </a:pPr>
            <a:r>
              <a:rPr lang="en-US" sz="1975" spc="-230" dirty="0">
                <a:gradFill>
                  <a:gsLst>
                    <a:gs pos="0">
                      <a:srgbClr val="FFFFFF"/>
                    </a:gs>
                    <a:gs pos="86000">
                      <a:srgbClr val="FFFFFF"/>
                    </a:gs>
                  </a:gsLst>
                  <a:lin ang="5400000" scaled="0"/>
                </a:gradFill>
                <a:latin typeface="微软雅黑" panose="020B0503020204020204" charset="-122"/>
                <a:ea typeface="微软雅黑" panose="020B0503020204020204" charset="-122"/>
              </a:rPr>
              <a:t>+</a:t>
            </a:r>
            <a:r>
              <a:rPr lang="en-US" sz="3385" spc="-230" dirty="0">
                <a:gradFill>
                  <a:gsLst>
                    <a:gs pos="0">
                      <a:srgbClr val="FFFFFF"/>
                    </a:gs>
                    <a:gs pos="86000">
                      <a:srgbClr val="FFFFFF"/>
                    </a:gs>
                  </a:gsLst>
                  <a:lin ang="5400000" scaled="0"/>
                </a:gradFill>
                <a:latin typeface="微软雅黑" panose="020B0503020204020204" charset="-122"/>
                <a:ea typeface="微软雅黑" panose="020B0503020204020204" charset="-122"/>
              </a:rPr>
              <a:t>50%</a:t>
            </a:r>
          </a:p>
        </p:txBody>
      </p:sp>
      <p:sp>
        <p:nvSpPr>
          <p:cNvPr id="68" name="Right Arrow 78"/>
          <p:cNvSpPr/>
          <p:nvPr/>
        </p:nvSpPr>
        <p:spPr bwMode="auto">
          <a:xfrm rot="16200000">
            <a:off x="5789657" y="3353412"/>
            <a:ext cx="1012350" cy="631598"/>
          </a:xfrm>
          <a:prstGeom prst="rightArrow">
            <a:avLst/>
          </a:prstGeom>
          <a:solidFill>
            <a:srgbClr val="FBFBF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9888" tIns="34946" rIns="69888" bIns="34946" anchor="ctr"/>
          <a:lstStyle/>
          <a:p>
            <a:pPr algn="ctr" defTabSz="698500">
              <a:defRPr/>
            </a:pPr>
            <a:endParaRPr lang="en-US" sz="1695" dirty="0">
              <a:gradFill>
                <a:gsLst>
                  <a:gs pos="0">
                    <a:srgbClr val="FFFFFF"/>
                  </a:gs>
                  <a:gs pos="100000">
                    <a:srgbClr val="FFFFFF"/>
                  </a:gs>
                </a:gsLst>
                <a:lin ang="5400000" scaled="0"/>
              </a:gradFill>
              <a:latin typeface="微软雅黑" panose="020B0503020204020204" charset="-122"/>
            </a:endParaRPr>
          </a:p>
        </p:txBody>
      </p:sp>
      <p:sp>
        <p:nvSpPr>
          <p:cNvPr id="69" name="TextBox 68"/>
          <p:cNvSpPr txBox="1"/>
          <p:nvPr/>
        </p:nvSpPr>
        <p:spPr>
          <a:xfrm>
            <a:off x="5175991" y="1306489"/>
            <a:ext cx="1441713" cy="521040"/>
          </a:xfrm>
          <a:prstGeom prst="rect">
            <a:avLst/>
          </a:prstGeom>
          <a:noFill/>
        </p:spPr>
        <p:txBody>
          <a:bodyPr lIns="0" tIns="0" rIns="0" bIns="0">
            <a:spAutoFit/>
          </a:bodyPr>
          <a:lstStyle/>
          <a:p>
            <a:pPr defTabSz="910590">
              <a:defRPr/>
            </a:pPr>
            <a:r>
              <a:rPr lang="en-US" sz="2445" spc="-230" dirty="0">
                <a:gradFill>
                  <a:gsLst>
                    <a:gs pos="0">
                      <a:srgbClr val="FFFFFF"/>
                    </a:gs>
                    <a:gs pos="86000">
                      <a:srgbClr val="FFFFFF"/>
                    </a:gs>
                  </a:gsLst>
                  <a:lin ang="5400000" scaled="0"/>
                </a:gradFill>
                <a:latin typeface="微软雅黑" panose="020B0503020204020204" charset="-122"/>
                <a:ea typeface="微软雅黑" panose="020B0503020204020204" charset="-122"/>
              </a:rPr>
              <a:t>-</a:t>
            </a:r>
            <a:r>
              <a:rPr lang="en-US" sz="3385" spc="-230" dirty="0">
                <a:gradFill>
                  <a:gsLst>
                    <a:gs pos="0">
                      <a:srgbClr val="FFFFFF"/>
                    </a:gs>
                    <a:gs pos="86000">
                      <a:srgbClr val="FFFFFF"/>
                    </a:gs>
                  </a:gsLst>
                  <a:lin ang="5400000" scaled="0"/>
                </a:gradFill>
                <a:latin typeface="微软雅黑" panose="020B0503020204020204" charset="-122"/>
                <a:ea typeface="微软雅黑" panose="020B0503020204020204" charset="-122"/>
              </a:rPr>
              <a:t>30%</a:t>
            </a:r>
          </a:p>
        </p:txBody>
      </p:sp>
      <p:graphicFrame>
        <p:nvGraphicFramePr>
          <p:cNvPr id="70" name="Chart 2"/>
          <p:cNvGraphicFramePr/>
          <p:nvPr/>
        </p:nvGraphicFramePr>
        <p:xfrm>
          <a:off x="344917" y="782967"/>
          <a:ext cx="4773574" cy="3619376"/>
        </p:xfrm>
        <a:graphic>
          <a:graphicData uri="http://schemas.openxmlformats.org/drawingml/2006/chart">
            <c:chart xmlns:c="http://schemas.openxmlformats.org/drawingml/2006/chart" xmlns:r="http://schemas.openxmlformats.org/officeDocument/2006/relationships" r:id="rId3"/>
          </a:graphicData>
        </a:graphic>
      </p:graphicFrame>
      <p:sp>
        <p:nvSpPr>
          <p:cNvPr id="2" name="标题 1"/>
          <p:cNvSpPr>
            <a:spLocks noGrp="1"/>
          </p:cNvSpPr>
          <p:nvPr>
            <p:ph type="title"/>
          </p:nvPr>
        </p:nvSpPr>
        <p:spPr/>
        <p:txBody>
          <a:bodyPr/>
          <a:lstStyle/>
          <a:p>
            <a:endParaRPr lang="zh-CN" altLang="en-US"/>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1000"/>
                                        <p:tgtEl>
                                          <p:spTgt spid="70"/>
                                        </p:tgtEl>
                                      </p:cBhvr>
                                    </p:animEffect>
                                    <p:anim calcmode="lin" valueType="num">
                                      <p:cBhvr>
                                        <p:cTn id="8" dur="1000" fill="hold"/>
                                        <p:tgtEl>
                                          <p:spTgt spid="70"/>
                                        </p:tgtEl>
                                        <p:attrNameLst>
                                          <p:attrName>ppt_x</p:attrName>
                                        </p:attrNameLst>
                                      </p:cBhvr>
                                      <p:tavLst>
                                        <p:tav tm="0">
                                          <p:val>
                                            <p:strVal val="#ppt_x"/>
                                          </p:val>
                                        </p:tav>
                                        <p:tav tm="100000">
                                          <p:val>
                                            <p:strVal val="#ppt_x"/>
                                          </p:val>
                                        </p:tav>
                                      </p:tavLst>
                                    </p:anim>
                                    <p:anim calcmode="lin" valueType="num">
                                      <p:cBhvr>
                                        <p:cTn id="9" dur="1000" fill="hold"/>
                                        <p:tgtEl>
                                          <p:spTgt spid="7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fade">
                                      <p:cBhvr>
                                        <p:cTn id="17" dur="500"/>
                                        <p:tgtEl>
                                          <p:spTgt spid="69"/>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66"/>
                                        </p:tgtEl>
                                        <p:attrNameLst>
                                          <p:attrName>style.visibility</p:attrName>
                                        </p:attrNameLst>
                                      </p:cBhvr>
                                      <p:to>
                                        <p:strVal val="visible"/>
                                      </p:to>
                                    </p:set>
                                    <p:animEffect transition="in" filter="wipe(up)">
                                      <p:cBhvr>
                                        <p:cTn id="21" dur="500"/>
                                        <p:tgtEl>
                                          <p:spTgt spid="66"/>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500"/>
                                        <p:tgtEl>
                                          <p:spTgt spid="47"/>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wipe(down)">
                                      <p:cBhvr>
                                        <p:cTn id="29" dur="500"/>
                                        <p:tgtEl>
                                          <p:spTgt spid="68"/>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500"/>
                                        <p:tgtEl>
                                          <p:spTgt spid="67"/>
                                        </p:tgtEl>
                                      </p:cBhvr>
                                    </p:animEffect>
                                  </p:childTnLst>
                                </p:cTn>
                              </p:par>
                            </p:childTnLst>
                          </p:cTn>
                        </p:par>
                        <p:par>
                          <p:cTn id="34" fill="hold">
                            <p:stCondLst>
                              <p:cond delay="4000"/>
                            </p:stCondLst>
                            <p:childTnLst>
                              <p:par>
                                <p:cTn id="35" presetID="10" presetClass="entr" presetSubtype="0"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500"/>
                                        <p:tgtEl>
                                          <p:spTgt spid="45"/>
                                        </p:tgtEl>
                                      </p:cBhvr>
                                    </p:animEffect>
                                  </p:childTnLst>
                                </p:cTn>
                              </p:par>
                            </p:childTnLst>
                          </p:cTn>
                        </p:par>
                        <p:par>
                          <p:cTn id="38" fill="hold">
                            <p:stCondLst>
                              <p:cond delay="4500"/>
                            </p:stCondLst>
                            <p:childTnLst>
                              <p:par>
                                <p:cTn id="39" presetID="22" presetClass="entr" presetSubtype="4"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wipe(down)">
                                      <p:cBhvr>
                                        <p:cTn id="41" dur="500"/>
                                        <p:tgtEl>
                                          <p:spTgt spid="48"/>
                                        </p:tgtEl>
                                      </p:cBhvr>
                                    </p:animEffect>
                                  </p:childTnLst>
                                </p:cTn>
                              </p:par>
                            </p:childTnLst>
                          </p:cTn>
                        </p:par>
                        <p:par>
                          <p:cTn id="42" fill="hold">
                            <p:stCondLst>
                              <p:cond delay="5000"/>
                            </p:stCondLst>
                            <p:childTnLst>
                              <p:par>
                                <p:cTn id="43" presetID="10" presetClass="entr" presetSubtype="0"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Effect transition="in" filter="fade">
                                      <p:cBhvr>
                                        <p:cTn id="4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66" grpId="0" animBg="1"/>
      <p:bldP spid="68" grpId="0" animBg="1"/>
      <p:bldGraphic spid="70"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screen"/>
          <a:stretch>
            <a:fillRect/>
          </a:stretch>
        </p:blipFill>
        <p:spPr>
          <a:xfrm>
            <a:off x="-1" y="0"/>
            <a:ext cx="9144000" cy="5143500"/>
          </a:xfrm>
          <a:prstGeom prst="rect">
            <a:avLst/>
          </a:prstGeom>
        </p:spPr>
      </p:pic>
      <p:pic>
        <p:nvPicPr>
          <p:cNvPr id="7" name="图片 6"/>
          <p:cNvPicPr>
            <a:picLocks noChangeAspect="1"/>
          </p:cNvPicPr>
          <p:nvPr/>
        </p:nvPicPr>
        <p:blipFill>
          <a:blip r:embed="rId4" cstate="screen"/>
          <a:stretch>
            <a:fillRect/>
          </a:stretch>
        </p:blipFill>
        <p:spPr>
          <a:xfrm>
            <a:off x="280089" y="338644"/>
            <a:ext cx="3072710" cy="1967506"/>
          </a:xfrm>
          <a:prstGeom prst="rect">
            <a:avLst/>
          </a:prstGeom>
        </p:spPr>
      </p:pic>
      <p:pic>
        <p:nvPicPr>
          <p:cNvPr id="9" name="图片 8"/>
          <p:cNvPicPr>
            <a:picLocks noChangeAspect="1"/>
          </p:cNvPicPr>
          <p:nvPr/>
        </p:nvPicPr>
        <p:blipFill rotWithShape="1">
          <a:blip r:embed="rId5" cstate="screen"/>
          <a:srcRect/>
          <a:stretch>
            <a:fillRect/>
          </a:stretch>
        </p:blipFill>
        <p:spPr>
          <a:xfrm>
            <a:off x="0" y="3474706"/>
            <a:ext cx="9134476" cy="1668794"/>
          </a:xfrm>
          <a:prstGeom prst="rect">
            <a:avLst/>
          </a:prstGeom>
        </p:spPr>
      </p:pic>
      <p:pic>
        <p:nvPicPr>
          <p:cNvPr id="8" name="图片 7"/>
          <p:cNvPicPr>
            <a:picLocks noChangeAspect="1"/>
          </p:cNvPicPr>
          <p:nvPr/>
        </p:nvPicPr>
        <p:blipFill>
          <a:blip r:embed="rId6" cstate="screen"/>
          <a:stretch>
            <a:fillRect/>
          </a:stretch>
        </p:blipFill>
        <p:spPr>
          <a:xfrm>
            <a:off x="-4762" y="3985378"/>
            <a:ext cx="9144000" cy="1158122"/>
          </a:xfrm>
          <a:prstGeom prst="rect">
            <a:avLst/>
          </a:prstGeom>
        </p:spPr>
      </p:pic>
      <p:pic>
        <p:nvPicPr>
          <p:cNvPr id="11" name="图片 10"/>
          <p:cNvPicPr>
            <a:picLocks noChangeAspect="1"/>
          </p:cNvPicPr>
          <p:nvPr/>
        </p:nvPicPr>
        <p:blipFill>
          <a:blip r:embed="rId7" cstate="print"/>
          <a:stretch>
            <a:fillRect/>
          </a:stretch>
        </p:blipFill>
        <p:spPr>
          <a:xfrm>
            <a:off x="3352799" y="681678"/>
            <a:ext cx="1943099" cy="1847380"/>
          </a:xfrm>
          <a:prstGeom prst="rect">
            <a:avLst/>
          </a:prstGeom>
        </p:spPr>
      </p:pic>
      <p:pic>
        <p:nvPicPr>
          <p:cNvPr id="12" name="图片 11"/>
          <p:cNvPicPr>
            <a:picLocks noChangeAspect="1"/>
          </p:cNvPicPr>
          <p:nvPr/>
        </p:nvPicPr>
        <p:blipFill>
          <a:blip r:embed="rId4" cstate="screen"/>
          <a:stretch>
            <a:fillRect/>
          </a:stretch>
        </p:blipFill>
        <p:spPr>
          <a:xfrm flipH="1">
            <a:off x="5575990" y="338644"/>
            <a:ext cx="3072710" cy="1967506"/>
          </a:xfrm>
          <a:prstGeom prst="rect">
            <a:avLst/>
          </a:prstGeom>
        </p:spPr>
      </p:pic>
      <p:sp>
        <p:nvSpPr>
          <p:cNvPr id="13" name="文本框 12"/>
          <p:cNvSpPr txBox="1"/>
          <p:nvPr/>
        </p:nvSpPr>
        <p:spPr>
          <a:xfrm>
            <a:off x="1724025" y="2606277"/>
            <a:ext cx="5527475" cy="584775"/>
          </a:xfrm>
          <a:prstGeom prst="rect">
            <a:avLst/>
          </a:prstGeom>
          <a:noFill/>
        </p:spPr>
        <p:txBody>
          <a:bodyPr wrap="none" rtlCol="0">
            <a:spAutoFit/>
          </a:bodyPr>
          <a:lstStyle/>
          <a:p>
            <a:r>
              <a:rPr lang="zh-CN" altLang="en-US" sz="3200" dirty="0" smtClean="0">
                <a:solidFill>
                  <a:schemeClr val="bg1"/>
                </a:solidFill>
                <a:latin typeface="汉仪大黑简" panose="02010609000101010101" pitchFamily="49" charset="-122"/>
                <a:ea typeface="汉仪大黑简" panose="02010609000101010101" pitchFamily="49" charset="-122"/>
              </a:rPr>
              <a:t>感谢您的观看  </a:t>
            </a:r>
            <a:r>
              <a:rPr lang="en-US" altLang="zh-CN" sz="3200" dirty="0" smtClean="0">
                <a:solidFill>
                  <a:schemeClr val="bg1"/>
                </a:solidFill>
                <a:latin typeface="汉仪大黑简" panose="02010609000101010101" pitchFamily="49" charset="-122"/>
                <a:ea typeface="汉仪大黑简" panose="02010609000101010101" pitchFamily="49" charset="-122"/>
              </a:rPr>
              <a:t>THANK YOU</a:t>
            </a:r>
            <a:endParaRPr lang="zh-CN" altLang="en-US" sz="3200" dirty="0">
              <a:solidFill>
                <a:schemeClr val="bg1"/>
              </a:solidFill>
              <a:latin typeface="汉仪大黑简" panose="02010609000101010101" pitchFamily="49" charset="-122"/>
              <a:ea typeface="汉仪大黑简" panose="02010609000101010101" pitchFamily="49" charset="-122"/>
            </a:endParaRPr>
          </a:p>
        </p:txBody>
      </p:sp>
      <p:sp>
        <p:nvSpPr>
          <p:cNvPr id="14" name="文本框 13"/>
          <p:cNvSpPr txBox="1"/>
          <p:nvPr/>
        </p:nvSpPr>
        <p:spPr>
          <a:xfrm>
            <a:off x="2531938" y="3181418"/>
            <a:ext cx="3877985" cy="461665"/>
          </a:xfrm>
          <a:prstGeom prst="rect">
            <a:avLst/>
          </a:prstGeom>
          <a:noFill/>
        </p:spPr>
        <p:txBody>
          <a:bodyPr wrap="none" rtlCol="0">
            <a:spAutoFit/>
          </a:bodyPr>
          <a:lstStyle/>
          <a:p>
            <a:r>
              <a:rPr lang="en-US" altLang="zh-CN" sz="2400" dirty="0" smtClean="0">
                <a:solidFill>
                  <a:schemeClr val="bg1"/>
                </a:solidFill>
                <a:latin typeface="汉仪大黑简" panose="02010609000101010101" pitchFamily="49" charset="-122"/>
                <a:ea typeface="汉仪大黑简" panose="02010609000101010101" pitchFamily="49" charset="-122"/>
              </a:rPr>
              <a:t>—</a:t>
            </a:r>
            <a:r>
              <a:rPr lang="zh-CN" altLang="en-US" sz="2400" dirty="0" smtClean="0">
                <a:solidFill>
                  <a:schemeClr val="bg1"/>
                </a:solidFill>
                <a:latin typeface="汉仪大黑简" panose="02010609000101010101" pitchFamily="49" charset="-122"/>
                <a:ea typeface="汉仪大黑简" panose="02010609000101010101" pitchFamily="49" charset="-122"/>
              </a:rPr>
              <a:t>单击此处添加文字内容</a:t>
            </a:r>
            <a:r>
              <a:rPr lang="en-US" altLang="zh-CN" sz="2400" dirty="0" smtClean="0">
                <a:solidFill>
                  <a:schemeClr val="bg1"/>
                </a:solidFill>
                <a:latin typeface="汉仪大黑简" panose="02010609000101010101" pitchFamily="49" charset="-122"/>
                <a:ea typeface="汉仪大黑简" panose="02010609000101010101" pitchFamily="49" charset="-122"/>
              </a:rPr>
              <a:t>—</a:t>
            </a:r>
            <a:endParaRPr lang="zh-CN" altLang="en-US" sz="2400" dirty="0">
              <a:solidFill>
                <a:schemeClr val="bg1"/>
              </a:solidFill>
              <a:latin typeface="汉仪大黑简" panose="02010609000101010101" pitchFamily="49" charset="-122"/>
              <a:ea typeface="汉仪大黑简" panose="02010609000101010101" pitchFamily="49"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childTnLst>
                          </p:cTn>
                        </p:par>
                        <p:par>
                          <p:cTn id="20" fill="hold">
                            <p:stCondLst>
                              <p:cond delay="3000"/>
                            </p:stCondLst>
                            <p:childTnLst>
                              <p:par>
                                <p:cTn id="21" presetID="42"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10" presetClass="entr" presetSubtype="0" fill="hold" grpId="0" nodeType="afterEffect">
                                  <p:stCondLst>
                                    <p:cond delay="0"/>
                                  </p:stCondLst>
                                  <p:iterate type="lt">
                                    <p:tmPct val="13000"/>
                                  </p:iterate>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par>
                          <p:cTn id="35" fill="hold">
                            <p:stCondLst>
                              <p:cond delay="4289"/>
                            </p:stCondLst>
                            <p:childTnLst>
                              <p:par>
                                <p:cTn id="36" presetID="16" presetClass="entr" presetSubtype="21"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arn(inVertical)">
                                      <p:cBhvr>
                                        <p:cTn id="3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screen"/>
          <a:stretch>
            <a:fillRect/>
          </a:stretch>
        </p:blipFill>
        <p:spPr>
          <a:xfrm>
            <a:off x="-1" y="0"/>
            <a:ext cx="9144000" cy="5143500"/>
          </a:xfrm>
          <a:prstGeom prst="rect">
            <a:avLst/>
          </a:prstGeom>
        </p:spPr>
      </p:pic>
      <p:pic>
        <p:nvPicPr>
          <p:cNvPr id="12" name="图片 11"/>
          <p:cNvPicPr>
            <a:picLocks noChangeAspect="1"/>
          </p:cNvPicPr>
          <p:nvPr/>
        </p:nvPicPr>
        <p:blipFill rotWithShape="1">
          <a:blip r:embed="rId4" cstate="screen"/>
          <a:srcRect/>
          <a:stretch>
            <a:fillRect/>
          </a:stretch>
        </p:blipFill>
        <p:spPr>
          <a:xfrm>
            <a:off x="0" y="3474706"/>
            <a:ext cx="9134476" cy="1668794"/>
          </a:xfrm>
          <a:prstGeom prst="rect">
            <a:avLst/>
          </a:prstGeom>
        </p:spPr>
      </p:pic>
      <p:pic>
        <p:nvPicPr>
          <p:cNvPr id="13" name="图片 12"/>
          <p:cNvPicPr>
            <a:picLocks noChangeAspect="1"/>
          </p:cNvPicPr>
          <p:nvPr/>
        </p:nvPicPr>
        <p:blipFill>
          <a:blip r:embed="rId5" cstate="screen"/>
          <a:stretch>
            <a:fillRect/>
          </a:stretch>
        </p:blipFill>
        <p:spPr>
          <a:xfrm>
            <a:off x="-4762" y="3844313"/>
            <a:ext cx="9144000" cy="1158122"/>
          </a:xfrm>
          <a:prstGeom prst="rect">
            <a:avLst/>
          </a:prstGeom>
        </p:spPr>
      </p:pic>
      <p:grpSp>
        <p:nvGrpSpPr>
          <p:cNvPr id="45" name="组合 44"/>
          <p:cNvGrpSpPr/>
          <p:nvPr/>
        </p:nvGrpSpPr>
        <p:grpSpPr bwMode="auto">
          <a:xfrm>
            <a:off x="3521509" y="567451"/>
            <a:ext cx="1839119" cy="1815713"/>
            <a:chOff x="3885914" y="900137"/>
            <a:chExt cx="1094162" cy="1080582"/>
          </a:xfrm>
        </p:grpSpPr>
        <p:grpSp>
          <p:nvGrpSpPr>
            <p:cNvPr id="46" name="组合 42"/>
            <p:cNvGrpSpPr/>
            <p:nvPr/>
          </p:nvGrpSpPr>
          <p:grpSpPr bwMode="auto">
            <a:xfrm>
              <a:off x="3885914" y="900137"/>
              <a:ext cx="1094162" cy="1080582"/>
              <a:chOff x="1273440" y="3314665"/>
              <a:chExt cx="1807055" cy="1784628"/>
            </a:xfrm>
          </p:grpSpPr>
          <p:sp>
            <p:nvSpPr>
              <p:cNvPr id="48" name="椭圆 47"/>
              <p:cNvSpPr/>
              <p:nvPr/>
            </p:nvSpPr>
            <p:spPr>
              <a:xfrm rot="1245109">
                <a:off x="1273440" y="3314665"/>
                <a:ext cx="1807055" cy="1784628"/>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393700" dist="38100" dir="5400000" algn="t" rotWithShape="0">
                  <a:sysClr val="windowText" lastClr="000000">
                    <a:alpha val="37000"/>
                  </a:sysClr>
                </a:outerShdw>
              </a:effectLst>
            </p:spPr>
            <p:txBody>
              <a:bodyPr anchor="ctr"/>
              <a:lstStyle/>
              <a:p>
                <a:pPr marL="0" marR="0" lvl="0" indent="0" algn="ctr" defTabSz="967740" eaLnBrk="1" fontAlgn="auto" latinLnBrk="0" hangingPunct="1">
                  <a:lnSpc>
                    <a:spcPct val="100000"/>
                  </a:lnSpc>
                  <a:spcBef>
                    <a:spcPts val="0"/>
                  </a:spcBef>
                  <a:spcAft>
                    <a:spcPts val="0"/>
                  </a:spcAft>
                  <a:buClrTx/>
                  <a:buSzTx/>
                  <a:buFontTx/>
                  <a:buNone/>
                  <a:defRPr/>
                </a:pPr>
                <a:endParaRPr kumimoji="0" lang="en-US" sz="4800" b="0" i="0" u="none" strike="noStrike" kern="0" cap="none" spc="0" normalizeH="0" baseline="0" noProof="0">
                  <a:ln>
                    <a:noFill/>
                  </a:ln>
                  <a:solidFill>
                    <a:srgbClr val="7030A0">
                      <a:lumMod val="50000"/>
                    </a:srgbClr>
                  </a:solidFill>
                  <a:effectLst/>
                  <a:uLnTx/>
                  <a:uFillTx/>
                  <a:ea typeface="微软雅黑" panose="020B0503020204020204" charset="-122"/>
                </a:endParaRPr>
              </a:p>
            </p:txBody>
          </p:sp>
          <p:sp>
            <p:nvSpPr>
              <p:cNvPr id="49" name="椭圆 48"/>
              <p:cNvSpPr/>
              <p:nvPr/>
            </p:nvSpPr>
            <p:spPr>
              <a:xfrm>
                <a:off x="1404541" y="3440720"/>
                <a:ext cx="1532516" cy="1532516"/>
              </a:xfrm>
              <a:prstGeom prst="ellipse">
                <a:avLst/>
              </a:prstGeom>
              <a:solidFill>
                <a:srgbClr val="C00000"/>
              </a:solidFill>
              <a:ln w="25400" cap="flat" cmpd="sng" algn="ctr">
                <a:noFill/>
                <a:prstDash val="solid"/>
              </a:ln>
              <a:effectLst>
                <a:innerShdw blurRad="101600" dist="25400" dir="13500000">
                  <a:prstClr val="black">
                    <a:alpha val="69000"/>
                  </a:prstClr>
                </a:innerShdw>
              </a:effectLst>
            </p:spPr>
            <p:txBody>
              <a:bodyPr anchor="ctr"/>
              <a:lstStyle/>
              <a:p>
                <a:pPr marL="0" marR="0" lvl="0" indent="0" algn="ctr" defTabSz="967740" eaLnBrk="1" fontAlgn="auto" latinLnBrk="0" hangingPunct="1">
                  <a:lnSpc>
                    <a:spcPct val="100000"/>
                  </a:lnSpc>
                  <a:spcBef>
                    <a:spcPts val="0"/>
                  </a:spcBef>
                  <a:spcAft>
                    <a:spcPts val="0"/>
                  </a:spcAft>
                  <a:buClrTx/>
                  <a:buSzTx/>
                  <a:buFontTx/>
                  <a:buNone/>
                  <a:defRPr/>
                </a:pPr>
                <a:endParaRPr kumimoji="0" lang="zh-CN" altLang="en-US" sz="4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sp>
          <p:nvSpPr>
            <p:cNvPr id="47" name="Title 3"/>
            <p:cNvSpPr txBox="1"/>
            <p:nvPr/>
          </p:nvSpPr>
          <p:spPr bwMode="auto">
            <a:xfrm>
              <a:off x="4068837" y="1157624"/>
              <a:ext cx="796699" cy="318577"/>
            </a:xfrm>
            <a:prstGeom prst="rect">
              <a:avLst/>
            </a:prstGeom>
            <a:noFill/>
            <a:ln w="9525">
              <a:noFill/>
              <a:miter lim="800000"/>
            </a:ln>
          </p:spPr>
          <p:txBody>
            <a:bodyPr/>
            <a:lstStyle/>
            <a:p>
              <a:pPr marL="0" marR="0" lvl="0" indent="0" defTabSz="967105" eaLnBrk="1" fontAlgn="base" latinLnBrk="0" hangingPunct="1">
                <a:lnSpc>
                  <a:spcPct val="100000"/>
                </a:lnSpc>
                <a:spcBef>
                  <a:spcPct val="0"/>
                </a:spcBef>
                <a:spcAft>
                  <a:spcPct val="0"/>
                </a:spcAft>
                <a:buClrTx/>
                <a:buSzTx/>
                <a:buFontTx/>
                <a:buNone/>
                <a:defRPr/>
              </a:pPr>
              <a:r>
                <a:rPr kumimoji="0" lang="en-US" altLang="zh-CN" sz="6600" b="1" i="0" u="none" strike="noStrike" kern="0" cap="none" spc="0" normalizeH="0" baseline="0" noProof="0" dirty="0" smtClean="0">
                  <a:ln>
                    <a:noFill/>
                  </a:ln>
                  <a:solidFill>
                    <a:prstClr val="white"/>
                  </a:solidFill>
                  <a:effectLst/>
                  <a:uLnTx/>
                  <a:uFillTx/>
                  <a:latin typeface="微软雅黑" panose="020B0503020204020204" charset="-122"/>
                  <a:ea typeface="微软雅黑" panose="020B0503020204020204" charset="-122"/>
                </a:rPr>
                <a:t>01</a:t>
              </a:r>
            </a:p>
          </p:txBody>
        </p:sp>
      </p:grpSp>
      <p:sp>
        <p:nvSpPr>
          <p:cNvPr id="65" name="TextBox 61"/>
          <p:cNvSpPr txBox="1"/>
          <p:nvPr/>
        </p:nvSpPr>
        <p:spPr>
          <a:xfrm>
            <a:off x="2544344" y="2613879"/>
            <a:ext cx="3793450" cy="1230434"/>
          </a:xfrm>
          <a:prstGeom prst="rect">
            <a:avLst/>
          </a:prstGeom>
          <a:solidFill>
            <a:schemeClr val="bg1"/>
          </a:solidFill>
        </p:spPr>
        <p:txBody>
          <a:bodyPr wrap="square">
            <a:spAutoFit/>
          </a:bodyPr>
          <a:lstStyle/>
          <a:p>
            <a:pPr algn="ctr" defTabSz="967740">
              <a:defRPr/>
            </a:pPr>
            <a:r>
              <a:rPr lang="en-US" altLang="zh-CN" sz="4400" b="1" dirty="0">
                <a:solidFill>
                  <a:srgbClr val="FF0000"/>
                </a:solidFill>
                <a:latin typeface="微软雅黑" panose="020B0503020204020204" charset="-122"/>
                <a:ea typeface="微软雅黑" panose="020B0503020204020204" charset="-122"/>
              </a:rPr>
              <a:t>01</a:t>
            </a:r>
            <a:r>
              <a:rPr lang="zh-CN" altLang="en-US" sz="4400" b="1" dirty="0">
                <a:solidFill>
                  <a:srgbClr val="FF0000"/>
                </a:solidFill>
                <a:latin typeface="微软雅黑" panose="020B0503020204020204" charset="-122"/>
                <a:ea typeface="微软雅黑" panose="020B0503020204020204" charset="-122"/>
              </a:rPr>
              <a:t>填加标题</a:t>
            </a:r>
            <a:endParaRPr lang="en-US" altLang="zh-CN" sz="4400" b="1" dirty="0">
              <a:solidFill>
                <a:srgbClr val="FF0000"/>
              </a:solidFill>
              <a:latin typeface="微软雅黑" panose="020B0503020204020204" charset="-122"/>
              <a:ea typeface="微软雅黑" panose="020B0503020204020204" charset="-122"/>
            </a:endParaRPr>
          </a:p>
          <a:p>
            <a:pPr algn="ctr" defTabSz="967740">
              <a:lnSpc>
                <a:spcPct val="150000"/>
              </a:lnSpc>
              <a:defRPr/>
            </a:pPr>
            <a:r>
              <a:rPr lang="zh-CN" altLang="en-US" sz="1200" dirty="0">
                <a:solidFill>
                  <a:prstClr val="black">
                    <a:lumMod val="65000"/>
                    <a:lumOff val="35000"/>
                  </a:prstClr>
                </a:solidFill>
                <a:latin typeface="微软雅黑" panose="020B0503020204020204" charset="-122"/>
                <a:ea typeface="微软雅黑" panose="020B0503020204020204" charset="-122"/>
              </a:rPr>
              <a:t>单击此处添加文本单击此处添加文本</a:t>
            </a:r>
            <a:endParaRPr lang="en-US" altLang="zh-CN" sz="1200" dirty="0">
              <a:solidFill>
                <a:prstClr val="black">
                  <a:lumMod val="65000"/>
                  <a:lumOff val="35000"/>
                </a:prstClr>
              </a:solidFill>
              <a:latin typeface="微软雅黑" panose="020B0503020204020204" charset="-122"/>
              <a:ea typeface="微软雅黑" panose="020B0503020204020204" charset="-122"/>
            </a:endParaRPr>
          </a:p>
          <a:p>
            <a:pPr algn="ctr" defTabSz="967740">
              <a:defRPr/>
            </a:pPr>
            <a:r>
              <a:rPr lang="zh-CN" altLang="en-US" sz="1200" dirty="0">
                <a:solidFill>
                  <a:prstClr val="black">
                    <a:lumMod val="65000"/>
                    <a:lumOff val="35000"/>
                  </a:prstClr>
                </a:solidFill>
                <a:latin typeface="微软雅黑" panose="020B0503020204020204" charset="-122"/>
                <a:ea typeface="微软雅黑" panose="020B0503020204020204" charset="-122"/>
              </a:rPr>
              <a:t>单击此处添加文本</a:t>
            </a:r>
            <a:endParaRPr lang="en-US" altLang="zh-CN" sz="1200" dirty="0">
              <a:solidFill>
                <a:prstClr val="black">
                  <a:lumMod val="65000"/>
                  <a:lumOff val="35000"/>
                </a:prstClr>
              </a:solidFill>
              <a:latin typeface="微软雅黑" panose="020B0503020204020204" charset="-122"/>
              <a:ea typeface="微软雅黑" panose="020B0503020204020204"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wipe(left)">
                                      <p:cBhvr>
                                        <p:cTn id="12"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966063" y="945719"/>
            <a:ext cx="7465709" cy="1057144"/>
          </a:xfrm>
          <a:prstGeom prst="roundRect">
            <a:avLst>
              <a:gd name="adj" fmla="val 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279400" algn="ctr" rotWithShape="0">
              <a:prstClr val="black">
                <a:alpha val="11000"/>
              </a:prstClr>
            </a:outerShdw>
          </a:effectLst>
        </p:spPr>
        <p:txBody>
          <a:bodyPr anchor="ctr"/>
          <a:lstStyle/>
          <a:p>
            <a:pPr algn="ctr" defTabSz="910590">
              <a:defRPr/>
            </a:pPr>
            <a:endParaRPr lang="zh-CN" altLang="en-US" sz="2350" kern="0">
              <a:solidFill>
                <a:schemeClr val="accent6">
                  <a:lumMod val="90000"/>
                  <a:lumOff val="10000"/>
                </a:schemeClr>
              </a:solidFill>
              <a:latin typeface="Calibri" panose="020F0502020204030204"/>
            </a:endParaRPr>
          </a:p>
        </p:txBody>
      </p:sp>
      <p:grpSp>
        <p:nvGrpSpPr>
          <p:cNvPr id="4" name="组合 3"/>
          <p:cNvGrpSpPr/>
          <p:nvPr/>
        </p:nvGrpSpPr>
        <p:grpSpPr bwMode="auto">
          <a:xfrm>
            <a:off x="1049679" y="1026349"/>
            <a:ext cx="1746976" cy="903351"/>
            <a:chOff x="717476" y="1291449"/>
            <a:chExt cx="2054324" cy="1106750"/>
          </a:xfrm>
        </p:grpSpPr>
        <p:sp>
          <p:nvSpPr>
            <p:cNvPr id="5" name="圆角矩形 4"/>
            <p:cNvSpPr/>
            <p:nvPr/>
          </p:nvSpPr>
          <p:spPr>
            <a:xfrm>
              <a:off x="717476" y="1291449"/>
              <a:ext cx="2054324" cy="1106750"/>
            </a:xfrm>
            <a:prstGeom prst="roundRect">
              <a:avLst>
                <a:gd name="adj" fmla="val 10880"/>
              </a:avLst>
            </a:prstGeom>
            <a:solidFill>
              <a:schemeClr val="bg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lnSpc>
                  <a:spcPct val="120000"/>
                </a:lnSpc>
                <a:defRPr/>
              </a:pPr>
              <a:endParaRPr lang="zh-CN" altLang="en-US" sz="1410" b="1">
                <a:latin typeface="微软雅黑" panose="020B0503020204020204" charset="-122"/>
              </a:endParaRPr>
            </a:p>
          </p:txBody>
        </p:sp>
        <p:sp>
          <p:nvSpPr>
            <p:cNvPr id="6" name="Freeform 41"/>
            <p:cNvSpPr>
              <a:spLocks noEditPoints="1"/>
            </p:cNvSpPr>
            <p:nvPr/>
          </p:nvSpPr>
          <p:spPr bwMode="auto">
            <a:xfrm>
              <a:off x="828093" y="1596949"/>
              <a:ext cx="575913" cy="515873"/>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w="9525">
              <a:noFill/>
              <a:round/>
            </a:ln>
          </p:spPr>
          <p:txBody>
            <a:bodyPr/>
            <a:lstStyle/>
            <a:p>
              <a:pPr defTabSz="910590">
                <a:lnSpc>
                  <a:spcPct val="120000"/>
                </a:lnSpc>
                <a:defRPr/>
              </a:pPr>
              <a:endParaRPr lang="en-US" sz="1410" kern="0" dirty="0">
                <a:solidFill>
                  <a:sysClr val="windowText" lastClr="000000"/>
                </a:solidFill>
                <a:latin typeface="微软雅黑" panose="020B0503020204020204" charset="-122"/>
                <a:ea typeface="微软雅黑" panose="020B0503020204020204" charset="-122"/>
              </a:endParaRPr>
            </a:p>
          </p:txBody>
        </p:sp>
        <p:sp>
          <p:nvSpPr>
            <p:cNvPr id="17436" name="TextBox 6"/>
            <p:cNvSpPr txBox="1">
              <a:spLocks noChangeArrowheads="1"/>
            </p:cNvSpPr>
            <p:nvPr/>
          </p:nvSpPr>
          <p:spPr bwMode="auto">
            <a:xfrm>
              <a:off x="1403648" y="1609635"/>
              <a:ext cx="1224138" cy="581247"/>
            </a:xfrm>
            <a:prstGeom prst="rect">
              <a:avLst/>
            </a:prstGeom>
            <a:noFill/>
            <a:ln w="9525">
              <a:noFill/>
              <a:miter lim="800000"/>
            </a:ln>
          </p:spPr>
          <p:txBody>
            <a:bodyPr>
              <a:spAutoFit/>
            </a:bodyPr>
            <a:lstStyle/>
            <a:p>
              <a:pPr algn="ctr">
                <a:lnSpc>
                  <a:spcPct val="120000"/>
                </a:lnSpc>
              </a:pPr>
              <a:r>
                <a:rPr lang="zh-CN" altLang="en-US" sz="2070" b="1">
                  <a:solidFill>
                    <a:schemeClr val="bg1"/>
                  </a:solidFill>
                  <a:latin typeface="微软雅黑" panose="020B0503020204020204" charset="-122"/>
                  <a:ea typeface="微软雅黑" panose="020B0503020204020204" charset="-122"/>
                </a:rPr>
                <a:t>标题</a:t>
              </a:r>
            </a:p>
          </p:txBody>
        </p:sp>
      </p:grpSp>
      <p:sp>
        <p:nvSpPr>
          <p:cNvPr id="8" name="文本框 58"/>
          <p:cNvSpPr txBox="1"/>
          <p:nvPr/>
        </p:nvSpPr>
        <p:spPr>
          <a:xfrm>
            <a:off x="2981804" y="1130869"/>
            <a:ext cx="4897505" cy="771720"/>
          </a:xfrm>
          <a:prstGeom prst="rect">
            <a:avLst/>
          </a:prstGeom>
          <a:noFill/>
        </p:spPr>
        <p:txBody>
          <a:bodyPr lIns="93315" tIns="46658" rIns="93315" bIns="46658">
            <a:spAutoFit/>
          </a:bodyPr>
          <a:lstStyle/>
          <a:p>
            <a:pPr marL="291465" indent="-291465" defTabSz="910590">
              <a:lnSpc>
                <a:spcPct val="120000"/>
              </a:lnSpc>
              <a:buFont typeface="Wingdings" panose="05000000000000000000" pitchFamily="2" charset="2"/>
              <a:buChar char="l"/>
              <a:defRPr/>
            </a:pPr>
            <a:r>
              <a:rPr lang="zh-CN" altLang="en-US" sz="1225" dirty="0">
                <a:solidFill>
                  <a:srgbClr val="FF0000"/>
                </a:solidFill>
                <a:latin typeface="微软雅黑" panose="020B0503020204020204" charset="-122"/>
                <a:ea typeface="微软雅黑" panose="020B0503020204020204" charset="-122"/>
              </a:rPr>
              <a:t>单击此处添加文本，单击此处添加文本，单击此处添加文本</a:t>
            </a:r>
            <a:endParaRPr lang="en-US" altLang="zh-CN" sz="1225" dirty="0">
              <a:solidFill>
                <a:srgbClr val="FF0000"/>
              </a:solidFill>
              <a:latin typeface="微软雅黑" panose="020B0503020204020204" charset="-122"/>
              <a:ea typeface="微软雅黑" panose="020B0503020204020204" charset="-122"/>
            </a:endParaRPr>
          </a:p>
          <a:p>
            <a:pPr marL="291465" indent="-291465" defTabSz="910590">
              <a:lnSpc>
                <a:spcPct val="120000"/>
              </a:lnSpc>
              <a:buFont typeface="Wingdings" panose="05000000000000000000" pitchFamily="2" charset="2"/>
              <a:buChar char="l"/>
              <a:defRPr/>
            </a:pPr>
            <a:r>
              <a:rPr lang="zh-CN" altLang="en-US" sz="1225" dirty="0">
                <a:solidFill>
                  <a:srgbClr val="FF0000"/>
                </a:solidFill>
                <a:latin typeface="微软雅黑" panose="020B0503020204020204" charset="-122"/>
                <a:ea typeface="微软雅黑" panose="020B0503020204020204" charset="-122"/>
              </a:rPr>
              <a:t>单击此处添加文本，单击此处添加文本，单击此处添加文本</a:t>
            </a:r>
            <a:endParaRPr lang="en-US" altLang="zh-CN" sz="1225" dirty="0">
              <a:solidFill>
                <a:srgbClr val="FF0000"/>
              </a:solidFill>
              <a:latin typeface="微软雅黑" panose="020B0503020204020204" charset="-122"/>
              <a:ea typeface="微软雅黑" panose="020B0503020204020204" charset="-122"/>
            </a:endParaRPr>
          </a:p>
          <a:p>
            <a:pPr marL="291465" indent="-291465" defTabSz="910590">
              <a:lnSpc>
                <a:spcPct val="120000"/>
              </a:lnSpc>
              <a:buFont typeface="Wingdings" panose="05000000000000000000" pitchFamily="2" charset="2"/>
              <a:buChar char="l"/>
              <a:defRPr/>
            </a:pPr>
            <a:r>
              <a:rPr lang="zh-CN" altLang="en-US" sz="1225" dirty="0">
                <a:solidFill>
                  <a:srgbClr val="FF0000"/>
                </a:solidFill>
                <a:latin typeface="微软雅黑" panose="020B0503020204020204" charset="-122"/>
                <a:ea typeface="微软雅黑" panose="020B0503020204020204" charset="-122"/>
              </a:rPr>
              <a:t>单击此处添加文本，单击此处添加文本，单击此处添加文本</a:t>
            </a:r>
            <a:endParaRPr lang="en-US" altLang="zh-CN" sz="1225" dirty="0">
              <a:solidFill>
                <a:srgbClr val="FF0000"/>
              </a:solidFill>
              <a:latin typeface="微软雅黑" panose="020B0503020204020204" charset="-122"/>
              <a:ea typeface="微软雅黑" panose="020B0503020204020204" charset="-122"/>
            </a:endParaRPr>
          </a:p>
        </p:txBody>
      </p:sp>
      <p:sp>
        <p:nvSpPr>
          <p:cNvPr id="9" name="圆角矩形 8"/>
          <p:cNvSpPr/>
          <p:nvPr/>
        </p:nvSpPr>
        <p:spPr>
          <a:xfrm>
            <a:off x="966063" y="2219370"/>
            <a:ext cx="7465709" cy="1057144"/>
          </a:xfrm>
          <a:prstGeom prst="roundRect">
            <a:avLst>
              <a:gd name="adj" fmla="val 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279400" algn="ctr" rotWithShape="0">
              <a:prstClr val="black">
                <a:alpha val="11000"/>
              </a:prstClr>
            </a:outerShdw>
          </a:effectLst>
        </p:spPr>
        <p:txBody>
          <a:bodyPr anchor="ctr"/>
          <a:lstStyle/>
          <a:p>
            <a:pPr algn="ctr" defTabSz="910590">
              <a:defRPr/>
            </a:pPr>
            <a:endParaRPr lang="zh-CN" altLang="en-US" sz="2350" kern="0">
              <a:solidFill>
                <a:schemeClr val="accent6">
                  <a:lumMod val="90000"/>
                  <a:lumOff val="10000"/>
                </a:schemeClr>
              </a:solidFill>
              <a:latin typeface="Calibri" panose="020F0502020204030204"/>
            </a:endParaRPr>
          </a:p>
        </p:txBody>
      </p:sp>
      <p:sp>
        <p:nvSpPr>
          <p:cNvPr id="10" name="文本框 58"/>
          <p:cNvSpPr txBox="1"/>
          <p:nvPr/>
        </p:nvSpPr>
        <p:spPr>
          <a:xfrm>
            <a:off x="2981804" y="2382122"/>
            <a:ext cx="4897505" cy="771720"/>
          </a:xfrm>
          <a:prstGeom prst="rect">
            <a:avLst/>
          </a:prstGeom>
          <a:noFill/>
        </p:spPr>
        <p:txBody>
          <a:bodyPr lIns="93315" tIns="46658" rIns="93315" bIns="46658">
            <a:spAutoFit/>
          </a:bodyPr>
          <a:lstStyle/>
          <a:p>
            <a:pPr marL="291465" indent="-291465" defTabSz="910590">
              <a:lnSpc>
                <a:spcPct val="120000"/>
              </a:lnSpc>
              <a:buFont typeface="Wingdings" panose="05000000000000000000" pitchFamily="2" charset="2"/>
              <a:buChar char="l"/>
              <a:defRPr/>
            </a:pPr>
            <a:r>
              <a:rPr lang="zh-CN" altLang="en-US" sz="1225" dirty="0">
                <a:solidFill>
                  <a:srgbClr val="FF0000"/>
                </a:solidFill>
                <a:latin typeface="微软雅黑" panose="020B0503020204020204" charset="-122"/>
                <a:ea typeface="微软雅黑" panose="020B0503020204020204" charset="-122"/>
              </a:rPr>
              <a:t>单击此处添加文本，单击此处添加文本，单击此处添加文本</a:t>
            </a:r>
            <a:endParaRPr lang="en-US" altLang="zh-CN" sz="1225" dirty="0">
              <a:solidFill>
                <a:srgbClr val="FF0000"/>
              </a:solidFill>
              <a:latin typeface="微软雅黑" panose="020B0503020204020204" charset="-122"/>
              <a:ea typeface="微软雅黑" panose="020B0503020204020204" charset="-122"/>
            </a:endParaRPr>
          </a:p>
          <a:p>
            <a:pPr marL="291465" indent="-291465" defTabSz="910590">
              <a:lnSpc>
                <a:spcPct val="120000"/>
              </a:lnSpc>
              <a:buFont typeface="Wingdings" panose="05000000000000000000" pitchFamily="2" charset="2"/>
              <a:buChar char="l"/>
              <a:defRPr/>
            </a:pPr>
            <a:r>
              <a:rPr lang="zh-CN" altLang="en-US" sz="1225" dirty="0">
                <a:solidFill>
                  <a:srgbClr val="FF0000"/>
                </a:solidFill>
                <a:latin typeface="微软雅黑" panose="020B0503020204020204" charset="-122"/>
                <a:ea typeface="微软雅黑" panose="020B0503020204020204" charset="-122"/>
              </a:rPr>
              <a:t>单击此处添加文本，单击此处添加文本，单击此处添加文本</a:t>
            </a:r>
            <a:endParaRPr lang="en-US" altLang="zh-CN" sz="1225" dirty="0">
              <a:solidFill>
                <a:srgbClr val="FF0000"/>
              </a:solidFill>
              <a:latin typeface="微软雅黑" panose="020B0503020204020204" charset="-122"/>
              <a:ea typeface="微软雅黑" panose="020B0503020204020204" charset="-122"/>
            </a:endParaRPr>
          </a:p>
          <a:p>
            <a:pPr marL="291465" indent="-291465" defTabSz="910590">
              <a:lnSpc>
                <a:spcPct val="120000"/>
              </a:lnSpc>
              <a:buFont typeface="Wingdings" panose="05000000000000000000" pitchFamily="2" charset="2"/>
              <a:buChar char="l"/>
              <a:defRPr/>
            </a:pPr>
            <a:r>
              <a:rPr lang="zh-CN" altLang="en-US" sz="1225" dirty="0">
                <a:solidFill>
                  <a:srgbClr val="FF0000"/>
                </a:solidFill>
                <a:latin typeface="微软雅黑" panose="020B0503020204020204" charset="-122"/>
                <a:ea typeface="微软雅黑" panose="020B0503020204020204" charset="-122"/>
              </a:rPr>
              <a:t>单击此处添加文本，单击此处添加文本，单击此处添加文本</a:t>
            </a:r>
            <a:endParaRPr lang="en-US" altLang="zh-CN" sz="1225" dirty="0">
              <a:solidFill>
                <a:srgbClr val="FF0000"/>
              </a:solidFill>
              <a:latin typeface="微软雅黑" panose="020B0503020204020204" charset="-122"/>
              <a:ea typeface="微软雅黑" panose="020B0503020204020204" charset="-122"/>
            </a:endParaRPr>
          </a:p>
        </p:txBody>
      </p:sp>
      <p:sp>
        <p:nvSpPr>
          <p:cNvPr id="11" name="圆角矩形 10"/>
          <p:cNvSpPr/>
          <p:nvPr/>
        </p:nvSpPr>
        <p:spPr>
          <a:xfrm>
            <a:off x="966063" y="3510937"/>
            <a:ext cx="7465709" cy="1055652"/>
          </a:xfrm>
          <a:prstGeom prst="roundRect">
            <a:avLst>
              <a:gd name="adj" fmla="val 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279400" algn="ctr" rotWithShape="0">
              <a:prstClr val="black">
                <a:alpha val="11000"/>
              </a:prstClr>
            </a:outerShdw>
          </a:effectLst>
        </p:spPr>
        <p:txBody>
          <a:bodyPr anchor="ctr"/>
          <a:lstStyle/>
          <a:p>
            <a:pPr algn="ctr" defTabSz="910590">
              <a:defRPr/>
            </a:pPr>
            <a:endParaRPr lang="zh-CN" altLang="en-US" sz="2350" kern="0">
              <a:solidFill>
                <a:schemeClr val="accent6">
                  <a:lumMod val="90000"/>
                  <a:lumOff val="10000"/>
                </a:schemeClr>
              </a:solidFill>
              <a:latin typeface="Calibri" panose="020F0502020204030204"/>
            </a:endParaRPr>
          </a:p>
        </p:txBody>
      </p:sp>
      <p:sp>
        <p:nvSpPr>
          <p:cNvPr id="12" name="文本框 58"/>
          <p:cNvSpPr txBox="1"/>
          <p:nvPr/>
        </p:nvSpPr>
        <p:spPr>
          <a:xfrm>
            <a:off x="2981804" y="3670703"/>
            <a:ext cx="4897505" cy="771720"/>
          </a:xfrm>
          <a:prstGeom prst="rect">
            <a:avLst/>
          </a:prstGeom>
          <a:noFill/>
        </p:spPr>
        <p:txBody>
          <a:bodyPr lIns="93315" tIns="46658" rIns="93315" bIns="46658">
            <a:spAutoFit/>
          </a:bodyPr>
          <a:lstStyle/>
          <a:p>
            <a:pPr marL="291465" indent="-291465" defTabSz="910590">
              <a:lnSpc>
                <a:spcPct val="120000"/>
              </a:lnSpc>
              <a:buFont typeface="Wingdings" panose="05000000000000000000" pitchFamily="2" charset="2"/>
              <a:buChar char="l"/>
              <a:defRPr/>
            </a:pPr>
            <a:r>
              <a:rPr lang="zh-CN" altLang="en-US" sz="1225" dirty="0">
                <a:solidFill>
                  <a:srgbClr val="FF0000"/>
                </a:solidFill>
                <a:latin typeface="微软雅黑" panose="020B0503020204020204" charset="-122"/>
                <a:ea typeface="微软雅黑" panose="020B0503020204020204" charset="-122"/>
              </a:rPr>
              <a:t>单击此处添加文本，单击此处添加文本，单击此处添加文本</a:t>
            </a:r>
            <a:endParaRPr lang="en-US" altLang="zh-CN" sz="1225" dirty="0">
              <a:solidFill>
                <a:srgbClr val="FF0000"/>
              </a:solidFill>
              <a:latin typeface="微软雅黑" panose="020B0503020204020204" charset="-122"/>
              <a:ea typeface="微软雅黑" panose="020B0503020204020204" charset="-122"/>
            </a:endParaRPr>
          </a:p>
          <a:p>
            <a:pPr marL="291465" indent="-291465" defTabSz="910590">
              <a:lnSpc>
                <a:spcPct val="120000"/>
              </a:lnSpc>
              <a:buFont typeface="Wingdings" panose="05000000000000000000" pitchFamily="2" charset="2"/>
              <a:buChar char="l"/>
              <a:defRPr/>
            </a:pPr>
            <a:r>
              <a:rPr lang="zh-CN" altLang="en-US" sz="1225" dirty="0">
                <a:solidFill>
                  <a:srgbClr val="FF0000"/>
                </a:solidFill>
                <a:latin typeface="微软雅黑" panose="020B0503020204020204" charset="-122"/>
                <a:ea typeface="微软雅黑" panose="020B0503020204020204" charset="-122"/>
              </a:rPr>
              <a:t>单击此处添加文本，单击此处添加文本，单击此处添加文本</a:t>
            </a:r>
            <a:endParaRPr lang="en-US" altLang="zh-CN" sz="1225" dirty="0">
              <a:solidFill>
                <a:srgbClr val="FF0000"/>
              </a:solidFill>
              <a:latin typeface="微软雅黑" panose="020B0503020204020204" charset="-122"/>
              <a:ea typeface="微软雅黑" panose="020B0503020204020204" charset="-122"/>
            </a:endParaRPr>
          </a:p>
          <a:p>
            <a:pPr marL="291465" indent="-291465" defTabSz="910590">
              <a:lnSpc>
                <a:spcPct val="120000"/>
              </a:lnSpc>
              <a:buFont typeface="Wingdings" panose="05000000000000000000" pitchFamily="2" charset="2"/>
              <a:buChar char="l"/>
              <a:defRPr/>
            </a:pPr>
            <a:r>
              <a:rPr lang="zh-CN" altLang="en-US" sz="1225" dirty="0">
                <a:solidFill>
                  <a:srgbClr val="FF0000"/>
                </a:solidFill>
                <a:latin typeface="微软雅黑" panose="020B0503020204020204" charset="-122"/>
                <a:ea typeface="微软雅黑" panose="020B0503020204020204" charset="-122"/>
              </a:rPr>
              <a:t>单击此处添加文本，单击此处添加文本，单击此处添加文本</a:t>
            </a:r>
            <a:endParaRPr lang="en-US" altLang="zh-CN" sz="1225" dirty="0">
              <a:solidFill>
                <a:srgbClr val="FF0000"/>
              </a:solidFill>
              <a:latin typeface="微软雅黑" panose="020B0503020204020204" charset="-122"/>
              <a:ea typeface="微软雅黑" panose="020B0503020204020204" charset="-122"/>
            </a:endParaRPr>
          </a:p>
        </p:txBody>
      </p:sp>
      <p:grpSp>
        <p:nvGrpSpPr>
          <p:cNvPr id="13" name="组合 12"/>
          <p:cNvGrpSpPr/>
          <p:nvPr/>
        </p:nvGrpSpPr>
        <p:grpSpPr bwMode="auto">
          <a:xfrm>
            <a:off x="1049679" y="2297013"/>
            <a:ext cx="1746976" cy="901858"/>
            <a:chOff x="710462" y="2852936"/>
            <a:chExt cx="2054324" cy="1106750"/>
          </a:xfrm>
        </p:grpSpPr>
        <p:grpSp>
          <p:nvGrpSpPr>
            <p:cNvPr id="17425" name="组合 13"/>
            <p:cNvGrpSpPr/>
            <p:nvPr/>
          </p:nvGrpSpPr>
          <p:grpSpPr bwMode="auto">
            <a:xfrm>
              <a:off x="710462" y="2852936"/>
              <a:ext cx="2054324" cy="1106750"/>
              <a:chOff x="717476" y="1291449"/>
              <a:chExt cx="2054324" cy="1106750"/>
            </a:xfrm>
          </p:grpSpPr>
          <p:sp>
            <p:nvSpPr>
              <p:cNvPr id="17" name="圆角矩形 16"/>
              <p:cNvSpPr/>
              <p:nvPr/>
            </p:nvSpPr>
            <p:spPr>
              <a:xfrm>
                <a:off x="717476" y="1291449"/>
                <a:ext cx="2054324" cy="1106750"/>
              </a:xfrm>
              <a:prstGeom prst="roundRect">
                <a:avLst>
                  <a:gd name="adj" fmla="val 10880"/>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lnSpc>
                    <a:spcPct val="120000"/>
                  </a:lnSpc>
                  <a:defRPr/>
                </a:pPr>
                <a:endParaRPr lang="zh-CN" altLang="en-US" sz="1410" b="1">
                  <a:latin typeface="微软雅黑" panose="020B0503020204020204" charset="-122"/>
                </a:endParaRPr>
              </a:p>
            </p:txBody>
          </p:sp>
          <p:sp>
            <p:nvSpPr>
              <p:cNvPr id="17431" name="TextBox 17"/>
              <p:cNvSpPr txBox="1">
                <a:spLocks noChangeArrowheads="1"/>
              </p:cNvSpPr>
              <p:nvPr/>
            </p:nvSpPr>
            <p:spPr bwMode="auto">
              <a:xfrm>
                <a:off x="1403648" y="1609636"/>
                <a:ext cx="1224138" cy="582209"/>
              </a:xfrm>
              <a:prstGeom prst="rect">
                <a:avLst/>
              </a:prstGeom>
              <a:noFill/>
              <a:ln w="9525">
                <a:noFill/>
                <a:miter lim="800000"/>
              </a:ln>
            </p:spPr>
            <p:txBody>
              <a:bodyPr>
                <a:spAutoFit/>
              </a:bodyPr>
              <a:lstStyle/>
              <a:p>
                <a:pPr algn="ctr">
                  <a:lnSpc>
                    <a:spcPct val="120000"/>
                  </a:lnSpc>
                </a:pPr>
                <a:r>
                  <a:rPr lang="zh-CN" altLang="en-US" sz="2070" b="1">
                    <a:solidFill>
                      <a:schemeClr val="bg1"/>
                    </a:solidFill>
                    <a:latin typeface="微软雅黑" panose="020B0503020204020204" charset="-122"/>
                    <a:ea typeface="微软雅黑" panose="020B0503020204020204" charset="-122"/>
                  </a:rPr>
                  <a:t>标题</a:t>
                </a:r>
              </a:p>
            </p:txBody>
          </p:sp>
        </p:grpSp>
        <p:sp>
          <p:nvSpPr>
            <p:cNvPr id="15" name="Freeform 26"/>
            <p:cNvSpPr>
              <a:spLocks noEditPoints="1"/>
            </p:cNvSpPr>
            <p:nvPr/>
          </p:nvSpPr>
          <p:spPr bwMode="auto">
            <a:xfrm>
              <a:off x="828102" y="3043502"/>
              <a:ext cx="467051" cy="467253"/>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chemeClr val="bg1"/>
            </a:solidFill>
            <a:ln w="9525">
              <a:noFill/>
              <a:round/>
            </a:ln>
          </p:spPr>
          <p:txBody>
            <a:bodyPr/>
            <a:lstStyle/>
            <a:p>
              <a:pPr defTabSz="910590">
                <a:lnSpc>
                  <a:spcPct val="120000"/>
                </a:lnSpc>
                <a:defRPr/>
              </a:pPr>
              <a:endParaRPr lang="da-DK" sz="1410" kern="0" dirty="0">
                <a:solidFill>
                  <a:sysClr val="windowText" lastClr="000000"/>
                </a:solidFill>
                <a:latin typeface="微软雅黑" panose="020B0503020204020204" charset="-122"/>
                <a:ea typeface="微软雅黑" panose="020B0503020204020204" charset="-122"/>
              </a:endParaRPr>
            </a:p>
          </p:txBody>
        </p:sp>
        <p:sp>
          <p:nvSpPr>
            <p:cNvPr id="16" name="Freeform 27"/>
            <p:cNvSpPr>
              <a:spLocks noEditPoints="1"/>
            </p:cNvSpPr>
            <p:nvPr/>
          </p:nvSpPr>
          <p:spPr bwMode="auto">
            <a:xfrm>
              <a:off x="1226677" y="3382490"/>
              <a:ext cx="331852" cy="335324"/>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chemeClr val="bg1"/>
            </a:solidFill>
            <a:ln w="9525">
              <a:noFill/>
              <a:round/>
            </a:ln>
          </p:spPr>
          <p:txBody>
            <a:bodyPr/>
            <a:lstStyle/>
            <a:p>
              <a:pPr defTabSz="910590">
                <a:lnSpc>
                  <a:spcPct val="120000"/>
                </a:lnSpc>
                <a:defRPr/>
              </a:pPr>
              <a:endParaRPr lang="da-DK" sz="1410" kern="0" dirty="0">
                <a:solidFill>
                  <a:sysClr val="windowText" lastClr="000000"/>
                </a:solidFill>
                <a:latin typeface="微软雅黑" panose="020B0503020204020204" charset="-122"/>
                <a:ea typeface="微软雅黑" panose="020B0503020204020204" charset="-122"/>
              </a:endParaRPr>
            </a:p>
          </p:txBody>
        </p:sp>
      </p:grpSp>
      <p:grpSp>
        <p:nvGrpSpPr>
          <p:cNvPr id="19" name="组合 18"/>
          <p:cNvGrpSpPr/>
          <p:nvPr/>
        </p:nvGrpSpPr>
        <p:grpSpPr bwMode="auto">
          <a:xfrm>
            <a:off x="1049679" y="3588580"/>
            <a:ext cx="1746976" cy="901858"/>
            <a:chOff x="710462" y="4437112"/>
            <a:chExt cx="2054324" cy="1106750"/>
          </a:xfrm>
        </p:grpSpPr>
        <p:grpSp>
          <p:nvGrpSpPr>
            <p:cNvPr id="17419" name="组合 19"/>
            <p:cNvGrpSpPr/>
            <p:nvPr/>
          </p:nvGrpSpPr>
          <p:grpSpPr bwMode="auto">
            <a:xfrm>
              <a:off x="710462" y="4437112"/>
              <a:ext cx="2054324" cy="1106750"/>
              <a:chOff x="717476" y="1291449"/>
              <a:chExt cx="2054324" cy="1106750"/>
            </a:xfrm>
          </p:grpSpPr>
          <p:sp>
            <p:nvSpPr>
              <p:cNvPr id="22" name="圆角矩形 21"/>
              <p:cNvSpPr/>
              <p:nvPr/>
            </p:nvSpPr>
            <p:spPr>
              <a:xfrm>
                <a:off x="717476" y="1291449"/>
                <a:ext cx="2054324" cy="1106750"/>
              </a:xfrm>
              <a:prstGeom prst="roundRect">
                <a:avLst>
                  <a:gd name="adj" fmla="val 10880"/>
                </a:avLst>
              </a:prstGeom>
              <a:solidFill>
                <a:schemeClr val="accent3"/>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lnSpc>
                    <a:spcPct val="120000"/>
                  </a:lnSpc>
                  <a:defRPr/>
                </a:pPr>
                <a:endParaRPr lang="zh-CN" altLang="en-US" sz="1410" b="1">
                  <a:latin typeface="微软雅黑" panose="020B0503020204020204" charset="-122"/>
                </a:endParaRPr>
              </a:p>
            </p:txBody>
          </p:sp>
          <p:sp>
            <p:nvSpPr>
              <p:cNvPr id="17424" name="TextBox 22"/>
              <p:cNvSpPr txBox="1">
                <a:spLocks noChangeArrowheads="1"/>
              </p:cNvSpPr>
              <p:nvPr/>
            </p:nvSpPr>
            <p:spPr bwMode="auto">
              <a:xfrm>
                <a:off x="1403648" y="1609636"/>
                <a:ext cx="1224138" cy="582209"/>
              </a:xfrm>
              <a:prstGeom prst="rect">
                <a:avLst/>
              </a:prstGeom>
              <a:noFill/>
              <a:ln w="9525">
                <a:noFill/>
                <a:miter lim="800000"/>
              </a:ln>
            </p:spPr>
            <p:txBody>
              <a:bodyPr>
                <a:spAutoFit/>
              </a:bodyPr>
              <a:lstStyle/>
              <a:p>
                <a:pPr algn="ctr">
                  <a:lnSpc>
                    <a:spcPct val="120000"/>
                  </a:lnSpc>
                </a:pPr>
                <a:r>
                  <a:rPr lang="zh-CN" altLang="en-US" sz="2070" b="1">
                    <a:solidFill>
                      <a:schemeClr val="bg1"/>
                    </a:solidFill>
                    <a:latin typeface="微软雅黑" panose="020B0503020204020204" charset="-122"/>
                    <a:ea typeface="微软雅黑" panose="020B0503020204020204" charset="-122"/>
                  </a:rPr>
                  <a:t>标题</a:t>
                </a:r>
              </a:p>
            </p:txBody>
          </p:sp>
        </p:grpSp>
        <p:sp>
          <p:nvSpPr>
            <p:cNvPr id="21" name="Freeform 41"/>
            <p:cNvSpPr>
              <a:spLocks noEditPoints="1"/>
            </p:cNvSpPr>
            <p:nvPr/>
          </p:nvSpPr>
          <p:spPr bwMode="auto">
            <a:xfrm>
              <a:off x="828102" y="4743118"/>
              <a:ext cx="614541" cy="494739"/>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w="9525">
              <a:noFill/>
              <a:round/>
            </a:ln>
          </p:spPr>
          <p:txBody>
            <a:bodyPr/>
            <a:lstStyle/>
            <a:p>
              <a:pPr defTabSz="910590">
                <a:lnSpc>
                  <a:spcPct val="120000"/>
                </a:lnSpc>
                <a:defRPr/>
              </a:pPr>
              <a:endParaRPr lang="en-US" sz="1410" kern="0" dirty="0">
                <a:solidFill>
                  <a:sysClr val="windowText" lastClr="000000"/>
                </a:solidFill>
                <a:latin typeface="微软雅黑" panose="020B0503020204020204" charset="-122"/>
                <a:ea typeface="微软雅黑" panose="020B0503020204020204" charset="-122"/>
              </a:endParaRPr>
            </a:p>
          </p:txBody>
        </p:sp>
      </p:grpSp>
      <p:sp>
        <p:nvSpPr>
          <p:cNvPr id="2" name="标题 1"/>
          <p:cNvSpPr>
            <a:spLocks noGrp="1"/>
          </p:cNvSpPr>
          <p:nvPr>
            <p:ph type="title"/>
          </p:nvPr>
        </p:nvSpPr>
        <p:spPr/>
        <p:txBody>
          <a:bodyPr/>
          <a:lstStyle/>
          <a:p>
            <a:endParaRPr lang="zh-CN" altLang="en-US"/>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3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22" presetClass="entr" presetSubtype="8" fill="hold" grpId="0" nodeType="withEffect">
                                  <p:stCondLst>
                                    <p:cond delay="60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0-#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par>
                                <p:cTn id="20" presetID="10" presetClass="entr" presetSubtype="0" fill="hold" nodeType="withEffect">
                                  <p:stCondLst>
                                    <p:cond delay="30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22" presetClass="entr" presetSubtype="8" fill="hold" grpId="0" nodeType="withEffect">
                                  <p:stCondLst>
                                    <p:cond delay="60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par>
                          <p:cTn id="26" fill="hold">
                            <p:stCondLst>
                              <p:cond delay="1000"/>
                            </p:stCondLst>
                            <p:childTnLst>
                              <p:par>
                                <p:cTn id="27" presetID="2" presetClass="entr" presetSubtype="8"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0-#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par>
                                <p:cTn id="31" presetID="10" presetClass="entr" presetSubtype="0" fill="hold" nodeType="withEffect">
                                  <p:stCondLst>
                                    <p:cond delay="30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22" presetClass="entr" presetSubtype="8" fill="hold" grpId="0" nodeType="withEffect">
                                  <p:stCondLst>
                                    <p:cond delay="60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animBg="1"/>
      <p:bldP spid="10" grpId="0"/>
      <p:bldP spid="11"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
          <p:cNvSpPr/>
          <p:nvPr/>
        </p:nvSpPr>
        <p:spPr bwMode="auto">
          <a:xfrm>
            <a:off x="252342" y="880022"/>
            <a:ext cx="5116996" cy="4382371"/>
          </a:xfrm>
          <a:custGeom>
            <a:avLst/>
            <a:gdLst>
              <a:gd name="T0" fmla="*/ 0 w 3668"/>
              <a:gd name="T1" fmla="*/ 2147483647 h 3785"/>
              <a:gd name="T2" fmla="*/ 2147483647 w 3668"/>
              <a:gd name="T3" fmla="*/ 2147483647 h 3785"/>
              <a:gd name="T4" fmla="*/ 2147483647 w 3668"/>
              <a:gd name="T5" fmla="*/ 2147483647 h 3785"/>
              <a:gd name="T6" fmla="*/ 2147483647 w 3668"/>
              <a:gd name="T7" fmla="*/ 2147483647 h 3785"/>
              <a:gd name="T8" fmla="*/ 2147483647 w 3668"/>
              <a:gd name="T9" fmla="*/ 2147483647 h 3785"/>
              <a:gd name="T10" fmla="*/ 2147483647 w 3668"/>
              <a:gd name="T11" fmla="*/ 2147483647 h 3785"/>
              <a:gd name="T12" fmla="*/ 2147483647 w 3668"/>
              <a:gd name="T13" fmla="*/ 2147483647 h 3785"/>
              <a:gd name="T14" fmla="*/ 2147483647 w 3668"/>
              <a:gd name="T15" fmla="*/ 2147483647 h 3785"/>
              <a:gd name="T16" fmla="*/ 2147483647 w 3668"/>
              <a:gd name="T17" fmla="*/ 2147483647 h 3785"/>
              <a:gd name="T18" fmla="*/ 2147483647 w 3668"/>
              <a:gd name="T19" fmla="*/ 2147483647 h 3785"/>
              <a:gd name="T20" fmla="*/ 2147483647 w 3668"/>
              <a:gd name="T21" fmla="*/ 2147483647 h 3785"/>
              <a:gd name="T22" fmla="*/ 2147483647 w 3668"/>
              <a:gd name="T23" fmla="*/ 2147483647 h 3785"/>
              <a:gd name="T24" fmla="*/ 2147483647 w 3668"/>
              <a:gd name="T25" fmla="*/ 2147483647 h 3785"/>
              <a:gd name="T26" fmla="*/ 2147483647 w 3668"/>
              <a:gd name="T27" fmla="*/ 2147483647 h 3785"/>
              <a:gd name="T28" fmla="*/ 2147483647 w 3668"/>
              <a:gd name="T29" fmla="*/ 0 h 3785"/>
              <a:gd name="T30" fmla="*/ 2147483647 w 3668"/>
              <a:gd name="T31" fmla="*/ 2147483647 h 3785"/>
              <a:gd name="T32" fmla="*/ 2147483647 w 3668"/>
              <a:gd name="T33" fmla="*/ 2147483647 h 3785"/>
              <a:gd name="T34" fmla="*/ 2147483647 w 3668"/>
              <a:gd name="T35" fmla="*/ 2147483647 h 3785"/>
              <a:gd name="T36" fmla="*/ 2147483647 w 3668"/>
              <a:gd name="T37" fmla="*/ 2147483647 h 3785"/>
              <a:gd name="T38" fmla="*/ 2147483647 w 3668"/>
              <a:gd name="T39" fmla="*/ 2147483647 h 3785"/>
              <a:gd name="T40" fmla="*/ 2147483647 w 3668"/>
              <a:gd name="T41" fmla="*/ 2147483647 h 3785"/>
              <a:gd name="T42" fmla="*/ 2147483647 w 3668"/>
              <a:gd name="T43" fmla="*/ 2147483647 h 3785"/>
              <a:gd name="T44" fmla="*/ 2147483647 w 3668"/>
              <a:gd name="T45" fmla="*/ 2147483647 h 3785"/>
              <a:gd name="T46" fmla="*/ 2147483647 w 3668"/>
              <a:gd name="T47" fmla="*/ 2147483647 h 3785"/>
              <a:gd name="T48" fmla="*/ 2147483647 w 3668"/>
              <a:gd name="T49" fmla="*/ 2147483647 h 3785"/>
              <a:gd name="T50" fmla="*/ 2147483647 w 3668"/>
              <a:gd name="T51" fmla="*/ 2147483647 h 3785"/>
              <a:gd name="T52" fmla="*/ 2147483647 w 3668"/>
              <a:gd name="T53" fmla="*/ 2147483647 h 3785"/>
              <a:gd name="T54" fmla="*/ 2147483647 w 3668"/>
              <a:gd name="T55" fmla="*/ 2147483647 h 3785"/>
              <a:gd name="T56" fmla="*/ 0 w 3668"/>
              <a:gd name="T57" fmla="*/ 2147483647 h 3785"/>
              <a:gd name="T58" fmla="*/ 0 w 3668"/>
              <a:gd name="T59" fmla="*/ 2147483647 h 37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68"/>
              <a:gd name="T91" fmla="*/ 0 h 3785"/>
              <a:gd name="T92" fmla="*/ 3668 w 3668"/>
              <a:gd name="T93" fmla="*/ 3785 h 378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68" h="3785">
                <a:moveTo>
                  <a:pt x="0" y="2742"/>
                </a:moveTo>
                <a:lnTo>
                  <a:pt x="253" y="2556"/>
                </a:lnTo>
                <a:lnTo>
                  <a:pt x="515" y="2395"/>
                </a:lnTo>
                <a:lnTo>
                  <a:pt x="798" y="2223"/>
                </a:lnTo>
                <a:lnTo>
                  <a:pt x="1152" y="2000"/>
                </a:lnTo>
                <a:lnTo>
                  <a:pt x="1587" y="1728"/>
                </a:lnTo>
                <a:lnTo>
                  <a:pt x="1869" y="1525"/>
                </a:lnTo>
                <a:lnTo>
                  <a:pt x="2061" y="1394"/>
                </a:lnTo>
                <a:lnTo>
                  <a:pt x="2324" y="1182"/>
                </a:lnTo>
                <a:lnTo>
                  <a:pt x="2557" y="980"/>
                </a:lnTo>
                <a:lnTo>
                  <a:pt x="2769" y="768"/>
                </a:lnTo>
                <a:lnTo>
                  <a:pt x="2941" y="606"/>
                </a:lnTo>
                <a:lnTo>
                  <a:pt x="3193" y="353"/>
                </a:lnTo>
                <a:lnTo>
                  <a:pt x="3011" y="252"/>
                </a:lnTo>
                <a:lnTo>
                  <a:pt x="3648" y="0"/>
                </a:lnTo>
                <a:lnTo>
                  <a:pt x="3668" y="687"/>
                </a:lnTo>
                <a:lnTo>
                  <a:pt x="3466" y="525"/>
                </a:lnTo>
                <a:lnTo>
                  <a:pt x="3213" y="828"/>
                </a:lnTo>
                <a:lnTo>
                  <a:pt x="2910" y="1202"/>
                </a:lnTo>
                <a:lnTo>
                  <a:pt x="2698" y="1515"/>
                </a:lnTo>
                <a:lnTo>
                  <a:pt x="2597" y="1738"/>
                </a:lnTo>
                <a:lnTo>
                  <a:pt x="2496" y="1970"/>
                </a:lnTo>
                <a:lnTo>
                  <a:pt x="2435" y="2182"/>
                </a:lnTo>
                <a:lnTo>
                  <a:pt x="2375" y="2384"/>
                </a:lnTo>
                <a:lnTo>
                  <a:pt x="2264" y="2779"/>
                </a:lnTo>
                <a:lnTo>
                  <a:pt x="2183" y="3152"/>
                </a:lnTo>
                <a:lnTo>
                  <a:pt x="2122" y="3445"/>
                </a:lnTo>
                <a:lnTo>
                  <a:pt x="2042" y="3785"/>
                </a:lnTo>
                <a:lnTo>
                  <a:pt x="0" y="3785"/>
                </a:lnTo>
                <a:lnTo>
                  <a:pt x="0" y="2742"/>
                </a:lnTo>
                <a:close/>
              </a:path>
            </a:pathLst>
          </a:custGeom>
          <a:gradFill rotWithShape="1">
            <a:gsLst>
              <a:gs pos="0">
                <a:schemeClr val="bg1">
                  <a:lumMod val="75000"/>
                </a:schemeClr>
              </a:gs>
              <a:gs pos="100000">
                <a:srgbClr val="FFFFFF">
                  <a:alpha val="0"/>
                </a:srgbClr>
              </a:gs>
            </a:gsLst>
            <a:lin ang="5400000" scaled="1"/>
          </a:gradFill>
          <a:ln w="9525">
            <a:noFill/>
            <a:round/>
          </a:ln>
        </p:spPr>
        <p:txBody>
          <a:bodyPr wrap="none" lIns="78848" tIns="39425" rIns="78848" bIns="39425" anchor="ctr"/>
          <a:lstStyle/>
          <a:p>
            <a:pPr algn="ctr" defTabSz="910590">
              <a:defRPr/>
            </a:pPr>
            <a:endParaRPr lang="zh-CN" altLang="en-US" sz="1600" b="1" kern="0">
              <a:solidFill>
                <a:srgbClr val="000000"/>
              </a:solidFill>
              <a:latin typeface="微软雅黑" panose="020B0503020204020204" charset="-122"/>
              <a:ea typeface="微软雅黑" panose="020B0503020204020204" charset="-122"/>
            </a:endParaRPr>
          </a:p>
        </p:txBody>
      </p:sp>
      <p:sp>
        <p:nvSpPr>
          <p:cNvPr id="30" name="圆角矩形 29"/>
          <p:cNvSpPr/>
          <p:nvPr/>
        </p:nvSpPr>
        <p:spPr>
          <a:xfrm>
            <a:off x="1691731" y="3567677"/>
            <a:ext cx="1996330" cy="368806"/>
          </a:xfrm>
          <a:prstGeom prst="round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8848" tIns="39425" rIns="78848" bIns="39425" anchor="ctr"/>
          <a:lstStyle/>
          <a:p>
            <a:pPr algn="ctr" defTabSz="910590">
              <a:defRPr/>
            </a:pPr>
            <a:r>
              <a:rPr lang="en-US" altLang="zh-CN" sz="1600" dirty="0" smtClean="0">
                <a:latin typeface="微软雅黑" panose="020B0503020204020204" charset="-122"/>
              </a:rPr>
              <a:t>2011</a:t>
            </a:r>
            <a:r>
              <a:rPr lang="zh-CN" altLang="en-US" sz="1600" dirty="0" smtClean="0">
                <a:latin typeface="微软雅黑" panose="020B0503020204020204" charset="-122"/>
              </a:rPr>
              <a:t>年</a:t>
            </a:r>
            <a:r>
              <a:rPr lang="en-US" altLang="zh-CN" sz="1600" dirty="0">
                <a:latin typeface="微软雅黑" panose="020B0503020204020204" charset="-122"/>
              </a:rPr>
              <a:t>4</a:t>
            </a:r>
            <a:r>
              <a:rPr lang="zh-CN" altLang="en-US" sz="1600" dirty="0">
                <a:latin typeface="微软雅黑" panose="020B0503020204020204" charset="-122"/>
              </a:rPr>
              <a:t>月</a:t>
            </a:r>
          </a:p>
        </p:txBody>
      </p:sp>
      <p:sp>
        <p:nvSpPr>
          <p:cNvPr id="31" name="圆角矩形 30"/>
          <p:cNvSpPr/>
          <p:nvPr/>
        </p:nvSpPr>
        <p:spPr>
          <a:xfrm>
            <a:off x="2529382" y="2770338"/>
            <a:ext cx="1996331" cy="370299"/>
          </a:xfrm>
          <a:prstGeom prst="round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8848" tIns="39425" rIns="78848" bIns="39425" anchor="ctr"/>
          <a:lstStyle/>
          <a:p>
            <a:pPr algn="ctr" defTabSz="910590">
              <a:defRPr/>
            </a:pPr>
            <a:r>
              <a:rPr lang="en-US" altLang="zh-CN" sz="1600" dirty="0" smtClean="0">
                <a:latin typeface="微软雅黑" panose="020B0503020204020204" charset="-122"/>
              </a:rPr>
              <a:t>2013</a:t>
            </a:r>
            <a:r>
              <a:rPr lang="zh-CN" altLang="en-US" sz="1600" dirty="0" smtClean="0">
                <a:latin typeface="微软雅黑" panose="020B0503020204020204" charset="-122"/>
              </a:rPr>
              <a:t>年</a:t>
            </a:r>
            <a:r>
              <a:rPr lang="en-US" altLang="zh-CN" sz="1600" dirty="0">
                <a:latin typeface="微软雅黑" panose="020B0503020204020204" charset="-122"/>
              </a:rPr>
              <a:t>5</a:t>
            </a:r>
            <a:r>
              <a:rPr lang="zh-CN" altLang="en-US" sz="1600" dirty="0">
                <a:latin typeface="微软雅黑" panose="020B0503020204020204" charset="-122"/>
              </a:rPr>
              <a:t>月</a:t>
            </a:r>
          </a:p>
        </p:txBody>
      </p:sp>
      <p:sp>
        <p:nvSpPr>
          <p:cNvPr id="32" name="圆角矩形 31"/>
          <p:cNvSpPr/>
          <p:nvPr/>
        </p:nvSpPr>
        <p:spPr>
          <a:xfrm>
            <a:off x="3152023" y="2002864"/>
            <a:ext cx="1996330" cy="370299"/>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8848" tIns="39425" rIns="78848" bIns="39425" anchor="ctr"/>
          <a:lstStyle/>
          <a:p>
            <a:pPr algn="ctr" defTabSz="910590">
              <a:defRPr/>
            </a:pPr>
            <a:r>
              <a:rPr lang="en-US" altLang="zh-CN" sz="1600" dirty="0" smtClean="0">
                <a:latin typeface="微软雅黑" panose="020B0503020204020204" charset="-122"/>
              </a:rPr>
              <a:t>2015</a:t>
            </a:r>
            <a:r>
              <a:rPr lang="zh-CN" altLang="en-US" sz="1600" dirty="0" smtClean="0">
                <a:latin typeface="微软雅黑" panose="020B0503020204020204" charset="-122"/>
              </a:rPr>
              <a:t>年</a:t>
            </a:r>
            <a:r>
              <a:rPr lang="en-US" altLang="zh-CN" sz="1600" dirty="0">
                <a:latin typeface="微软雅黑" panose="020B0503020204020204" charset="-122"/>
              </a:rPr>
              <a:t>6</a:t>
            </a:r>
            <a:r>
              <a:rPr lang="zh-CN" altLang="en-US" sz="1600" dirty="0">
                <a:latin typeface="微软雅黑" panose="020B0503020204020204" charset="-122"/>
              </a:rPr>
              <a:t>月</a:t>
            </a:r>
          </a:p>
        </p:txBody>
      </p:sp>
      <p:sp>
        <p:nvSpPr>
          <p:cNvPr id="33" name="圆角矩形 32"/>
          <p:cNvSpPr/>
          <p:nvPr/>
        </p:nvSpPr>
        <p:spPr>
          <a:xfrm>
            <a:off x="3852306" y="1277197"/>
            <a:ext cx="1996331" cy="370299"/>
          </a:xfrm>
          <a:prstGeom prst="roundRect">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8848" tIns="39425" rIns="78848" bIns="39425" anchor="ctr"/>
          <a:lstStyle/>
          <a:p>
            <a:pPr algn="ctr" defTabSz="910590">
              <a:defRPr/>
            </a:pPr>
            <a:r>
              <a:rPr lang="en-US" altLang="zh-CN" sz="1600" dirty="0" smtClean="0">
                <a:solidFill>
                  <a:schemeClr val="bg1"/>
                </a:solidFill>
                <a:latin typeface="微软雅黑" panose="020B0503020204020204" charset="-122"/>
              </a:rPr>
              <a:t>2017</a:t>
            </a:r>
            <a:r>
              <a:rPr lang="zh-CN" altLang="en-US" sz="1600" dirty="0" smtClean="0">
                <a:solidFill>
                  <a:schemeClr val="bg1"/>
                </a:solidFill>
                <a:latin typeface="微软雅黑" panose="020B0503020204020204" charset="-122"/>
              </a:rPr>
              <a:t>年</a:t>
            </a:r>
            <a:r>
              <a:rPr lang="en-US" altLang="zh-CN" sz="1600" dirty="0">
                <a:solidFill>
                  <a:schemeClr val="bg1"/>
                </a:solidFill>
                <a:latin typeface="微软雅黑" panose="020B0503020204020204" charset="-122"/>
              </a:rPr>
              <a:t>12</a:t>
            </a:r>
            <a:r>
              <a:rPr lang="zh-CN" altLang="en-US" sz="1600" dirty="0">
                <a:solidFill>
                  <a:schemeClr val="bg1"/>
                </a:solidFill>
                <a:latin typeface="微软雅黑" panose="020B0503020204020204" charset="-122"/>
              </a:rPr>
              <a:t>月</a:t>
            </a:r>
          </a:p>
        </p:txBody>
      </p:sp>
      <p:sp>
        <p:nvSpPr>
          <p:cNvPr id="34" name="圆角矩形 33"/>
          <p:cNvSpPr/>
          <p:nvPr/>
        </p:nvSpPr>
        <p:spPr>
          <a:xfrm>
            <a:off x="898871" y="4296329"/>
            <a:ext cx="1996331" cy="370299"/>
          </a:xfrm>
          <a:prstGeom prst="roundRect">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8848" tIns="39425" rIns="78848" bIns="39425" anchor="ctr"/>
          <a:lstStyle/>
          <a:p>
            <a:pPr algn="ctr" defTabSz="910590">
              <a:defRPr/>
            </a:pPr>
            <a:r>
              <a:rPr lang="en-US" altLang="zh-CN" sz="1600" dirty="0">
                <a:latin typeface="微软雅黑" panose="020B0503020204020204" charset="-122"/>
              </a:rPr>
              <a:t>2009</a:t>
            </a:r>
            <a:r>
              <a:rPr lang="zh-CN" altLang="en-US" sz="1600" dirty="0">
                <a:latin typeface="微软雅黑" panose="020B0503020204020204" charset="-122"/>
              </a:rPr>
              <a:t>年</a:t>
            </a:r>
            <a:r>
              <a:rPr lang="en-US" altLang="zh-CN" sz="1600" dirty="0">
                <a:latin typeface="微软雅黑" panose="020B0503020204020204" charset="-122"/>
              </a:rPr>
              <a:t>3</a:t>
            </a:r>
            <a:r>
              <a:rPr lang="zh-CN" altLang="en-US" sz="1600" dirty="0">
                <a:latin typeface="微软雅黑" panose="020B0503020204020204" charset="-122"/>
              </a:rPr>
              <a:t>月</a:t>
            </a:r>
          </a:p>
        </p:txBody>
      </p:sp>
      <p:sp>
        <p:nvSpPr>
          <p:cNvPr id="35" name="矩形 34"/>
          <p:cNvSpPr/>
          <p:nvPr/>
        </p:nvSpPr>
        <p:spPr>
          <a:xfrm>
            <a:off x="3852306" y="4272439"/>
            <a:ext cx="1979906" cy="513841"/>
          </a:xfrm>
          <a:prstGeom prst="rect">
            <a:avLst/>
          </a:prstGeom>
          <a:ln>
            <a:solidFill>
              <a:schemeClr val="accent4"/>
            </a:solidFill>
            <a:prstDash val="dash"/>
          </a:ln>
        </p:spPr>
        <p:txBody>
          <a:bodyPr lIns="78848" tIns="39425" rIns="78848" bIns="39425">
            <a:spAutoFit/>
          </a:bodyPr>
          <a:lstStyle/>
          <a:p>
            <a:pPr algn="ctr" defTabSz="910590">
              <a:defRPr/>
            </a:pPr>
            <a:r>
              <a:rPr lang="zh-CN" altLang="en-US" sz="1410" dirty="0">
                <a:solidFill>
                  <a:srgbClr val="FF0000"/>
                </a:solidFill>
                <a:latin typeface="微软雅黑" panose="020B0503020204020204" charset="-122"/>
                <a:ea typeface="微软雅黑" panose="020B0503020204020204" charset="-122"/>
              </a:rPr>
              <a:t>单击此处添加文本</a:t>
            </a:r>
            <a:endParaRPr lang="en-US" altLang="zh-CN" sz="1410" dirty="0">
              <a:solidFill>
                <a:srgbClr val="FF0000"/>
              </a:solidFill>
              <a:latin typeface="微软雅黑" panose="020B0503020204020204" charset="-122"/>
              <a:ea typeface="微软雅黑" panose="020B0503020204020204" charset="-122"/>
            </a:endParaRPr>
          </a:p>
          <a:p>
            <a:pPr algn="ctr" defTabSz="910590">
              <a:defRPr/>
            </a:pPr>
            <a:r>
              <a:rPr lang="zh-CN" altLang="en-US" sz="1410" dirty="0">
                <a:solidFill>
                  <a:srgbClr val="FF0000"/>
                </a:solidFill>
                <a:latin typeface="微软雅黑" panose="020B0503020204020204" charset="-122"/>
                <a:ea typeface="微软雅黑" panose="020B0503020204020204" charset="-122"/>
              </a:rPr>
              <a:t>单击此处添加文本</a:t>
            </a:r>
          </a:p>
        </p:txBody>
      </p:sp>
      <p:sp>
        <p:nvSpPr>
          <p:cNvPr id="36" name="矩形 35"/>
          <p:cNvSpPr/>
          <p:nvPr/>
        </p:nvSpPr>
        <p:spPr>
          <a:xfrm>
            <a:off x="4379386" y="3490033"/>
            <a:ext cx="1979906" cy="513841"/>
          </a:xfrm>
          <a:prstGeom prst="rect">
            <a:avLst/>
          </a:prstGeom>
          <a:ln>
            <a:solidFill>
              <a:schemeClr val="accent3"/>
            </a:solidFill>
            <a:prstDash val="dash"/>
          </a:ln>
        </p:spPr>
        <p:txBody>
          <a:bodyPr lIns="78848" tIns="39425" rIns="78848" bIns="39425">
            <a:spAutoFit/>
          </a:bodyPr>
          <a:lstStyle/>
          <a:p>
            <a:pPr algn="ctr" defTabSz="910590">
              <a:defRPr/>
            </a:pPr>
            <a:r>
              <a:rPr lang="zh-CN" altLang="en-US" sz="1410" dirty="0">
                <a:solidFill>
                  <a:srgbClr val="FF0000"/>
                </a:solidFill>
                <a:latin typeface="微软雅黑" panose="020B0503020204020204" charset="-122"/>
                <a:ea typeface="微软雅黑" panose="020B0503020204020204" charset="-122"/>
              </a:rPr>
              <a:t>单击此处添加文本</a:t>
            </a:r>
            <a:endParaRPr lang="en-US" altLang="zh-CN" sz="1410" dirty="0">
              <a:solidFill>
                <a:srgbClr val="FF0000"/>
              </a:solidFill>
              <a:latin typeface="微软雅黑" panose="020B0503020204020204" charset="-122"/>
              <a:ea typeface="微软雅黑" panose="020B0503020204020204" charset="-122"/>
            </a:endParaRPr>
          </a:p>
          <a:p>
            <a:pPr algn="ctr" defTabSz="910590">
              <a:defRPr/>
            </a:pPr>
            <a:r>
              <a:rPr lang="zh-CN" altLang="en-US" sz="1410" dirty="0">
                <a:solidFill>
                  <a:srgbClr val="FF0000"/>
                </a:solidFill>
                <a:latin typeface="微软雅黑" panose="020B0503020204020204" charset="-122"/>
                <a:ea typeface="微软雅黑" panose="020B0503020204020204" charset="-122"/>
              </a:rPr>
              <a:t>单击此处添加文本</a:t>
            </a:r>
          </a:p>
        </p:txBody>
      </p:sp>
      <p:sp>
        <p:nvSpPr>
          <p:cNvPr id="37" name="矩形 36"/>
          <p:cNvSpPr/>
          <p:nvPr/>
        </p:nvSpPr>
        <p:spPr>
          <a:xfrm>
            <a:off x="4891533" y="2707626"/>
            <a:ext cx="1979906" cy="513841"/>
          </a:xfrm>
          <a:prstGeom prst="rect">
            <a:avLst/>
          </a:prstGeom>
          <a:ln>
            <a:solidFill>
              <a:schemeClr val="accent2"/>
            </a:solidFill>
            <a:prstDash val="dash"/>
          </a:ln>
        </p:spPr>
        <p:txBody>
          <a:bodyPr lIns="78848" tIns="39425" rIns="78848" bIns="39425">
            <a:spAutoFit/>
          </a:bodyPr>
          <a:lstStyle/>
          <a:p>
            <a:pPr algn="ctr" defTabSz="910590">
              <a:defRPr/>
            </a:pPr>
            <a:r>
              <a:rPr lang="zh-CN" altLang="en-US" sz="1410" dirty="0">
                <a:solidFill>
                  <a:srgbClr val="FF0000"/>
                </a:solidFill>
                <a:latin typeface="微软雅黑" panose="020B0503020204020204" charset="-122"/>
                <a:ea typeface="微软雅黑" panose="020B0503020204020204" charset="-122"/>
              </a:rPr>
              <a:t>单击此处添加文本</a:t>
            </a:r>
            <a:endParaRPr lang="en-US" altLang="zh-CN" sz="1410" dirty="0">
              <a:solidFill>
                <a:srgbClr val="FF0000"/>
              </a:solidFill>
              <a:latin typeface="微软雅黑" panose="020B0503020204020204" charset="-122"/>
              <a:ea typeface="微软雅黑" panose="020B0503020204020204" charset="-122"/>
            </a:endParaRPr>
          </a:p>
          <a:p>
            <a:pPr algn="ctr" defTabSz="910590">
              <a:defRPr/>
            </a:pPr>
            <a:r>
              <a:rPr lang="zh-CN" altLang="en-US" sz="1410" dirty="0">
                <a:solidFill>
                  <a:srgbClr val="FF0000"/>
                </a:solidFill>
                <a:latin typeface="微软雅黑" panose="020B0503020204020204" charset="-122"/>
                <a:ea typeface="微软雅黑" panose="020B0503020204020204" charset="-122"/>
              </a:rPr>
              <a:t>单击此处添加文本</a:t>
            </a:r>
          </a:p>
        </p:txBody>
      </p:sp>
      <p:sp>
        <p:nvSpPr>
          <p:cNvPr id="38" name="矩形 37"/>
          <p:cNvSpPr/>
          <p:nvPr/>
        </p:nvSpPr>
        <p:spPr>
          <a:xfrm>
            <a:off x="5369338" y="1925220"/>
            <a:ext cx="1981400" cy="513841"/>
          </a:xfrm>
          <a:prstGeom prst="rect">
            <a:avLst/>
          </a:prstGeom>
          <a:ln>
            <a:solidFill>
              <a:schemeClr val="accent1"/>
            </a:solidFill>
            <a:prstDash val="dash"/>
          </a:ln>
        </p:spPr>
        <p:txBody>
          <a:bodyPr lIns="78848" tIns="39425" rIns="78848" bIns="39425">
            <a:spAutoFit/>
          </a:bodyPr>
          <a:lstStyle/>
          <a:p>
            <a:pPr algn="ctr" defTabSz="910590">
              <a:defRPr/>
            </a:pPr>
            <a:r>
              <a:rPr lang="zh-CN" altLang="en-US" sz="1410" dirty="0">
                <a:solidFill>
                  <a:srgbClr val="FF0000"/>
                </a:solidFill>
                <a:latin typeface="微软雅黑" panose="020B0503020204020204" charset="-122"/>
                <a:ea typeface="微软雅黑" panose="020B0503020204020204" charset="-122"/>
              </a:rPr>
              <a:t>单击此处添加文本</a:t>
            </a:r>
            <a:endParaRPr lang="en-US" altLang="zh-CN" sz="1410" dirty="0">
              <a:solidFill>
                <a:srgbClr val="FF0000"/>
              </a:solidFill>
              <a:latin typeface="微软雅黑" panose="020B0503020204020204" charset="-122"/>
              <a:ea typeface="微软雅黑" panose="020B0503020204020204" charset="-122"/>
            </a:endParaRPr>
          </a:p>
          <a:p>
            <a:pPr algn="ctr" defTabSz="910590">
              <a:defRPr/>
            </a:pPr>
            <a:r>
              <a:rPr lang="zh-CN" altLang="en-US" sz="1410" dirty="0">
                <a:solidFill>
                  <a:srgbClr val="FF0000"/>
                </a:solidFill>
                <a:latin typeface="微软雅黑" panose="020B0503020204020204" charset="-122"/>
                <a:ea typeface="微软雅黑" panose="020B0503020204020204" charset="-122"/>
              </a:rPr>
              <a:t>单击此处添加文本</a:t>
            </a:r>
          </a:p>
        </p:txBody>
      </p:sp>
      <p:sp>
        <p:nvSpPr>
          <p:cNvPr id="39" name="矩形 38"/>
          <p:cNvSpPr/>
          <p:nvPr/>
        </p:nvSpPr>
        <p:spPr>
          <a:xfrm>
            <a:off x="6120389" y="1214485"/>
            <a:ext cx="1979906" cy="513841"/>
          </a:xfrm>
          <a:prstGeom prst="rect">
            <a:avLst/>
          </a:prstGeom>
          <a:ln>
            <a:solidFill>
              <a:schemeClr val="bg2"/>
            </a:solidFill>
            <a:prstDash val="dash"/>
          </a:ln>
        </p:spPr>
        <p:txBody>
          <a:bodyPr lIns="78848" tIns="39425" rIns="78848" bIns="39425">
            <a:spAutoFit/>
          </a:bodyPr>
          <a:lstStyle/>
          <a:p>
            <a:pPr algn="ctr" defTabSz="910590">
              <a:defRPr/>
            </a:pPr>
            <a:r>
              <a:rPr lang="zh-CN" altLang="en-US" sz="1410" dirty="0">
                <a:solidFill>
                  <a:srgbClr val="FF0000"/>
                </a:solidFill>
                <a:latin typeface="微软雅黑" panose="020B0503020204020204" charset="-122"/>
                <a:ea typeface="微软雅黑" panose="020B0503020204020204" charset="-122"/>
              </a:rPr>
              <a:t>单击此处添加文本</a:t>
            </a:r>
            <a:endParaRPr lang="en-US" altLang="zh-CN" sz="1410" dirty="0">
              <a:solidFill>
                <a:srgbClr val="FF0000"/>
              </a:solidFill>
              <a:latin typeface="微软雅黑" panose="020B0503020204020204" charset="-122"/>
              <a:ea typeface="微软雅黑" panose="020B0503020204020204" charset="-122"/>
            </a:endParaRPr>
          </a:p>
          <a:p>
            <a:pPr algn="ctr" defTabSz="910590">
              <a:defRPr/>
            </a:pPr>
            <a:r>
              <a:rPr lang="zh-CN" altLang="en-US" sz="1410" dirty="0">
                <a:solidFill>
                  <a:srgbClr val="FF0000"/>
                </a:solidFill>
                <a:latin typeface="微软雅黑" panose="020B0503020204020204" charset="-122"/>
                <a:ea typeface="微软雅黑" panose="020B0503020204020204" charset="-122"/>
              </a:rPr>
              <a:t>单击此处添加文本</a:t>
            </a:r>
          </a:p>
        </p:txBody>
      </p:sp>
      <p:sp>
        <p:nvSpPr>
          <p:cNvPr id="2" name="标题 1"/>
          <p:cNvSpPr>
            <a:spLocks noGrp="1"/>
          </p:cNvSpPr>
          <p:nvPr>
            <p:ph type="title"/>
          </p:nvPr>
        </p:nvSpPr>
        <p:spPr/>
        <p:txBody>
          <a:bodyPr/>
          <a:lstStyle/>
          <a:p>
            <a:endParaRPr lang="zh-CN" altLang="en-US"/>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par>
                                <p:cTn id="8" presetID="2" presetClass="entr" presetSubtype="8" fill="hold" grpId="0" nodeType="withEffect">
                                  <p:stCondLst>
                                    <p:cond delay="300"/>
                                  </p:stCondLst>
                                  <p:childTnLst>
                                    <p:set>
                                      <p:cBhvr>
                                        <p:cTn id="9" dur="1" fill="hold">
                                          <p:stCondLst>
                                            <p:cond delay="0"/>
                                          </p:stCondLst>
                                        </p:cTn>
                                        <p:tgtEl>
                                          <p:spTgt spid="34"/>
                                        </p:tgtEl>
                                        <p:attrNameLst>
                                          <p:attrName>style.visibility</p:attrName>
                                        </p:attrNameLst>
                                      </p:cBhvr>
                                      <p:to>
                                        <p:strVal val="visible"/>
                                      </p:to>
                                    </p:set>
                                    <p:anim calcmode="lin" valueType="num">
                                      <p:cBhvr additive="base">
                                        <p:cTn id="10" dur="500" fill="hold"/>
                                        <p:tgtEl>
                                          <p:spTgt spid="34"/>
                                        </p:tgtEl>
                                        <p:attrNameLst>
                                          <p:attrName>ppt_x</p:attrName>
                                        </p:attrNameLst>
                                      </p:cBhvr>
                                      <p:tavLst>
                                        <p:tav tm="0">
                                          <p:val>
                                            <p:strVal val="0-#ppt_w/2"/>
                                          </p:val>
                                        </p:tav>
                                        <p:tav tm="100000">
                                          <p:val>
                                            <p:strVal val="#ppt_x"/>
                                          </p:val>
                                        </p:tav>
                                      </p:tavLst>
                                    </p:anim>
                                    <p:anim calcmode="lin" valueType="num">
                                      <p:cBhvr additive="base">
                                        <p:cTn id="11" dur="500" fill="hold"/>
                                        <p:tgtEl>
                                          <p:spTgt spid="34"/>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300"/>
                                  </p:stCondLst>
                                  <p:childTnLst>
                                    <p:set>
                                      <p:cBhvr>
                                        <p:cTn id="13" dur="1" fill="hold">
                                          <p:stCondLst>
                                            <p:cond delay="0"/>
                                          </p:stCondLst>
                                        </p:cTn>
                                        <p:tgtEl>
                                          <p:spTgt spid="35"/>
                                        </p:tgtEl>
                                        <p:attrNameLst>
                                          <p:attrName>style.visibility</p:attrName>
                                        </p:attrNameLst>
                                      </p:cBhvr>
                                      <p:to>
                                        <p:strVal val="visible"/>
                                      </p:to>
                                    </p:set>
                                    <p:anim calcmode="lin" valueType="num">
                                      <p:cBhvr additive="base">
                                        <p:cTn id="14" dur="500" fill="hold"/>
                                        <p:tgtEl>
                                          <p:spTgt spid="35"/>
                                        </p:tgtEl>
                                        <p:attrNameLst>
                                          <p:attrName>ppt_x</p:attrName>
                                        </p:attrNameLst>
                                      </p:cBhvr>
                                      <p:tavLst>
                                        <p:tav tm="0">
                                          <p:val>
                                            <p:strVal val="1+#ppt_w/2"/>
                                          </p:val>
                                        </p:tav>
                                        <p:tav tm="100000">
                                          <p:val>
                                            <p:strVal val="#ppt_x"/>
                                          </p:val>
                                        </p:tav>
                                      </p:tavLst>
                                    </p:anim>
                                    <p:anim calcmode="lin" valueType="num">
                                      <p:cBhvr additive="base">
                                        <p:cTn id="15" dur="500" fill="hold"/>
                                        <p:tgtEl>
                                          <p:spTgt spid="35"/>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50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500" fill="hold"/>
                                        <p:tgtEl>
                                          <p:spTgt spid="30"/>
                                        </p:tgtEl>
                                        <p:attrNameLst>
                                          <p:attrName>ppt_x</p:attrName>
                                        </p:attrNameLst>
                                      </p:cBhvr>
                                      <p:tavLst>
                                        <p:tav tm="0">
                                          <p:val>
                                            <p:strVal val="0-#ppt_w/2"/>
                                          </p:val>
                                        </p:tav>
                                        <p:tav tm="100000">
                                          <p:val>
                                            <p:strVal val="#ppt_x"/>
                                          </p:val>
                                        </p:tav>
                                      </p:tavLst>
                                    </p:anim>
                                    <p:anim calcmode="lin" valueType="num">
                                      <p:cBhvr additive="base">
                                        <p:cTn id="19" dur="500" fill="hold"/>
                                        <p:tgtEl>
                                          <p:spTgt spid="30"/>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500"/>
                                  </p:stCondLst>
                                  <p:childTnLst>
                                    <p:set>
                                      <p:cBhvr>
                                        <p:cTn id="21" dur="1" fill="hold">
                                          <p:stCondLst>
                                            <p:cond delay="0"/>
                                          </p:stCondLst>
                                        </p:cTn>
                                        <p:tgtEl>
                                          <p:spTgt spid="36"/>
                                        </p:tgtEl>
                                        <p:attrNameLst>
                                          <p:attrName>style.visibility</p:attrName>
                                        </p:attrNameLst>
                                      </p:cBhvr>
                                      <p:to>
                                        <p:strVal val="visible"/>
                                      </p:to>
                                    </p:set>
                                    <p:anim calcmode="lin" valueType="num">
                                      <p:cBhvr additive="base">
                                        <p:cTn id="22" dur="500" fill="hold"/>
                                        <p:tgtEl>
                                          <p:spTgt spid="36"/>
                                        </p:tgtEl>
                                        <p:attrNameLst>
                                          <p:attrName>ppt_x</p:attrName>
                                        </p:attrNameLst>
                                      </p:cBhvr>
                                      <p:tavLst>
                                        <p:tav tm="0">
                                          <p:val>
                                            <p:strVal val="1+#ppt_w/2"/>
                                          </p:val>
                                        </p:tav>
                                        <p:tav tm="100000">
                                          <p:val>
                                            <p:strVal val="#ppt_x"/>
                                          </p:val>
                                        </p:tav>
                                      </p:tavLst>
                                    </p:anim>
                                    <p:anim calcmode="lin" valueType="num">
                                      <p:cBhvr additive="base">
                                        <p:cTn id="23" dur="500" fill="hold"/>
                                        <p:tgtEl>
                                          <p:spTgt spid="3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700"/>
                                  </p:stCondLst>
                                  <p:childTnLst>
                                    <p:set>
                                      <p:cBhvr>
                                        <p:cTn id="25" dur="1" fill="hold">
                                          <p:stCondLst>
                                            <p:cond delay="0"/>
                                          </p:stCondLst>
                                        </p:cTn>
                                        <p:tgtEl>
                                          <p:spTgt spid="31"/>
                                        </p:tgtEl>
                                        <p:attrNameLst>
                                          <p:attrName>style.visibility</p:attrName>
                                        </p:attrNameLst>
                                      </p:cBhvr>
                                      <p:to>
                                        <p:strVal val="visible"/>
                                      </p:to>
                                    </p:set>
                                    <p:anim calcmode="lin" valueType="num">
                                      <p:cBhvr additive="base">
                                        <p:cTn id="26" dur="500" fill="hold"/>
                                        <p:tgtEl>
                                          <p:spTgt spid="31"/>
                                        </p:tgtEl>
                                        <p:attrNameLst>
                                          <p:attrName>ppt_x</p:attrName>
                                        </p:attrNameLst>
                                      </p:cBhvr>
                                      <p:tavLst>
                                        <p:tav tm="0">
                                          <p:val>
                                            <p:strVal val="0-#ppt_w/2"/>
                                          </p:val>
                                        </p:tav>
                                        <p:tav tm="100000">
                                          <p:val>
                                            <p:strVal val="#ppt_x"/>
                                          </p:val>
                                        </p:tav>
                                      </p:tavLst>
                                    </p:anim>
                                    <p:anim calcmode="lin" valueType="num">
                                      <p:cBhvr additive="base">
                                        <p:cTn id="27" dur="500" fill="hold"/>
                                        <p:tgtEl>
                                          <p:spTgt spid="31"/>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700"/>
                                  </p:stCondLst>
                                  <p:childTnLst>
                                    <p:set>
                                      <p:cBhvr>
                                        <p:cTn id="29" dur="1" fill="hold">
                                          <p:stCondLst>
                                            <p:cond delay="0"/>
                                          </p:stCondLst>
                                        </p:cTn>
                                        <p:tgtEl>
                                          <p:spTgt spid="37"/>
                                        </p:tgtEl>
                                        <p:attrNameLst>
                                          <p:attrName>style.visibility</p:attrName>
                                        </p:attrNameLst>
                                      </p:cBhvr>
                                      <p:to>
                                        <p:strVal val="visible"/>
                                      </p:to>
                                    </p:set>
                                    <p:anim calcmode="lin" valueType="num">
                                      <p:cBhvr additive="base">
                                        <p:cTn id="30" dur="500" fill="hold"/>
                                        <p:tgtEl>
                                          <p:spTgt spid="37"/>
                                        </p:tgtEl>
                                        <p:attrNameLst>
                                          <p:attrName>ppt_x</p:attrName>
                                        </p:attrNameLst>
                                      </p:cBhvr>
                                      <p:tavLst>
                                        <p:tav tm="0">
                                          <p:val>
                                            <p:strVal val="1+#ppt_w/2"/>
                                          </p:val>
                                        </p:tav>
                                        <p:tav tm="100000">
                                          <p:val>
                                            <p:strVal val="#ppt_x"/>
                                          </p:val>
                                        </p:tav>
                                      </p:tavLst>
                                    </p:anim>
                                    <p:anim calcmode="lin" valueType="num">
                                      <p:cBhvr additive="base">
                                        <p:cTn id="31" dur="500" fill="hold"/>
                                        <p:tgtEl>
                                          <p:spTgt spid="37"/>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900"/>
                                  </p:stCondLst>
                                  <p:childTnLst>
                                    <p:set>
                                      <p:cBhvr>
                                        <p:cTn id="33" dur="1" fill="hold">
                                          <p:stCondLst>
                                            <p:cond delay="0"/>
                                          </p:stCondLst>
                                        </p:cTn>
                                        <p:tgtEl>
                                          <p:spTgt spid="32"/>
                                        </p:tgtEl>
                                        <p:attrNameLst>
                                          <p:attrName>style.visibility</p:attrName>
                                        </p:attrNameLst>
                                      </p:cBhvr>
                                      <p:to>
                                        <p:strVal val="visible"/>
                                      </p:to>
                                    </p:set>
                                    <p:anim calcmode="lin" valueType="num">
                                      <p:cBhvr additive="base">
                                        <p:cTn id="34" dur="500" fill="hold"/>
                                        <p:tgtEl>
                                          <p:spTgt spid="32"/>
                                        </p:tgtEl>
                                        <p:attrNameLst>
                                          <p:attrName>ppt_x</p:attrName>
                                        </p:attrNameLst>
                                      </p:cBhvr>
                                      <p:tavLst>
                                        <p:tav tm="0">
                                          <p:val>
                                            <p:strVal val="0-#ppt_w/2"/>
                                          </p:val>
                                        </p:tav>
                                        <p:tav tm="100000">
                                          <p:val>
                                            <p:strVal val="#ppt_x"/>
                                          </p:val>
                                        </p:tav>
                                      </p:tavLst>
                                    </p:anim>
                                    <p:anim calcmode="lin" valueType="num">
                                      <p:cBhvr additive="base">
                                        <p:cTn id="35" dur="500" fill="hold"/>
                                        <p:tgtEl>
                                          <p:spTgt spid="32"/>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900"/>
                                  </p:stCondLst>
                                  <p:childTnLst>
                                    <p:set>
                                      <p:cBhvr>
                                        <p:cTn id="37" dur="1" fill="hold">
                                          <p:stCondLst>
                                            <p:cond delay="0"/>
                                          </p:stCondLst>
                                        </p:cTn>
                                        <p:tgtEl>
                                          <p:spTgt spid="38"/>
                                        </p:tgtEl>
                                        <p:attrNameLst>
                                          <p:attrName>style.visibility</p:attrName>
                                        </p:attrNameLst>
                                      </p:cBhvr>
                                      <p:to>
                                        <p:strVal val="visible"/>
                                      </p:to>
                                    </p:set>
                                    <p:anim calcmode="lin" valueType="num">
                                      <p:cBhvr additive="base">
                                        <p:cTn id="38" dur="500" fill="hold"/>
                                        <p:tgtEl>
                                          <p:spTgt spid="38"/>
                                        </p:tgtEl>
                                        <p:attrNameLst>
                                          <p:attrName>ppt_x</p:attrName>
                                        </p:attrNameLst>
                                      </p:cBhvr>
                                      <p:tavLst>
                                        <p:tav tm="0">
                                          <p:val>
                                            <p:strVal val="1+#ppt_w/2"/>
                                          </p:val>
                                        </p:tav>
                                        <p:tav tm="100000">
                                          <p:val>
                                            <p:strVal val="#ppt_x"/>
                                          </p:val>
                                        </p:tav>
                                      </p:tavLst>
                                    </p:anim>
                                    <p:anim calcmode="lin" valueType="num">
                                      <p:cBhvr additive="base">
                                        <p:cTn id="39" dur="500" fill="hold"/>
                                        <p:tgtEl>
                                          <p:spTgt spid="38"/>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1200"/>
                                  </p:stCondLst>
                                  <p:childTnLst>
                                    <p:set>
                                      <p:cBhvr>
                                        <p:cTn id="41" dur="1" fill="hold">
                                          <p:stCondLst>
                                            <p:cond delay="0"/>
                                          </p:stCondLst>
                                        </p:cTn>
                                        <p:tgtEl>
                                          <p:spTgt spid="33"/>
                                        </p:tgtEl>
                                        <p:attrNameLst>
                                          <p:attrName>style.visibility</p:attrName>
                                        </p:attrNameLst>
                                      </p:cBhvr>
                                      <p:to>
                                        <p:strVal val="visible"/>
                                      </p:to>
                                    </p:set>
                                    <p:anim calcmode="lin" valueType="num">
                                      <p:cBhvr additive="base">
                                        <p:cTn id="42" dur="500" fill="hold"/>
                                        <p:tgtEl>
                                          <p:spTgt spid="33"/>
                                        </p:tgtEl>
                                        <p:attrNameLst>
                                          <p:attrName>ppt_x</p:attrName>
                                        </p:attrNameLst>
                                      </p:cBhvr>
                                      <p:tavLst>
                                        <p:tav tm="0">
                                          <p:val>
                                            <p:strVal val="0-#ppt_w/2"/>
                                          </p:val>
                                        </p:tav>
                                        <p:tav tm="100000">
                                          <p:val>
                                            <p:strVal val="#ppt_x"/>
                                          </p:val>
                                        </p:tav>
                                      </p:tavLst>
                                    </p:anim>
                                    <p:anim calcmode="lin" valueType="num">
                                      <p:cBhvr additive="base">
                                        <p:cTn id="43" dur="500" fill="hold"/>
                                        <p:tgtEl>
                                          <p:spTgt spid="3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120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500" fill="hold"/>
                                        <p:tgtEl>
                                          <p:spTgt spid="39"/>
                                        </p:tgtEl>
                                        <p:attrNameLst>
                                          <p:attrName>ppt_x</p:attrName>
                                        </p:attrNameLst>
                                      </p:cBhvr>
                                      <p:tavLst>
                                        <p:tav tm="0">
                                          <p:val>
                                            <p:strVal val="1+#ppt_w/2"/>
                                          </p:val>
                                        </p:tav>
                                        <p:tav tm="100000">
                                          <p:val>
                                            <p:strVal val="#ppt_x"/>
                                          </p:val>
                                        </p:tav>
                                      </p:tavLst>
                                    </p:anim>
                                    <p:anim calcmode="lin" valueType="num">
                                      <p:cBhvr additive="base">
                                        <p:cTn id="47"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AutoShape 10"/>
          <p:cNvSpPr>
            <a:spLocks noChangeArrowheads="1"/>
          </p:cNvSpPr>
          <p:nvPr/>
        </p:nvSpPr>
        <p:spPr bwMode="auto">
          <a:xfrm rot="-5400000">
            <a:off x="3903073" y="-1053597"/>
            <a:ext cx="1381156" cy="7676242"/>
          </a:xfrm>
          <a:prstGeom prst="downArrow">
            <a:avLst>
              <a:gd name="adj1" fmla="val 49065"/>
              <a:gd name="adj2" fmla="val 44849"/>
            </a:avLst>
          </a:prstGeom>
          <a:solidFill>
            <a:schemeClr val="accent2"/>
          </a:solidFill>
          <a:ln w="9525">
            <a:noFill/>
            <a:miter lim="800000"/>
          </a:ln>
        </p:spPr>
        <p:txBody>
          <a:bodyPr vert="eaVert" lIns="91028" tIns="45514" rIns="91028" bIns="45514"/>
          <a:lstStyle/>
          <a:p>
            <a:endParaRPr lang="zh-CN" altLang="en-US" sz="1975">
              <a:solidFill>
                <a:schemeClr val="bg1"/>
              </a:solidFill>
              <a:latin typeface="微软雅黑" panose="020B0503020204020204" charset="-122"/>
              <a:ea typeface="微软雅黑" panose="020B0503020204020204" charset="-122"/>
            </a:endParaRPr>
          </a:p>
        </p:txBody>
      </p:sp>
      <p:grpSp>
        <p:nvGrpSpPr>
          <p:cNvPr id="60" name="组合 59"/>
          <p:cNvGrpSpPr/>
          <p:nvPr/>
        </p:nvGrpSpPr>
        <p:grpSpPr bwMode="auto">
          <a:xfrm>
            <a:off x="2589108" y="2059603"/>
            <a:ext cx="1702182" cy="1520018"/>
            <a:chOff x="1214414" y="2786058"/>
            <a:chExt cx="1935848" cy="1751017"/>
          </a:xfrm>
        </p:grpSpPr>
        <p:grpSp>
          <p:nvGrpSpPr>
            <p:cNvPr id="18459" name="Group 6"/>
            <p:cNvGrpSpPr/>
            <p:nvPr/>
          </p:nvGrpSpPr>
          <p:grpSpPr bwMode="auto">
            <a:xfrm>
              <a:off x="1295400" y="2786058"/>
              <a:ext cx="1753450" cy="1751017"/>
              <a:chOff x="1823" y="2371"/>
              <a:chExt cx="1801" cy="1801"/>
            </a:xfrm>
          </p:grpSpPr>
          <p:sp>
            <p:nvSpPr>
              <p:cNvPr id="18461" name="Oval 7"/>
              <p:cNvSpPr>
                <a:spLocks noChangeArrowheads="1"/>
              </p:cNvSpPr>
              <p:nvPr/>
            </p:nvSpPr>
            <p:spPr bwMode="auto">
              <a:xfrm>
                <a:off x="1823" y="2371"/>
                <a:ext cx="1801" cy="1801"/>
              </a:xfrm>
              <a:prstGeom prst="ellipse">
                <a:avLst/>
              </a:prstGeom>
              <a:solidFill>
                <a:srgbClr val="D8D8D8">
                  <a:alpha val="47842"/>
                </a:srgbClr>
              </a:solidFill>
              <a:ln w="9525">
                <a:noFill/>
                <a:round/>
              </a:ln>
            </p:spPr>
            <p:txBody>
              <a:bodyPr/>
              <a:lstStyle/>
              <a:p>
                <a:endParaRPr lang="zh-CN" altLang="en-US" sz="1975">
                  <a:solidFill>
                    <a:schemeClr val="bg1"/>
                  </a:solidFill>
                  <a:latin typeface="微软雅黑" panose="020B0503020204020204" charset="-122"/>
                  <a:ea typeface="微软雅黑" panose="020B0503020204020204" charset="-122"/>
                </a:endParaRPr>
              </a:p>
            </p:txBody>
          </p:sp>
          <p:sp>
            <p:nvSpPr>
              <p:cNvPr id="18462" name="Oval 8"/>
              <p:cNvSpPr>
                <a:spLocks noChangeArrowheads="1"/>
              </p:cNvSpPr>
              <p:nvPr/>
            </p:nvSpPr>
            <p:spPr bwMode="auto">
              <a:xfrm>
                <a:off x="1945" y="2493"/>
                <a:ext cx="1556" cy="1556"/>
              </a:xfrm>
              <a:prstGeom prst="ellipse">
                <a:avLst/>
              </a:prstGeom>
              <a:solidFill>
                <a:schemeClr val="accent1"/>
              </a:solidFill>
              <a:ln w="38100">
                <a:solidFill>
                  <a:srgbClr val="FFFFFF"/>
                </a:solidFill>
                <a:round/>
              </a:ln>
            </p:spPr>
            <p:txBody>
              <a:bodyPr/>
              <a:lstStyle/>
              <a:p>
                <a:endParaRPr lang="zh-CN" altLang="en-US" sz="1975">
                  <a:solidFill>
                    <a:schemeClr val="bg1"/>
                  </a:solidFill>
                  <a:latin typeface="微软雅黑" panose="020B0503020204020204" charset="-122"/>
                  <a:ea typeface="微软雅黑" panose="020B0503020204020204" charset="-122"/>
                </a:endParaRPr>
              </a:p>
            </p:txBody>
          </p:sp>
        </p:grpSp>
        <p:sp>
          <p:nvSpPr>
            <p:cNvPr id="18460" name="Text Box 9"/>
            <p:cNvSpPr txBox="1">
              <a:spLocks noChangeArrowheads="1"/>
            </p:cNvSpPr>
            <p:nvPr/>
          </p:nvSpPr>
          <p:spPr bwMode="auto">
            <a:xfrm>
              <a:off x="1214414" y="3413118"/>
              <a:ext cx="1935848" cy="620153"/>
            </a:xfrm>
            <a:prstGeom prst="rect">
              <a:avLst/>
            </a:prstGeom>
            <a:noFill/>
            <a:ln w="9525">
              <a:noFill/>
              <a:miter lim="800000"/>
            </a:ln>
          </p:spPr>
          <p:txBody>
            <a:bodyPr/>
            <a:lstStyle/>
            <a:p>
              <a:pPr algn="ctr"/>
              <a:r>
                <a:rPr lang="zh-CN" altLang="en-US" sz="1975" b="1">
                  <a:solidFill>
                    <a:schemeClr val="bg1"/>
                  </a:solidFill>
                  <a:latin typeface="微软雅黑" panose="020B0503020204020204" charset="-122"/>
                  <a:ea typeface="微软雅黑" panose="020B0503020204020204" charset="-122"/>
                </a:rPr>
                <a:t>写入文本</a:t>
              </a:r>
            </a:p>
          </p:txBody>
        </p:sp>
      </p:grpSp>
      <p:grpSp>
        <p:nvGrpSpPr>
          <p:cNvPr id="65" name="组合 64"/>
          <p:cNvGrpSpPr/>
          <p:nvPr/>
        </p:nvGrpSpPr>
        <p:grpSpPr bwMode="auto">
          <a:xfrm>
            <a:off x="4291289" y="2059603"/>
            <a:ext cx="1702182" cy="1520018"/>
            <a:chOff x="1214414" y="2786058"/>
            <a:chExt cx="1935848" cy="1751017"/>
          </a:xfrm>
        </p:grpSpPr>
        <p:grpSp>
          <p:nvGrpSpPr>
            <p:cNvPr id="18455" name="Group 6"/>
            <p:cNvGrpSpPr/>
            <p:nvPr/>
          </p:nvGrpSpPr>
          <p:grpSpPr bwMode="auto">
            <a:xfrm>
              <a:off x="1295400" y="2786058"/>
              <a:ext cx="1753450" cy="1751017"/>
              <a:chOff x="1823" y="2371"/>
              <a:chExt cx="1801" cy="1801"/>
            </a:xfrm>
          </p:grpSpPr>
          <p:sp>
            <p:nvSpPr>
              <p:cNvPr id="18457" name="Oval 7"/>
              <p:cNvSpPr>
                <a:spLocks noChangeArrowheads="1"/>
              </p:cNvSpPr>
              <p:nvPr/>
            </p:nvSpPr>
            <p:spPr bwMode="auto">
              <a:xfrm>
                <a:off x="1823" y="2371"/>
                <a:ext cx="1801" cy="1801"/>
              </a:xfrm>
              <a:prstGeom prst="ellipse">
                <a:avLst/>
              </a:prstGeom>
              <a:solidFill>
                <a:srgbClr val="D8D8D8">
                  <a:alpha val="47842"/>
                </a:srgbClr>
              </a:solidFill>
              <a:ln w="9525">
                <a:noFill/>
                <a:round/>
              </a:ln>
            </p:spPr>
            <p:txBody>
              <a:bodyPr/>
              <a:lstStyle/>
              <a:p>
                <a:endParaRPr lang="zh-CN" altLang="en-US" sz="1975">
                  <a:solidFill>
                    <a:schemeClr val="bg1"/>
                  </a:solidFill>
                  <a:latin typeface="微软雅黑" panose="020B0503020204020204" charset="-122"/>
                  <a:ea typeface="微软雅黑" panose="020B0503020204020204" charset="-122"/>
                </a:endParaRPr>
              </a:p>
            </p:txBody>
          </p:sp>
          <p:sp>
            <p:nvSpPr>
              <p:cNvPr id="69" name="Oval 8"/>
              <p:cNvSpPr>
                <a:spLocks noChangeArrowheads="1"/>
              </p:cNvSpPr>
              <p:nvPr/>
            </p:nvSpPr>
            <p:spPr bwMode="auto">
              <a:xfrm>
                <a:off x="1946" y="2493"/>
                <a:ext cx="1556" cy="1555"/>
              </a:xfrm>
              <a:prstGeom prst="ellipse">
                <a:avLst/>
              </a:prstGeom>
              <a:solidFill>
                <a:schemeClr val="accent3"/>
              </a:solidFill>
              <a:ln w="38100">
                <a:solidFill>
                  <a:srgbClr val="FFFFFF"/>
                </a:solidFill>
                <a:round/>
              </a:ln>
            </p:spPr>
            <p:txBody>
              <a:bodyPr/>
              <a:lstStyle/>
              <a:p>
                <a:pPr defTabSz="910590">
                  <a:defRPr/>
                </a:pPr>
                <a:endParaRPr lang="zh-CN" altLang="en-US" sz="1975">
                  <a:solidFill>
                    <a:schemeClr val="bg1"/>
                  </a:solidFill>
                  <a:latin typeface="微软雅黑" panose="020B0503020204020204" charset="-122"/>
                  <a:ea typeface="微软雅黑" panose="020B0503020204020204" charset="-122"/>
                </a:endParaRPr>
              </a:p>
            </p:txBody>
          </p:sp>
        </p:grpSp>
        <p:sp>
          <p:nvSpPr>
            <p:cNvPr id="18456" name="Text Box 9"/>
            <p:cNvSpPr txBox="1">
              <a:spLocks noChangeArrowheads="1"/>
            </p:cNvSpPr>
            <p:nvPr/>
          </p:nvSpPr>
          <p:spPr bwMode="auto">
            <a:xfrm>
              <a:off x="1214414" y="3394068"/>
              <a:ext cx="1935848" cy="620153"/>
            </a:xfrm>
            <a:prstGeom prst="rect">
              <a:avLst/>
            </a:prstGeom>
            <a:noFill/>
            <a:ln w="9525">
              <a:noFill/>
              <a:miter lim="800000"/>
            </a:ln>
          </p:spPr>
          <p:txBody>
            <a:bodyPr/>
            <a:lstStyle/>
            <a:p>
              <a:pPr algn="ctr"/>
              <a:r>
                <a:rPr lang="zh-CN" altLang="en-US" sz="1975" b="1">
                  <a:solidFill>
                    <a:schemeClr val="bg1"/>
                  </a:solidFill>
                  <a:latin typeface="微软雅黑" panose="020B0503020204020204" charset="-122"/>
                  <a:ea typeface="微软雅黑" panose="020B0503020204020204" charset="-122"/>
                </a:rPr>
                <a:t>写入文本</a:t>
              </a:r>
            </a:p>
          </p:txBody>
        </p:sp>
      </p:grpSp>
      <p:grpSp>
        <p:nvGrpSpPr>
          <p:cNvPr id="70" name="组合 69"/>
          <p:cNvGrpSpPr/>
          <p:nvPr/>
        </p:nvGrpSpPr>
        <p:grpSpPr bwMode="auto">
          <a:xfrm>
            <a:off x="6009896" y="2059603"/>
            <a:ext cx="1702182" cy="1520018"/>
            <a:chOff x="1214414" y="2786058"/>
            <a:chExt cx="1935848" cy="1751017"/>
          </a:xfrm>
        </p:grpSpPr>
        <p:grpSp>
          <p:nvGrpSpPr>
            <p:cNvPr id="18451" name="Group 6"/>
            <p:cNvGrpSpPr/>
            <p:nvPr/>
          </p:nvGrpSpPr>
          <p:grpSpPr bwMode="auto">
            <a:xfrm>
              <a:off x="1295400" y="2786058"/>
              <a:ext cx="1753450" cy="1751017"/>
              <a:chOff x="1823" y="2371"/>
              <a:chExt cx="1801" cy="1801"/>
            </a:xfrm>
          </p:grpSpPr>
          <p:sp>
            <p:nvSpPr>
              <p:cNvPr id="18453" name="Oval 7"/>
              <p:cNvSpPr>
                <a:spLocks noChangeArrowheads="1"/>
              </p:cNvSpPr>
              <p:nvPr/>
            </p:nvSpPr>
            <p:spPr bwMode="auto">
              <a:xfrm>
                <a:off x="1823" y="2371"/>
                <a:ext cx="1801" cy="1801"/>
              </a:xfrm>
              <a:prstGeom prst="ellipse">
                <a:avLst/>
              </a:prstGeom>
              <a:solidFill>
                <a:srgbClr val="D8D8D8">
                  <a:alpha val="47842"/>
                </a:srgbClr>
              </a:solidFill>
              <a:ln w="9525">
                <a:noFill/>
                <a:round/>
              </a:ln>
            </p:spPr>
            <p:txBody>
              <a:bodyPr/>
              <a:lstStyle/>
              <a:p>
                <a:endParaRPr lang="zh-CN" altLang="en-US" sz="1975">
                  <a:solidFill>
                    <a:schemeClr val="bg1"/>
                  </a:solidFill>
                  <a:latin typeface="微软雅黑" panose="020B0503020204020204" charset="-122"/>
                  <a:ea typeface="微软雅黑" panose="020B0503020204020204" charset="-122"/>
                </a:endParaRPr>
              </a:p>
            </p:txBody>
          </p:sp>
          <p:sp>
            <p:nvSpPr>
              <p:cNvPr id="74" name="Oval 8"/>
              <p:cNvSpPr>
                <a:spLocks noChangeArrowheads="1"/>
              </p:cNvSpPr>
              <p:nvPr/>
            </p:nvSpPr>
            <p:spPr bwMode="auto">
              <a:xfrm>
                <a:off x="1946" y="2493"/>
                <a:ext cx="1556" cy="1555"/>
              </a:xfrm>
              <a:prstGeom prst="ellipse">
                <a:avLst/>
              </a:prstGeom>
              <a:solidFill>
                <a:schemeClr val="accent4"/>
              </a:solidFill>
              <a:ln w="38100">
                <a:solidFill>
                  <a:srgbClr val="FFFFFF"/>
                </a:solidFill>
                <a:round/>
              </a:ln>
            </p:spPr>
            <p:txBody>
              <a:bodyPr/>
              <a:lstStyle/>
              <a:p>
                <a:pPr defTabSz="910590">
                  <a:defRPr/>
                </a:pPr>
                <a:endParaRPr lang="zh-CN" altLang="en-US" sz="1975">
                  <a:solidFill>
                    <a:schemeClr val="bg1"/>
                  </a:solidFill>
                  <a:latin typeface="微软雅黑" panose="020B0503020204020204" charset="-122"/>
                  <a:ea typeface="微软雅黑" panose="020B0503020204020204" charset="-122"/>
                </a:endParaRPr>
              </a:p>
            </p:txBody>
          </p:sp>
        </p:grpSp>
        <p:sp>
          <p:nvSpPr>
            <p:cNvPr id="18452" name="Text Box 9"/>
            <p:cNvSpPr txBox="1">
              <a:spLocks noChangeArrowheads="1"/>
            </p:cNvSpPr>
            <p:nvPr/>
          </p:nvSpPr>
          <p:spPr bwMode="auto">
            <a:xfrm>
              <a:off x="1214414" y="3394068"/>
              <a:ext cx="1935848" cy="620153"/>
            </a:xfrm>
            <a:prstGeom prst="rect">
              <a:avLst/>
            </a:prstGeom>
            <a:noFill/>
            <a:ln w="9525">
              <a:noFill/>
              <a:miter lim="800000"/>
            </a:ln>
          </p:spPr>
          <p:txBody>
            <a:bodyPr/>
            <a:lstStyle/>
            <a:p>
              <a:pPr algn="ctr"/>
              <a:r>
                <a:rPr lang="zh-CN" altLang="en-US" sz="1975" b="1">
                  <a:solidFill>
                    <a:schemeClr val="bg1"/>
                  </a:solidFill>
                  <a:latin typeface="微软雅黑" panose="020B0503020204020204" charset="-122"/>
                  <a:ea typeface="微软雅黑" panose="020B0503020204020204" charset="-122"/>
                </a:rPr>
                <a:t>写入文本</a:t>
              </a:r>
            </a:p>
          </p:txBody>
        </p:sp>
      </p:grpSp>
      <p:grpSp>
        <p:nvGrpSpPr>
          <p:cNvPr id="75" name="组合 40"/>
          <p:cNvGrpSpPr/>
          <p:nvPr/>
        </p:nvGrpSpPr>
        <p:grpSpPr bwMode="auto">
          <a:xfrm>
            <a:off x="925748" y="2059603"/>
            <a:ext cx="1702182" cy="1520018"/>
            <a:chOff x="1214414" y="2786058"/>
            <a:chExt cx="1935848" cy="1751017"/>
          </a:xfrm>
        </p:grpSpPr>
        <p:grpSp>
          <p:nvGrpSpPr>
            <p:cNvPr id="18447" name="Group 6"/>
            <p:cNvGrpSpPr/>
            <p:nvPr/>
          </p:nvGrpSpPr>
          <p:grpSpPr bwMode="auto">
            <a:xfrm>
              <a:off x="1295400" y="2786058"/>
              <a:ext cx="1753450" cy="1751017"/>
              <a:chOff x="1823" y="2371"/>
              <a:chExt cx="1801" cy="1801"/>
            </a:xfrm>
          </p:grpSpPr>
          <p:sp>
            <p:nvSpPr>
              <p:cNvPr id="18449" name="Oval 7"/>
              <p:cNvSpPr>
                <a:spLocks noChangeArrowheads="1"/>
              </p:cNvSpPr>
              <p:nvPr/>
            </p:nvSpPr>
            <p:spPr bwMode="auto">
              <a:xfrm>
                <a:off x="1823" y="2371"/>
                <a:ext cx="1801" cy="1801"/>
              </a:xfrm>
              <a:prstGeom prst="ellipse">
                <a:avLst/>
              </a:prstGeom>
              <a:solidFill>
                <a:srgbClr val="D8D8D8">
                  <a:alpha val="47842"/>
                </a:srgbClr>
              </a:solidFill>
              <a:ln w="9525">
                <a:noFill/>
                <a:round/>
              </a:ln>
            </p:spPr>
            <p:txBody>
              <a:bodyPr/>
              <a:lstStyle/>
              <a:p>
                <a:endParaRPr lang="zh-CN" altLang="en-US" sz="1975">
                  <a:solidFill>
                    <a:schemeClr val="bg1"/>
                  </a:solidFill>
                  <a:latin typeface="微软雅黑" panose="020B0503020204020204" charset="-122"/>
                  <a:ea typeface="微软雅黑" panose="020B0503020204020204" charset="-122"/>
                </a:endParaRPr>
              </a:p>
            </p:txBody>
          </p:sp>
          <p:sp>
            <p:nvSpPr>
              <p:cNvPr id="18450" name="Oval 8"/>
              <p:cNvSpPr>
                <a:spLocks noChangeArrowheads="1"/>
              </p:cNvSpPr>
              <p:nvPr/>
            </p:nvSpPr>
            <p:spPr bwMode="auto">
              <a:xfrm>
                <a:off x="1946" y="2493"/>
                <a:ext cx="1556" cy="1556"/>
              </a:xfrm>
              <a:prstGeom prst="ellipse">
                <a:avLst/>
              </a:prstGeom>
              <a:solidFill>
                <a:schemeClr val="bg2"/>
              </a:solidFill>
              <a:ln w="38100">
                <a:solidFill>
                  <a:srgbClr val="FFFFFF"/>
                </a:solidFill>
                <a:round/>
              </a:ln>
            </p:spPr>
            <p:txBody>
              <a:bodyPr/>
              <a:lstStyle/>
              <a:p>
                <a:endParaRPr lang="zh-CN" altLang="en-US" sz="1975">
                  <a:solidFill>
                    <a:schemeClr val="bg1"/>
                  </a:solidFill>
                  <a:latin typeface="微软雅黑" panose="020B0503020204020204" charset="-122"/>
                  <a:ea typeface="微软雅黑" panose="020B0503020204020204" charset="-122"/>
                </a:endParaRPr>
              </a:p>
            </p:txBody>
          </p:sp>
        </p:grpSp>
        <p:sp>
          <p:nvSpPr>
            <p:cNvPr id="18448" name="Text Box 9"/>
            <p:cNvSpPr txBox="1">
              <a:spLocks noChangeArrowheads="1"/>
            </p:cNvSpPr>
            <p:nvPr/>
          </p:nvSpPr>
          <p:spPr bwMode="auto">
            <a:xfrm>
              <a:off x="1214414" y="3394068"/>
              <a:ext cx="1935848" cy="620153"/>
            </a:xfrm>
            <a:prstGeom prst="rect">
              <a:avLst/>
            </a:prstGeom>
            <a:noFill/>
            <a:ln w="9525">
              <a:noFill/>
              <a:miter lim="800000"/>
            </a:ln>
          </p:spPr>
          <p:txBody>
            <a:bodyPr/>
            <a:lstStyle/>
            <a:p>
              <a:pPr algn="ctr"/>
              <a:r>
                <a:rPr lang="zh-CN" altLang="en-US" sz="1975" b="1">
                  <a:solidFill>
                    <a:schemeClr val="bg1"/>
                  </a:solidFill>
                  <a:latin typeface="微软雅黑" panose="020B0503020204020204" charset="-122"/>
                  <a:ea typeface="微软雅黑" panose="020B0503020204020204" charset="-122"/>
                </a:rPr>
                <a:t>写入文本</a:t>
              </a:r>
            </a:p>
          </p:txBody>
        </p:sp>
      </p:grpSp>
      <p:sp>
        <p:nvSpPr>
          <p:cNvPr id="80" name="矩形标注 79"/>
          <p:cNvSpPr/>
          <p:nvPr/>
        </p:nvSpPr>
        <p:spPr>
          <a:xfrm>
            <a:off x="2922079" y="3854360"/>
            <a:ext cx="1476717" cy="44794"/>
          </a:xfrm>
          <a:prstGeom prst="wedgeRectCallout">
            <a:avLst>
              <a:gd name="adj1" fmla="val -17526"/>
              <a:gd name="adj2" fmla="val -50946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910590">
              <a:defRPr/>
            </a:pPr>
            <a:endParaRPr lang="zh-CN" altLang="en-US" sz="1270">
              <a:solidFill>
                <a:schemeClr val="tx1">
                  <a:lumMod val="85000"/>
                  <a:lumOff val="15000"/>
                </a:schemeClr>
              </a:solidFill>
            </a:endParaRPr>
          </a:p>
        </p:txBody>
      </p:sp>
      <p:sp>
        <p:nvSpPr>
          <p:cNvPr id="81" name="矩形标注 80"/>
          <p:cNvSpPr/>
          <p:nvPr/>
        </p:nvSpPr>
        <p:spPr>
          <a:xfrm>
            <a:off x="1230349" y="1716181"/>
            <a:ext cx="1584224" cy="64206"/>
          </a:xfrm>
          <a:prstGeom prst="wedgeRectCallout">
            <a:avLst>
              <a:gd name="adj1" fmla="val -23398"/>
              <a:gd name="adj2" fmla="val 40329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910590">
              <a:defRPr/>
            </a:pPr>
            <a:endParaRPr lang="zh-CN" altLang="en-US" sz="1270">
              <a:solidFill>
                <a:schemeClr val="tx1">
                  <a:lumMod val="85000"/>
                  <a:lumOff val="15000"/>
                </a:schemeClr>
              </a:solidFill>
            </a:endParaRPr>
          </a:p>
        </p:txBody>
      </p:sp>
      <p:sp>
        <p:nvSpPr>
          <p:cNvPr id="82" name="Rectangle 28"/>
          <p:cNvSpPr>
            <a:spLocks noChangeArrowheads="1"/>
          </p:cNvSpPr>
          <p:nvPr/>
        </p:nvSpPr>
        <p:spPr bwMode="auto">
          <a:xfrm>
            <a:off x="2901175" y="3891689"/>
            <a:ext cx="1475224" cy="543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8" tIns="45514" rIns="91028" bIns="45514">
            <a:spAutoFit/>
          </a:bodyPr>
          <a:lstStyle/>
          <a:p>
            <a:pPr defTabSz="910590">
              <a:lnSpc>
                <a:spcPct val="120000"/>
              </a:lnSpc>
              <a:defRPr/>
            </a:pPr>
            <a:r>
              <a:rPr lang="zh-CN" altLang="en-US" sz="1225" dirty="0">
                <a:solidFill>
                  <a:schemeClr val="tx1">
                    <a:lumMod val="85000"/>
                    <a:lumOff val="15000"/>
                  </a:schemeClr>
                </a:solidFill>
                <a:latin typeface="微软雅黑" panose="020B0503020204020204" charset="-122"/>
                <a:ea typeface="微软雅黑" panose="020B0503020204020204" charset="-122"/>
              </a:rPr>
              <a:t>单击此处添加文字</a:t>
            </a:r>
          </a:p>
          <a:p>
            <a:pPr defTabSz="910590">
              <a:lnSpc>
                <a:spcPct val="120000"/>
              </a:lnSpc>
              <a:defRPr/>
            </a:pPr>
            <a:r>
              <a:rPr lang="zh-CN" altLang="en-US" sz="1225" dirty="0">
                <a:solidFill>
                  <a:schemeClr val="tx1">
                    <a:lumMod val="85000"/>
                    <a:lumOff val="15000"/>
                  </a:schemeClr>
                </a:solidFill>
                <a:latin typeface="微软雅黑" panose="020B0503020204020204" charset="-122"/>
                <a:ea typeface="微软雅黑" panose="020B0503020204020204" charset="-122"/>
              </a:rPr>
              <a:t>单击此处添加文字</a:t>
            </a:r>
          </a:p>
        </p:txBody>
      </p:sp>
      <p:sp>
        <p:nvSpPr>
          <p:cNvPr id="83" name="Rectangle 28"/>
          <p:cNvSpPr>
            <a:spLocks noChangeArrowheads="1"/>
          </p:cNvSpPr>
          <p:nvPr/>
        </p:nvSpPr>
        <p:spPr bwMode="auto">
          <a:xfrm>
            <a:off x="1297541" y="1180144"/>
            <a:ext cx="1475224" cy="543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8" tIns="45514" rIns="91028" bIns="45514">
            <a:spAutoFit/>
          </a:bodyPr>
          <a:lstStyle/>
          <a:p>
            <a:pPr defTabSz="910590">
              <a:lnSpc>
                <a:spcPct val="120000"/>
              </a:lnSpc>
              <a:defRPr/>
            </a:pPr>
            <a:r>
              <a:rPr lang="zh-CN" altLang="en-US" sz="1225" dirty="0">
                <a:solidFill>
                  <a:schemeClr val="tx1">
                    <a:lumMod val="85000"/>
                    <a:lumOff val="15000"/>
                  </a:schemeClr>
                </a:solidFill>
                <a:latin typeface="微软雅黑" panose="020B0503020204020204" charset="-122"/>
                <a:ea typeface="微软雅黑" panose="020B0503020204020204" charset="-122"/>
              </a:rPr>
              <a:t>单击此处添加文字</a:t>
            </a:r>
          </a:p>
          <a:p>
            <a:pPr defTabSz="910590">
              <a:lnSpc>
                <a:spcPct val="120000"/>
              </a:lnSpc>
              <a:defRPr/>
            </a:pPr>
            <a:r>
              <a:rPr lang="zh-CN" altLang="en-US" sz="1225" dirty="0">
                <a:solidFill>
                  <a:schemeClr val="tx1">
                    <a:lumMod val="85000"/>
                    <a:lumOff val="15000"/>
                  </a:schemeClr>
                </a:solidFill>
                <a:latin typeface="微软雅黑" panose="020B0503020204020204" charset="-122"/>
                <a:ea typeface="微软雅黑" panose="020B0503020204020204" charset="-122"/>
              </a:rPr>
              <a:t>单击此处添加文字</a:t>
            </a:r>
          </a:p>
        </p:txBody>
      </p:sp>
      <p:sp>
        <p:nvSpPr>
          <p:cNvPr id="84" name="矩形标注 83"/>
          <p:cNvSpPr/>
          <p:nvPr/>
        </p:nvSpPr>
        <p:spPr>
          <a:xfrm>
            <a:off x="4542137" y="1716181"/>
            <a:ext cx="1585717" cy="64206"/>
          </a:xfrm>
          <a:prstGeom prst="wedgeRectCallout">
            <a:avLst>
              <a:gd name="adj1" fmla="val -23398"/>
              <a:gd name="adj2" fmla="val 40329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910590">
              <a:defRPr/>
            </a:pPr>
            <a:endParaRPr lang="zh-CN" altLang="en-US" sz="1270">
              <a:solidFill>
                <a:schemeClr val="tx1">
                  <a:lumMod val="85000"/>
                  <a:lumOff val="15000"/>
                </a:schemeClr>
              </a:solidFill>
            </a:endParaRPr>
          </a:p>
        </p:txBody>
      </p:sp>
      <p:sp>
        <p:nvSpPr>
          <p:cNvPr id="85" name="Rectangle 28"/>
          <p:cNvSpPr>
            <a:spLocks noChangeArrowheads="1"/>
          </p:cNvSpPr>
          <p:nvPr/>
        </p:nvSpPr>
        <p:spPr bwMode="auto">
          <a:xfrm>
            <a:off x="4609329" y="1180144"/>
            <a:ext cx="1475224" cy="543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8" tIns="45514" rIns="91028" bIns="45514">
            <a:spAutoFit/>
          </a:bodyPr>
          <a:lstStyle/>
          <a:p>
            <a:pPr defTabSz="910590">
              <a:lnSpc>
                <a:spcPct val="120000"/>
              </a:lnSpc>
              <a:defRPr/>
            </a:pPr>
            <a:r>
              <a:rPr lang="zh-CN" altLang="en-US" sz="1225" dirty="0">
                <a:solidFill>
                  <a:schemeClr val="tx1">
                    <a:lumMod val="85000"/>
                    <a:lumOff val="15000"/>
                  </a:schemeClr>
                </a:solidFill>
                <a:latin typeface="微软雅黑" panose="020B0503020204020204" charset="-122"/>
                <a:ea typeface="微软雅黑" panose="020B0503020204020204" charset="-122"/>
              </a:rPr>
              <a:t>单击此处添加文字</a:t>
            </a:r>
          </a:p>
          <a:p>
            <a:pPr defTabSz="910590">
              <a:lnSpc>
                <a:spcPct val="120000"/>
              </a:lnSpc>
              <a:defRPr/>
            </a:pPr>
            <a:r>
              <a:rPr lang="zh-CN" altLang="en-US" sz="1225" dirty="0">
                <a:solidFill>
                  <a:schemeClr val="tx1">
                    <a:lumMod val="85000"/>
                    <a:lumOff val="15000"/>
                  </a:schemeClr>
                </a:solidFill>
                <a:latin typeface="微软雅黑" panose="020B0503020204020204" charset="-122"/>
                <a:ea typeface="微软雅黑" panose="020B0503020204020204" charset="-122"/>
              </a:rPr>
              <a:t>单击此处添加文字</a:t>
            </a:r>
          </a:p>
        </p:txBody>
      </p:sp>
      <p:sp>
        <p:nvSpPr>
          <p:cNvPr id="86" name="矩形标注 85"/>
          <p:cNvSpPr/>
          <p:nvPr/>
        </p:nvSpPr>
        <p:spPr>
          <a:xfrm>
            <a:off x="6377209" y="3854360"/>
            <a:ext cx="1478210" cy="44794"/>
          </a:xfrm>
          <a:prstGeom prst="wedgeRectCallout">
            <a:avLst>
              <a:gd name="adj1" fmla="val -17526"/>
              <a:gd name="adj2" fmla="val -50946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910590">
              <a:defRPr/>
            </a:pPr>
            <a:endParaRPr lang="zh-CN" altLang="en-US" sz="1270">
              <a:solidFill>
                <a:schemeClr val="tx1">
                  <a:lumMod val="85000"/>
                  <a:lumOff val="15000"/>
                </a:schemeClr>
              </a:solidFill>
            </a:endParaRPr>
          </a:p>
        </p:txBody>
      </p:sp>
      <p:sp>
        <p:nvSpPr>
          <p:cNvPr id="87" name="Rectangle 28"/>
          <p:cNvSpPr>
            <a:spLocks noChangeArrowheads="1"/>
          </p:cNvSpPr>
          <p:nvPr/>
        </p:nvSpPr>
        <p:spPr bwMode="auto">
          <a:xfrm>
            <a:off x="6357798" y="3891689"/>
            <a:ext cx="1475224" cy="543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8" tIns="45514" rIns="91028" bIns="45514">
            <a:spAutoFit/>
          </a:bodyPr>
          <a:lstStyle/>
          <a:p>
            <a:pPr defTabSz="910590">
              <a:lnSpc>
                <a:spcPct val="120000"/>
              </a:lnSpc>
              <a:defRPr/>
            </a:pPr>
            <a:r>
              <a:rPr lang="zh-CN" altLang="en-US" sz="1225" dirty="0">
                <a:solidFill>
                  <a:schemeClr val="tx1">
                    <a:lumMod val="85000"/>
                    <a:lumOff val="15000"/>
                  </a:schemeClr>
                </a:solidFill>
                <a:latin typeface="微软雅黑" panose="020B0503020204020204" charset="-122"/>
                <a:ea typeface="微软雅黑" panose="020B0503020204020204" charset="-122"/>
              </a:rPr>
              <a:t>单击此处添加文字</a:t>
            </a:r>
          </a:p>
          <a:p>
            <a:pPr defTabSz="910590">
              <a:lnSpc>
                <a:spcPct val="120000"/>
              </a:lnSpc>
              <a:defRPr/>
            </a:pPr>
            <a:r>
              <a:rPr lang="zh-CN" altLang="en-US" sz="1225" dirty="0">
                <a:solidFill>
                  <a:schemeClr val="tx1">
                    <a:lumMod val="85000"/>
                    <a:lumOff val="15000"/>
                  </a:schemeClr>
                </a:solidFill>
                <a:latin typeface="微软雅黑" panose="020B0503020204020204" charset="-122"/>
                <a:ea typeface="微软雅黑" panose="020B0503020204020204" charset="-122"/>
              </a:rPr>
              <a:t>单击此处添加文字</a:t>
            </a:r>
          </a:p>
        </p:txBody>
      </p:sp>
      <p:sp>
        <p:nvSpPr>
          <p:cNvPr id="2" name="标题 1"/>
          <p:cNvSpPr>
            <a:spLocks noGrp="1"/>
          </p:cNvSpPr>
          <p:nvPr>
            <p:ph type="title"/>
          </p:nvPr>
        </p:nvSpPr>
        <p:spPr/>
        <p:txBody>
          <a:bodyPr/>
          <a:lstStyle/>
          <a:p>
            <a:endParaRPr lang="zh-CN" altLang="en-US"/>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1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1000" fill="hold"/>
                                        <p:tgtEl>
                                          <p:spTgt spid="75"/>
                                        </p:tgtEl>
                                        <p:attrNameLst>
                                          <p:attrName>ppt_w</p:attrName>
                                        </p:attrNameLst>
                                      </p:cBhvr>
                                      <p:tavLst>
                                        <p:tav tm="0">
                                          <p:val>
                                            <p:fltVal val="0"/>
                                          </p:val>
                                        </p:tav>
                                        <p:tav tm="100000">
                                          <p:val>
                                            <p:strVal val="#ppt_w"/>
                                          </p:val>
                                        </p:tav>
                                      </p:tavLst>
                                    </p:anim>
                                    <p:anim calcmode="lin" valueType="num">
                                      <p:cBhvr>
                                        <p:cTn id="12" dur="1000" fill="hold"/>
                                        <p:tgtEl>
                                          <p:spTgt spid="75"/>
                                        </p:tgtEl>
                                        <p:attrNameLst>
                                          <p:attrName>ppt_h</p:attrName>
                                        </p:attrNameLst>
                                      </p:cBhvr>
                                      <p:tavLst>
                                        <p:tav tm="0">
                                          <p:val>
                                            <p:fltVal val="0"/>
                                          </p:val>
                                        </p:tav>
                                        <p:tav tm="100000">
                                          <p:val>
                                            <p:strVal val="#ppt_h"/>
                                          </p:val>
                                        </p:tav>
                                      </p:tavLst>
                                    </p:anim>
                                    <p:anim calcmode="lin" valueType="num">
                                      <p:cBhvr>
                                        <p:cTn id="13"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75"/>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nodeType="withEffect">
                                  <p:stCondLst>
                                    <p:cond delay="250"/>
                                  </p:stCondLst>
                                  <p:childTnLst>
                                    <p:set>
                                      <p:cBhvr>
                                        <p:cTn id="16" dur="1" fill="hold">
                                          <p:stCondLst>
                                            <p:cond delay="0"/>
                                          </p:stCondLst>
                                        </p:cTn>
                                        <p:tgtEl>
                                          <p:spTgt spid="60"/>
                                        </p:tgtEl>
                                        <p:attrNameLst>
                                          <p:attrName>style.visibility</p:attrName>
                                        </p:attrNameLst>
                                      </p:cBhvr>
                                      <p:to>
                                        <p:strVal val="visible"/>
                                      </p:to>
                                    </p:set>
                                    <p:anim calcmode="lin" valueType="num">
                                      <p:cBhvr>
                                        <p:cTn id="17" dur="1000" fill="hold"/>
                                        <p:tgtEl>
                                          <p:spTgt spid="60"/>
                                        </p:tgtEl>
                                        <p:attrNameLst>
                                          <p:attrName>ppt_w</p:attrName>
                                        </p:attrNameLst>
                                      </p:cBhvr>
                                      <p:tavLst>
                                        <p:tav tm="0">
                                          <p:val>
                                            <p:fltVal val="0"/>
                                          </p:val>
                                        </p:tav>
                                        <p:tav tm="100000">
                                          <p:val>
                                            <p:strVal val="#ppt_w"/>
                                          </p:val>
                                        </p:tav>
                                      </p:tavLst>
                                    </p:anim>
                                    <p:anim calcmode="lin" valueType="num">
                                      <p:cBhvr>
                                        <p:cTn id="18" dur="1000" fill="hold"/>
                                        <p:tgtEl>
                                          <p:spTgt spid="60"/>
                                        </p:tgtEl>
                                        <p:attrNameLst>
                                          <p:attrName>ppt_h</p:attrName>
                                        </p:attrNameLst>
                                      </p:cBhvr>
                                      <p:tavLst>
                                        <p:tav tm="0">
                                          <p:val>
                                            <p:fltVal val="0"/>
                                          </p:val>
                                        </p:tav>
                                        <p:tav tm="100000">
                                          <p:val>
                                            <p:strVal val="#ppt_h"/>
                                          </p:val>
                                        </p:tav>
                                      </p:tavLst>
                                    </p:anim>
                                    <p:anim calcmode="lin" valueType="num">
                                      <p:cBhvr>
                                        <p:cTn id="19" dur="1000" fill="hold"/>
                                        <p:tgtEl>
                                          <p:spTgt spid="60"/>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60"/>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500"/>
                                  </p:stCondLst>
                                  <p:childTnLst>
                                    <p:set>
                                      <p:cBhvr>
                                        <p:cTn id="22" dur="1" fill="hold">
                                          <p:stCondLst>
                                            <p:cond delay="0"/>
                                          </p:stCondLst>
                                        </p:cTn>
                                        <p:tgtEl>
                                          <p:spTgt spid="65"/>
                                        </p:tgtEl>
                                        <p:attrNameLst>
                                          <p:attrName>style.visibility</p:attrName>
                                        </p:attrNameLst>
                                      </p:cBhvr>
                                      <p:to>
                                        <p:strVal val="visible"/>
                                      </p:to>
                                    </p:set>
                                    <p:anim calcmode="lin" valueType="num">
                                      <p:cBhvr>
                                        <p:cTn id="23" dur="1000" fill="hold"/>
                                        <p:tgtEl>
                                          <p:spTgt spid="65"/>
                                        </p:tgtEl>
                                        <p:attrNameLst>
                                          <p:attrName>ppt_w</p:attrName>
                                        </p:attrNameLst>
                                      </p:cBhvr>
                                      <p:tavLst>
                                        <p:tav tm="0">
                                          <p:val>
                                            <p:fltVal val="0"/>
                                          </p:val>
                                        </p:tav>
                                        <p:tav tm="100000">
                                          <p:val>
                                            <p:strVal val="#ppt_w"/>
                                          </p:val>
                                        </p:tav>
                                      </p:tavLst>
                                    </p:anim>
                                    <p:anim calcmode="lin" valueType="num">
                                      <p:cBhvr>
                                        <p:cTn id="24" dur="1000" fill="hold"/>
                                        <p:tgtEl>
                                          <p:spTgt spid="65"/>
                                        </p:tgtEl>
                                        <p:attrNameLst>
                                          <p:attrName>ppt_h</p:attrName>
                                        </p:attrNameLst>
                                      </p:cBhvr>
                                      <p:tavLst>
                                        <p:tav tm="0">
                                          <p:val>
                                            <p:fltVal val="0"/>
                                          </p:val>
                                        </p:tav>
                                        <p:tav tm="100000">
                                          <p:val>
                                            <p:strVal val="#ppt_h"/>
                                          </p:val>
                                        </p:tav>
                                      </p:tavLst>
                                    </p:anim>
                                    <p:anim calcmode="lin" valueType="num">
                                      <p:cBhvr>
                                        <p:cTn id="25" dur="1000" fill="hold"/>
                                        <p:tgtEl>
                                          <p:spTgt spid="65"/>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65"/>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750"/>
                                  </p:stCondLst>
                                  <p:childTnLst>
                                    <p:set>
                                      <p:cBhvr>
                                        <p:cTn id="28" dur="1" fill="hold">
                                          <p:stCondLst>
                                            <p:cond delay="0"/>
                                          </p:stCondLst>
                                        </p:cTn>
                                        <p:tgtEl>
                                          <p:spTgt spid="70"/>
                                        </p:tgtEl>
                                        <p:attrNameLst>
                                          <p:attrName>style.visibility</p:attrName>
                                        </p:attrNameLst>
                                      </p:cBhvr>
                                      <p:to>
                                        <p:strVal val="visible"/>
                                      </p:to>
                                    </p:set>
                                    <p:anim calcmode="lin" valueType="num">
                                      <p:cBhvr>
                                        <p:cTn id="29" dur="1000" fill="hold"/>
                                        <p:tgtEl>
                                          <p:spTgt spid="70"/>
                                        </p:tgtEl>
                                        <p:attrNameLst>
                                          <p:attrName>ppt_w</p:attrName>
                                        </p:attrNameLst>
                                      </p:cBhvr>
                                      <p:tavLst>
                                        <p:tav tm="0">
                                          <p:val>
                                            <p:fltVal val="0"/>
                                          </p:val>
                                        </p:tav>
                                        <p:tav tm="100000">
                                          <p:val>
                                            <p:strVal val="#ppt_w"/>
                                          </p:val>
                                        </p:tav>
                                      </p:tavLst>
                                    </p:anim>
                                    <p:anim calcmode="lin" valueType="num">
                                      <p:cBhvr>
                                        <p:cTn id="30" dur="1000" fill="hold"/>
                                        <p:tgtEl>
                                          <p:spTgt spid="70"/>
                                        </p:tgtEl>
                                        <p:attrNameLst>
                                          <p:attrName>ppt_h</p:attrName>
                                        </p:attrNameLst>
                                      </p:cBhvr>
                                      <p:tavLst>
                                        <p:tav tm="0">
                                          <p:val>
                                            <p:fltVal val="0"/>
                                          </p:val>
                                        </p:tav>
                                        <p:tav tm="100000">
                                          <p:val>
                                            <p:strVal val="#ppt_h"/>
                                          </p:val>
                                        </p:tav>
                                      </p:tavLst>
                                    </p:anim>
                                    <p:anim calcmode="lin" valueType="num">
                                      <p:cBhvr>
                                        <p:cTn id="31" dur="1000" fill="hold"/>
                                        <p:tgtEl>
                                          <p:spTgt spid="70"/>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70"/>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1500"/>
                            </p:stCondLst>
                            <p:childTnLst>
                              <p:par>
                                <p:cTn id="34" presetID="2" presetClass="entr" presetSubtype="1" fill="hold" grpId="0" nodeType="afterEffect">
                                  <p:stCondLst>
                                    <p:cond delay="0"/>
                                  </p:stCondLst>
                                  <p:childTnLst>
                                    <p:set>
                                      <p:cBhvr>
                                        <p:cTn id="35" dur="1" fill="hold">
                                          <p:stCondLst>
                                            <p:cond delay="0"/>
                                          </p:stCondLst>
                                        </p:cTn>
                                        <p:tgtEl>
                                          <p:spTgt spid="81"/>
                                        </p:tgtEl>
                                        <p:attrNameLst>
                                          <p:attrName>style.visibility</p:attrName>
                                        </p:attrNameLst>
                                      </p:cBhvr>
                                      <p:to>
                                        <p:strVal val="visible"/>
                                      </p:to>
                                    </p:set>
                                    <p:anim calcmode="lin" valueType="num">
                                      <p:cBhvr additive="base">
                                        <p:cTn id="36" dur="500" fill="hold"/>
                                        <p:tgtEl>
                                          <p:spTgt spid="81"/>
                                        </p:tgtEl>
                                        <p:attrNameLst>
                                          <p:attrName>ppt_x</p:attrName>
                                        </p:attrNameLst>
                                      </p:cBhvr>
                                      <p:tavLst>
                                        <p:tav tm="0">
                                          <p:val>
                                            <p:strVal val="#ppt_x"/>
                                          </p:val>
                                        </p:tav>
                                        <p:tav tm="100000">
                                          <p:val>
                                            <p:strVal val="#ppt_x"/>
                                          </p:val>
                                        </p:tav>
                                      </p:tavLst>
                                    </p:anim>
                                    <p:anim calcmode="lin" valueType="num">
                                      <p:cBhvr additive="base">
                                        <p:cTn id="37" dur="500" fill="hold"/>
                                        <p:tgtEl>
                                          <p:spTgt spid="81"/>
                                        </p:tgtEl>
                                        <p:attrNameLst>
                                          <p:attrName>ppt_y</p:attrName>
                                        </p:attrNameLst>
                                      </p:cBhvr>
                                      <p:tavLst>
                                        <p:tav tm="0">
                                          <p:val>
                                            <p:strVal val="0-#ppt_h/2"/>
                                          </p:val>
                                        </p:tav>
                                        <p:tav tm="100000">
                                          <p:val>
                                            <p:strVal val="#ppt_y"/>
                                          </p:val>
                                        </p:tav>
                                      </p:tavLst>
                                    </p:anim>
                                  </p:childTnLst>
                                </p:cTn>
                              </p:par>
                            </p:childTnLst>
                          </p:cTn>
                        </p:par>
                        <p:par>
                          <p:cTn id="38" fill="hold">
                            <p:stCondLst>
                              <p:cond delay="2000"/>
                            </p:stCondLst>
                            <p:childTnLst>
                              <p:par>
                                <p:cTn id="39" presetID="32" presetClass="emph" presetSubtype="0" fill="hold" grpId="1" nodeType="afterEffect">
                                  <p:stCondLst>
                                    <p:cond delay="0"/>
                                  </p:stCondLst>
                                  <p:childTnLst>
                                    <p:animRot by="120000">
                                      <p:cBhvr>
                                        <p:cTn id="40" dur="50" fill="hold">
                                          <p:stCondLst>
                                            <p:cond delay="0"/>
                                          </p:stCondLst>
                                        </p:cTn>
                                        <p:tgtEl>
                                          <p:spTgt spid="81"/>
                                        </p:tgtEl>
                                        <p:attrNameLst>
                                          <p:attrName>r</p:attrName>
                                        </p:attrNameLst>
                                      </p:cBhvr>
                                    </p:animRot>
                                    <p:animRot by="-240000">
                                      <p:cBhvr>
                                        <p:cTn id="41" dur="100" fill="hold">
                                          <p:stCondLst>
                                            <p:cond delay="100"/>
                                          </p:stCondLst>
                                        </p:cTn>
                                        <p:tgtEl>
                                          <p:spTgt spid="81"/>
                                        </p:tgtEl>
                                        <p:attrNameLst>
                                          <p:attrName>r</p:attrName>
                                        </p:attrNameLst>
                                      </p:cBhvr>
                                    </p:animRot>
                                    <p:animRot by="240000">
                                      <p:cBhvr>
                                        <p:cTn id="42" dur="100" fill="hold">
                                          <p:stCondLst>
                                            <p:cond delay="200"/>
                                          </p:stCondLst>
                                        </p:cTn>
                                        <p:tgtEl>
                                          <p:spTgt spid="81"/>
                                        </p:tgtEl>
                                        <p:attrNameLst>
                                          <p:attrName>r</p:attrName>
                                        </p:attrNameLst>
                                      </p:cBhvr>
                                    </p:animRot>
                                    <p:animRot by="-240000">
                                      <p:cBhvr>
                                        <p:cTn id="43" dur="100" fill="hold">
                                          <p:stCondLst>
                                            <p:cond delay="300"/>
                                          </p:stCondLst>
                                        </p:cTn>
                                        <p:tgtEl>
                                          <p:spTgt spid="81"/>
                                        </p:tgtEl>
                                        <p:attrNameLst>
                                          <p:attrName>r</p:attrName>
                                        </p:attrNameLst>
                                      </p:cBhvr>
                                    </p:animRot>
                                    <p:animRot by="120000">
                                      <p:cBhvr>
                                        <p:cTn id="44" dur="100" fill="hold">
                                          <p:stCondLst>
                                            <p:cond delay="400"/>
                                          </p:stCondLst>
                                        </p:cTn>
                                        <p:tgtEl>
                                          <p:spTgt spid="81"/>
                                        </p:tgtEl>
                                        <p:attrNameLst>
                                          <p:attrName>r</p:attrName>
                                        </p:attrNameLst>
                                      </p:cBhvr>
                                    </p:animRot>
                                  </p:childTnLst>
                                </p:cTn>
                              </p:par>
                            </p:childTnLst>
                          </p:cTn>
                        </p:par>
                        <p:par>
                          <p:cTn id="45" fill="hold">
                            <p:stCondLst>
                              <p:cond delay="2500"/>
                            </p:stCondLst>
                            <p:childTnLst>
                              <p:par>
                                <p:cTn id="46" presetID="18" presetClass="entr" presetSubtype="9" fill="hold" grpId="0" nodeType="afterEffect">
                                  <p:stCondLst>
                                    <p:cond delay="0"/>
                                  </p:stCondLst>
                                  <p:childTnLst>
                                    <p:set>
                                      <p:cBhvr>
                                        <p:cTn id="47" dur="1" fill="hold">
                                          <p:stCondLst>
                                            <p:cond delay="0"/>
                                          </p:stCondLst>
                                        </p:cTn>
                                        <p:tgtEl>
                                          <p:spTgt spid="83"/>
                                        </p:tgtEl>
                                        <p:attrNameLst>
                                          <p:attrName>style.visibility</p:attrName>
                                        </p:attrNameLst>
                                      </p:cBhvr>
                                      <p:to>
                                        <p:strVal val="visible"/>
                                      </p:to>
                                    </p:set>
                                    <p:animEffect transition="in" filter="strips(upLeft)">
                                      <p:cBhvr>
                                        <p:cTn id="48" dur="500"/>
                                        <p:tgtEl>
                                          <p:spTgt spid="83"/>
                                        </p:tgtEl>
                                      </p:cBhvr>
                                    </p:animEffect>
                                  </p:childTnLst>
                                </p:cTn>
                              </p:par>
                            </p:childTnLst>
                          </p:cTn>
                        </p:par>
                        <p:par>
                          <p:cTn id="49" fill="hold">
                            <p:stCondLst>
                              <p:cond delay="3000"/>
                            </p:stCondLst>
                            <p:childTnLst>
                              <p:par>
                                <p:cTn id="50" presetID="2" presetClass="entr" presetSubtype="4" fill="hold" grpId="0" nodeType="afterEffect">
                                  <p:stCondLst>
                                    <p:cond delay="0"/>
                                  </p:stCondLst>
                                  <p:childTnLst>
                                    <p:set>
                                      <p:cBhvr>
                                        <p:cTn id="51" dur="1" fill="hold">
                                          <p:stCondLst>
                                            <p:cond delay="0"/>
                                          </p:stCondLst>
                                        </p:cTn>
                                        <p:tgtEl>
                                          <p:spTgt spid="80"/>
                                        </p:tgtEl>
                                        <p:attrNameLst>
                                          <p:attrName>style.visibility</p:attrName>
                                        </p:attrNameLst>
                                      </p:cBhvr>
                                      <p:to>
                                        <p:strVal val="visible"/>
                                      </p:to>
                                    </p:set>
                                    <p:anim calcmode="lin" valueType="num">
                                      <p:cBhvr additive="base">
                                        <p:cTn id="52" dur="500" fill="hold"/>
                                        <p:tgtEl>
                                          <p:spTgt spid="80"/>
                                        </p:tgtEl>
                                        <p:attrNameLst>
                                          <p:attrName>ppt_x</p:attrName>
                                        </p:attrNameLst>
                                      </p:cBhvr>
                                      <p:tavLst>
                                        <p:tav tm="0">
                                          <p:val>
                                            <p:strVal val="#ppt_x"/>
                                          </p:val>
                                        </p:tav>
                                        <p:tav tm="100000">
                                          <p:val>
                                            <p:strVal val="#ppt_x"/>
                                          </p:val>
                                        </p:tav>
                                      </p:tavLst>
                                    </p:anim>
                                    <p:anim calcmode="lin" valueType="num">
                                      <p:cBhvr additive="base">
                                        <p:cTn id="53" dur="500" fill="hold"/>
                                        <p:tgtEl>
                                          <p:spTgt spid="80"/>
                                        </p:tgtEl>
                                        <p:attrNameLst>
                                          <p:attrName>ppt_y</p:attrName>
                                        </p:attrNameLst>
                                      </p:cBhvr>
                                      <p:tavLst>
                                        <p:tav tm="0">
                                          <p:val>
                                            <p:strVal val="1+#ppt_h/2"/>
                                          </p:val>
                                        </p:tav>
                                        <p:tav tm="100000">
                                          <p:val>
                                            <p:strVal val="#ppt_y"/>
                                          </p:val>
                                        </p:tav>
                                      </p:tavLst>
                                    </p:anim>
                                  </p:childTnLst>
                                </p:cTn>
                              </p:par>
                            </p:childTnLst>
                          </p:cTn>
                        </p:par>
                        <p:par>
                          <p:cTn id="54" fill="hold">
                            <p:stCondLst>
                              <p:cond delay="3500"/>
                            </p:stCondLst>
                            <p:childTnLst>
                              <p:par>
                                <p:cTn id="55" presetID="32" presetClass="emph" presetSubtype="0" fill="hold" grpId="1" nodeType="afterEffect">
                                  <p:stCondLst>
                                    <p:cond delay="0"/>
                                  </p:stCondLst>
                                  <p:childTnLst>
                                    <p:animRot by="120000">
                                      <p:cBhvr>
                                        <p:cTn id="56" dur="50" fill="hold">
                                          <p:stCondLst>
                                            <p:cond delay="0"/>
                                          </p:stCondLst>
                                        </p:cTn>
                                        <p:tgtEl>
                                          <p:spTgt spid="80"/>
                                        </p:tgtEl>
                                        <p:attrNameLst>
                                          <p:attrName>r</p:attrName>
                                        </p:attrNameLst>
                                      </p:cBhvr>
                                    </p:animRot>
                                    <p:animRot by="-240000">
                                      <p:cBhvr>
                                        <p:cTn id="57" dur="100" fill="hold">
                                          <p:stCondLst>
                                            <p:cond delay="100"/>
                                          </p:stCondLst>
                                        </p:cTn>
                                        <p:tgtEl>
                                          <p:spTgt spid="80"/>
                                        </p:tgtEl>
                                        <p:attrNameLst>
                                          <p:attrName>r</p:attrName>
                                        </p:attrNameLst>
                                      </p:cBhvr>
                                    </p:animRot>
                                    <p:animRot by="240000">
                                      <p:cBhvr>
                                        <p:cTn id="58" dur="100" fill="hold">
                                          <p:stCondLst>
                                            <p:cond delay="200"/>
                                          </p:stCondLst>
                                        </p:cTn>
                                        <p:tgtEl>
                                          <p:spTgt spid="80"/>
                                        </p:tgtEl>
                                        <p:attrNameLst>
                                          <p:attrName>r</p:attrName>
                                        </p:attrNameLst>
                                      </p:cBhvr>
                                    </p:animRot>
                                    <p:animRot by="-240000">
                                      <p:cBhvr>
                                        <p:cTn id="59" dur="100" fill="hold">
                                          <p:stCondLst>
                                            <p:cond delay="300"/>
                                          </p:stCondLst>
                                        </p:cTn>
                                        <p:tgtEl>
                                          <p:spTgt spid="80"/>
                                        </p:tgtEl>
                                        <p:attrNameLst>
                                          <p:attrName>r</p:attrName>
                                        </p:attrNameLst>
                                      </p:cBhvr>
                                    </p:animRot>
                                    <p:animRot by="120000">
                                      <p:cBhvr>
                                        <p:cTn id="60" dur="100" fill="hold">
                                          <p:stCondLst>
                                            <p:cond delay="400"/>
                                          </p:stCondLst>
                                        </p:cTn>
                                        <p:tgtEl>
                                          <p:spTgt spid="80"/>
                                        </p:tgtEl>
                                        <p:attrNameLst>
                                          <p:attrName>r</p:attrName>
                                        </p:attrNameLst>
                                      </p:cBhvr>
                                    </p:animRot>
                                  </p:childTnLst>
                                </p:cTn>
                              </p:par>
                            </p:childTnLst>
                          </p:cTn>
                        </p:par>
                        <p:par>
                          <p:cTn id="61" fill="hold">
                            <p:stCondLst>
                              <p:cond delay="4000"/>
                            </p:stCondLst>
                            <p:childTnLst>
                              <p:par>
                                <p:cTn id="62" presetID="18" presetClass="entr" presetSubtype="9" fill="hold" grpId="0" nodeType="afterEffect">
                                  <p:stCondLst>
                                    <p:cond delay="0"/>
                                  </p:stCondLst>
                                  <p:childTnLst>
                                    <p:set>
                                      <p:cBhvr>
                                        <p:cTn id="63" dur="1" fill="hold">
                                          <p:stCondLst>
                                            <p:cond delay="0"/>
                                          </p:stCondLst>
                                        </p:cTn>
                                        <p:tgtEl>
                                          <p:spTgt spid="82"/>
                                        </p:tgtEl>
                                        <p:attrNameLst>
                                          <p:attrName>style.visibility</p:attrName>
                                        </p:attrNameLst>
                                      </p:cBhvr>
                                      <p:to>
                                        <p:strVal val="visible"/>
                                      </p:to>
                                    </p:set>
                                    <p:animEffect transition="in" filter="strips(upLeft)">
                                      <p:cBhvr>
                                        <p:cTn id="64" dur="500"/>
                                        <p:tgtEl>
                                          <p:spTgt spid="82"/>
                                        </p:tgtEl>
                                      </p:cBhvr>
                                    </p:animEffect>
                                  </p:childTnLst>
                                </p:cTn>
                              </p:par>
                            </p:childTnLst>
                          </p:cTn>
                        </p:par>
                        <p:par>
                          <p:cTn id="65" fill="hold">
                            <p:stCondLst>
                              <p:cond delay="4500"/>
                            </p:stCondLst>
                            <p:childTnLst>
                              <p:par>
                                <p:cTn id="66" presetID="2" presetClass="entr" presetSubtype="1" fill="hold" grpId="0" nodeType="afterEffect">
                                  <p:stCondLst>
                                    <p:cond delay="0"/>
                                  </p:stCondLst>
                                  <p:childTnLst>
                                    <p:set>
                                      <p:cBhvr>
                                        <p:cTn id="67" dur="1" fill="hold">
                                          <p:stCondLst>
                                            <p:cond delay="0"/>
                                          </p:stCondLst>
                                        </p:cTn>
                                        <p:tgtEl>
                                          <p:spTgt spid="84"/>
                                        </p:tgtEl>
                                        <p:attrNameLst>
                                          <p:attrName>style.visibility</p:attrName>
                                        </p:attrNameLst>
                                      </p:cBhvr>
                                      <p:to>
                                        <p:strVal val="visible"/>
                                      </p:to>
                                    </p:set>
                                    <p:anim calcmode="lin" valueType="num">
                                      <p:cBhvr additive="base">
                                        <p:cTn id="68" dur="500" fill="hold"/>
                                        <p:tgtEl>
                                          <p:spTgt spid="84"/>
                                        </p:tgtEl>
                                        <p:attrNameLst>
                                          <p:attrName>ppt_x</p:attrName>
                                        </p:attrNameLst>
                                      </p:cBhvr>
                                      <p:tavLst>
                                        <p:tav tm="0">
                                          <p:val>
                                            <p:strVal val="#ppt_x"/>
                                          </p:val>
                                        </p:tav>
                                        <p:tav tm="100000">
                                          <p:val>
                                            <p:strVal val="#ppt_x"/>
                                          </p:val>
                                        </p:tav>
                                      </p:tavLst>
                                    </p:anim>
                                    <p:anim calcmode="lin" valueType="num">
                                      <p:cBhvr additive="base">
                                        <p:cTn id="69" dur="500" fill="hold"/>
                                        <p:tgtEl>
                                          <p:spTgt spid="84"/>
                                        </p:tgtEl>
                                        <p:attrNameLst>
                                          <p:attrName>ppt_y</p:attrName>
                                        </p:attrNameLst>
                                      </p:cBhvr>
                                      <p:tavLst>
                                        <p:tav tm="0">
                                          <p:val>
                                            <p:strVal val="0-#ppt_h/2"/>
                                          </p:val>
                                        </p:tav>
                                        <p:tav tm="100000">
                                          <p:val>
                                            <p:strVal val="#ppt_y"/>
                                          </p:val>
                                        </p:tav>
                                      </p:tavLst>
                                    </p:anim>
                                  </p:childTnLst>
                                </p:cTn>
                              </p:par>
                            </p:childTnLst>
                          </p:cTn>
                        </p:par>
                        <p:par>
                          <p:cTn id="70" fill="hold">
                            <p:stCondLst>
                              <p:cond delay="5000"/>
                            </p:stCondLst>
                            <p:childTnLst>
                              <p:par>
                                <p:cTn id="71" presetID="32" presetClass="emph" presetSubtype="0" fill="hold" grpId="1" nodeType="afterEffect">
                                  <p:stCondLst>
                                    <p:cond delay="0"/>
                                  </p:stCondLst>
                                  <p:childTnLst>
                                    <p:animRot by="120000">
                                      <p:cBhvr>
                                        <p:cTn id="72" dur="50" fill="hold">
                                          <p:stCondLst>
                                            <p:cond delay="0"/>
                                          </p:stCondLst>
                                        </p:cTn>
                                        <p:tgtEl>
                                          <p:spTgt spid="84"/>
                                        </p:tgtEl>
                                        <p:attrNameLst>
                                          <p:attrName>r</p:attrName>
                                        </p:attrNameLst>
                                      </p:cBhvr>
                                    </p:animRot>
                                    <p:animRot by="-240000">
                                      <p:cBhvr>
                                        <p:cTn id="73" dur="100" fill="hold">
                                          <p:stCondLst>
                                            <p:cond delay="100"/>
                                          </p:stCondLst>
                                        </p:cTn>
                                        <p:tgtEl>
                                          <p:spTgt spid="84"/>
                                        </p:tgtEl>
                                        <p:attrNameLst>
                                          <p:attrName>r</p:attrName>
                                        </p:attrNameLst>
                                      </p:cBhvr>
                                    </p:animRot>
                                    <p:animRot by="240000">
                                      <p:cBhvr>
                                        <p:cTn id="74" dur="100" fill="hold">
                                          <p:stCondLst>
                                            <p:cond delay="200"/>
                                          </p:stCondLst>
                                        </p:cTn>
                                        <p:tgtEl>
                                          <p:spTgt spid="84"/>
                                        </p:tgtEl>
                                        <p:attrNameLst>
                                          <p:attrName>r</p:attrName>
                                        </p:attrNameLst>
                                      </p:cBhvr>
                                    </p:animRot>
                                    <p:animRot by="-240000">
                                      <p:cBhvr>
                                        <p:cTn id="75" dur="100" fill="hold">
                                          <p:stCondLst>
                                            <p:cond delay="300"/>
                                          </p:stCondLst>
                                        </p:cTn>
                                        <p:tgtEl>
                                          <p:spTgt spid="84"/>
                                        </p:tgtEl>
                                        <p:attrNameLst>
                                          <p:attrName>r</p:attrName>
                                        </p:attrNameLst>
                                      </p:cBhvr>
                                    </p:animRot>
                                    <p:animRot by="120000">
                                      <p:cBhvr>
                                        <p:cTn id="76" dur="100" fill="hold">
                                          <p:stCondLst>
                                            <p:cond delay="400"/>
                                          </p:stCondLst>
                                        </p:cTn>
                                        <p:tgtEl>
                                          <p:spTgt spid="84"/>
                                        </p:tgtEl>
                                        <p:attrNameLst>
                                          <p:attrName>r</p:attrName>
                                        </p:attrNameLst>
                                      </p:cBhvr>
                                    </p:animRot>
                                  </p:childTnLst>
                                </p:cTn>
                              </p:par>
                            </p:childTnLst>
                          </p:cTn>
                        </p:par>
                        <p:par>
                          <p:cTn id="77" fill="hold">
                            <p:stCondLst>
                              <p:cond delay="5500"/>
                            </p:stCondLst>
                            <p:childTnLst>
                              <p:par>
                                <p:cTn id="78" presetID="18" presetClass="entr" presetSubtype="9" fill="hold" grpId="0" nodeType="afterEffect">
                                  <p:stCondLst>
                                    <p:cond delay="0"/>
                                  </p:stCondLst>
                                  <p:childTnLst>
                                    <p:set>
                                      <p:cBhvr>
                                        <p:cTn id="79" dur="1" fill="hold">
                                          <p:stCondLst>
                                            <p:cond delay="0"/>
                                          </p:stCondLst>
                                        </p:cTn>
                                        <p:tgtEl>
                                          <p:spTgt spid="85"/>
                                        </p:tgtEl>
                                        <p:attrNameLst>
                                          <p:attrName>style.visibility</p:attrName>
                                        </p:attrNameLst>
                                      </p:cBhvr>
                                      <p:to>
                                        <p:strVal val="visible"/>
                                      </p:to>
                                    </p:set>
                                    <p:animEffect transition="in" filter="strips(upLeft)">
                                      <p:cBhvr>
                                        <p:cTn id="80" dur="500"/>
                                        <p:tgtEl>
                                          <p:spTgt spid="85"/>
                                        </p:tgtEl>
                                      </p:cBhvr>
                                    </p:animEffect>
                                  </p:childTnLst>
                                </p:cTn>
                              </p:par>
                            </p:childTnLst>
                          </p:cTn>
                        </p:par>
                        <p:par>
                          <p:cTn id="81" fill="hold">
                            <p:stCondLst>
                              <p:cond delay="6000"/>
                            </p:stCondLst>
                            <p:childTnLst>
                              <p:par>
                                <p:cTn id="82" presetID="2" presetClass="entr" presetSubtype="4" fill="hold" grpId="0" nodeType="afterEffect">
                                  <p:stCondLst>
                                    <p:cond delay="0"/>
                                  </p:stCondLst>
                                  <p:childTnLst>
                                    <p:set>
                                      <p:cBhvr>
                                        <p:cTn id="83" dur="1" fill="hold">
                                          <p:stCondLst>
                                            <p:cond delay="0"/>
                                          </p:stCondLst>
                                        </p:cTn>
                                        <p:tgtEl>
                                          <p:spTgt spid="86"/>
                                        </p:tgtEl>
                                        <p:attrNameLst>
                                          <p:attrName>style.visibility</p:attrName>
                                        </p:attrNameLst>
                                      </p:cBhvr>
                                      <p:to>
                                        <p:strVal val="visible"/>
                                      </p:to>
                                    </p:set>
                                    <p:anim calcmode="lin" valueType="num">
                                      <p:cBhvr additive="base">
                                        <p:cTn id="84" dur="500" fill="hold"/>
                                        <p:tgtEl>
                                          <p:spTgt spid="86"/>
                                        </p:tgtEl>
                                        <p:attrNameLst>
                                          <p:attrName>ppt_x</p:attrName>
                                        </p:attrNameLst>
                                      </p:cBhvr>
                                      <p:tavLst>
                                        <p:tav tm="0">
                                          <p:val>
                                            <p:strVal val="#ppt_x"/>
                                          </p:val>
                                        </p:tav>
                                        <p:tav tm="100000">
                                          <p:val>
                                            <p:strVal val="#ppt_x"/>
                                          </p:val>
                                        </p:tav>
                                      </p:tavLst>
                                    </p:anim>
                                    <p:anim calcmode="lin" valueType="num">
                                      <p:cBhvr additive="base">
                                        <p:cTn id="85" dur="500" fill="hold"/>
                                        <p:tgtEl>
                                          <p:spTgt spid="86"/>
                                        </p:tgtEl>
                                        <p:attrNameLst>
                                          <p:attrName>ppt_y</p:attrName>
                                        </p:attrNameLst>
                                      </p:cBhvr>
                                      <p:tavLst>
                                        <p:tav tm="0">
                                          <p:val>
                                            <p:strVal val="1+#ppt_h/2"/>
                                          </p:val>
                                        </p:tav>
                                        <p:tav tm="100000">
                                          <p:val>
                                            <p:strVal val="#ppt_y"/>
                                          </p:val>
                                        </p:tav>
                                      </p:tavLst>
                                    </p:anim>
                                  </p:childTnLst>
                                </p:cTn>
                              </p:par>
                            </p:childTnLst>
                          </p:cTn>
                        </p:par>
                        <p:par>
                          <p:cTn id="86" fill="hold">
                            <p:stCondLst>
                              <p:cond delay="6500"/>
                            </p:stCondLst>
                            <p:childTnLst>
                              <p:par>
                                <p:cTn id="87" presetID="32" presetClass="emph" presetSubtype="0" fill="hold" grpId="1" nodeType="afterEffect">
                                  <p:stCondLst>
                                    <p:cond delay="0"/>
                                  </p:stCondLst>
                                  <p:childTnLst>
                                    <p:animRot by="120000">
                                      <p:cBhvr>
                                        <p:cTn id="88" dur="50" fill="hold">
                                          <p:stCondLst>
                                            <p:cond delay="0"/>
                                          </p:stCondLst>
                                        </p:cTn>
                                        <p:tgtEl>
                                          <p:spTgt spid="86"/>
                                        </p:tgtEl>
                                        <p:attrNameLst>
                                          <p:attrName>r</p:attrName>
                                        </p:attrNameLst>
                                      </p:cBhvr>
                                    </p:animRot>
                                    <p:animRot by="-240000">
                                      <p:cBhvr>
                                        <p:cTn id="89" dur="100" fill="hold">
                                          <p:stCondLst>
                                            <p:cond delay="100"/>
                                          </p:stCondLst>
                                        </p:cTn>
                                        <p:tgtEl>
                                          <p:spTgt spid="86"/>
                                        </p:tgtEl>
                                        <p:attrNameLst>
                                          <p:attrName>r</p:attrName>
                                        </p:attrNameLst>
                                      </p:cBhvr>
                                    </p:animRot>
                                    <p:animRot by="240000">
                                      <p:cBhvr>
                                        <p:cTn id="90" dur="100" fill="hold">
                                          <p:stCondLst>
                                            <p:cond delay="200"/>
                                          </p:stCondLst>
                                        </p:cTn>
                                        <p:tgtEl>
                                          <p:spTgt spid="86"/>
                                        </p:tgtEl>
                                        <p:attrNameLst>
                                          <p:attrName>r</p:attrName>
                                        </p:attrNameLst>
                                      </p:cBhvr>
                                    </p:animRot>
                                    <p:animRot by="-240000">
                                      <p:cBhvr>
                                        <p:cTn id="91" dur="100" fill="hold">
                                          <p:stCondLst>
                                            <p:cond delay="300"/>
                                          </p:stCondLst>
                                        </p:cTn>
                                        <p:tgtEl>
                                          <p:spTgt spid="86"/>
                                        </p:tgtEl>
                                        <p:attrNameLst>
                                          <p:attrName>r</p:attrName>
                                        </p:attrNameLst>
                                      </p:cBhvr>
                                    </p:animRot>
                                    <p:animRot by="120000">
                                      <p:cBhvr>
                                        <p:cTn id="92" dur="100" fill="hold">
                                          <p:stCondLst>
                                            <p:cond delay="400"/>
                                          </p:stCondLst>
                                        </p:cTn>
                                        <p:tgtEl>
                                          <p:spTgt spid="86"/>
                                        </p:tgtEl>
                                        <p:attrNameLst>
                                          <p:attrName>r</p:attrName>
                                        </p:attrNameLst>
                                      </p:cBhvr>
                                    </p:animRot>
                                  </p:childTnLst>
                                </p:cTn>
                              </p:par>
                            </p:childTnLst>
                          </p:cTn>
                        </p:par>
                        <p:par>
                          <p:cTn id="93" fill="hold">
                            <p:stCondLst>
                              <p:cond delay="7000"/>
                            </p:stCondLst>
                            <p:childTnLst>
                              <p:par>
                                <p:cTn id="94" presetID="18" presetClass="entr" presetSubtype="9"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Effect transition="in" filter="strips(upLeft)">
                                      <p:cBhvr>
                                        <p:cTn id="96" dur="500"/>
                                        <p:tgtEl>
                                          <p:spTgt spid="87"/>
                                        </p:tgtEl>
                                      </p:cBhvr>
                                    </p:animEffect>
                                  </p:childTnLst>
                                </p:cTn>
                              </p:par>
                            </p:childTnLst>
                          </p:cTn>
                        </p:par>
                        <p:par>
                          <p:cTn id="97" fill="hold">
                            <p:stCondLst>
                              <p:cond delay="7500"/>
                            </p:stCondLst>
                            <p:childTnLst>
                              <p:par>
                                <p:cTn id="98" presetID="2" presetClass="exit" presetSubtype="2" fill="hold" grpId="1" nodeType="afterEffect">
                                  <p:stCondLst>
                                    <p:cond delay="0"/>
                                  </p:stCondLst>
                                  <p:childTnLst>
                                    <p:anim calcmode="lin" valueType="num">
                                      <p:cBhvr additive="base">
                                        <p:cTn id="99" dur="500"/>
                                        <p:tgtEl>
                                          <p:spTgt spid="59"/>
                                        </p:tgtEl>
                                        <p:attrNameLst>
                                          <p:attrName>ppt_x</p:attrName>
                                        </p:attrNameLst>
                                      </p:cBhvr>
                                      <p:tavLst>
                                        <p:tav tm="0">
                                          <p:val>
                                            <p:strVal val="ppt_x"/>
                                          </p:val>
                                        </p:tav>
                                        <p:tav tm="100000">
                                          <p:val>
                                            <p:strVal val="1+ppt_w/2"/>
                                          </p:val>
                                        </p:tav>
                                      </p:tavLst>
                                    </p:anim>
                                    <p:anim calcmode="lin" valueType="num">
                                      <p:cBhvr additive="base">
                                        <p:cTn id="100" dur="500"/>
                                        <p:tgtEl>
                                          <p:spTgt spid="59"/>
                                        </p:tgtEl>
                                        <p:attrNameLst>
                                          <p:attrName>ppt_y</p:attrName>
                                        </p:attrNameLst>
                                      </p:cBhvr>
                                      <p:tavLst>
                                        <p:tav tm="0">
                                          <p:val>
                                            <p:strVal val="ppt_y"/>
                                          </p:val>
                                        </p:tav>
                                        <p:tav tm="100000">
                                          <p:val>
                                            <p:strVal val="ppt_y"/>
                                          </p:val>
                                        </p:tav>
                                      </p:tavLst>
                                    </p:anim>
                                    <p:set>
                                      <p:cBhvr>
                                        <p:cTn id="101" dur="1" fill="hold">
                                          <p:stCondLst>
                                            <p:cond delay="499"/>
                                          </p:stCondLst>
                                        </p:cTn>
                                        <p:tgtEl>
                                          <p:spTgt spid="59"/>
                                        </p:tgtEl>
                                        <p:attrNameLst>
                                          <p:attrName>style.visibility</p:attrName>
                                        </p:attrNameLst>
                                      </p:cBhvr>
                                      <p:to>
                                        <p:strVal val="hidden"/>
                                      </p:to>
                                    </p:set>
                                  </p:childTnLst>
                                </p:cTn>
                              </p:par>
                            </p:childTnLst>
                          </p:cTn>
                        </p:par>
                        <p:par>
                          <p:cTn id="102" fill="hold">
                            <p:stCondLst>
                              <p:cond delay="8000"/>
                            </p:stCondLst>
                            <p:childTnLst>
                              <p:par>
                                <p:cTn id="103" presetID="52" presetClass="exit" presetSubtype="0" fill="hold" nodeType="afterEffect">
                                  <p:stCondLst>
                                    <p:cond delay="0"/>
                                  </p:stCondLst>
                                  <p:childTnLst>
                                    <p:animScale>
                                      <p:cBhvr>
                                        <p:cTn id="104" dur="1000" accel="50000">
                                          <p:stCondLst>
                                            <p:cond delay="0"/>
                                          </p:stCondLst>
                                        </p:cTn>
                                        <p:tgtEl>
                                          <p:spTgt spid="75"/>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05" dur="1000" accel="50000">
                                          <p:stCondLst>
                                            <p:cond delay="0"/>
                                          </p:stCondLst>
                                        </p:cTn>
                                        <p:tgtEl>
                                          <p:spTgt spid="75"/>
                                        </p:tgtEl>
                                        <p:attrNameLst>
                                          <p:attrName>ppt_x</p:attrName>
                                          <p:attrName>ppt_y</p:attrName>
                                        </p:attrNameLst>
                                      </p:cBhvr>
                                    </p:animMotion>
                                    <p:animEffect transition="out" filter="fade">
                                      <p:cBhvr>
                                        <p:cTn id="106" dur="1000"/>
                                        <p:tgtEl>
                                          <p:spTgt spid="75"/>
                                        </p:tgtEl>
                                      </p:cBhvr>
                                    </p:animEffect>
                                    <p:set>
                                      <p:cBhvr>
                                        <p:cTn id="107" dur="1" fill="hold">
                                          <p:stCondLst>
                                            <p:cond delay="999"/>
                                          </p:stCondLst>
                                        </p:cTn>
                                        <p:tgtEl>
                                          <p:spTgt spid="75"/>
                                        </p:tgtEl>
                                        <p:attrNameLst>
                                          <p:attrName>style.visibility</p:attrName>
                                        </p:attrNameLst>
                                      </p:cBhvr>
                                      <p:to>
                                        <p:strVal val="hidden"/>
                                      </p:to>
                                    </p:set>
                                  </p:childTnLst>
                                </p:cTn>
                              </p:par>
                              <p:par>
                                <p:cTn id="108" presetID="52" presetClass="exit" presetSubtype="0" fill="hold" nodeType="withEffect">
                                  <p:stCondLst>
                                    <p:cond delay="250"/>
                                  </p:stCondLst>
                                  <p:childTnLst>
                                    <p:animScale>
                                      <p:cBhvr>
                                        <p:cTn id="109" dur="1000" accel="50000">
                                          <p:stCondLst>
                                            <p:cond delay="0"/>
                                          </p:stCondLst>
                                        </p:cTn>
                                        <p:tgtEl>
                                          <p:spTgt spid="60"/>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10" dur="1000" accel="50000">
                                          <p:stCondLst>
                                            <p:cond delay="0"/>
                                          </p:stCondLst>
                                        </p:cTn>
                                        <p:tgtEl>
                                          <p:spTgt spid="60"/>
                                        </p:tgtEl>
                                        <p:attrNameLst>
                                          <p:attrName>ppt_x</p:attrName>
                                          <p:attrName>ppt_y</p:attrName>
                                        </p:attrNameLst>
                                      </p:cBhvr>
                                    </p:animMotion>
                                    <p:animEffect transition="out" filter="fade">
                                      <p:cBhvr>
                                        <p:cTn id="111" dur="1000"/>
                                        <p:tgtEl>
                                          <p:spTgt spid="60"/>
                                        </p:tgtEl>
                                      </p:cBhvr>
                                    </p:animEffect>
                                    <p:set>
                                      <p:cBhvr>
                                        <p:cTn id="112" dur="1" fill="hold">
                                          <p:stCondLst>
                                            <p:cond delay="999"/>
                                          </p:stCondLst>
                                        </p:cTn>
                                        <p:tgtEl>
                                          <p:spTgt spid="60"/>
                                        </p:tgtEl>
                                        <p:attrNameLst>
                                          <p:attrName>style.visibility</p:attrName>
                                        </p:attrNameLst>
                                      </p:cBhvr>
                                      <p:to>
                                        <p:strVal val="hidden"/>
                                      </p:to>
                                    </p:set>
                                  </p:childTnLst>
                                </p:cTn>
                              </p:par>
                              <p:par>
                                <p:cTn id="113" presetID="52" presetClass="exit" presetSubtype="0" fill="hold" nodeType="withEffect">
                                  <p:stCondLst>
                                    <p:cond delay="500"/>
                                  </p:stCondLst>
                                  <p:childTnLst>
                                    <p:animScale>
                                      <p:cBhvr>
                                        <p:cTn id="114" dur="1000" accel="50000">
                                          <p:stCondLst>
                                            <p:cond delay="0"/>
                                          </p:stCondLst>
                                        </p:cTn>
                                        <p:tgtEl>
                                          <p:spTgt spid="65"/>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15" dur="1000" accel="50000">
                                          <p:stCondLst>
                                            <p:cond delay="0"/>
                                          </p:stCondLst>
                                        </p:cTn>
                                        <p:tgtEl>
                                          <p:spTgt spid="65"/>
                                        </p:tgtEl>
                                        <p:attrNameLst>
                                          <p:attrName>ppt_x</p:attrName>
                                          <p:attrName>ppt_y</p:attrName>
                                        </p:attrNameLst>
                                      </p:cBhvr>
                                    </p:animMotion>
                                    <p:animEffect transition="out" filter="fade">
                                      <p:cBhvr>
                                        <p:cTn id="116" dur="1000"/>
                                        <p:tgtEl>
                                          <p:spTgt spid="65"/>
                                        </p:tgtEl>
                                      </p:cBhvr>
                                    </p:animEffect>
                                    <p:set>
                                      <p:cBhvr>
                                        <p:cTn id="117" dur="1" fill="hold">
                                          <p:stCondLst>
                                            <p:cond delay="999"/>
                                          </p:stCondLst>
                                        </p:cTn>
                                        <p:tgtEl>
                                          <p:spTgt spid="65"/>
                                        </p:tgtEl>
                                        <p:attrNameLst>
                                          <p:attrName>style.visibility</p:attrName>
                                        </p:attrNameLst>
                                      </p:cBhvr>
                                      <p:to>
                                        <p:strVal val="hidden"/>
                                      </p:to>
                                    </p:set>
                                  </p:childTnLst>
                                </p:cTn>
                              </p:par>
                              <p:par>
                                <p:cTn id="118" presetID="52" presetClass="exit" presetSubtype="0" fill="hold" nodeType="withEffect">
                                  <p:stCondLst>
                                    <p:cond delay="750"/>
                                  </p:stCondLst>
                                  <p:childTnLst>
                                    <p:animScale>
                                      <p:cBhvr>
                                        <p:cTn id="119" dur="1000" accel="50000">
                                          <p:stCondLst>
                                            <p:cond delay="0"/>
                                          </p:stCondLst>
                                        </p:cTn>
                                        <p:tgtEl>
                                          <p:spTgt spid="70"/>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20" dur="1000" accel="50000">
                                          <p:stCondLst>
                                            <p:cond delay="0"/>
                                          </p:stCondLst>
                                        </p:cTn>
                                        <p:tgtEl>
                                          <p:spTgt spid="70"/>
                                        </p:tgtEl>
                                        <p:attrNameLst>
                                          <p:attrName>ppt_x</p:attrName>
                                          <p:attrName>ppt_y</p:attrName>
                                        </p:attrNameLst>
                                      </p:cBhvr>
                                    </p:animMotion>
                                    <p:animEffect transition="out" filter="fade">
                                      <p:cBhvr>
                                        <p:cTn id="121" dur="1000"/>
                                        <p:tgtEl>
                                          <p:spTgt spid="70"/>
                                        </p:tgtEl>
                                      </p:cBhvr>
                                    </p:animEffect>
                                    <p:set>
                                      <p:cBhvr>
                                        <p:cTn id="122" dur="1" fill="hold">
                                          <p:stCondLst>
                                            <p:cond delay="999"/>
                                          </p:stCondLst>
                                        </p:cTn>
                                        <p:tgtEl>
                                          <p:spTgt spid="70"/>
                                        </p:tgtEl>
                                        <p:attrNameLst>
                                          <p:attrName>style.visibility</p:attrName>
                                        </p:attrNameLst>
                                      </p:cBhvr>
                                      <p:to>
                                        <p:strVal val="hidden"/>
                                      </p:to>
                                    </p:set>
                                  </p:childTnLst>
                                </p:cTn>
                              </p:par>
                            </p:childTnLst>
                          </p:cTn>
                        </p:par>
                        <p:par>
                          <p:cTn id="123" fill="hold">
                            <p:stCondLst>
                              <p:cond delay="9000"/>
                            </p:stCondLst>
                            <p:childTnLst>
                              <p:par>
                                <p:cTn id="124" presetID="2" presetClass="exit" presetSubtype="4" fill="hold" grpId="2" nodeType="afterEffect">
                                  <p:stCondLst>
                                    <p:cond delay="0"/>
                                  </p:stCondLst>
                                  <p:childTnLst>
                                    <p:anim calcmode="lin" valueType="num">
                                      <p:cBhvr additive="base">
                                        <p:cTn id="125" dur="500"/>
                                        <p:tgtEl>
                                          <p:spTgt spid="81"/>
                                        </p:tgtEl>
                                        <p:attrNameLst>
                                          <p:attrName>ppt_x</p:attrName>
                                        </p:attrNameLst>
                                      </p:cBhvr>
                                      <p:tavLst>
                                        <p:tav tm="0">
                                          <p:val>
                                            <p:strVal val="ppt_x"/>
                                          </p:val>
                                        </p:tav>
                                        <p:tav tm="100000">
                                          <p:val>
                                            <p:strVal val="ppt_x"/>
                                          </p:val>
                                        </p:tav>
                                      </p:tavLst>
                                    </p:anim>
                                    <p:anim calcmode="lin" valueType="num">
                                      <p:cBhvr additive="base">
                                        <p:cTn id="126" dur="500"/>
                                        <p:tgtEl>
                                          <p:spTgt spid="81"/>
                                        </p:tgtEl>
                                        <p:attrNameLst>
                                          <p:attrName>ppt_y</p:attrName>
                                        </p:attrNameLst>
                                      </p:cBhvr>
                                      <p:tavLst>
                                        <p:tav tm="0">
                                          <p:val>
                                            <p:strVal val="ppt_y"/>
                                          </p:val>
                                        </p:tav>
                                        <p:tav tm="100000">
                                          <p:val>
                                            <p:strVal val="1+ppt_h/2"/>
                                          </p:val>
                                        </p:tav>
                                      </p:tavLst>
                                    </p:anim>
                                    <p:set>
                                      <p:cBhvr>
                                        <p:cTn id="127" dur="1" fill="hold">
                                          <p:stCondLst>
                                            <p:cond delay="499"/>
                                          </p:stCondLst>
                                        </p:cTn>
                                        <p:tgtEl>
                                          <p:spTgt spid="81"/>
                                        </p:tgtEl>
                                        <p:attrNameLst>
                                          <p:attrName>style.visibility</p:attrName>
                                        </p:attrNameLst>
                                      </p:cBhvr>
                                      <p:to>
                                        <p:strVal val="hidden"/>
                                      </p:to>
                                    </p:set>
                                  </p:childTnLst>
                                </p:cTn>
                              </p:par>
                              <p:par>
                                <p:cTn id="128" presetID="2" presetClass="exit" presetSubtype="4" fill="hold" grpId="1" nodeType="withEffect">
                                  <p:stCondLst>
                                    <p:cond delay="0"/>
                                  </p:stCondLst>
                                  <p:childTnLst>
                                    <p:anim calcmode="lin" valueType="num">
                                      <p:cBhvr additive="base">
                                        <p:cTn id="129" dur="500"/>
                                        <p:tgtEl>
                                          <p:spTgt spid="83"/>
                                        </p:tgtEl>
                                        <p:attrNameLst>
                                          <p:attrName>ppt_x</p:attrName>
                                        </p:attrNameLst>
                                      </p:cBhvr>
                                      <p:tavLst>
                                        <p:tav tm="0">
                                          <p:val>
                                            <p:strVal val="ppt_x"/>
                                          </p:val>
                                        </p:tav>
                                        <p:tav tm="100000">
                                          <p:val>
                                            <p:strVal val="ppt_x"/>
                                          </p:val>
                                        </p:tav>
                                      </p:tavLst>
                                    </p:anim>
                                    <p:anim calcmode="lin" valueType="num">
                                      <p:cBhvr additive="base">
                                        <p:cTn id="130" dur="500"/>
                                        <p:tgtEl>
                                          <p:spTgt spid="83"/>
                                        </p:tgtEl>
                                        <p:attrNameLst>
                                          <p:attrName>ppt_y</p:attrName>
                                        </p:attrNameLst>
                                      </p:cBhvr>
                                      <p:tavLst>
                                        <p:tav tm="0">
                                          <p:val>
                                            <p:strVal val="ppt_y"/>
                                          </p:val>
                                        </p:tav>
                                        <p:tav tm="100000">
                                          <p:val>
                                            <p:strVal val="1+ppt_h/2"/>
                                          </p:val>
                                        </p:tav>
                                      </p:tavLst>
                                    </p:anim>
                                    <p:set>
                                      <p:cBhvr>
                                        <p:cTn id="131" dur="1" fill="hold">
                                          <p:stCondLst>
                                            <p:cond delay="499"/>
                                          </p:stCondLst>
                                        </p:cTn>
                                        <p:tgtEl>
                                          <p:spTgt spid="83"/>
                                        </p:tgtEl>
                                        <p:attrNameLst>
                                          <p:attrName>style.visibility</p:attrName>
                                        </p:attrNameLst>
                                      </p:cBhvr>
                                      <p:to>
                                        <p:strVal val="hidden"/>
                                      </p:to>
                                    </p:set>
                                  </p:childTnLst>
                                </p:cTn>
                              </p:par>
                              <p:par>
                                <p:cTn id="132" presetID="2" presetClass="exit" presetSubtype="4" fill="hold" grpId="2" nodeType="withEffect">
                                  <p:stCondLst>
                                    <p:cond delay="0"/>
                                  </p:stCondLst>
                                  <p:childTnLst>
                                    <p:anim calcmode="lin" valueType="num">
                                      <p:cBhvr additive="base">
                                        <p:cTn id="133" dur="500"/>
                                        <p:tgtEl>
                                          <p:spTgt spid="84"/>
                                        </p:tgtEl>
                                        <p:attrNameLst>
                                          <p:attrName>ppt_x</p:attrName>
                                        </p:attrNameLst>
                                      </p:cBhvr>
                                      <p:tavLst>
                                        <p:tav tm="0">
                                          <p:val>
                                            <p:strVal val="ppt_x"/>
                                          </p:val>
                                        </p:tav>
                                        <p:tav tm="100000">
                                          <p:val>
                                            <p:strVal val="ppt_x"/>
                                          </p:val>
                                        </p:tav>
                                      </p:tavLst>
                                    </p:anim>
                                    <p:anim calcmode="lin" valueType="num">
                                      <p:cBhvr additive="base">
                                        <p:cTn id="134" dur="500"/>
                                        <p:tgtEl>
                                          <p:spTgt spid="84"/>
                                        </p:tgtEl>
                                        <p:attrNameLst>
                                          <p:attrName>ppt_y</p:attrName>
                                        </p:attrNameLst>
                                      </p:cBhvr>
                                      <p:tavLst>
                                        <p:tav tm="0">
                                          <p:val>
                                            <p:strVal val="ppt_y"/>
                                          </p:val>
                                        </p:tav>
                                        <p:tav tm="100000">
                                          <p:val>
                                            <p:strVal val="1+ppt_h/2"/>
                                          </p:val>
                                        </p:tav>
                                      </p:tavLst>
                                    </p:anim>
                                    <p:set>
                                      <p:cBhvr>
                                        <p:cTn id="135" dur="1" fill="hold">
                                          <p:stCondLst>
                                            <p:cond delay="499"/>
                                          </p:stCondLst>
                                        </p:cTn>
                                        <p:tgtEl>
                                          <p:spTgt spid="84"/>
                                        </p:tgtEl>
                                        <p:attrNameLst>
                                          <p:attrName>style.visibility</p:attrName>
                                        </p:attrNameLst>
                                      </p:cBhvr>
                                      <p:to>
                                        <p:strVal val="hidden"/>
                                      </p:to>
                                    </p:set>
                                  </p:childTnLst>
                                </p:cTn>
                              </p:par>
                              <p:par>
                                <p:cTn id="136" presetID="2" presetClass="exit" presetSubtype="4" fill="hold" grpId="1" nodeType="withEffect">
                                  <p:stCondLst>
                                    <p:cond delay="0"/>
                                  </p:stCondLst>
                                  <p:childTnLst>
                                    <p:anim calcmode="lin" valueType="num">
                                      <p:cBhvr additive="base">
                                        <p:cTn id="137" dur="500"/>
                                        <p:tgtEl>
                                          <p:spTgt spid="85"/>
                                        </p:tgtEl>
                                        <p:attrNameLst>
                                          <p:attrName>ppt_x</p:attrName>
                                        </p:attrNameLst>
                                      </p:cBhvr>
                                      <p:tavLst>
                                        <p:tav tm="0">
                                          <p:val>
                                            <p:strVal val="ppt_x"/>
                                          </p:val>
                                        </p:tav>
                                        <p:tav tm="100000">
                                          <p:val>
                                            <p:strVal val="ppt_x"/>
                                          </p:val>
                                        </p:tav>
                                      </p:tavLst>
                                    </p:anim>
                                    <p:anim calcmode="lin" valueType="num">
                                      <p:cBhvr additive="base">
                                        <p:cTn id="138" dur="500"/>
                                        <p:tgtEl>
                                          <p:spTgt spid="85"/>
                                        </p:tgtEl>
                                        <p:attrNameLst>
                                          <p:attrName>ppt_y</p:attrName>
                                        </p:attrNameLst>
                                      </p:cBhvr>
                                      <p:tavLst>
                                        <p:tav tm="0">
                                          <p:val>
                                            <p:strVal val="ppt_y"/>
                                          </p:val>
                                        </p:tav>
                                        <p:tav tm="100000">
                                          <p:val>
                                            <p:strVal val="1+ppt_h/2"/>
                                          </p:val>
                                        </p:tav>
                                      </p:tavLst>
                                    </p:anim>
                                    <p:set>
                                      <p:cBhvr>
                                        <p:cTn id="139" dur="1" fill="hold">
                                          <p:stCondLst>
                                            <p:cond delay="499"/>
                                          </p:stCondLst>
                                        </p:cTn>
                                        <p:tgtEl>
                                          <p:spTgt spid="85"/>
                                        </p:tgtEl>
                                        <p:attrNameLst>
                                          <p:attrName>style.visibility</p:attrName>
                                        </p:attrNameLst>
                                      </p:cBhvr>
                                      <p:to>
                                        <p:strVal val="hidden"/>
                                      </p:to>
                                    </p:set>
                                  </p:childTnLst>
                                </p:cTn>
                              </p:par>
                              <p:par>
                                <p:cTn id="140" presetID="2" presetClass="exit" presetSubtype="1" fill="hold" grpId="2" nodeType="withEffect">
                                  <p:stCondLst>
                                    <p:cond delay="0"/>
                                  </p:stCondLst>
                                  <p:childTnLst>
                                    <p:anim calcmode="lin" valueType="num">
                                      <p:cBhvr additive="base">
                                        <p:cTn id="141" dur="500"/>
                                        <p:tgtEl>
                                          <p:spTgt spid="80"/>
                                        </p:tgtEl>
                                        <p:attrNameLst>
                                          <p:attrName>ppt_x</p:attrName>
                                        </p:attrNameLst>
                                      </p:cBhvr>
                                      <p:tavLst>
                                        <p:tav tm="0">
                                          <p:val>
                                            <p:strVal val="ppt_x"/>
                                          </p:val>
                                        </p:tav>
                                        <p:tav tm="100000">
                                          <p:val>
                                            <p:strVal val="ppt_x"/>
                                          </p:val>
                                        </p:tav>
                                      </p:tavLst>
                                    </p:anim>
                                    <p:anim calcmode="lin" valueType="num">
                                      <p:cBhvr additive="base">
                                        <p:cTn id="142" dur="500"/>
                                        <p:tgtEl>
                                          <p:spTgt spid="80"/>
                                        </p:tgtEl>
                                        <p:attrNameLst>
                                          <p:attrName>ppt_y</p:attrName>
                                        </p:attrNameLst>
                                      </p:cBhvr>
                                      <p:tavLst>
                                        <p:tav tm="0">
                                          <p:val>
                                            <p:strVal val="ppt_y"/>
                                          </p:val>
                                        </p:tav>
                                        <p:tav tm="100000">
                                          <p:val>
                                            <p:strVal val="0-ppt_h/2"/>
                                          </p:val>
                                        </p:tav>
                                      </p:tavLst>
                                    </p:anim>
                                    <p:set>
                                      <p:cBhvr>
                                        <p:cTn id="143" dur="1" fill="hold">
                                          <p:stCondLst>
                                            <p:cond delay="499"/>
                                          </p:stCondLst>
                                        </p:cTn>
                                        <p:tgtEl>
                                          <p:spTgt spid="80"/>
                                        </p:tgtEl>
                                        <p:attrNameLst>
                                          <p:attrName>style.visibility</p:attrName>
                                        </p:attrNameLst>
                                      </p:cBhvr>
                                      <p:to>
                                        <p:strVal val="hidden"/>
                                      </p:to>
                                    </p:set>
                                  </p:childTnLst>
                                </p:cTn>
                              </p:par>
                              <p:par>
                                <p:cTn id="144" presetID="2" presetClass="exit" presetSubtype="1" fill="hold" grpId="1" nodeType="withEffect">
                                  <p:stCondLst>
                                    <p:cond delay="0"/>
                                  </p:stCondLst>
                                  <p:childTnLst>
                                    <p:anim calcmode="lin" valueType="num">
                                      <p:cBhvr additive="base">
                                        <p:cTn id="145" dur="500"/>
                                        <p:tgtEl>
                                          <p:spTgt spid="82"/>
                                        </p:tgtEl>
                                        <p:attrNameLst>
                                          <p:attrName>ppt_x</p:attrName>
                                        </p:attrNameLst>
                                      </p:cBhvr>
                                      <p:tavLst>
                                        <p:tav tm="0">
                                          <p:val>
                                            <p:strVal val="ppt_x"/>
                                          </p:val>
                                        </p:tav>
                                        <p:tav tm="100000">
                                          <p:val>
                                            <p:strVal val="ppt_x"/>
                                          </p:val>
                                        </p:tav>
                                      </p:tavLst>
                                    </p:anim>
                                    <p:anim calcmode="lin" valueType="num">
                                      <p:cBhvr additive="base">
                                        <p:cTn id="146" dur="500"/>
                                        <p:tgtEl>
                                          <p:spTgt spid="82"/>
                                        </p:tgtEl>
                                        <p:attrNameLst>
                                          <p:attrName>ppt_y</p:attrName>
                                        </p:attrNameLst>
                                      </p:cBhvr>
                                      <p:tavLst>
                                        <p:tav tm="0">
                                          <p:val>
                                            <p:strVal val="ppt_y"/>
                                          </p:val>
                                        </p:tav>
                                        <p:tav tm="100000">
                                          <p:val>
                                            <p:strVal val="0-ppt_h/2"/>
                                          </p:val>
                                        </p:tav>
                                      </p:tavLst>
                                    </p:anim>
                                    <p:set>
                                      <p:cBhvr>
                                        <p:cTn id="147" dur="1" fill="hold">
                                          <p:stCondLst>
                                            <p:cond delay="499"/>
                                          </p:stCondLst>
                                        </p:cTn>
                                        <p:tgtEl>
                                          <p:spTgt spid="82"/>
                                        </p:tgtEl>
                                        <p:attrNameLst>
                                          <p:attrName>style.visibility</p:attrName>
                                        </p:attrNameLst>
                                      </p:cBhvr>
                                      <p:to>
                                        <p:strVal val="hidden"/>
                                      </p:to>
                                    </p:set>
                                  </p:childTnLst>
                                </p:cTn>
                              </p:par>
                              <p:par>
                                <p:cTn id="148" presetID="2" presetClass="exit" presetSubtype="1" fill="hold" grpId="2" nodeType="withEffect">
                                  <p:stCondLst>
                                    <p:cond delay="0"/>
                                  </p:stCondLst>
                                  <p:childTnLst>
                                    <p:anim calcmode="lin" valueType="num">
                                      <p:cBhvr additive="base">
                                        <p:cTn id="149" dur="500"/>
                                        <p:tgtEl>
                                          <p:spTgt spid="86"/>
                                        </p:tgtEl>
                                        <p:attrNameLst>
                                          <p:attrName>ppt_x</p:attrName>
                                        </p:attrNameLst>
                                      </p:cBhvr>
                                      <p:tavLst>
                                        <p:tav tm="0">
                                          <p:val>
                                            <p:strVal val="ppt_x"/>
                                          </p:val>
                                        </p:tav>
                                        <p:tav tm="100000">
                                          <p:val>
                                            <p:strVal val="ppt_x"/>
                                          </p:val>
                                        </p:tav>
                                      </p:tavLst>
                                    </p:anim>
                                    <p:anim calcmode="lin" valueType="num">
                                      <p:cBhvr additive="base">
                                        <p:cTn id="150" dur="500"/>
                                        <p:tgtEl>
                                          <p:spTgt spid="86"/>
                                        </p:tgtEl>
                                        <p:attrNameLst>
                                          <p:attrName>ppt_y</p:attrName>
                                        </p:attrNameLst>
                                      </p:cBhvr>
                                      <p:tavLst>
                                        <p:tav tm="0">
                                          <p:val>
                                            <p:strVal val="ppt_y"/>
                                          </p:val>
                                        </p:tav>
                                        <p:tav tm="100000">
                                          <p:val>
                                            <p:strVal val="0-ppt_h/2"/>
                                          </p:val>
                                        </p:tav>
                                      </p:tavLst>
                                    </p:anim>
                                    <p:set>
                                      <p:cBhvr>
                                        <p:cTn id="151" dur="1" fill="hold">
                                          <p:stCondLst>
                                            <p:cond delay="499"/>
                                          </p:stCondLst>
                                        </p:cTn>
                                        <p:tgtEl>
                                          <p:spTgt spid="86"/>
                                        </p:tgtEl>
                                        <p:attrNameLst>
                                          <p:attrName>style.visibility</p:attrName>
                                        </p:attrNameLst>
                                      </p:cBhvr>
                                      <p:to>
                                        <p:strVal val="hidden"/>
                                      </p:to>
                                    </p:set>
                                  </p:childTnLst>
                                </p:cTn>
                              </p:par>
                              <p:par>
                                <p:cTn id="152" presetID="2" presetClass="exit" presetSubtype="1" fill="hold" grpId="1" nodeType="withEffect">
                                  <p:stCondLst>
                                    <p:cond delay="0"/>
                                  </p:stCondLst>
                                  <p:childTnLst>
                                    <p:anim calcmode="lin" valueType="num">
                                      <p:cBhvr additive="base">
                                        <p:cTn id="153" dur="500"/>
                                        <p:tgtEl>
                                          <p:spTgt spid="87"/>
                                        </p:tgtEl>
                                        <p:attrNameLst>
                                          <p:attrName>ppt_x</p:attrName>
                                        </p:attrNameLst>
                                      </p:cBhvr>
                                      <p:tavLst>
                                        <p:tav tm="0">
                                          <p:val>
                                            <p:strVal val="ppt_x"/>
                                          </p:val>
                                        </p:tav>
                                        <p:tav tm="100000">
                                          <p:val>
                                            <p:strVal val="ppt_x"/>
                                          </p:val>
                                        </p:tav>
                                      </p:tavLst>
                                    </p:anim>
                                    <p:anim calcmode="lin" valueType="num">
                                      <p:cBhvr additive="base">
                                        <p:cTn id="154" dur="500"/>
                                        <p:tgtEl>
                                          <p:spTgt spid="87"/>
                                        </p:tgtEl>
                                        <p:attrNameLst>
                                          <p:attrName>ppt_y</p:attrName>
                                        </p:attrNameLst>
                                      </p:cBhvr>
                                      <p:tavLst>
                                        <p:tav tm="0">
                                          <p:val>
                                            <p:strVal val="ppt_y"/>
                                          </p:val>
                                        </p:tav>
                                        <p:tav tm="100000">
                                          <p:val>
                                            <p:strVal val="0-ppt_h/2"/>
                                          </p:val>
                                        </p:tav>
                                      </p:tavLst>
                                    </p:anim>
                                    <p:set>
                                      <p:cBhvr>
                                        <p:cTn id="155" dur="1" fill="hold">
                                          <p:stCondLst>
                                            <p:cond delay="499"/>
                                          </p:stCondLst>
                                        </p:cTn>
                                        <p:tgtEl>
                                          <p:spTgt spid="8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9" grpId="1" animBg="1"/>
      <p:bldP spid="80" grpId="0" animBg="1"/>
      <p:bldP spid="80" grpId="1" animBg="1"/>
      <p:bldP spid="80" grpId="2" animBg="1"/>
      <p:bldP spid="81" grpId="0" animBg="1"/>
      <p:bldP spid="81" grpId="1" animBg="1"/>
      <p:bldP spid="81" grpId="2" animBg="1"/>
      <p:bldP spid="82" grpId="0"/>
      <p:bldP spid="82" grpId="1"/>
      <p:bldP spid="83" grpId="0"/>
      <p:bldP spid="83" grpId="1"/>
      <p:bldP spid="84" grpId="0" animBg="1"/>
      <p:bldP spid="84" grpId="1" animBg="1"/>
      <p:bldP spid="84" grpId="2" animBg="1"/>
      <p:bldP spid="85" grpId="0"/>
      <p:bldP spid="85" grpId="1"/>
      <p:bldP spid="86" grpId="0" animBg="1"/>
      <p:bldP spid="86" grpId="1" animBg="1"/>
      <p:bldP spid="86" grpId="2" animBg="1"/>
      <p:bldP spid="87" grpId="0"/>
      <p:bldP spid="87"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空心弧 2"/>
          <p:cNvSpPr>
            <a:spLocks noChangeArrowheads="1"/>
          </p:cNvSpPr>
          <p:nvPr/>
        </p:nvSpPr>
        <p:spPr bwMode="auto">
          <a:xfrm>
            <a:off x="4471960" y="1589264"/>
            <a:ext cx="1412512" cy="1411018"/>
          </a:xfrm>
          <a:custGeom>
            <a:avLst/>
            <a:gdLst>
              <a:gd name="T0" fmla="*/ 52206705 w 21600"/>
              <a:gd name="T1" fmla="*/ 0 h 21600"/>
              <a:gd name="T2" fmla="*/ 10446166 w 21600"/>
              <a:gd name="T3" fmla="*/ 52096355 h 21600"/>
              <a:gd name="T4" fmla="*/ 52206705 w 21600"/>
              <a:gd name="T5" fmla="*/ 20853016 h 21600"/>
              <a:gd name="T6" fmla="*/ 93967174 w 21600"/>
              <a:gd name="T7" fmla="*/ 52096355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4323" y="10800"/>
                </a:moveTo>
                <a:cubicBezTo>
                  <a:pt x="4323" y="7222"/>
                  <a:pt x="7222" y="4323"/>
                  <a:pt x="10800" y="4323"/>
                </a:cubicBezTo>
                <a:cubicBezTo>
                  <a:pt x="14377" y="4322"/>
                  <a:pt x="17276" y="7222"/>
                  <a:pt x="17277" y="10799"/>
                </a:cubicBezTo>
                <a:lnTo>
                  <a:pt x="21600" y="10800"/>
                </a:lnTo>
                <a:cubicBezTo>
                  <a:pt x="21600" y="4835"/>
                  <a:pt x="16764" y="0"/>
                  <a:pt x="10800" y="0"/>
                </a:cubicBezTo>
                <a:cubicBezTo>
                  <a:pt x="4835" y="0"/>
                  <a:pt x="0" y="4835"/>
                  <a:pt x="0" y="10800"/>
                </a:cubicBezTo>
                <a:lnTo>
                  <a:pt x="4323" y="10800"/>
                </a:lnTo>
                <a:close/>
              </a:path>
            </a:pathLst>
          </a:custGeom>
          <a:solidFill>
            <a:schemeClr val="accent4"/>
          </a:solidFill>
          <a:ln w="9525">
            <a:noFill/>
            <a:miter lim="800000"/>
          </a:ln>
        </p:spPr>
        <p:txBody>
          <a:bodyPr anchor="ctr"/>
          <a:lstStyle/>
          <a:p>
            <a:endParaRPr lang="zh-CN" altLang="en-US" sz="1270"/>
          </a:p>
        </p:txBody>
      </p:sp>
      <p:grpSp>
        <p:nvGrpSpPr>
          <p:cNvPr id="3" name="Group 10"/>
          <p:cNvGrpSpPr/>
          <p:nvPr/>
        </p:nvGrpSpPr>
        <p:grpSpPr bwMode="auto">
          <a:xfrm>
            <a:off x="4364454" y="1487730"/>
            <a:ext cx="1626031" cy="1624538"/>
            <a:chOff x="0" y="0"/>
            <a:chExt cx="1728192" cy="1728192"/>
          </a:xfrm>
        </p:grpSpPr>
        <p:sp>
          <p:nvSpPr>
            <p:cNvPr id="10276" name="椭圆 1"/>
            <p:cNvSpPr>
              <a:spLocks noChangeArrowheads="1"/>
            </p:cNvSpPr>
            <p:nvPr/>
          </p:nvSpPr>
          <p:spPr bwMode="auto">
            <a:xfrm>
              <a:off x="0" y="0"/>
              <a:ext cx="1728192" cy="1728192"/>
            </a:xfrm>
            <a:prstGeom prst="ellipse">
              <a:avLst/>
            </a:prstGeom>
            <a:noFill/>
            <a:ln w="38100">
              <a:solidFill>
                <a:schemeClr val="accent4"/>
              </a:solidFill>
              <a:round/>
            </a:ln>
          </p:spPr>
          <p:txBody>
            <a:bodyPr anchor="ctr"/>
            <a:lstStyle/>
            <a:p>
              <a:pPr algn="ctr"/>
              <a:endParaRPr lang="zh-CN" altLang="zh-CN" sz="1270">
                <a:solidFill>
                  <a:srgbClr val="FFFFFF"/>
                </a:solidFill>
                <a:latin typeface="宋体" panose="02010600030101010101" pitchFamily="2" charset="-122"/>
                <a:ea typeface="微软雅黑" panose="020B0503020204020204" charset="-122"/>
                <a:sym typeface="宋体" panose="02010600030101010101" pitchFamily="2" charset="-122"/>
              </a:endParaRPr>
            </a:p>
          </p:txBody>
        </p:sp>
        <p:sp>
          <p:nvSpPr>
            <p:cNvPr id="10277" name="椭圆 6"/>
            <p:cNvSpPr>
              <a:spLocks noChangeArrowheads="1"/>
            </p:cNvSpPr>
            <p:nvPr/>
          </p:nvSpPr>
          <p:spPr bwMode="auto">
            <a:xfrm>
              <a:off x="648072" y="642550"/>
              <a:ext cx="432048" cy="432048"/>
            </a:xfrm>
            <a:prstGeom prst="ellipse">
              <a:avLst/>
            </a:prstGeom>
            <a:solidFill>
              <a:schemeClr val="accent4"/>
            </a:solidFill>
            <a:ln w="9525">
              <a:noFill/>
              <a:round/>
            </a:ln>
          </p:spPr>
          <p:txBody>
            <a:bodyPr anchor="ctr"/>
            <a:lstStyle/>
            <a:p>
              <a:pPr algn="ctr"/>
              <a:r>
                <a:rPr lang="en-US" altLang="zh-CN" sz="1270" dirty="0">
                  <a:solidFill>
                    <a:srgbClr val="FFFFFF"/>
                  </a:solidFill>
                  <a:latin typeface="Calibri" panose="020F0502020204030204" pitchFamily="34" charset="0"/>
                  <a:ea typeface="微软雅黑" panose="020B0503020204020204" charset="-122"/>
                  <a:sym typeface="Calibri" panose="020F0502020204030204" pitchFamily="34" charset="0"/>
                </a:rPr>
                <a:t>A</a:t>
              </a:r>
              <a:endParaRPr lang="zh-CN" altLang="en-US" sz="1270" dirty="0">
                <a:solidFill>
                  <a:srgbClr val="FFFFFF"/>
                </a:solidFill>
                <a:latin typeface="宋体" panose="02010600030101010101" pitchFamily="2" charset="-122"/>
                <a:ea typeface="微软雅黑" panose="020B0503020204020204" charset="-122"/>
                <a:sym typeface="宋体" panose="02010600030101010101" pitchFamily="2" charset="-122"/>
              </a:endParaRPr>
            </a:p>
          </p:txBody>
        </p:sp>
      </p:grpSp>
      <p:sp>
        <p:nvSpPr>
          <p:cNvPr id="6" name="空心弧 29"/>
          <p:cNvSpPr>
            <a:spLocks noChangeArrowheads="1"/>
          </p:cNvSpPr>
          <p:nvPr/>
        </p:nvSpPr>
        <p:spPr bwMode="auto">
          <a:xfrm>
            <a:off x="3549199" y="1375744"/>
            <a:ext cx="782406" cy="780914"/>
          </a:xfrm>
          <a:custGeom>
            <a:avLst/>
            <a:gdLst>
              <a:gd name="T0" fmla="*/ 16017926 w 21600"/>
              <a:gd name="T1" fmla="*/ 0 h 21600"/>
              <a:gd name="T2" fmla="*/ 4123126 w 21600"/>
              <a:gd name="T3" fmla="*/ 15956848 h 21600"/>
              <a:gd name="T4" fmla="*/ 16017926 w 21600"/>
              <a:gd name="T5" fmla="*/ 8216298 h 21600"/>
              <a:gd name="T6" fmla="*/ 27912727 w 21600"/>
              <a:gd name="T7" fmla="*/ 15956848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561" y="10800"/>
                </a:moveTo>
                <a:cubicBezTo>
                  <a:pt x="5561" y="7906"/>
                  <a:pt x="7906" y="5561"/>
                  <a:pt x="10800" y="5561"/>
                </a:cubicBezTo>
                <a:cubicBezTo>
                  <a:pt x="13693" y="5560"/>
                  <a:pt x="16038" y="7906"/>
                  <a:pt x="16039" y="10799"/>
                </a:cubicBezTo>
                <a:lnTo>
                  <a:pt x="21600" y="10800"/>
                </a:lnTo>
                <a:cubicBezTo>
                  <a:pt x="21600" y="4835"/>
                  <a:pt x="16764" y="0"/>
                  <a:pt x="10800" y="0"/>
                </a:cubicBezTo>
                <a:cubicBezTo>
                  <a:pt x="4835" y="0"/>
                  <a:pt x="0" y="4835"/>
                  <a:pt x="0" y="10800"/>
                </a:cubicBezTo>
                <a:lnTo>
                  <a:pt x="5561" y="10800"/>
                </a:lnTo>
                <a:close/>
              </a:path>
            </a:pathLst>
          </a:custGeom>
          <a:solidFill>
            <a:schemeClr val="accent1"/>
          </a:solidFill>
          <a:ln w="9525">
            <a:noFill/>
            <a:miter lim="800000"/>
          </a:ln>
        </p:spPr>
        <p:txBody>
          <a:bodyPr anchor="ctr"/>
          <a:lstStyle/>
          <a:p>
            <a:endParaRPr lang="zh-CN" altLang="en-US" sz="1270"/>
          </a:p>
        </p:txBody>
      </p:sp>
      <p:grpSp>
        <p:nvGrpSpPr>
          <p:cNvPr id="7" name="Group 14"/>
          <p:cNvGrpSpPr/>
          <p:nvPr/>
        </p:nvGrpSpPr>
        <p:grpSpPr bwMode="auto">
          <a:xfrm>
            <a:off x="3490966" y="1319005"/>
            <a:ext cx="898871" cy="898871"/>
            <a:chOff x="0" y="0"/>
            <a:chExt cx="955879" cy="955879"/>
          </a:xfrm>
        </p:grpSpPr>
        <p:sp>
          <p:nvSpPr>
            <p:cNvPr id="10274" name="椭圆 28"/>
            <p:cNvSpPr>
              <a:spLocks noChangeArrowheads="1"/>
            </p:cNvSpPr>
            <p:nvPr/>
          </p:nvSpPr>
          <p:spPr bwMode="auto">
            <a:xfrm>
              <a:off x="0" y="0"/>
              <a:ext cx="955879" cy="955879"/>
            </a:xfrm>
            <a:prstGeom prst="ellipse">
              <a:avLst/>
            </a:prstGeom>
            <a:noFill/>
            <a:ln w="38100">
              <a:solidFill>
                <a:schemeClr val="accent1"/>
              </a:solidFill>
              <a:round/>
            </a:ln>
          </p:spPr>
          <p:txBody>
            <a:bodyPr anchor="ctr"/>
            <a:lstStyle/>
            <a:p>
              <a:pPr algn="ctr"/>
              <a:endParaRPr lang="zh-CN" altLang="zh-CN" sz="1270">
                <a:solidFill>
                  <a:srgbClr val="FFFFFF"/>
                </a:solidFill>
                <a:latin typeface="宋体" panose="02010600030101010101" pitchFamily="2" charset="-122"/>
                <a:ea typeface="微软雅黑" panose="020B0503020204020204" charset="-122"/>
                <a:sym typeface="宋体" panose="02010600030101010101" pitchFamily="2" charset="-122"/>
              </a:endParaRPr>
            </a:p>
          </p:txBody>
        </p:sp>
        <p:sp>
          <p:nvSpPr>
            <p:cNvPr id="10275" name="椭圆 30"/>
            <p:cNvSpPr>
              <a:spLocks noChangeArrowheads="1"/>
            </p:cNvSpPr>
            <p:nvPr/>
          </p:nvSpPr>
          <p:spPr bwMode="auto">
            <a:xfrm>
              <a:off x="358455" y="355400"/>
              <a:ext cx="238970" cy="238970"/>
            </a:xfrm>
            <a:prstGeom prst="ellipse">
              <a:avLst/>
            </a:prstGeom>
            <a:solidFill>
              <a:schemeClr val="accent1"/>
            </a:solidFill>
            <a:ln w="9525">
              <a:noFill/>
              <a:round/>
            </a:ln>
          </p:spPr>
          <p:txBody>
            <a:bodyPr anchor="ctr"/>
            <a:lstStyle/>
            <a:p>
              <a:pPr algn="ctr"/>
              <a:r>
                <a:rPr lang="en-US" altLang="zh-CN" sz="1505" dirty="0">
                  <a:solidFill>
                    <a:srgbClr val="FFFFFF"/>
                  </a:solidFill>
                  <a:latin typeface="Calibri" panose="020F0502020204030204" pitchFamily="34" charset="0"/>
                  <a:ea typeface="微软雅黑" panose="020B0503020204020204" charset="-122"/>
                  <a:sym typeface="Calibri" panose="020F0502020204030204" pitchFamily="34" charset="0"/>
                </a:rPr>
                <a:t>B</a:t>
              </a:r>
            </a:p>
          </p:txBody>
        </p:sp>
      </p:grpSp>
      <p:sp>
        <p:nvSpPr>
          <p:cNvPr id="10" name="空心弧 33"/>
          <p:cNvSpPr>
            <a:spLocks noChangeArrowheads="1"/>
          </p:cNvSpPr>
          <p:nvPr/>
        </p:nvSpPr>
        <p:spPr bwMode="auto">
          <a:xfrm>
            <a:off x="4188263" y="3103310"/>
            <a:ext cx="782406" cy="782406"/>
          </a:xfrm>
          <a:custGeom>
            <a:avLst/>
            <a:gdLst>
              <a:gd name="T0" fmla="*/ 16017926 w 21600"/>
              <a:gd name="T1" fmla="*/ 0 h 21600"/>
              <a:gd name="T2" fmla="*/ 3832441 w 21600"/>
              <a:gd name="T3" fmla="*/ 16017926 h 21600"/>
              <a:gd name="T4" fmla="*/ 16017926 w 21600"/>
              <a:gd name="T5" fmla="*/ 7664882 h 21600"/>
              <a:gd name="T6" fmla="*/ 28203412 w 21600"/>
              <a:gd name="T7" fmla="*/ 16017926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168" y="10800"/>
                </a:moveTo>
                <a:cubicBezTo>
                  <a:pt x="5168" y="7689"/>
                  <a:pt x="7689" y="5168"/>
                  <a:pt x="10800" y="5168"/>
                </a:cubicBezTo>
                <a:cubicBezTo>
                  <a:pt x="13910" y="5167"/>
                  <a:pt x="16431" y="7689"/>
                  <a:pt x="16432" y="10799"/>
                </a:cubicBezTo>
                <a:lnTo>
                  <a:pt x="21600" y="10800"/>
                </a:lnTo>
                <a:cubicBezTo>
                  <a:pt x="21600" y="4835"/>
                  <a:pt x="16764" y="0"/>
                  <a:pt x="10800" y="0"/>
                </a:cubicBezTo>
                <a:cubicBezTo>
                  <a:pt x="4835" y="0"/>
                  <a:pt x="0" y="4835"/>
                  <a:pt x="0" y="10800"/>
                </a:cubicBezTo>
                <a:lnTo>
                  <a:pt x="5168" y="10800"/>
                </a:lnTo>
                <a:close/>
              </a:path>
            </a:pathLst>
          </a:custGeom>
          <a:solidFill>
            <a:schemeClr val="accent2"/>
          </a:solidFill>
          <a:ln w="9525">
            <a:noFill/>
            <a:miter lim="800000"/>
          </a:ln>
        </p:spPr>
        <p:txBody>
          <a:bodyPr anchor="ctr"/>
          <a:lstStyle/>
          <a:p>
            <a:endParaRPr lang="zh-CN" altLang="en-US" sz="1270"/>
          </a:p>
        </p:txBody>
      </p:sp>
      <p:grpSp>
        <p:nvGrpSpPr>
          <p:cNvPr id="11" name="Group 18"/>
          <p:cNvGrpSpPr/>
          <p:nvPr/>
        </p:nvGrpSpPr>
        <p:grpSpPr bwMode="auto">
          <a:xfrm>
            <a:off x="4130031" y="3048063"/>
            <a:ext cx="898871" cy="898871"/>
            <a:chOff x="0" y="0"/>
            <a:chExt cx="955879" cy="955879"/>
          </a:xfrm>
        </p:grpSpPr>
        <p:sp>
          <p:nvSpPr>
            <p:cNvPr id="10272" name="椭圆 32"/>
            <p:cNvSpPr>
              <a:spLocks noChangeArrowheads="1"/>
            </p:cNvSpPr>
            <p:nvPr/>
          </p:nvSpPr>
          <p:spPr bwMode="auto">
            <a:xfrm>
              <a:off x="0" y="0"/>
              <a:ext cx="955879" cy="955879"/>
            </a:xfrm>
            <a:prstGeom prst="ellipse">
              <a:avLst/>
            </a:prstGeom>
            <a:noFill/>
            <a:ln w="38100">
              <a:solidFill>
                <a:schemeClr val="accent2"/>
              </a:solidFill>
              <a:round/>
            </a:ln>
          </p:spPr>
          <p:txBody>
            <a:bodyPr anchor="ctr"/>
            <a:lstStyle/>
            <a:p>
              <a:pPr algn="ctr"/>
              <a:endParaRPr lang="zh-CN" altLang="zh-CN" sz="1270">
                <a:solidFill>
                  <a:srgbClr val="FFFFFF"/>
                </a:solidFill>
                <a:latin typeface="宋体" panose="02010600030101010101" pitchFamily="2" charset="-122"/>
                <a:ea typeface="微软雅黑" panose="020B0503020204020204" charset="-122"/>
                <a:sym typeface="宋体" panose="02010600030101010101" pitchFamily="2" charset="-122"/>
              </a:endParaRPr>
            </a:p>
          </p:txBody>
        </p:sp>
        <p:sp>
          <p:nvSpPr>
            <p:cNvPr id="10273" name="椭圆 34"/>
            <p:cNvSpPr>
              <a:spLocks noChangeArrowheads="1"/>
            </p:cNvSpPr>
            <p:nvPr/>
          </p:nvSpPr>
          <p:spPr bwMode="auto">
            <a:xfrm>
              <a:off x="358455" y="355400"/>
              <a:ext cx="238970" cy="238970"/>
            </a:xfrm>
            <a:prstGeom prst="ellipse">
              <a:avLst/>
            </a:prstGeom>
            <a:solidFill>
              <a:schemeClr val="accent2"/>
            </a:solidFill>
            <a:ln w="9525">
              <a:solidFill>
                <a:schemeClr val="accent2"/>
              </a:solidFill>
              <a:round/>
            </a:ln>
          </p:spPr>
          <p:txBody>
            <a:bodyPr anchor="ctr"/>
            <a:lstStyle/>
            <a:p>
              <a:pPr algn="ctr"/>
              <a:r>
                <a:rPr lang="en-US" altLang="zh-CN" sz="1505" dirty="0">
                  <a:solidFill>
                    <a:srgbClr val="FFFFFF"/>
                  </a:solidFill>
                  <a:latin typeface="Calibri" panose="020F0502020204030204" pitchFamily="34" charset="0"/>
                  <a:ea typeface="微软雅黑" panose="020B0503020204020204" charset="-122"/>
                  <a:sym typeface="Calibri" panose="020F0502020204030204" pitchFamily="34" charset="0"/>
                </a:rPr>
                <a:t>D</a:t>
              </a:r>
            </a:p>
          </p:txBody>
        </p:sp>
      </p:grpSp>
      <p:sp>
        <p:nvSpPr>
          <p:cNvPr id="14" name="空心弧 37"/>
          <p:cNvSpPr>
            <a:spLocks noChangeArrowheads="1"/>
          </p:cNvSpPr>
          <p:nvPr/>
        </p:nvSpPr>
        <p:spPr bwMode="auto">
          <a:xfrm>
            <a:off x="3525308" y="2368684"/>
            <a:ext cx="780913" cy="782406"/>
          </a:xfrm>
          <a:custGeom>
            <a:avLst/>
            <a:gdLst>
              <a:gd name="T0" fmla="*/ 15956867 w 21600"/>
              <a:gd name="T1" fmla="*/ 0 h 21600"/>
              <a:gd name="T2" fmla="*/ 3841461 w 21600"/>
              <a:gd name="T3" fmla="*/ 16017926 h 21600"/>
              <a:gd name="T4" fmla="*/ 15956867 w 21600"/>
              <a:gd name="T5" fmla="*/ 7712328 h 21600"/>
              <a:gd name="T6" fmla="*/ 28072234 w 21600"/>
              <a:gd name="T7" fmla="*/ 16017926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200" y="10800"/>
                </a:moveTo>
                <a:cubicBezTo>
                  <a:pt x="5200" y="7707"/>
                  <a:pt x="7707" y="5200"/>
                  <a:pt x="10800" y="5200"/>
                </a:cubicBezTo>
                <a:cubicBezTo>
                  <a:pt x="13892" y="5199"/>
                  <a:pt x="16399" y="7707"/>
                  <a:pt x="16400" y="10799"/>
                </a:cubicBezTo>
                <a:lnTo>
                  <a:pt x="21600" y="10800"/>
                </a:lnTo>
                <a:cubicBezTo>
                  <a:pt x="21600" y="4835"/>
                  <a:pt x="16764" y="0"/>
                  <a:pt x="10800" y="0"/>
                </a:cubicBezTo>
                <a:cubicBezTo>
                  <a:pt x="4835" y="0"/>
                  <a:pt x="0" y="4835"/>
                  <a:pt x="0" y="10800"/>
                </a:cubicBezTo>
                <a:lnTo>
                  <a:pt x="5200" y="10800"/>
                </a:lnTo>
                <a:close/>
              </a:path>
            </a:pathLst>
          </a:custGeom>
          <a:solidFill>
            <a:schemeClr val="accent3"/>
          </a:solidFill>
          <a:ln w="9525">
            <a:noFill/>
            <a:miter lim="800000"/>
          </a:ln>
        </p:spPr>
        <p:txBody>
          <a:bodyPr anchor="ctr"/>
          <a:lstStyle/>
          <a:p>
            <a:endParaRPr lang="zh-CN" altLang="en-US" sz="1270"/>
          </a:p>
        </p:txBody>
      </p:sp>
      <p:grpSp>
        <p:nvGrpSpPr>
          <p:cNvPr id="15" name="Group 22"/>
          <p:cNvGrpSpPr/>
          <p:nvPr/>
        </p:nvGrpSpPr>
        <p:grpSpPr bwMode="auto">
          <a:xfrm>
            <a:off x="3465583" y="2313438"/>
            <a:ext cx="898871" cy="898871"/>
            <a:chOff x="0" y="0"/>
            <a:chExt cx="955879" cy="955879"/>
          </a:xfrm>
        </p:grpSpPr>
        <p:sp>
          <p:nvSpPr>
            <p:cNvPr id="10270" name="椭圆 36"/>
            <p:cNvSpPr>
              <a:spLocks noChangeArrowheads="1"/>
            </p:cNvSpPr>
            <p:nvPr/>
          </p:nvSpPr>
          <p:spPr bwMode="auto">
            <a:xfrm>
              <a:off x="0" y="0"/>
              <a:ext cx="955879" cy="955879"/>
            </a:xfrm>
            <a:prstGeom prst="ellipse">
              <a:avLst/>
            </a:prstGeom>
            <a:noFill/>
            <a:ln w="38100">
              <a:solidFill>
                <a:schemeClr val="accent3"/>
              </a:solidFill>
              <a:round/>
            </a:ln>
          </p:spPr>
          <p:txBody>
            <a:bodyPr anchor="ctr"/>
            <a:lstStyle/>
            <a:p>
              <a:pPr algn="ctr"/>
              <a:endParaRPr lang="zh-CN" altLang="zh-CN" sz="1270">
                <a:solidFill>
                  <a:srgbClr val="FFFFFF"/>
                </a:solidFill>
                <a:latin typeface="宋体" panose="02010600030101010101" pitchFamily="2" charset="-122"/>
                <a:ea typeface="微软雅黑" panose="020B0503020204020204" charset="-122"/>
                <a:sym typeface="宋体" panose="02010600030101010101" pitchFamily="2" charset="-122"/>
              </a:endParaRPr>
            </a:p>
          </p:txBody>
        </p:sp>
        <p:sp>
          <p:nvSpPr>
            <p:cNvPr id="10271" name="椭圆 38"/>
            <p:cNvSpPr>
              <a:spLocks noChangeArrowheads="1"/>
            </p:cNvSpPr>
            <p:nvPr/>
          </p:nvSpPr>
          <p:spPr bwMode="auto">
            <a:xfrm>
              <a:off x="358455" y="355400"/>
              <a:ext cx="238970" cy="238970"/>
            </a:xfrm>
            <a:prstGeom prst="ellipse">
              <a:avLst/>
            </a:prstGeom>
            <a:solidFill>
              <a:schemeClr val="accent3"/>
            </a:solidFill>
            <a:ln w="9525">
              <a:noFill/>
              <a:round/>
            </a:ln>
          </p:spPr>
          <p:txBody>
            <a:bodyPr anchor="ctr"/>
            <a:lstStyle/>
            <a:p>
              <a:pPr algn="ctr"/>
              <a:r>
                <a:rPr lang="en-US" altLang="zh-CN" sz="1505">
                  <a:solidFill>
                    <a:srgbClr val="FFFFFF"/>
                  </a:solidFill>
                  <a:latin typeface="Calibri" panose="020F0502020204030204" pitchFamily="34" charset="0"/>
                  <a:ea typeface="微软雅黑" panose="020B0503020204020204" charset="-122"/>
                  <a:sym typeface="Calibri" panose="020F0502020204030204" pitchFamily="34" charset="0"/>
                </a:rPr>
                <a:t>C</a:t>
              </a:r>
            </a:p>
          </p:txBody>
        </p:sp>
      </p:grpSp>
      <p:grpSp>
        <p:nvGrpSpPr>
          <p:cNvPr id="18" name="Group 25"/>
          <p:cNvGrpSpPr/>
          <p:nvPr/>
        </p:nvGrpSpPr>
        <p:grpSpPr bwMode="auto">
          <a:xfrm>
            <a:off x="2760820" y="3212309"/>
            <a:ext cx="1369211" cy="559929"/>
            <a:chOff x="0" y="0"/>
            <a:chExt cx="1455151" cy="594370"/>
          </a:xfrm>
        </p:grpSpPr>
        <p:sp>
          <p:nvSpPr>
            <p:cNvPr id="10268" name="直接连接符 47"/>
            <p:cNvSpPr>
              <a:spLocks noChangeShapeType="1"/>
            </p:cNvSpPr>
            <p:nvPr/>
          </p:nvSpPr>
          <p:spPr bwMode="auto">
            <a:xfrm>
              <a:off x="0" y="0"/>
              <a:ext cx="1" cy="594370"/>
            </a:xfrm>
            <a:prstGeom prst="line">
              <a:avLst/>
            </a:prstGeom>
            <a:noFill/>
            <a:ln w="38100">
              <a:solidFill>
                <a:schemeClr val="accent2"/>
              </a:solidFill>
              <a:round/>
            </a:ln>
          </p:spPr>
          <p:txBody>
            <a:bodyPr/>
            <a:lstStyle/>
            <a:p>
              <a:endParaRPr lang="zh-CN" altLang="en-US" sz="1270"/>
            </a:p>
          </p:txBody>
        </p:sp>
        <p:sp>
          <p:nvSpPr>
            <p:cNvPr id="10269" name="直接连接符 50"/>
            <p:cNvSpPr>
              <a:spLocks noChangeShapeType="1"/>
            </p:cNvSpPr>
            <p:nvPr/>
          </p:nvSpPr>
          <p:spPr bwMode="auto">
            <a:xfrm flipH="1" flipV="1">
              <a:off x="0" y="297185"/>
              <a:ext cx="1455151" cy="5718"/>
            </a:xfrm>
            <a:prstGeom prst="line">
              <a:avLst/>
            </a:prstGeom>
            <a:noFill/>
            <a:ln w="28575">
              <a:solidFill>
                <a:schemeClr val="accent2"/>
              </a:solidFill>
              <a:prstDash val="sysDash"/>
              <a:round/>
            </a:ln>
          </p:spPr>
          <p:txBody>
            <a:bodyPr/>
            <a:lstStyle/>
            <a:p>
              <a:endParaRPr lang="zh-CN" altLang="en-US" sz="1270"/>
            </a:p>
          </p:txBody>
        </p:sp>
      </p:grpSp>
      <p:grpSp>
        <p:nvGrpSpPr>
          <p:cNvPr id="21" name="Group 28"/>
          <p:cNvGrpSpPr/>
          <p:nvPr/>
        </p:nvGrpSpPr>
        <p:grpSpPr bwMode="auto">
          <a:xfrm>
            <a:off x="2760819" y="2347780"/>
            <a:ext cx="704763" cy="559928"/>
            <a:chOff x="0" y="0"/>
            <a:chExt cx="749442" cy="594370"/>
          </a:xfrm>
        </p:grpSpPr>
        <p:sp>
          <p:nvSpPr>
            <p:cNvPr id="10266" name="直接连接符 46"/>
            <p:cNvSpPr>
              <a:spLocks noChangeShapeType="1"/>
            </p:cNvSpPr>
            <p:nvPr/>
          </p:nvSpPr>
          <p:spPr bwMode="auto">
            <a:xfrm>
              <a:off x="0" y="0"/>
              <a:ext cx="1" cy="594370"/>
            </a:xfrm>
            <a:prstGeom prst="line">
              <a:avLst/>
            </a:prstGeom>
            <a:noFill/>
            <a:ln w="38100">
              <a:solidFill>
                <a:schemeClr val="accent3"/>
              </a:solidFill>
              <a:round/>
            </a:ln>
          </p:spPr>
          <p:txBody>
            <a:bodyPr/>
            <a:lstStyle/>
            <a:p>
              <a:endParaRPr lang="zh-CN" altLang="en-US" sz="1270"/>
            </a:p>
          </p:txBody>
        </p:sp>
        <p:sp>
          <p:nvSpPr>
            <p:cNvPr id="10267" name="直接连接符 52"/>
            <p:cNvSpPr>
              <a:spLocks noChangeShapeType="1"/>
            </p:cNvSpPr>
            <p:nvPr/>
          </p:nvSpPr>
          <p:spPr bwMode="auto">
            <a:xfrm flipH="1" flipV="1">
              <a:off x="0" y="297185"/>
              <a:ext cx="749442" cy="143655"/>
            </a:xfrm>
            <a:prstGeom prst="line">
              <a:avLst/>
            </a:prstGeom>
            <a:noFill/>
            <a:ln w="28575">
              <a:solidFill>
                <a:schemeClr val="accent3"/>
              </a:solidFill>
              <a:prstDash val="sysDash"/>
              <a:round/>
            </a:ln>
          </p:spPr>
          <p:txBody>
            <a:bodyPr/>
            <a:lstStyle/>
            <a:p>
              <a:endParaRPr lang="zh-CN" altLang="en-US" sz="1270"/>
            </a:p>
          </p:txBody>
        </p:sp>
      </p:grpSp>
      <p:grpSp>
        <p:nvGrpSpPr>
          <p:cNvPr id="24" name="Group 31"/>
          <p:cNvGrpSpPr/>
          <p:nvPr/>
        </p:nvGrpSpPr>
        <p:grpSpPr bwMode="auto">
          <a:xfrm>
            <a:off x="2760820" y="1484744"/>
            <a:ext cx="730146" cy="558435"/>
            <a:chOff x="0" y="0"/>
            <a:chExt cx="775330" cy="594370"/>
          </a:xfrm>
        </p:grpSpPr>
        <p:sp>
          <p:nvSpPr>
            <p:cNvPr id="10264" name="直接连接符 45"/>
            <p:cNvSpPr>
              <a:spLocks noChangeShapeType="1"/>
            </p:cNvSpPr>
            <p:nvPr/>
          </p:nvSpPr>
          <p:spPr bwMode="auto">
            <a:xfrm>
              <a:off x="0" y="0"/>
              <a:ext cx="1" cy="594370"/>
            </a:xfrm>
            <a:prstGeom prst="line">
              <a:avLst/>
            </a:prstGeom>
            <a:noFill/>
            <a:ln w="38100">
              <a:solidFill>
                <a:schemeClr val="accent1"/>
              </a:solidFill>
              <a:round/>
            </a:ln>
          </p:spPr>
          <p:txBody>
            <a:bodyPr/>
            <a:lstStyle/>
            <a:p>
              <a:endParaRPr lang="zh-CN" altLang="en-US" sz="1270"/>
            </a:p>
          </p:txBody>
        </p:sp>
        <p:sp>
          <p:nvSpPr>
            <p:cNvPr id="10265" name="直接连接符 54"/>
            <p:cNvSpPr>
              <a:spLocks noChangeShapeType="1"/>
            </p:cNvSpPr>
            <p:nvPr/>
          </p:nvSpPr>
          <p:spPr bwMode="auto">
            <a:xfrm flipH="1" flipV="1">
              <a:off x="0" y="180363"/>
              <a:ext cx="775330" cy="122540"/>
            </a:xfrm>
            <a:prstGeom prst="line">
              <a:avLst/>
            </a:prstGeom>
            <a:noFill/>
            <a:ln w="28575">
              <a:solidFill>
                <a:schemeClr val="accent1"/>
              </a:solidFill>
              <a:prstDash val="sysDash"/>
              <a:round/>
            </a:ln>
          </p:spPr>
          <p:txBody>
            <a:bodyPr/>
            <a:lstStyle/>
            <a:p>
              <a:endParaRPr lang="zh-CN" altLang="en-US" sz="1270" dirty="0"/>
            </a:p>
          </p:txBody>
        </p:sp>
      </p:grpSp>
      <p:grpSp>
        <p:nvGrpSpPr>
          <p:cNvPr id="27" name="Group 34"/>
          <p:cNvGrpSpPr/>
          <p:nvPr/>
        </p:nvGrpSpPr>
        <p:grpSpPr bwMode="auto">
          <a:xfrm>
            <a:off x="5990484" y="1878934"/>
            <a:ext cx="539025" cy="558435"/>
            <a:chOff x="0" y="0"/>
            <a:chExt cx="572707" cy="594370"/>
          </a:xfrm>
        </p:grpSpPr>
        <p:sp>
          <p:nvSpPr>
            <p:cNvPr id="10262" name="直接连接符 48"/>
            <p:cNvSpPr>
              <a:spLocks noChangeShapeType="1"/>
            </p:cNvSpPr>
            <p:nvPr/>
          </p:nvSpPr>
          <p:spPr bwMode="auto">
            <a:xfrm>
              <a:off x="572707" y="0"/>
              <a:ext cx="1" cy="594370"/>
            </a:xfrm>
            <a:prstGeom prst="line">
              <a:avLst/>
            </a:prstGeom>
            <a:noFill/>
            <a:ln w="38100">
              <a:solidFill>
                <a:schemeClr val="accent4"/>
              </a:solidFill>
              <a:round/>
            </a:ln>
          </p:spPr>
          <p:txBody>
            <a:bodyPr/>
            <a:lstStyle/>
            <a:p>
              <a:endParaRPr lang="zh-CN" altLang="en-US" sz="1270"/>
            </a:p>
          </p:txBody>
        </p:sp>
        <p:sp>
          <p:nvSpPr>
            <p:cNvPr id="10263" name="直接连接符 56"/>
            <p:cNvSpPr>
              <a:spLocks noChangeShapeType="1"/>
            </p:cNvSpPr>
            <p:nvPr/>
          </p:nvSpPr>
          <p:spPr bwMode="auto">
            <a:xfrm flipV="1">
              <a:off x="0" y="226383"/>
              <a:ext cx="572707" cy="221546"/>
            </a:xfrm>
            <a:prstGeom prst="line">
              <a:avLst/>
            </a:prstGeom>
            <a:noFill/>
            <a:ln w="28575">
              <a:solidFill>
                <a:schemeClr val="accent4"/>
              </a:solidFill>
              <a:prstDash val="sysDash"/>
              <a:round/>
            </a:ln>
          </p:spPr>
          <p:txBody>
            <a:bodyPr/>
            <a:lstStyle/>
            <a:p>
              <a:endParaRPr lang="zh-CN" altLang="en-US" sz="1270"/>
            </a:p>
          </p:txBody>
        </p:sp>
      </p:grpSp>
      <p:sp>
        <p:nvSpPr>
          <p:cNvPr id="30" name="文本框 57"/>
          <p:cNvSpPr>
            <a:spLocks noChangeArrowheads="1"/>
          </p:cNvSpPr>
          <p:nvPr/>
        </p:nvSpPr>
        <p:spPr bwMode="auto">
          <a:xfrm>
            <a:off x="4389837" y="2334341"/>
            <a:ext cx="583814" cy="323935"/>
          </a:xfrm>
          <a:prstGeom prst="rect">
            <a:avLst/>
          </a:prstGeom>
          <a:noFill/>
          <a:ln w="9525">
            <a:noFill/>
            <a:miter lim="800000"/>
          </a:ln>
        </p:spPr>
        <p:txBody>
          <a:bodyPr wrap="none">
            <a:spAutoFit/>
          </a:bodyPr>
          <a:lstStyle/>
          <a:p>
            <a:r>
              <a:rPr lang="en-US" altLang="zh-CN" sz="1505">
                <a:solidFill>
                  <a:srgbClr val="FF0000"/>
                </a:solidFill>
                <a:latin typeface="微软雅黑" panose="020B0503020204020204" charset="-122"/>
                <a:ea typeface="微软雅黑" panose="020B0503020204020204" charset="-122"/>
                <a:sym typeface="微软雅黑" panose="020B0503020204020204" charset="-122"/>
              </a:rPr>
              <a:t>85%</a:t>
            </a:r>
            <a:endParaRPr lang="zh-CN" altLang="en-US" sz="1505">
              <a:solidFill>
                <a:srgbClr val="FF0000"/>
              </a:solidFill>
              <a:latin typeface="微软雅黑" panose="020B0503020204020204" charset="-122"/>
              <a:ea typeface="微软雅黑" panose="020B0503020204020204" charset="-122"/>
              <a:sym typeface="微软雅黑" panose="020B0503020204020204" charset="-122"/>
            </a:endParaRPr>
          </a:p>
        </p:txBody>
      </p:sp>
      <p:sp>
        <p:nvSpPr>
          <p:cNvPr id="31" name="文本框 58"/>
          <p:cNvSpPr>
            <a:spLocks noChangeArrowheads="1"/>
          </p:cNvSpPr>
          <p:nvPr/>
        </p:nvSpPr>
        <p:spPr bwMode="auto">
          <a:xfrm>
            <a:off x="3478773" y="2809160"/>
            <a:ext cx="460383" cy="251607"/>
          </a:xfrm>
          <a:prstGeom prst="rect">
            <a:avLst/>
          </a:prstGeom>
          <a:noFill/>
          <a:ln w="9525">
            <a:noFill/>
            <a:miter lim="800000"/>
          </a:ln>
        </p:spPr>
        <p:txBody>
          <a:bodyPr wrap="none">
            <a:spAutoFit/>
          </a:bodyPr>
          <a:lstStyle/>
          <a:p>
            <a:pPr algn="ctr"/>
            <a:r>
              <a:rPr lang="en-US" altLang="zh-CN" sz="1035">
                <a:solidFill>
                  <a:srgbClr val="FF0000"/>
                </a:solidFill>
                <a:latin typeface="微软雅黑" panose="020B0503020204020204" charset="-122"/>
                <a:ea typeface="微软雅黑" panose="020B0503020204020204" charset="-122"/>
                <a:sym typeface="微软雅黑" panose="020B0503020204020204" charset="-122"/>
              </a:rPr>
              <a:t>32%</a:t>
            </a:r>
            <a:endParaRPr lang="zh-CN" altLang="en-US" sz="1035">
              <a:solidFill>
                <a:srgbClr val="FF0000"/>
              </a:solidFill>
              <a:latin typeface="微软雅黑" panose="020B0503020204020204" charset="-122"/>
              <a:ea typeface="微软雅黑" panose="020B0503020204020204" charset="-122"/>
              <a:sym typeface="微软雅黑" panose="020B0503020204020204" charset="-122"/>
            </a:endParaRPr>
          </a:p>
        </p:txBody>
      </p:sp>
      <p:sp>
        <p:nvSpPr>
          <p:cNvPr id="32" name="文本框 59"/>
          <p:cNvSpPr>
            <a:spLocks noChangeArrowheads="1"/>
          </p:cNvSpPr>
          <p:nvPr/>
        </p:nvSpPr>
        <p:spPr bwMode="auto">
          <a:xfrm>
            <a:off x="3531033" y="1828166"/>
            <a:ext cx="460383" cy="251607"/>
          </a:xfrm>
          <a:prstGeom prst="rect">
            <a:avLst/>
          </a:prstGeom>
          <a:noFill/>
          <a:ln w="9525">
            <a:noFill/>
            <a:miter lim="800000"/>
          </a:ln>
        </p:spPr>
        <p:txBody>
          <a:bodyPr wrap="none">
            <a:spAutoFit/>
          </a:bodyPr>
          <a:lstStyle/>
          <a:p>
            <a:pPr algn="ctr"/>
            <a:r>
              <a:rPr lang="en-US" altLang="zh-CN" sz="1035">
                <a:solidFill>
                  <a:srgbClr val="FF0000"/>
                </a:solidFill>
                <a:latin typeface="微软雅黑" panose="020B0503020204020204" charset="-122"/>
                <a:ea typeface="微软雅黑" panose="020B0503020204020204" charset="-122"/>
                <a:sym typeface="微软雅黑" panose="020B0503020204020204" charset="-122"/>
              </a:rPr>
              <a:t>60%</a:t>
            </a:r>
            <a:endParaRPr lang="zh-CN" altLang="en-US" sz="1035">
              <a:solidFill>
                <a:srgbClr val="FF0000"/>
              </a:solidFill>
              <a:latin typeface="微软雅黑" panose="020B0503020204020204" charset="-122"/>
              <a:ea typeface="微软雅黑" panose="020B0503020204020204" charset="-122"/>
              <a:sym typeface="微软雅黑" panose="020B0503020204020204" charset="-122"/>
            </a:endParaRPr>
          </a:p>
        </p:txBody>
      </p:sp>
      <p:sp>
        <p:nvSpPr>
          <p:cNvPr id="33" name="文本框 60"/>
          <p:cNvSpPr>
            <a:spLocks noChangeArrowheads="1"/>
          </p:cNvSpPr>
          <p:nvPr/>
        </p:nvSpPr>
        <p:spPr bwMode="auto">
          <a:xfrm>
            <a:off x="4123810" y="3533335"/>
            <a:ext cx="460383" cy="251607"/>
          </a:xfrm>
          <a:prstGeom prst="rect">
            <a:avLst/>
          </a:prstGeom>
          <a:noFill/>
          <a:ln w="9525">
            <a:noFill/>
            <a:miter lim="800000"/>
          </a:ln>
        </p:spPr>
        <p:txBody>
          <a:bodyPr wrap="none">
            <a:spAutoFit/>
          </a:bodyPr>
          <a:lstStyle/>
          <a:p>
            <a:pPr algn="ctr"/>
            <a:r>
              <a:rPr lang="en-US" altLang="zh-CN" sz="1035">
                <a:solidFill>
                  <a:srgbClr val="FF0000"/>
                </a:solidFill>
                <a:latin typeface="微软雅黑" panose="020B0503020204020204" charset="-122"/>
                <a:ea typeface="微软雅黑" panose="020B0503020204020204" charset="-122"/>
                <a:sym typeface="微软雅黑" panose="020B0503020204020204" charset="-122"/>
              </a:rPr>
              <a:t>70%</a:t>
            </a:r>
            <a:endParaRPr lang="zh-CN" altLang="en-US" sz="1035">
              <a:solidFill>
                <a:srgbClr val="FF0000"/>
              </a:solidFill>
              <a:latin typeface="微软雅黑" panose="020B0503020204020204" charset="-122"/>
              <a:ea typeface="微软雅黑" panose="020B0503020204020204" charset="-122"/>
              <a:sym typeface="微软雅黑" panose="020B0503020204020204" charset="-122"/>
            </a:endParaRPr>
          </a:p>
        </p:txBody>
      </p:sp>
      <p:sp>
        <p:nvSpPr>
          <p:cNvPr id="34" name="矩形 61"/>
          <p:cNvSpPr>
            <a:spLocks noChangeArrowheads="1"/>
          </p:cNvSpPr>
          <p:nvPr/>
        </p:nvSpPr>
        <p:spPr bwMode="auto">
          <a:xfrm>
            <a:off x="477806" y="1115938"/>
            <a:ext cx="2215822" cy="1192506"/>
          </a:xfrm>
          <a:prstGeom prst="rect">
            <a:avLst/>
          </a:prstGeom>
          <a:noFill/>
          <a:ln w="9525">
            <a:noFill/>
            <a:miter lim="800000"/>
          </a:ln>
        </p:spPr>
        <p:txBody>
          <a:bodyPr>
            <a:spAutoFit/>
          </a:bodyPr>
          <a:lstStyle/>
          <a:p>
            <a:r>
              <a:rPr lang="zh-CN" altLang="en-US" sz="1880" dirty="0">
                <a:solidFill>
                  <a:schemeClr val="accent1"/>
                </a:solidFill>
                <a:latin typeface="微软雅黑" panose="020B0503020204020204" charset="-122"/>
                <a:ea typeface="微软雅黑" panose="020B0503020204020204" charset="-122"/>
                <a:sym typeface="微软雅黑" panose="020B0503020204020204" charset="-122"/>
              </a:rPr>
              <a:t>输入您的标题</a:t>
            </a:r>
            <a:endParaRPr lang="en-US" altLang="zh-CN" sz="1880" dirty="0">
              <a:solidFill>
                <a:schemeClr val="accent1"/>
              </a:solidFill>
              <a:latin typeface="微软雅黑" panose="020B0503020204020204" charset="-122"/>
              <a:ea typeface="微软雅黑" panose="020B0503020204020204" charset="-122"/>
              <a:sym typeface="微软雅黑" panose="020B0503020204020204" charset="-122"/>
            </a:endParaRPr>
          </a:p>
          <a:p>
            <a:endParaRPr lang="en-US" altLang="zh-CN" sz="1315" dirty="0">
              <a:latin typeface="微软雅黑" panose="020B0503020204020204" charset="-122"/>
              <a:ea typeface="微软雅黑" panose="020B0503020204020204" charset="-122"/>
              <a:sym typeface="微软雅黑" panose="020B0503020204020204" charset="-122"/>
            </a:endParaRPr>
          </a:p>
          <a:p>
            <a:r>
              <a:rPr lang="zh-CN" altLang="en-US" sz="1315" dirty="0">
                <a:latin typeface="微软雅黑" panose="020B0503020204020204" charset="-122"/>
                <a:ea typeface="微软雅黑" panose="020B0503020204020204" charset="-122"/>
                <a:sym typeface="微软雅黑" panose="020B0503020204020204" charset="-122"/>
              </a:rPr>
              <a:t>输入您的标题输入您的标题</a:t>
            </a:r>
            <a:endParaRPr lang="en-US" altLang="zh-CN" sz="1315" dirty="0">
              <a:latin typeface="微软雅黑" panose="020B0503020204020204" charset="-122"/>
              <a:ea typeface="微软雅黑" panose="020B0503020204020204" charset="-122"/>
              <a:sym typeface="微软雅黑" panose="020B0503020204020204" charset="-122"/>
            </a:endParaRPr>
          </a:p>
          <a:p>
            <a:r>
              <a:rPr lang="zh-CN" altLang="en-US" sz="1315" dirty="0">
                <a:latin typeface="微软雅黑" panose="020B0503020204020204" charset="-122"/>
                <a:ea typeface="微软雅黑" panose="020B0503020204020204" charset="-122"/>
                <a:sym typeface="微软雅黑" panose="020B0503020204020204" charset="-122"/>
              </a:rPr>
              <a:t>输入您的标题输入您的标题</a:t>
            </a:r>
            <a:endParaRPr lang="en-US" altLang="zh-CN" sz="1315" dirty="0">
              <a:latin typeface="微软雅黑" panose="020B0503020204020204" charset="-122"/>
              <a:ea typeface="微软雅黑" panose="020B0503020204020204" charset="-122"/>
              <a:sym typeface="微软雅黑" panose="020B0503020204020204" charset="-122"/>
            </a:endParaRPr>
          </a:p>
          <a:p>
            <a:endParaRPr lang="en-US" altLang="zh-CN" sz="1315" dirty="0">
              <a:solidFill>
                <a:srgbClr val="FF9900"/>
              </a:solidFill>
              <a:latin typeface="微软雅黑" panose="020B0503020204020204" charset="-122"/>
              <a:ea typeface="微软雅黑" panose="020B0503020204020204" charset="-122"/>
              <a:sym typeface="微软雅黑" panose="020B0503020204020204" charset="-122"/>
            </a:endParaRPr>
          </a:p>
        </p:txBody>
      </p:sp>
      <p:sp>
        <p:nvSpPr>
          <p:cNvPr id="35" name="矩形 62"/>
          <p:cNvSpPr>
            <a:spLocks noChangeArrowheads="1"/>
          </p:cNvSpPr>
          <p:nvPr/>
        </p:nvSpPr>
        <p:spPr bwMode="auto">
          <a:xfrm>
            <a:off x="476313" y="2196972"/>
            <a:ext cx="2215822" cy="989823"/>
          </a:xfrm>
          <a:prstGeom prst="rect">
            <a:avLst/>
          </a:prstGeom>
          <a:noFill/>
          <a:ln w="9525">
            <a:noFill/>
            <a:miter lim="800000"/>
          </a:ln>
        </p:spPr>
        <p:txBody>
          <a:bodyPr>
            <a:spAutoFit/>
          </a:bodyPr>
          <a:lstStyle/>
          <a:p>
            <a:r>
              <a:rPr lang="zh-CN" altLang="en-US" sz="1880" dirty="0">
                <a:solidFill>
                  <a:schemeClr val="accent3"/>
                </a:solidFill>
                <a:latin typeface="微软雅黑" panose="020B0503020204020204" charset="-122"/>
                <a:ea typeface="微软雅黑" panose="020B0503020204020204" charset="-122"/>
                <a:sym typeface="微软雅黑" panose="020B0503020204020204" charset="-122"/>
              </a:rPr>
              <a:t>输入您的标题</a:t>
            </a:r>
            <a:endParaRPr lang="en-US" altLang="zh-CN" sz="1880" dirty="0">
              <a:solidFill>
                <a:schemeClr val="accent3"/>
              </a:solidFill>
              <a:latin typeface="微软雅黑" panose="020B0503020204020204" charset="-122"/>
              <a:ea typeface="微软雅黑" panose="020B0503020204020204" charset="-122"/>
              <a:sym typeface="微软雅黑" panose="020B0503020204020204" charset="-122"/>
            </a:endParaRPr>
          </a:p>
          <a:p>
            <a:endParaRPr lang="en-US" altLang="zh-CN" sz="1315" dirty="0">
              <a:latin typeface="微软雅黑" panose="020B0503020204020204" charset="-122"/>
              <a:ea typeface="微软雅黑" panose="020B0503020204020204" charset="-122"/>
              <a:sym typeface="微软雅黑" panose="020B0503020204020204" charset="-122"/>
            </a:endParaRPr>
          </a:p>
          <a:p>
            <a:r>
              <a:rPr lang="zh-CN" altLang="en-US" sz="1315" dirty="0">
                <a:latin typeface="微软雅黑" panose="020B0503020204020204" charset="-122"/>
                <a:ea typeface="微软雅黑" panose="020B0503020204020204" charset="-122"/>
                <a:sym typeface="微软雅黑" panose="020B0503020204020204" charset="-122"/>
              </a:rPr>
              <a:t>输入您的标题输入您的标题</a:t>
            </a:r>
            <a:endParaRPr lang="en-US" altLang="zh-CN" sz="1315" dirty="0">
              <a:latin typeface="微软雅黑" panose="020B0503020204020204" charset="-122"/>
              <a:ea typeface="微软雅黑" panose="020B0503020204020204" charset="-122"/>
              <a:sym typeface="微软雅黑" panose="020B0503020204020204" charset="-122"/>
            </a:endParaRPr>
          </a:p>
          <a:p>
            <a:r>
              <a:rPr lang="zh-CN" altLang="en-US" sz="1315" dirty="0">
                <a:latin typeface="微软雅黑" panose="020B0503020204020204" charset="-122"/>
                <a:ea typeface="微软雅黑" panose="020B0503020204020204" charset="-122"/>
                <a:sym typeface="微软雅黑" panose="020B0503020204020204" charset="-122"/>
              </a:rPr>
              <a:t>输入您的标题输入您的标题</a:t>
            </a:r>
            <a:endParaRPr lang="en-US" altLang="zh-CN" sz="1315" dirty="0">
              <a:latin typeface="微软雅黑" panose="020B0503020204020204" charset="-122"/>
              <a:ea typeface="微软雅黑" panose="020B0503020204020204" charset="-122"/>
              <a:sym typeface="微软雅黑" panose="020B0503020204020204" charset="-122"/>
            </a:endParaRPr>
          </a:p>
        </p:txBody>
      </p:sp>
      <p:sp>
        <p:nvSpPr>
          <p:cNvPr id="36" name="矩形 63"/>
          <p:cNvSpPr>
            <a:spLocks noChangeArrowheads="1"/>
          </p:cNvSpPr>
          <p:nvPr/>
        </p:nvSpPr>
        <p:spPr bwMode="auto">
          <a:xfrm>
            <a:off x="453915" y="3212309"/>
            <a:ext cx="2215822" cy="989823"/>
          </a:xfrm>
          <a:prstGeom prst="rect">
            <a:avLst/>
          </a:prstGeom>
          <a:noFill/>
          <a:ln w="9525">
            <a:noFill/>
            <a:miter lim="800000"/>
          </a:ln>
        </p:spPr>
        <p:txBody>
          <a:bodyPr>
            <a:spAutoFit/>
          </a:bodyPr>
          <a:lstStyle/>
          <a:p>
            <a:r>
              <a:rPr lang="zh-CN" altLang="en-US" sz="1880" dirty="0">
                <a:solidFill>
                  <a:schemeClr val="accent2"/>
                </a:solidFill>
                <a:latin typeface="微软雅黑" panose="020B0503020204020204" charset="-122"/>
                <a:ea typeface="微软雅黑" panose="020B0503020204020204" charset="-122"/>
                <a:sym typeface="微软雅黑" panose="020B0503020204020204" charset="-122"/>
              </a:rPr>
              <a:t>输入您的标题</a:t>
            </a:r>
            <a:endParaRPr lang="en-US" altLang="zh-CN" sz="1880" dirty="0">
              <a:solidFill>
                <a:schemeClr val="accent2"/>
              </a:solidFill>
              <a:latin typeface="微软雅黑" panose="020B0503020204020204" charset="-122"/>
              <a:ea typeface="微软雅黑" panose="020B0503020204020204" charset="-122"/>
              <a:sym typeface="微软雅黑" panose="020B0503020204020204" charset="-122"/>
            </a:endParaRPr>
          </a:p>
          <a:p>
            <a:endParaRPr lang="en-US" altLang="zh-CN" sz="1315" dirty="0">
              <a:latin typeface="微软雅黑" panose="020B0503020204020204" charset="-122"/>
              <a:ea typeface="微软雅黑" panose="020B0503020204020204" charset="-122"/>
              <a:sym typeface="微软雅黑" panose="020B0503020204020204" charset="-122"/>
            </a:endParaRPr>
          </a:p>
          <a:p>
            <a:r>
              <a:rPr lang="zh-CN" altLang="en-US" sz="1315" dirty="0">
                <a:latin typeface="微软雅黑" panose="020B0503020204020204" charset="-122"/>
                <a:ea typeface="微软雅黑" panose="020B0503020204020204" charset="-122"/>
                <a:sym typeface="微软雅黑" panose="020B0503020204020204" charset="-122"/>
              </a:rPr>
              <a:t>输入您的标题输入您的标题</a:t>
            </a:r>
            <a:endParaRPr lang="en-US" altLang="zh-CN" sz="1315" dirty="0">
              <a:latin typeface="微软雅黑" panose="020B0503020204020204" charset="-122"/>
              <a:ea typeface="微软雅黑" panose="020B0503020204020204" charset="-122"/>
              <a:sym typeface="微软雅黑" panose="020B0503020204020204" charset="-122"/>
            </a:endParaRPr>
          </a:p>
          <a:p>
            <a:r>
              <a:rPr lang="zh-CN" altLang="en-US" sz="1315" dirty="0">
                <a:latin typeface="微软雅黑" panose="020B0503020204020204" charset="-122"/>
                <a:ea typeface="微软雅黑" panose="020B0503020204020204" charset="-122"/>
                <a:sym typeface="微软雅黑" panose="020B0503020204020204" charset="-122"/>
              </a:rPr>
              <a:t>输入您的标题输入您的标题</a:t>
            </a:r>
            <a:endParaRPr lang="en-US" altLang="zh-CN" sz="1315" dirty="0">
              <a:latin typeface="微软雅黑" panose="020B0503020204020204" charset="-122"/>
              <a:ea typeface="微软雅黑" panose="020B0503020204020204" charset="-122"/>
              <a:sym typeface="微软雅黑" panose="020B0503020204020204" charset="-122"/>
            </a:endParaRPr>
          </a:p>
        </p:txBody>
      </p:sp>
      <p:sp>
        <p:nvSpPr>
          <p:cNvPr id="37" name="矩形 64"/>
          <p:cNvSpPr>
            <a:spLocks noChangeArrowheads="1"/>
          </p:cNvSpPr>
          <p:nvPr/>
        </p:nvSpPr>
        <p:spPr bwMode="auto">
          <a:xfrm>
            <a:off x="6554892" y="1702743"/>
            <a:ext cx="2215822" cy="989823"/>
          </a:xfrm>
          <a:prstGeom prst="rect">
            <a:avLst/>
          </a:prstGeom>
          <a:noFill/>
          <a:ln w="9525">
            <a:noFill/>
            <a:miter lim="800000"/>
          </a:ln>
        </p:spPr>
        <p:txBody>
          <a:bodyPr>
            <a:spAutoFit/>
          </a:bodyPr>
          <a:lstStyle/>
          <a:p>
            <a:r>
              <a:rPr lang="zh-CN" altLang="en-US" sz="1880" dirty="0">
                <a:solidFill>
                  <a:schemeClr val="accent4"/>
                </a:solidFill>
                <a:latin typeface="微软雅黑" panose="020B0503020204020204" charset="-122"/>
                <a:ea typeface="微软雅黑" panose="020B0503020204020204" charset="-122"/>
                <a:sym typeface="微软雅黑" panose="020B0503020204020204" charset="-122"/>
              </a:rPr>
              <a:t>输入您的标题</a:t>
            </a:r>
            <a:endParaRPr lang="en-US" altLang="zh-CN" sz="1880" dirty="0">
              <a:solidFill>
                <a:schemeClr val="accent4"/>
              </a:solidFill>
              <a:latin typeface="微软雅黑" panose="020B0503020204020204" charset="-122"/>
              <a:ea typeface="微软雅黑" panose="020B0503020204020204" charset="-122"/>
              <a:sym typeface="微软雅黑" panose="020B0503020204020204" charset="-122"/>
            </a:endParaRPr>
          </a:p>
          <a:p>
            <a:endParaRPr lang="en-US" altLang="zh-CN" sz="1315" dirty="0">
              <a:latin typeface="微软雅黑" panose="020B0503020204020204" charset="-122"/>
              <a:ea typeface="微软雅黑" panose="020B0503020204020204" charset="-122"/>
              <a:sym typeface="微软雅黑" panose="020B0503020204020204" charset="-122"/>
            </a:endParaRPr>
          </a:p>
          <a:p>
            <a:r>
              <a:rPr lang="zh-CN" altLang="en-US" sz="1315" dirty="0">
                <a:latin typeface="微软雅黑" panose="020B0503020204020204" charset="-122"/>
                <a:ea typeface="微软雅黑" panose="020B0503020204020204" charset="-122"/>
                <a:sym typeface="微软雅黑" panose="020B0503020204020204" charset="-122"/>
              </a:rPr>
              <a:t>输入您的标题输入您的标题</a:t>
            </a:r>
            <a:endParaRPr lang="en-US" altLang="zh-CN" sz="1315" dirty="0">
              <a:latin typeface="微软雅黑" panose="020B0503020204020204" charset="-122"/>
              <a:ea typeface="微软雅黑" panose="020B0503020204020204" charset="-122"/>
              <a:sym typeface="微软雅黑" panose="020B0503020204020204" charset="-122"/>
            </a:endParaRPr>
          </a:p>
          <a:p>
            <a:r>
              <a:rPr lang="zh-CN" altLang="en-US" sz="1315" dirty="0">
                <a:latin typeface="微软雅黑" panose="020B0503020204020204" charset="-122"/>
                <a:ea typeface="微软雅黑" panose="020B0503020204020204" charset="-122"/>
                <a:sym typeface="微软雅黑" panose="020B0503020204020204" charset="-122"/>
              </a:rPr>
              <a:t>输入您的标题输入您的标题</a:t>
            </a:r>
            <a:endParaRPr lang="en-US" altLang="zh-CN" sz="1315" dirty="0">
              <a:latin typeface="微软雅黑" panose="020B0503020204020204" charset="-122"/>
              <a:ea typeface="微软雅黑" panose="020B0503020204020204" charset="-122"/>
              <a:sym typeface="微软雅黑" panose="020B0503020204020204" charset="-122"/>
            </a:endParaRPr>
          </a:p>
        </p:txBody>
      </p:sp>
      <p:sp>
        <p:nvSpPr>
          <p:cNvPr id="4" name="标题 3"/>
          <p:cNvSpPr>
            <a:spLocks noGrp="1"/>
          </p:cNvSpPr>
          <p:nvPr>
            <p:ph type="title"/>
          </p:nvPr>
        </p:nvSpPr>
        <p:spPr/>
        <p:txBody>
          <a:bodyPr/>
          <a:lstStyle/>
          <a:p>
            <a:endParaRPr lang="zh-CN" altLang="en-US"/>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p:cBhvr>
                                        <p:cTn id="10" dur="500"/>
                                        <p:tgtEl>
                                          <p:spTgt spid="3"/>
                                        </p:tgtEl>
                                      </p:cBhvr>
                                    </p:animEffect>
                                  </p:child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 calcmode="lin" valueType="num">
                                      <p:cBhvr>
                                        <p:cTn id="16" dur="500" fill="hold"/>
                                        <p:tgtEl>
                                          <p:spTgt spid="7"/>
                                        </p:tgtEl>
                                        <p:attrNameLst>
                                          <p:attrName>style.rotation</p:attrName>
                                        </p:attrNameLst>
                                      </p:cBhvr>
                                      <p:tavLst>
                                        <p:tav tm="0">
                                          <p:val>
                                            <p:fltVal val="360"/>
                                          </p:val>
                                        </p:tav>
                                        <p:tav tm="100000">
                                          <p:val>
                                            <p:fltVal val="0"/>
                                          </p:val>
                                        </p:tav>
                                      </p:tavLst>
                                    </p:anim>
                                    <p:animEffect>
                                      <p:cBhvr>
                                        <p:cTn id="17" dur="500"/>
                                        <p:tgtEl>
                                          <p:spTgt spid="7"/>
                                        </p:tgtEl>
                                      </p:cBhvr>
                                    </p:animEffect>
                                  </p:childTnLst>
                                </p:cTn>
                              </p:par>
                            </p:childTnLst>
                          </p:cTn>
                        </p:par>
                        <p:par>
                          <p:cTn id="18" fill="hold">
                            <p:stCondLst>
                              <p:cond delay="1000"/>
                            </p:stCondLst>
                            <p:childTnLst>
                              <p:par>
                                <p:cTn id="19" presetID="49" presetClass="entr" presetSubtype="0" decel="10000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 calcmode="lin" valueType="num">
                                      <p:cBhvr>
                                        <p:cTn id="23" dur="500" fill="hold"/>
                                        <p:tgtEl>
                                          <p:spTgt spid="15"/>
                                        </p:tgtEl>
                                        <p:attrNameLst>
                                          <p:attrName>style.rotation</p:attrName>
                                        </p:attrNameLst>
                                      </p:cBhvr>
                                      <p:tavLst>
                                        <p:tav tm="0">
                                          <p:val>
                                            <p:fltVal val="360"/>
                                          </p:val>
                                        </p:tav>
                                        <p:tav tm="100000">
                                          <p:val>
                                            <p:fltVal val="0"/>
                                          </p:val>
                                        </p:tav>
                                      </p:tavLst>
                                    </p:anim>
                                    <p:animEffect>
                                      <p:cBhvr>
                                        <p:cTn id="24" dur="500"/>
                                        <p:tgtEl>
                                          <p:spTgt spid="15"/>
                                        </p:tgtEl>
                                      </p:cBhvr>
                                    </p:animEffect>
                                  </p:childTnLst>
                                </p:cTn>
                              </p:par>
                            </p:childTnLst>
                          </p:cTn>
                        </p:par>
                        <p:par>
                          <p:cTn id="25" fill="hold">
                            <p:stCondLst>
                              <p:cond delay="1500"/>
                            </p:stCondLst>
                            <p:childTnLst>
                              <p:par>
                                <p:cTn id="26" presetID="49" presetClass="entr" presetSubtype="0" decel="10000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 calcmode="lin" valueType="num">
                                      <p:cBhvr>
                                        <p:cTn id="30" dur="500" fill="hold"/>
                                        <p:tgtEl>
                                          <p:spTgt spid="11"/>
                                        </p:tgtEl>
                                        <p:attrNameLst>
                                          <p:attrName>style.rotation</p:attrName>
                                        </p:attrNameLst>
                                      </p:cBhvr>
                                      <p:tavLst>
                                        <p:tav tm="0">
                                          <p:val>
                                            <p:fltVal val="360"/>
                                          </p:val>
                                        </p:tav>
                                        <p:tav tm="100000">
                                          <p:val>
                                            <p:fltVal val="0"/>
                                          </p:val>
                                        </p:tav>
                                      </p:tavLst>
                                    </p:anim>
                                    <p:animEffect>
                                      <p:cBhvr>
                                        <p:cTn id="31" dur="500"/>
                                        <p:tgtEl>
                                          <p:spTgt spid="11"/>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p:cBhvr>
                                        <p:cTn id="34" dur="1250"/>
                                        <p:tgtEl>
                                          <p:spTgt spid="2"/>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p:cBhvr>
                                        <p:cTn id="37" dur="1250"/>
                                        <p:tgtEl>
                                          <p:spTgt spid="30"/>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p:cBhvr>
                                        <p:cTn id="40" dur="1250"/>
                                        <p:tgtEl>
                                          <p:spTgt spid="32"/>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p:cBhvr>
                                        <p:cTn id="43" dur="1250"/>
                                        <p:tgtEl>
                                          <p:spTgt spid="6"/>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p:cBhvr>
                                        <p:cTn id="46" dur="1250"/>
                                        <p:tgtEl>
                                          <p:spTgt spid="14"/>
                                        </p:tgtEl>
                                      </p:cBhvr>
                                    </p:animEffect>
                                  </p:childTnLst>
                                </p:cTn>
                              </p:par>
                              <p:par>
                                <p:cTn id="47" presetID="21" presetClass="entr" presetSubtype="1"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p:cBhvr>
                                        <p:cTn id="49" dur="1250"/>
                                        <p:tgtEl>
                                          <p:spTgt spid="31"/>
                                        </p:tgtEl>
                                      </p:cBhvr>
                                    </p:animEffect>
                                  </p:childTnLst>
                                </p:cTn>
                              </p:par>
                              <p:par>
                                <p:cTn id="50" presetID="21" presetClass="entr" presetSubtype="1"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p:cBhvr>
                                        <p:cTn id="52" dur="1250"/>
                                        <p:tgtEl>
                                          <p:spTgt spid="10"/>
                                        </p:tgtEl>
                                      </p:cBhvr>
                                    </p:animEffect>
                                  </p:childTnLst>
                                </p:cTn>
                              </p:par>
                              <p:par>
                                <p:cTn id="53" presetID="21" presetClass="entr" presetSubtype="1"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p:cBhvr>
                                        <p:cTn id="55" dur="1250"/>
                                        <p:tgtEl>
                                          <p:spTgt spid="33"/>
                                        </p:tgtEl>
                                      </p:cBhvr>
                                    </p:animEffect>
                                  </p:childTnLst>
                                </p:cTn>
                              </p:par>
                            </p:childTnLst>
                          </p:cTn>
                        </p:par>
                        <p:par>
                          <p:cTn id="56" fill="hold">
                            <p:stCondLst>
                              <p:cond delay="2000"/>
                            </p:stCondLst>
                            <p:childTnLst>
                              <p:par>
                                <p:cTn id="57" presetID="22" presetClass="entr" presetSubtype="2"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p:cBhvr>
                                        <p:cTn id="59" dur="500"/>
                                        <p:tgtEl>
                                          <p:spTgt spid="24"/>
                                        </p:tgtEl>
                                      </p:cBhvr>
                                    </p:animEffect>
                                  </p:childTnLst>
                                </p:cTn>
                              </p:par>
                              <p:par>
                                <p:cTn id="60" presetID="22" presetClass="entr" presetSubtype="2" fill="hold"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p:cBhvr>
                                        <p:cTn id="62" dur="500"/>
                                        <p:tgtEl>
                                          <p:spTgt spid="21"/>
                                        </p:tgtEl>
                                      </p:cBhvr>
                                    </p:animEffect>
                                  </p:childTnLst>
                                </p:cTn>
                              </p:par>
                              <p:par>
                                <p:cTn id="63" presetID="22" presetClass="entr" presetSubtype="2" fill="hold"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p:cBhvr>
                                        <p:cTn id="65" dur="500"/>
                                        <p:tgtEl>
                                          <p:spTgt spid="18"/>
                                        </p:tgtEl>
                                      </p:cBhvr>
                                    </p:animEffect>
                                  </p:childTnLst>
                                </p:cTn>
                              </p:par>
                              <p:par>
                                <p:cTn id="66" presetID="22" presetClass="entr" presetSubtype="8" fill="hold" nodeType="withEffect">
                                  <p:stCondLst>
                                    <p:cond delay="0"/>
                                  </p:stCondLst>
                                  <p:childTnLst>
                                    <p:set>
                                      <p:cBhvr>
                                        <p:cTn id="67" dur="1" fill="hold">
                                          <p:stCondLst>
                                            <p:cond delay="0"/>
                                          </p:stCondLst>
                                        </p:cTn>
                                        <p:tgtEl>
                                          <p:spTgt spid="27"/>
                                        </p:tgtEl>
                                        <p:attrNameLst>
                                          <p:attrName>style.visibility</p:attrName>
                                        </p:attrNameLst>
                                      </p:cBhvr>
                                      <p:to>
                                        <p:strVal val="visible"/>
                                      </p:to>
                                    </p:set>
                                    <p:animEffect>
                                      <p:cBhvr>
                                        <p:cTn id="68" dur="500"/>
                                        <p:tgtEl>
                                          <p:spTgt spid="27"/>
                                        </p:tgtEl>
                                      </p:cBhvr>
                                    </p:animEffect>
                                  </p:childTnLst>
                                </p:cTn>
                              </p:par>
                            </p:childTnLst>
                          </p:cTn>
                        </p:par>
                        <p:par>
                          <p:cTn id="69" fill="hold">
                            <p:stCondLst>
                              <p:cond delay="2500"/>
                            </p:stCondLst>
                            <p:childTnLst>
                              <p:par>
                                <p:cTn id="70" presetID="50" presetClass="entr" presetSubtype="0" decel="100000" fill="hold" grpId="0" nodeType="afterEffect">
                                  <p:stCondLst>
                                    <p:cond delay="0"/>
                                  </p:stCondLst>
                                  <p:childTnLst>
                                    <p:set>
                                      <p:cBhvr>
                                        <p:cTn id="71" dur="1" fill="hold">
                                          <p:stCondLst>
                                            <p:cond delay="0"/>
                                          </p:stCondLst>
                                        </p:cTn>
                                        <p:tgtEl>
                                          <p:spTgt spid="34"/>
                                        </p:tgtEl>
                                        <p:attrNameLst>
                                          <p:attrName>style.visibility</p:attrName>
                                        </p:attrNameLst>
                                      </p:cBhvr>
                                      <p:to>
                                        <p:strVal val="visible"/>
                                      </p:to>
                                    </p:set>
                                    <p:anim calcmode="lin" valueType="num">
                                      <p:cBhvr>
                                        <p:cTn id="72" dur="1000" fill="hold"/>
                                        <p:tgtEl>
                                          <p:spTgt spid="34"/>
                                        </p:tgtEl>
                                        <p:attrNameLst>
                                          <p:attrName>ppt_w</p:attrName>
                                        </p:attrNameLst>
                                      </p:cBhvr>
                                      <p:tavLst>
                                        <p:tav tm="0">
                                          <p:val>
                                            <p:strVal val="#ppt_w+.3"/>
                                          </p:val>
                                        </p:tav>
                                        <p:tav tm="100000">
                                          <p:val>
                                            <p:strVal val="#ppt_w"/>
                                          </p:val>
                                        </p:tav>
                                      </p:tavLst>
                                    </p:anim>
                                    <p:anim calcmode="lin" valueType="num">
                                      <p:cBhvr>
                                        <p:cTn id="73" dur="1000" fill="hold"/>
                                        <p:tgtEl>
                                          <p:spTgt spid="34"/>
                                        </p:tgtEl>
                                        <p:attrNameLst>
                                          <p:attrName>ppt_h</p:attrName>
                                        </p:attrNameLst>
                                      </p:cBhvr>
                                      <p:tavLst>
                                        <p:tav tm="0">
                                          <p:val>
                                            <p:strVal val="#ppt_h"/>
                                          </p:val>
                                        </p:tav>
                                        <p:tav tm="100000">
                                          <p:val>
                                            <p:strVal val="#ppt_h"/>
                                          </p:val>
                                        </p:tav>
                                      </p:tavLst>
                                    </p:anim>
                                    <p:animEffect>
                                      <p:cBhvr>
                                        <p:cTn id="74" dur="1000"/>
                                        <p:tgtEl>
                                          <p:spTgt spid="34"/>
                                        </p:tgtEl>
                                      </p:cBhvr>
                                    </p:animEffect>
                                  </p:childTnLst>
                                </p:cTn>
                              </p:par>
                              <p:par>
                                <p:cTn id="75" presetID="50" presetClass="entr" presetSubtype="0" decel="100000" fill="hold" grpId="0" nodeType="withEffect">
                                  <p:stCondLst>
                                    <p:cond delay="250"/>
                                  </p:stCondLst>
                                  <p:childTnLst>
                                    <p:set>
                                      <p:cBhvr>
                                        <p:cTn id="76" dur="1" fill="hold">
                                          <p:stCondLst>
                                            <p:cond delay="0"/>
                                          </p:stCondLst>
                                        </p:cTn>
                                        <p:tgtEl>
                                          <p:spTgt spid="35"/>
                                        </p:tgtEl>
                                        <p:attrNameLst>
                                          <p:attrName>style.visibility</p:attrName>
                                        </p:attrNameLst>
                                      </p:cBhvr>
                                      <p:to>
                                        <p:strVal val="visible"/>
                                      </p:to>
                                    </p:set>
                                    <p:anim calcmode="lin" valueType="num">
                                      <p:cBhvr>
                                        <p:cTn id="77" dur="1000" fill="hold"/>
                                        <p:tgtEl>
                                          <p:spTgt spid="35"/>
                                        </p:tgtEl>
                                        <p:attrNameLst>
                                          <p:attrName>ppt_w</p:attrName>
                                        </p:attrNameLst>
                                      </p:cBhvr>
                                      <p:tavLst>
                                        <p:tav tm="0">
                                          <p:val>
                                            <p:strVal val="#ppt_w+.3"/>
                                          </p:val>
                                        </p:tav>
                                        <p:tav tm="100000">
                                          <p:val>
                                            <p:strVal val="#ppt_w"/>
                                          </p:val>
                                        </p:tav>
                                      </p:tavLst>
                                    </p:anim>
                                    <p:anim calcmode="lin" valueType="num">
                                      <p:cBhvr>
                                        <p:cTn id="78" dur="1000" fill="hold"/>
                                        <p:tgtEl>
                                          <p:spTgt spid="35"/>
                                        </p:tgtEl>
                                        <p:attrNameLst>
                                          <p:attrName>ppt_h</p:attrName>
                                        </p:attrNameLst>
                                      </p:cBhvr>
                                      <p:tavLst>
                                        <p:tav tm="0">
                                          <p:val>
                                            <p:strVal val="#ppt_h"/>
                                          </p:val>
                                        </p:tav>
                                        <p:tav tm="100000">
                                          <p:val>
                                            <p:strVal val="#ppt_h"/>
                                          </p:val>
                                        </p:tav>
                                      </p:tavLst>
                                    </p:anim>
                                    <p:animEffect>
                                      <p:cBhvr>
                                        <p:cTn id="79" dur="1000"/>
                                        <p:tgtEl>
                                          <p:spTgt spid="35"/>
                                        </p:tgtEl>
                                      </p:cBhvr>
                                    </p:animEffect>
                                  </p:childTnLst>
                                </p:cTn>
                              </p:par>
                              <p:par>
                                <p:cTn id="80" presetID="50" presetClass="entr" presetSubtype="0" decel="100000" fill="hold" grpId="0" nodeType="withEffect">
                                  <p:stCondLst>
                                    <p:cond delay="500"/>
                                  </p:stCondLst>
                                  <p:childTnLst>
                                    <p:set>
                                      <p:cBhvr>
                                        <p:cTn id="81" dur="1" fill="hold">
                                          <p:stCondLst>
                                            <p:cond delay="0"/>
                                          </p:stCondLst>
                                        </p:cTn>
                                        <p:tgtEl>
                                          <p:spTgt spid="36"/>
                                        </p:tgtEl>
                                        <p:attrNameLst>
                                          <p:attrName>style.visibility</p:attrName>
                                        </p:attrNameLst>
                                      </p:cBhvr>
                                      <p:to>
                                        <p:strVal val="visible"/>
                                      </p:to>
                                    </p:set>
                                    <p:anim calcmode="lin" valueType="num">
                                      <p:cBhvr>
                                        <p:cTn id="82" dur="1000" fill="hold"/>
                                        <p:tgtEl>
                                          <p:spTgt spid="36"/>
                                        </p:tgtEl>
                                        <p:attrNameLst>
                                          <p:attrName>ppt_w</p:attrName>
                                        </p:attrNameLst>
                                      </p:cBhvr>
                                      <p:tavLst>
                                        <p:tav tm="0">
                                          <p:val>
                                            <p:strVal val="#ppt_w+.3"/>
                                          </p:val>
                                        </p:tav>
                                        <p:tav tm="100000">
                                          <p:val>
                                            <p:strVal val="#ppt_w"/>
                                          </p:val>
                                        </p:tav>
                                      </p:tavLst>
                                    </p:anim>
                                    <p:anim calcmode="lin" valueType="num">
                                      <p:cBhvr>
                                        <p:cTn id="83" dur="1000" fill="hold"/>
                                        <p:tgtEl>
                                          <p:spTgt spid="36"/>
                                        </p:tgtEl>
                                        <p:attrNameLst>
                                          <p:attrName>ppt_h</p:attrName>
                                        </p:attrNameLst>
                                      </p:cBhvr>
                                      <p:tavLst>
                                        <p:tav tm="0">
                                          <p:val>
                                            <p:strVal val="#ppt_h"/>
                                          </p:val>
                                        </p:tav>
                                        <p:tav tm="100000">
                                          <p:val>
                                            <p:strVal val="#ppt_h"/>
                                          </p:val>
                                        </p:tav>
                                      </p:tavLst>
                                    </p:anim>
                                    <p:animEffect>
                                      <p:cBhvr>
                                        <p:cTn id="84" dur="1000"/>
                                        <p:tgtEl>
                                          <p:spTgt spid="36"/>
                                        </p:tgtEl>
                                      </p:cBhvr>
                                    </p:animEffect>
                                  </p:childTnLst>
                                </p:cTn>
                              </p:par>
                              <p:par>
                                <p:cTn id="85" presetID="50" presetClass="entr" presetSubtype="0" decel="100000" fill="hold" grpId="0" nodeType="withEffect">
                                  <p:stCondLst>
                                    <p:cond delay="750"/>
                                  </p:stCondLst>
                                  <p:childTnLst>
                                    <p:set>
                                      <p:cBhvr>
                                        <p:cTn id="86" dur="1" fill="hold">
                                          <p:stCondLst>
                                            <p:cond delay="0"/>
                                          </p:stCondLst>
                                        </p:cTn>
                                        <p:tgtEl>
                                          <p:spTgt spid="37"/>
                                        </p:tgtEl>
                                        <p:attrNameLst>
                                          <p:attrName>style.visibility</p:attrName>
                                        </p:attrNameLst>
                                      </p:cBhvr>
                                      <p:to>
                                        <p:strVal val="visible"/>
                                      </p:to>
                                    </p:set>
                                    <p:anim calcmode="lin" valueType="num">
                                      <p:cBhvr>
                                        <p:cTn id="87" dur="1000" fill="hold"/>
                                        <p:tgtEl>
                                          <p:spTgt spid="37"/>
                                        </p:tgtEl>
                                        <p:attrNameLst>
                                          <p:attrName>ppt_w</p:attrName>
                                        </p:attrNameLst>
                                      </p:cBhvr>
                                      <p:tavLst>
                                        <p:tav tm="0">
                                          <p:val>
                                            <p:strVal val="#ppt_w+.3"/>
                                          </p:val>
                                        </p:tav>
                                        <p:tav tm="100000">
                                          <p:val>
                                            <p:strVal val="#ppt_w"/>
                                          </p:val>
                                        </p:tav>
                                      </p:tavLst>
                                    </p:anim>
                                    <p:anim calcmode="lin" valueType="num">
                                      <p:cBhvr>
                                        <p:cTn id="88" dur="1000" fill="hold"/>
                                        <p:tgtEl>
                                          <p:spTgt spid="37"/>
                                        </p:tgtEl>
                                        <p:attrNameLst>
                                          <p:attrName>ppt_h</p:attrName>
                                        </p:attrNameLst>
                                      </p:cBhvr>
                                      <p:tavLst>
                                        <p:tav tm="0">
                                          <p:val>
                                            <p:strVal val="#ppt_h"/>
                                          </p:val>
                                        </p:tav>
                                        <p:tav tm="100000">
                                          <p:val>
                                            <p:strVal val="#ppt_h"/>
                                          </p:val>
                                        </p:tav>
                                      </p:tavLst>
                                    </p:anim>
                                    <p:animEffect>
                                      <p:cBhvr>
                                        <p:cTn id="89"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4" grpId="0" animBg="1"/>
      <p:bldP spid="30" grpId="0" bldLvl="0" autoUpdateAnimBg="0"/>
      <p:bldP spid="31" grpId="0" bldLvl="0" autoUpdateAnimBg="0"/>
      <p:bldP spid="32" grpId="0" bldLvl="0" autoUpdateAnimBg="0"/>
      <p:bldP spid="33" grpId="0" bldLvl="0" autoUpdateAnimBg="0"/>
      <p:bldP spid="34" grpId="0" bldLvl="0" autoUpdateAnimBg="0"/>
      <p:bldP spid="35" grpId="0" bldLvl="0" autoUpdateAnimBg="0"/>
      <p:bldP spid="36" grpId="0" bldLvl="0" autoUpdateAnimBg="0"/>
      <p:bldP spid="37" grpId="0" bldLvl="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19"/>
          <p:cNvPicPr>
            <a:picLocks noChangeAspect="1" noChangeArrowheads="1"/>
          </p:cNvPicPr>
          <p:nvPr/>
        </p:nvPicPr>
        <p:blipFill>
          <a:blip r:embed="rId3" cstate="screen"/>
          <a:srcRect/>
          <a:stretch>
            <a:fillRect/>
          </a:stretch>
        </p:blipFill>
        <p:spPr bwMode="auto">
          <a:xfrm>
            <a:off x="3894113" y="3603511"/>
            <a:ext cx="2360658" cy="521107"/>
          </a:xfrm>
          <a:prstGeom prst="rect">
            <a:avLst/>
          </a:prstGeom>
          <a:noFill/>
          <a:ln w="9525">
            <a:noFill/>
            <a:miter lim="800000"/>
            <a:headEnd/>
            <a:tailEnd/>
          </a:ln>
        </p:spPr>
      </p:pic>
      <p:pic>
        <p:nvPicPr>
          <p:cNvPr id="41" name="Picture 19"/>
          <p:cNvPicPr>
            <a:picLocks noChangeAspect="1" noChangeArrowheads="1"/>
          </p:cNvPicPr>
          <p:nvPr/>
        </p:nvPicPr>
        <p:blipFill>
          <a:blip r:embed="rId4" cstate="screen"/>
          <a:srcRect/>
          <a:stretch>
            <a:fillRect/>
          </a:stretch>
        </p:blipFill>
        <p:spPr bwMode="auto">
          <a:xfrm>
            <a:off x="2205371" y="3605005"/>
            <a:ext cx="2359164" cy="518120"/>
          </a:xfrm>
          <a:prstGeom prst="rect">
            <a:avLst/>
          </a:prstGeom>
          <a:noFill/>
          <a:ln w="9525">
            <a:noFill/>
            <a:miter lim="800000"/>
            <a:headEnd/>
            <a:tailEnd/>
          </a:ln>
        </p:spPr>
      </p:pic>
      <p:sp>
        <p:nvSpPr>
          <p:cNvPr id="42" name="Freeform 104"/>
          <p:cNvSpPr>
            <a:spLocks noChangeArrowheads="1"/>
          </p:cNvSpPr>
          <p:nvPr/>
        </p:nvSpPr>
        <p:spPr bwMode="auto">
          <a:xfrm>
            <a:off x="4325633" y="2951009"/>
            <a:ext cx="815255" cy="885433"/>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 name="T21" fmla="*/ 0 w 876"/>
              <a:gd name="T22" fmla="*/ 0 h 952"/>
              <a:gd name="T23" fmla="*/ 876 w 876"/>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6" h="952">
                <a:moveTo>
                  <a:pt x="0" y="30"/>
                </a:moveTo>
                <a:lnTo>
                  <a:pt x="0" y="492"/>
                </a:lnTo>
                <a:lnTo>
                  <a:pt x="876" y="952"/>
                </a:lnTo>
                <a:lnTo>
                  <a:pt x="712" y="0"/>
                </a:lnTo>
                <a:lnTo>
                  <a:pt x="378" y="0"/>
                </a:lnTo>
                <a:lnTo>
                  <a:pt x="422" y="252"/>
                </a:lnTo>
                <a:lnTo>
                  <a:pt x="0" y="30"/>
                </a:lnTo>
                <a:close/>
              </a:path>
            </a:pathLst>
          </a:custGeom>
          <a:solidFill>
            <a:schemeClr val="accent2"/>
          </a:solidFill>
          <a:ln w="9525">
            <a:noFill/>
            <a:miter lim="800000"/>
          </a:ln>
        </p:spPr>
        <p:txBody>
          <a:bodyPr lIns="64495" tIns="32247" rIns="64495" bIns="32247"/>
          <a:lstStyle/>
          <a:p>
            <a:endParaRPr lang="zh-CN" altLang="en-US" sz="1270"/>
          </a:p>
        </p:txBody>
      </p:sp>
      <p:sp>
        <p:nvSpPr>
          <p:cNvPr id="20485" name="Freeform 105"/>
          <p:cNvSpPr>
            <a:spLocks noChangeArrowheads="1"/>
          </p:cNvSpPr>
          <p:nvPr/>
        </p:nvSpPr>
        <p:spPr bwMode="auto">
          <a:xfrm>
            <a:off x="4325633" y="2951009"/>
            <a:ext cx="815255" cy="885433"/>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 name="T21" fmla="*/ 0 w 876"/>
              <a:gd name="T22" fmla="*/ 0 h 952"/>
              <a:gd name="T23" fmla="*/ 876 w 876"/>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6" h="952">
                <a:moveTo>
                  <a:pt x="0" y="30"/>
                </a:moveTo>
                <a:lnTo>
                  <a:pt x="0" y="492"/>
                </a:lnTo>
                <a:lnTo>
                  <a:pt x="876" y="952"/>
                </a:lnTo>
                <a:lnTo>
                  <a:pt x="712" y="0"/>
                </a:lnTo>
                <a:lnTo>
                  <a:pt x="378" y="0"/>
                </a:lnTo>
                <a:lnTo>
                  <a:pt x="422" y="252"/>
                </a:lnTo>
                <a:lnTo>
                  <a:pt x="0" y="30"/>
                </a:lnTo>
              </a:path>
            </a:pathLst>
          </a:custGeom>
          <a:noFill/>
          <a:ln w="9525">
            <a:noFill/>
            <a:miter lim="800000"/>
          </a:ln>
        </p:spPr>
        <p:txBody>
          <a:bodyPr lIns="64495" tIns="32247" rIns="64495" bIns="32247"/>
          <a:lstStyle/>
          <a:p>
            <a:endParaRPr lang="zh-CN" altLang="en-US" sz="1270"/>
          </a:p>
        </p:txBody>
      </p:sp>
      <p:sp>
        <p:nvSpPr>
          <p:cNvPr id="44" name="Freeform 106"/>
          <p:cNvSpPr>
            <a:spLocks noChangeArrowheads="1"/>
          </p:cNvSpPr>
          <p:nvPr/>
        </p:nvSpPr>
        <p:spPr bwMode="auto">
          <a:xfrm>
            <a:off x="3375994" y="2951009"/>
            <a:ext cx="818242" cy="885433"/>
          </a:xfrm>
          <a:custGeom>
            <a:avLst/>
            <a:gdLst>
              <a:gd name="T0" fmla="*/ 2147483647 w 878"/>
              <a:gd name="T1" fmla="*/ 2147483647 h 952"/>
              <a:gd name="T2" fmla="*/ 2147483647 w 878"/>
              <a:gd name="T3" fmla="*/ 2147483647 h 952"/>
              <a:gd name="T4" fmla="*/ 2147483647 w 878"/>
              <a:gd name="T5" fmla="*/ 0 h 952"/>
              <a:gd name="T6" fmla="*/ 2147483647 w 878"/>
              <a:gd name="T7" fmla="*/ 0 h 952"/>
              <a:gd name="T8" fmla="*/ 0 w 878"/>
              <a:gd name="T9" fmla="*/ 2147483647 h 952"/>
              <a:gd name="T10" fmla="*/ 2147483647 w 878"/>
              <a:gd name="T11" fmla="*/ 2147483647 h 952"/>
              <a:gd name="T12" fmla="*/ 2147483647 w 878"/>
              <a:gd name="T13" fmla="*/ 2147483647 h 952"/>
              <a:gd name="T14" fmla="*/ 0 60000 65536"/>
              <a:gd name="T15" fmla="*/ 0 60000 65536"/>
              <a:gd name="T16" fmla="*/ 0 60000 65536"/>
              <a:gd name="T17" fmla="*/ 0 60000 65536"/>
              <a:gd name="T18" fmla="*/ 0 60000 65536"/>
              <a:gd name="T19" fmla="*/ 0 60000 65536"/>
              <a:gd name="T20" fmla="*/ 0 60000 65536"/>
              <a:gd name="T21" fmla="*/ 0 w 878"/>
              <a:gd name="T22" fmla="*/ 0 h 952"/>
              <a:gd name="T23" fmla="*/ 878 w 878"/>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8" h="952">
                <a:moveTo>
                  <a:pt x="878" y="30"/>
                </a:moveTo>
                <a:lnTo>
                  <a:pt x="456" y="252"/>
                </a:lnTo>
                <a:lnTo>
                  <a:pt x="498" y="0"/>
                </a:lnTo>
                <a:lnTo>
                  <a:pt x="164" y="0"/>
                </a:lnTo>
                <a:lnTo>
                  <a:pt x="0" y="952"/>
                </a:lnTo>
                <a:lnTo>
                  <a:pt x="878" y="492"/>
                </a:lnTo>
                <a:lnTo>
                  <a:pt x="878" y="30"/>
                </a:lnTo>
                <a:close/>
              </a:path>
            </a:pathLst>
          </a:custGeom>
          <a:solidFill>
            <a:schemeClr val="accent4"/>
          </a:solidFill>
          <a:ln w="9525">
            <a:noFill/>
            <a:miter lim="800000"/>
          </a:ln>
        </p:spPr>
        <p:txBody>
          <a:bodyPr lIns="64495" tIns="32247" rIns="64495" bIns="32247"/>
          <a:lstStyle/>
          <a:p>
            <a:endParaRPr lang="zh-CN" altLang="en-US" sz="1270"/>
          </a:p>
        </p:txBody>
      </p:sp>
      <p:sp>
        <p:nvSpPr>
          <p:cNvPr id="20487" name="Freeform 107"/>
          <p:cNvSpPr>
            <a:spLocks noChangeArrowheads="1"/>
          </p:cNvSpPr>
          <p:nvPr/>
        </p:nvSpPr>
        <p:spPr bwMode="auto">
          <a:xfrm>
            <a:off x="3375994" y="2951009"/>
            <a:ext cx="818242" cy="885433"/>
          </a:xfrm>
          <a:custGeom>
            <a:avLst/>
            <a:gdLst>
              <a:gd name="T0" fmla="*/ 862026321 w 878"/>
              <a:gd name="T1" fmla="*/ 29327369 h 952"/>
              <a:gd name="T2" fmla="*/ 447704211 w 878"/>
              <a:gd name="T3" fmla="*/ 246351683 h 952"/>
              <a:gd name="T4" fmla="*/ 488939643 w 878"/>
              <a:gd name="T5" fmla="*/ 0 h 952"/>
              <a:gd name="T6" fmla="*/ 161016053 w 878"/>
              <a:gd name="T7" fmla="*/ 0 h 952"/>
              <a:gd name="T8" fmla="*/ 0 w 878"/>
              <a:gd name="T9" fmla="*/ 930662901 h 952"/>
              <a:gd name="T10" fmla="*/ 862026321 w 878"/>
              <a:gd name="T11" fmla="*/ 480972615 h 952"/>
              <a:gd name="T12" fmla="*/ 862026321 w 878"/>
              <a:gd name="T13" fmla="*/ 29327369 h 952"/>
              <a:gd name="T14" fmla="*/ 0 60000 65536"/>
              <a:gd name="T15" fmla="*/ 0 60000 65536"/>
              <a:gd name="T16" fmla="*/ 0 60000 65536"/>
              <a:gd name="T17" fmla="*/ 0 60000 65536"/>
              <a:gd name="T18" fmla="*/ 0 60000 65536"/>
              <a:gd name="T19" fmla="*/ 0 60000 65536"/>
              <a:gd name="T20" fmla="*/ 0 60000 65536"/>
              <a:gd name="T21" fmla="*/ 0 w 878"/>
              <a:gd name="T22" fmla="*/ 0 h 952"/>
              <a:gd name="T23" fmla="*/ 878 w 878"/>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8" h="952">
                <a:moveTo>
                  <a:pt x="878" y="30"/>
                </a:moveTo>
                <a:lnTo>
                  <a:pt x="456" y="252"/>
                </a:lnTo>
                <a:lnTo>
                  <a:pt x="498" y="0"/>
                </a:lnTo>
                <a:lnTo>
                  <a:pt x="164" y="0"/>
                </a:lnTo>
                <a:lnTo>
                  <a:pt x="0" y="952"/>
                </a:lnTo>
                <a:lnTo>
                  <a:pt x="878" y="492"/>
                </a:lnTo>
                <a:lnTo>
                  <a:pt x="878" y="30"/>
                </a:lnTo>
              </a:path>
            </a:pathLst>
          </a:custGeom>
          <a:noFill/>
          <a:ln w="9525">
            <a:noFill/>
            <a:miter lim="800000"/>
          </a:ln>
        </p:spPr>
        <p:txBody>
          <a:bodyPr lIns="64495" tIns="32247" rIns="64495" bIns="32247"/>
          <a:lstStyle/>
          <a:p>
            <a:endParaRPr lang="zh-CN" altLang="en-US" sz="1270"/>
          </a:p>
        </p:txBody>
      </p:sp>
      <p:sp>
        <p:nvSpPr>
          <p:cNvPr id="46" name="Freeform 108"/>
          <p:cNvSpPr>
            <a:spLocks noChangeArrowheads="1"/>
          </p:cNvSpPr>
          <p:nvPr/>
        </p:nvSpPr>
        <p:spPr bwMode="auto">
          <a:xfrm>
            <a:off x="4258440" y="1123404"/>
            <a:ext cx="1427444" cy="1678291"/>
          </a:xfrm>
          <a:custGeom>
            <a:avLst/>
            <a:gdLst>
              <a:gd name="T0" fmla="*/ 2147483647 w 1534"/>
              <a:gd name="T1" fmla="*/ 2147483647 h 1804"/>
              <a:gd name="T2" fmla="*/ 0 w 1534"/>
              <a:gd name="T3" fmla="*/ 0 h 1804"/>
              <a:gd name="T4" fmla="*/ 0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2147483647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4"/>
              <a:gd name="T31" fmla="*/ 0 h 1804"/>
              <a:gd name="T32" fmla="*/ 1534 w 1534"/>
              <a:gd name="T33" fmla="*/ 1804 h 18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chemeClr val="accent3"/>
          </a:solidFill>
          <a:ln w="9525">
            <a:noFill/>
            <a:miter lim="800000"/>
          </a:ln>
        </p:spPr>
        <p:txBody>
          <a:bodyPr lIns="64495" tIns="32247" rIns="64495" bIns="32247"/>
          <a:lstStyle/>
          <a:p>
            <a:endParaRPr lang="zh-CN" altLang="en-US" sz="1270"/>
          </a:p>
        </p:txBody>
      </p:sp>
      <p:sp>
        <p:nvSpPr>
          <p:cNvPr id="47" name="Freeform 109"/>
          <p:cNvSpPr>
            <a:spLocks noChangeArrowheads="1"/>
          </p:cNvSpPr>
          <p:nvPr/>
        </p:nvSpPr>
        <p:spPr bwMode="auto">
          <a:xfrm>
            <a:off x="2832490" y="1123404"/>
            <a:ext cx="1425950" cy="1678291"/>
          </a:xfrm>
          <a:custGeom>
            <a:avLst/>
            <a:gdLst>
              <a:gd name="T0" fmla="*/ 2147483647 w 1534"/>
              <a:gd name="T1" fmla="*/ 2147483647 h 1804"/>
              <a:gd name="T2" fmla="*/ 0 w 1534"/>
              <a:gd name="T3" fmla="*/ 2147483647 h 1804"/>
              <a:gd name="T4" fmla="*/ 2147483647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0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4"/>
              <a:gd name="T31" fmla="*/ 0 h 1804"/>
              <a:gd name="T32" fmla="*/ 1534 w 1534"/>
              <a:gd name="T33" fmla="*/ 1804 h 18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chemeClr val="accent2"/>
          </a:solidFill>
          <a:ln w="9525">
            <a:noFill/>
            <a:miter lim="800000"/>
          </a:ln>
        </p:spPr>
        <p:txBody>
          <a:bodyPr lIns="64495" tIns="32247" rIns="64495" bIns="32247"/>
          <a:lstStyle/>
          <a:p>
            <a:endParaRPr lang="zh-CN" altLang="en-US" sz="1270"/>
          </a:p>
        </p:txBody>
      </p:sp>
      <p:sp>
        <p:nvSpPr>
          <p:cNvPr id="48" name="矩形 1"/>
          <p:cNvSpPr>
            <a:spLocks noChangeArrowheads="1"/>
          </p:cNvSpPr>
          <p:nvPr/>
        </p:nvSpPr>
        <p:spPr bwMode="auto">
          <a:xfrm>
            <a:off x="6020348" y="1245842"/>
            <a:ext cx="1627524" cy="934080"/>
          </a:xfrm>
          <a:prstGeom prst="rect">
            <a:avLst/>
          </a:prstGeom>
          <a:noFill/>
          <a:ln w="9525">
            <a:noFill/>
            <a:miter lim="800000"/>
          </a:ln>
        </p:spPr>
        <p:txBody>
          <a:bodyPr lIns="64495" tIns="32247" rIns="64495" bIns="32247">
            <a:spAutoFit/>
          </a:bodyPr>
          <a:lstStyle/>
          <a:p>
            <a:pPr algn="just">
              <a:lnSpc>
                <a:spcPct val="150000"/>
              </a:lnSpc>
            </a:pPr>
            <a:r>
              <a:rPr lang="zh-CN" altLang="en-US" sz="1035" b="1">
                <a:solidFill>
                  <a:srgbClr val="595959"/>
                </a:solidFill>
                <a:latin typeface="微软雅黑" panose="020B0503020204020204" charset="-122"/>
                <a:ea typeface="微软雅黑" panose="020B0503020204020204" charset="-122"/>
                <a:sym typeface="微软雅黑" panose="020B0503020204020204" charset="-122"/>
              </a:rPr>
              <a:t>此处添加标题内容</a:t>
            </a:r>
            <a:endParaRPr lang="en-US" altLang="zh-CN" sz="1035" b="1">
              <a:solidFill>
                <a:srgbClr val="595959"/>
              </a:solidFill>
              <a:latin typeface="微软雅黑" panose="020B0503020204020204" charset="-122"/>
              <a:ea typeface="微软雅黑" panose="020B0503020204020204" charset="-122"/>
              <a:sym typeface="微软雅黑" panose="020B0503020204020204" charset="-122"/>
            </a:endParaRPr>
          </a:p>
          <a:p>
            <a:pPr algn="just">
              <a:lnSpc>
                <a:spcPct val="150000"/>
              </a:lnSpc>
            </a:pPr>
            <a:r>
              <a:rPr lang="zh-CN" altLang="en-US" sz="845">
                <a:solidFill>
                  <a:srgbClr val="595959"/>
                </a:solidFill>
                <a:latin typeface="微软雅黑" panose="020B0503020204020204" charset="-122"/>
                <a:ea typeface="微软雅黑" panose="020B0503020204020204" charset="-122"/>
                <a:sym typeface="微软雅黑" panose="020B0503020204020204" charset="-122"/>
              </a:rPr>
              <a:t>点击此处添加内容</a:t>
            </a:r>
            <a:endParaRPr lang="en-US" altLang="zh-CN" sz="845">
              <a:solidFill>
                <a:srgbClr val="595959"/>
              </a:solidFill>
              <a:latin typeface="微软雅黑" panose="020B0503020204020204" charset="-122"/>
              <a:ea typeface="微软雅黑" panose="020B0503020204020204" charset="-122"/>
              <a:sym typeface="微软雅黑" panose="020B0503020204020204" charset="-122"/>
            </a:endParaRPr>
          </a:p>
          <a:p>
            <a:pPr algn="just">
              <a:lnSpc>
                <a:spcPct val="150000"/>
              </a:lnSpc>
            </a:pPr>
            <a:r>
              <a:rPr lang="zh-CN" altLang="en-US" sz="845">
                <a:solidFill>
                  <a:srgbClr val="595959"/>
                </a:solidFill>
                <a:latin typeface="微软雅黑" panose="020B0503020204020204" charset="-122"/>
                <a:ea typeface="微软雅黑" panose="020B0503020204020204" charset="-122"/>
                <a:sym typeface="微软雅黑" panose="020B0503020204020204" charset="-122"/>
              </a:rPr>
              <a:t>点击此处添加内容</a:t>
            </a:r>
          </a:p>
          <a:p>
            <a:pPr algn="just">
              <a:lnSpc>
                <a:spcPct val="150000"/>
              </a:lnSpc>
            </a:pPr>
            <a:endParaRPr lang="zh-CN" altLang="en-US" sz="1035" b="1">
              <a:solidFill>
                <a:srgbClr val="595959"/>
              </a:solidFill>
              <a:latin typeface="微软雅黑" panose="020B0503020204020204" charset="-122"/>
              <a:ea typeface="微软雅黑" panose="020B0503020204020204" charset="-122"/>
              <a:sym typeface="微软雅黑" panose="020B0503020204020204" charset="-122"/>
            </a:endParaRPr>
          </a:p>
        </p:txBody>
      </p:sp>
      <p:sp>
        <p:nvSpPr>
          <p:cNvPr id="49" name="任意多边形 22"/>
          <p:cNvSpPr/>
          <p:nvPr/>
        </p:nvSpPr>
        <p:spPr bwMode="auto">
          <a:xfrm flipH="1">
            <a:off x="1236322" y="1505648"/>
            <a:ext cx="2583135" cy="580832"/>
          </a:xfrm>
          <a:custGeom>
            <a:avLst/>
            <a:gdLst>
              <a:gd name="T0" fmla="*/ 0 w 2896333"/>
              <a:gd name="T1" fmla="*/ 656710 h 581025"/>
              <a:gd name="T2" fmla="*/ 299820 w 2896333"/>
              <a:gd name="T3" fmla="*/ 0 h 581025"/>
              <a:gd name="T4" fmla="*/ 2604813 w 2896333"/>
              <a:gd name="T5" fmla="*/ 0 h 581025"/>
              <a:gd name="T6" fmla="*/ 0 60000 65536"/>
              <a:gd name="T7" fmla="*/ 0 60000 65536"/>
              <a:gd name="T8" fmla="*/ 0 60000 65536"/>
              <a:gd name="T9" fmla="*/ 0 w 2896333"/>
              <a:gd name="T10" fmla="*/ 0 h 581025"/>
              <a:gd name="T11" fmla="*/ 2896333 w 2896333"/>
              <a:gd name="T12" fmla="*/ 581025 h 581025"/>
            </a:gdLst>
            <a:ahLst/>
            <a:cxnLst>
              <a:cxn ang="T6">
                <a:pos x="T0" y="T1"/>
              </a:cxn>
              <a:cxn ang="T7">
                <a:pos x="T2" y="T3"/>
              </a:cxn>
              <a:cxn ang="T8">
                <a:pos x="T4" y="T5"/>
              </a:cxn>
            </a:cxnLst>
            <a:rect l="T9" t="T10" r="T11" b="T12"/>
            <a:pathLst>
              <a:path w="2896333" h="581025">
                <a:moveTo>
                  <a:pt x="0" y="581025"/>
                </a:moveTo>
                <a:lnTo>
                  <a:pt x="333375" y="0"/>
                </a:lnTo>
                <a:lnTo>
                  <a:pt x="2896333" y="0"/>
                </a:lnTo>
              </a:path>
            </a:pathLst>
          </a:custGeom>
          <a:noFill/>
          <a:ln w="12700" cap="flat" cmpd="sng">
            <a:solidFill>
              <a:srgbClr val="BFBFBF"/>
            </a:solidFill>
            <a:prstDash val="dash"/>
            <a:miter lim="800000"/>
            <a:headEnd type="oval" w="med" len="med"/>
          </a:ln>
        </p:spPr>
        <p:txBody>
          <a:bodyPr lIns="64495" tIns="32247" rIns="64495" bIns="32247" anchor="ctr"/>
          <a:lstStyle/>
          <a:p>
            <a:endParaRPr lang="zh-CN" altLang="en-US" sz="1270"/>
          </a:p>
        </p:txBody>
      </p:sp>
      <p:sp>
        <p:nvSpPr>
          <p:cNvPr id="50" name="矩形 1"/>
          <p:cNvSpPr>
            <a:spLocks noChangeArrowheads="1"/>
          </p:cNvSpPr>
          <p:nvPr/>
        </p:nvSpPr>
        <p:spPr bwMode="auto">
          <a:xfrm>
            <a:off x="1549882" y="1248828"/>
            <a:ext cx="1627524" cy="934080"/>
          </a:xfrm>
          <a:prstGeom prst="rect">
            <a:avLst/>
          </a:prstGeom>
          <a:noFill/>
          <a:ln w="9525">
            <a:noFill/>
            <a:miter lim="800000"/>
          </a:ln>
        </p:spPr>
        <p:txBody>
          <a:bodyPr lIns="64495" tIns="32247" rIns="64495" bIns="32247">
            <a:spAutoFit/>
          </a:bodyPr>
          <a:lstStyle/>
          <a:p>
            <a:pPr algn="just">
              <a:lnSpc>
                <a:spcPct val="150000"/>
              </a:lnSpc>
            </a:pPr>
            <a:r>
              <a:rPr lang="zh-CN" altLang="en-US" sz="1035" b="1">
                <a:solidFill>
                  <a:srgbClr val="595959"/>
                </a:solidFill>
                <a:latin typeface="微软雅黑" panose="020B0503020204020204" charset="-122"/>
                <a:ea typeface="微软雅黑" panose="020B0503020204020204" charset="-122"/>
                <a:sym typeface="微软雅黑" panose="020B0503020204020204" charset="-122"/>
              </a:rPr>
              <a:t>此处添加标题内容</a:t>
            </a:r>
            <a:endParaRPr lang="en-US" altLang="zh-CN" sz="1035" b="1">
              <a:solidFill>
                <a:srgbClr val="595959"/>
              </a:solidFill>
              <a:latin typeface="微软雅黑" panose="020B0503020204020204" charset="-122"/>
              <a:ea typeface="微软雅黑" panose="020B0503020204020204" charset="-122"/>
              <a:sym typeface="微软雅黑" panose="020B0503020204020204" charset="-122"/>
            </a:endParaRPr>
          </a:p>
          <a:p>
            <a:pPr algn="just">
              <a:lnSpc>
                <a:spcPct val="150000"/>
              </a:lnSpc>
            </a:pPr>
            <a:r>
              <a:rPr lang="zh-CN" altLang="en-US" sz="845">
                <a:solidFill>
                  <a:srgbClr val="595959"/>
                </a:solidFill>
                <a:latin typeface="微软雅黑" panose="020B0503020204020204" charset="-122"/>
                <a:ea typeface="微软雅黑" panose="020B0503020204020204" charset="-122"/>
                <a:sym typeface="微软雅黑" panose="020B0503020204020204" charset="-122"/>
              </a:rPr>
              <a:t>点击此处添加内容</a:t>
            </a:r>
            <a:endParaRPr lang="en-US" altLang="zh-CN" sz="845">
              <a:solidFill>
                <a:srgbClr val="595959"/>
              </a:solidFill>
              <a:latin typeface="微软雅黑" panose="020B0503020204020204" charset="-122"/>
              <a:ea typeface="微软雅黑" panose="020B0503020204020204" charset="-122"/>
              <a:sym typeface="微软雅黑" panose="020B0503020204020204" charset="-122"/>
            </a:endParaRPr>
          </a:p>
          <a:p>
            <a:pPr algn="just">
              <a:lnSpc>
                <a:spcPct val="150000"/>
              </a:lnSpc>
            </a:pPr>
            <a:r>
              <a:rPr lang="zh-CN" altLang="en-US" sz="845">
                <a:solidFill>
                  <a:srgbClr val="595959"/>
                </a:solidFill>
                <a:latin typeface="微软雅黑" panose="020B0503020204020204" charset="-122"/>
                <a:ea typeface="微软雅黑" panose="020B0503020204020204" charset="-122"/>
                <a:sym typeface="微软雅黑" panose="020B0503020204020204" charset="-122"/>
              </a:rPr>
              <a:t>点击此处添加内容</a:t>
            </a:r>
          </a:p>
          <a:p>
            <a:pPr algn="just">
              <a:lnSpc>
                <a:spcPct val="150000"/>
              </a:lnSpc>
            </a:pPr>
            <a:endParaRPr lang="zh-CN" altLang="en-US" sz="1035" b="1">
              <a:solidFill>
                <a:srgbClr val="595959"/>
              </a:solidFill>
              <a:latin typeface="微软雅黑" panose="020B0503020204020204" charset="-122"/>
              <a:ea typeface="微软雅黑" panose="020B0503020204020204" charset="-122"/>
              <a:sym typeface="微软雅黑" panose="020B0503020204020204" charset="-122"/>
            </a:endParaRPr>
          </a:p>
        </p:txBody>
      </p:sp>
      <p:sp>
        <p:nvSpPr>
          <p:cNvPr id="51" name="任意多边形 24"/>
          <p:cNvSpPr/>
          <p:nvPr/>
        </p:nvSpPr>
        <p:spPr bwMode="auto">
          <a:xfrm flipH="1">
            <a:off x="1245281" y="2945036"/>
            <a:ext cx="2296452" cy="585312"/>
          </a:xfrm>
          <a:custGeom>
            <a:avLst/>
            <a:gdLst>
              <a:gd name="T0" fmla="*/ 0 w 2528430"/>
              <a:gd name="T1" fmla="*/ 660074 h 587027"/>
              <a:gd name="T2" fmla="*/ 311007 w 2528430"/>
              <a:gd name="T3" fmla="*/ 6749 h 587027"/>
              <a:gd name="T4" fmla="*/ 2358790 w 2528430"/>
              <a:gd name="T5" fmla="*/ 0 h 587027"/>
              <a:gd name="T6" fmla="*/ 0 60000 65536"/>
              <a:gd name="T7" fmla="*/ 0 60000 65536"/>
              <a:gd name="T8" fmla="*/ 0 60000 65536"/>
              <a:gd name="T9" fmla="*/ 0 w 2528430"/>
              <a:gd name="T10" fmla="*/ 0 h 587027"/>
              <a:gd name="T11" fmla="*/ 2528430 w 2528430"/>
              <a:gd name="T12" fmla="*/ 587027 h 587027"/>
            </a:gdLst>
            <a:ahLst/>
            <a:cxnLst>
              <a:cxn ang="T6">
                <a:pos x="T0" y="T1"/>
              </a:cxn>
              <a:cxn ang="T7">
                <a:pos x="T2" y="T3"/>
              </a:cxn>
              <a:cxn ang="T8">
                <a:pos x="T4" y="T5"/>
              </a:cxn>
            </a:cxnLst>
            <a:rect l="T9" t="T10" r="T11" b="T12"/>
            <a:pathLst>
              <a:path w="2528430" h="587027">
                <a:moveTo>
                  <a:pt x="0" y="587027"/>
                </a:moveTo>
                <a:lnTo>
                  <a:pt x="333375" y="6002"/>
                </a:lnTo>
                <a:lnTo>
                  <a:pt x="2528430" y="0"/>
                </a:lnTo>
              </a:path>
            </a:pathLst>
          </a:custGeom>
          <a:noFill/>
          <a:ln w="12700" cap="flat" cmpd="sng">
            <a:solidFill>
              <a:srgbClr val="BFBFBF"/>
            </a:solidFill>
            <a:prstDash val="dash"/>
            <a:miter lim="800000"/>
            <a:headEnd type="oval" w="med" len="med"/>
          </a:ln>
        </p:spPr>
        <p:txBody>
          <a:bodyPr lIns="64495" tIns="32247" rIns="64495" bIns="32247" anchor="ctr"/>
          <a:lstStyle/>
          <a:p>
            <a:endParaRPr lang="zh-CN" altLang="en-US" sz="1270"/>
          </a:p>
        </p:txBody>
      </p:sp>
      <p:sp>
        <p:nvSpPr>
          <p:cNvPr id="89" name="矩形 1"/>
          <p:cNvSpPr>
            <a:spLocks noChangeArrowheads="1"/>
          </p:cNvSpPr>
          <p:nvPr/>
        </p:nvSpPr>
        <p:spPr bwMode="auto">
          <a:xfrm>
            <a:off x="1539430" y="2673284"/>
            <a:ext cx="1627524" cy="695168"/>
          </a:xfrm>
          <a:prstGeom prst="rect">
            <a:avLst/>
          </a:prstGeom>
          <a:noFill/>
          <a:ln w="9525">
            <a:noFill/>
            <a:miter lim="800000"/>
          </a:ln>
        </p:spPr>
        <p:txBody>
          <a:bodyPr lIns="64495" tIns="32247" rIns="64495" bIns="32247">
            <a:spAutoFit/>
          </a:bodyPr>
          <a:lstStyle/>
          <a:p>
            <a:pPr algn="just">
              <a:lnSpc>
                <a:spcPct val="150000"/>
              </a:lnSpc>
            </a:pPr>
            <a:r>
              <a:rPr lang="zh-CN" altLang="en-US" sz="1035" b="1">
                <a:solidFill>
                  <a:srgbClr val="595959"/>
                </a:solidFill>
                <a:latin typeface="微软雅黑" panose="020B0503020204020204" charset="-122"/>
                <a:ea typeface="微软雅黑" panose="020B0503020204020204" charset="-122"/>
                <a:sym typeface="微软雅黑" panose="020B0503020204020204" charset="-122"/>
              </a:rPr>
              <a:t>此处添加标题内容</a:t>
            </a:r>
            <a:endParaRPr lang="en-US" altLang="zh-CN" sz="1035" b="1">
              <a:solidFill>
                <a:srgbClr val="595959"/>
              </a:solidFill>
              <a:latin typeface="微软雅黑" panose="020B0503020204020204" charset="-122"/>
              <a:ea typeface="微软雅黑" panose="020B0503020204020204" charset="-122"/>
              <a:sym typeface="微软雅黑" panose="020B0503020204020204" charset="-122"/>
            </a:endParaRPr>
          </a:p>
          <a:p>
            <a:pPr algn="just">
              <a:lnSpc>
                <a:spcPct val="150000"/>
              </a:lnSpc>
            </a:pPr>
            <a:r>
              <a:rPr lang="zh-CN" altLang="en-US" sz="845">
                <a:solidFill>
                  <a:srgbClr val="595959"/>
                </a:solidFill>
                <a:latin typeface="微软雅黑" panose="020B0503020204020204" charset="-122"/>
                <a:ea typeface="微软雅黑" panose="020B0503020204020204" charset="-122"/>
                <a:sym typeface="微软雅黑" panose="020B0503020204020204" charset="-122"/>
              </a:rPr>
              <a:t>点击此处添加内容</a:t>
            </a:r>
            <a:endParaRPr lang="en-US" altLang="zh-CN" sz="845">
              <a:solidFill>
                <a:srgbClr val="595959"/>
              </a:solidFill>
              <a:latin typeface="微软雅黑" panose="020B0503020204020204" charset="-122"/>
              <a:ea typeface="微软雅黑" panose="020B0503020204020204" charset="-122"/>
              <a:sym typeface="微软雅黑" panose="020B0503020204020204" charset="-122"/>
            </a:endParaRPr>
          </a:p>
          <a:p>
            <a:pPr algn="just">
              <a:lnSpc>
                <a:spcPct val="150000"/>
              </a:lnSpc>
            </a:pPr>
            <a:r>
              <a:rPr lang="zh-CN" altLang="en-US" sz="845">
                <a:solidFill>
                  <a:srgbClr val="595959"/>
                </a:solidFill>
                <a:latin typeface="微软雅黑" panose="020B0503020204020204" charset="-122"/>
                <a:ea typeface="微软雅黑" panose="020B0503020204020204" charset="-122"/>
                <a:sym typeface="微软雅黑" panose="020B0503020204020204" charset="-122"/>
              </a:rPr>
              <a:t>点击此处添加内容</a:t>
            </a:r>
          </a:p>
        </p:txBody>
      </p:sp>
      <p:sp>
        <p:nvSpPr>
          <p:cNvPr id="90" name="矩形 1"/>
          <p:cNvSpPr>
            <a:spLocks noChangeArrowheads="1"/>
          </p:cNvSpPr>
          <p:nvPr/>
        </p:nvSpPr>
        <p:spPr bwMode="auto">
          <a:xfrm>
            <a:off x="6039760" y="2667312"/>
            <a:ext cx="1627524" cy="988325"/>
          </a:xfrm>
          <a:prstGeom prst="rect">
            <a:avLst/>
          </a:prstGeom>
          <a:noFill/>
          <a:ln w="9525">
            <a:noFill/>
            <a:miter lim="800000"/>
          </a:ln>
        </p:spPr>
        <p:txBody>
          <a:bodyPr lIns="64495" tIns="32247" rIns="64495" bIns="32247">
            <a:spAutoFit/>
          </a:bodyPr>
          <a:lstStyle/>
          <a:p>
            <a:pPr algn="just">
              <a:lnSpc>
                <a:spcPct val="150000"/>
              </a:lnSpc>
            </a:pPr>
            <a:r>
              <a:rPr lang="zh-CN" altLang="en-US" sz="1035" b="1">
                <a:solidFill>
                  <a:srgbClr val="595959"/>
                </a:solidFill>
                <a:latin typeface="微软雅黑" panose="020B0503020204020204" charset="-122"/>
                <a:ea typeface="微软雅黑" panose="020B0503020204020204" charset="-122"/>
                <a:sym typeface="微软雅黑" panose="020B0503020204020204" charset="-122"/>
              </a:rPr>
              <a:t>此处添加标题内容</a:t>
            </a:r>
            <a:endParaRPr lang="en-US" altLang="zh-CN" sz="1035" b="1">
              <a:solidFill>
                <a:srgbClr val="595959"/>
              </a:solidFill>
              <a:latin typeface="微软雅黑" panose="020B0503020204020204" charset="-122"/>
              <a:ea typeface="微软雅黑" panose="020B0503020204020204" charset="-122"/>
              <a:sym typeface="微软雅黑" panose="020B0503020204020204" charset="-122"/>
            </a:endParaRPr>
          </a:p>
          <a:p>
            <a:pPr algn="just">
              <a:lnSpc>
                <a:spcPct val="150000"/>
              </a:lnSpc>
            </a:pPr>
            <a:r>
              <a:rPr lang="zh-CN" altLang="en-US" sz="845">
                <a:solidFill>
                  <a:srgbClr val="595959"/>
                </a:solidFill>
                <a:latin typeface="微软雅黑" panose="020B0503020204020204" charset="-122"/>
                <a:ea typeface="微软雅黑" panose="020B0503020204020204" charset="-122"/>
                <a:sym typeface="微软雅黑" panose="020B0503020204020204" charset="-122"/>
              </a:rPr>
              <a:t>点击此处添加内容</a:t>
            </a:r>
            <a:endParaRPr lang="en-US" altLang="zh-CN" sz="845">
              <a:solidFill>
                <a:srgbClr val="595959"/>
              </a:solidFill>
              <a:latin typeface="微软雅黑" panose="020B0503020204020204" charset="-122"/>
              <a:ea typeface="微软雅黑" panose="020B0503020204020204" charset="-122"/>
              <a:sym typeface="微软雅黑" panose="020B0503020204020204" charset="-122"/>
            </a:endParaRPr>
          </a:p>
          <a:p>
            <a:pPr algn="just">
              <a:lnSpc>
                <a:spcPct val="150000"/>
              </a:lnSpc>
            </a:pPr>
            <a:r>
              <a:rPr lang="zh-CN" altLang="en-US" sz="845">
                <a:solidFill>
                  <a:srgbClr val="595959"/>
                </a:solidFill>
                <a:latin typeface="微软雅黑" panose="020B0503020204020204" charset="-122"/>
                <a:ea typeface="微软雅黑" panose="020B0503020204020204" charset="-122"/>
                <a:sym typeface="微软雅黑" panose="020B0503020204020204" charset="-122"/>
              </a:rPr>
              <a:t>点击此处添加内容</a:t>
            </a:r>
          </a:p>
          <a:p>
            <a:pPr algn="just">
              <a:lnSpc>
                <a:spcPct val="150000"/>
              </a:lnSpc>
            </a:pPr>
            <a:endParaRPr lang="zh-CN" altLang="en-US" sz="1270">
              <a:solidFill>
                <a:srgbClr val="000000"/>
              </a:solidFill>
              <a:latin typeface="Calibri" panose="020F0502020204030204" pitchFamily="34" charset="0"/>
              <a:ea typeface="微软雅黑" panose="020B0503020204020204" charset="-122"/>
            </a:endParaRPr>
          </a:p>
        </p:txBody>
      </p:sp>
      <p:sp>
        <p:nvSpPr>
          <p:cNvPr id="91" name="任意多边形 27"/>
          <p:cNvSpPr/>
          <p:nvPr/>
        </p:nvSpPr>
        <p:spPr bwMode="auto">
          <a:xfrm>
            <a:off x="4870629" y="1514607"/>
            <a:ext cx="2583135" cy="580832"/>
          </a:xfrm>
          <a:custGeom>
            <a:avLst/>
            <a:gdLst>
              <a:gd name="T0" fmla="*/ 0 w 2896333"/>
              <a:gd name="T1" fmla="*/ 656710 h 581025"/>
              <a:gd name="T2" fmla="*/ 299820 w 2896333"/>
              <a:gd name="T3" fmla="*/ 0 h 581025"/>
              <a:gd name="T4" fmla="*/ 2604813 w 2896333"/>
              <a:gd name="T5" fmla="*/ 0 h 581025"/>
              <a:gd name="T6" fmla="*/ 0 60000 65536"/>
              <a:gd name="T7" fmla="*/ 0 60000 65536"/>
              <a:gd name="T8" fmla="*/ 0 60000 65536"/>
              <a:gd name="T9" fmla="*/ 0 w 2896333"/>
              <a:gd name="T10" fmla="*/ 0 h 581025"/>
              <a:gd name="T11" fmla="*/ 2896333 w 2896333"/>
              <a:gd name="T12" fmla="*/ 581025 h 581025"/>
            </a:gdLst>
            <a:ahLst/>
            <a:cxnLst>
              <a:cxn ang="T6">
                <a:pos x="T0" y="T1"/>
              </a:cxn>
              <a:cxn ang="T7">
                <a:pos x="T2" y="T3"/>
              </a:cxn>
              <a:cxn ang="T8">
                <a:pos x="T4" y="T5"/>
              </a:cxn>
            </a:cxnLst>
            <a:rect l="T9" t="T10" r="T11" b="T12"/>
            <a:pathLst>
              <a:path w="2896333" h="581025">
                <a:moveTo>
                  <a:pt x="0" y="581025"/>
                </a:moveTo>
                <a:lnTo>
                  <a:pt x="333375" y="0"/>
                </a:lnTo>
                <a:lnTo>
                  <a:pt x="2896333" y="0"/>
                </a:lnTo>
              </a:path>
            </a:pathLst>
          </a:custGeom>
          <a:noFill/>
          <a:ln w="12700" cap="flat" cmpd="sng">
            <a:solidFill>
              <a:srgbClr val="BFBFBF"/>
            </a:solidFill>
            <a:prstDash val="dash"/>
            <a:miter lim="800000"/>
            <a:headEnd type="oval" w="med" len="med"/>
          </a:ln>
        </p:spPr>
        <p:txBody>
          <a:bodyPr lIns="64495" tIns="32247" rIns="64495" bIns="32247" anchor="ctr"/>
          <a:lstStyle/>
          <a:p>
            <a:endParaRPr lang="zh-CN" altLang="en-US" sz="1270"/>
          </a:p>
        </p:txBody>
      </p:sp>
      <p:sp>
        <p:nvSpPr>
          <p:cNvPr id="92" name="任意多边形 28"/>
          <p:cNvSpPr/>
          <p:nvPr/>
        </p:nvSpPr>
        <p:spPr bwMode="auto">
          <a:xfrm>
            <a:off x="4912437" y="2945036"/>
            <a:ext cx="2560739" cy="585312"/>
          </a:xfrm>
          <a:custGeom>
            <a:avLst/>
            <a:gdLst>
              <a:gd name="T0" fmla="*/ 0 w 2528430"/>
              <a:gd name="T1" fmla="*/ 660074 h 587027"/>
              <a:gd name="T2" fmla="*/ 386616 w 2528430"/>
              <a:gd name="T3" fmla="*/ 6749 h 587027"/>
              <a:gd name="T4" fmla="*/ 2932224 w 2528430"/>
              <a:gd name="T5" fmla="*/ 0 h 587027"/>
              <a:gd name="T6" fmla="*/ 0 60000 65536"/>
              <a:gd name="T7" fmla="*/ 0 60000 65536"/>
              <a:gd name="T8" fmla="*/ 0 60000 65536"/>
              <a:gd name="T9" fmla="*/ 0 w 2528430"/>
              <a:gd name="T10" fmla="*/ 0 h 587027"/>
              <a:gd name="T11" fmla="*/ 2528430 w 2528430"/>
              <a:gd name="T12" fmla="*/ 587027 h 587027"/>
            </a:gdLst>
            <a:ahLst/>
            <a:cxnLst>
              <a:cxn ang="T6">
                <a:pos x="T0" y="T1"/>
              </a:cxn>
              <a:cxn ang="T7">
                <a:pos x="T2" y="T3"/>
              </a:cxn>
              <a:cxn ang="T8">
                <a:pos x="T4" y="T5"/>
              </a:cxn>
            </a:cxnLst>
            <a:rect l="T9" t="T10" r="T11" b="T12"/>
            <a:pathLst>
              <a:path w="2528430" h="587027">
                <a:moveTo>
                  <a:pt x="0" y="587027"/>
                </a:moveTo>
                <a:lnTo>
                  <a:pt x="333375" y="6002"/>
                </a:lnTo>
                <a:lnTo>
                  <a:pt x="2528430" y="0"/>
                </a:lnTo>
              </a:path>
            </a:pathLst>
          </a:custGeom>
          <a:noFill/>
          <a:ln w="12700" cap="flat" cmpd="sng">
            <a:solidFill>
              <a:srgbClr val="BFBFBF"/>
            </a:solidFill>
            <a:prstDash val="dash"/>
            <a:miter lim="800000"/>
            <a:headEnd type="oval" w="med" len="med"/>
          </a:ln>
        </p:spPr>
        <p:txBody>
          <a:bodyPr lIns="64495" tIns="32247" rIns="64495" bIns="32247" anchor="ctr"/>
          <a:lstStyle/>
          <a:p>
            <a:endParaRPr lang="zh-CN" altLang="en-US" sz="1270"/>
          </a:p>
        </p:txBody>
      </p:sp>
      <p:sp>
        <p:nvSpPr>
          <p:cNvPr id="93" name="Oval 54"/>
          <p:cNvSpPr>
            <a:spLocks noChangeArrowheads="1"/>
          </p:cNvSpPr>
          <p:nvPr/>
        </p:nvSpPr>
        <p:spPr bwMode="auto">
          <a:xfrm>
            <a:off x="3779142" y="2052138"/>
            <a:ext cx="77643" cy="77643"/>
          </a:xfrm>
          <a:prstGeom prst="ellipse">
            <a:avLst/>
          </a:prstGeom>
          <a:gradFill rotWithShape="1">
            <a:gsLst>
              <a:gs pos="0">
                <a:srgbClr val="BBBBBB"/>
              </a:gs>
              <a:gs pos="34999">
                <a:srgbClr val="CFCFCF"/>
              </a:gs>
              <a:gs pos="100000">
                <a:srgbClr val="EDEDED"/>
              </a:gs>
            </a:gsLst>
            <a:lin ang="5400000" scaled="1"/>
          </a:gradFill>
          <a:ln w="9525">
            <a:noFill/>
            <a:round/>
          </a:ln>
        </p:spPr>
        <p:txBody>
          <a:bodyPr lIns="64495" tIns="32247" rIns="64495" bIns="32247"/>
          <a:lstStyle/>
          <a:p>
            <a:endParaRPr lang="zh-CN" altLang="zh-CN" sz="1270">
              <a:solidFill>
                <a:srgbClr val="000000"/>
              </a:solidFill>
              <a:latin typeface="宋体" panose="02010600030101010101" pitchFamily="2" charset="-122"/>
              <a:ea typeface="微软雅黑" panose="020B0503020204020204" charset="-122"/>
              <a:sym typeface="宋体" panose="02010600030101010101" pitchFamily="2" charset="-122"/>
            </a:endParaRPr>
          </a:p>
        </p:txBody>
      </p:sp>
      <p:sp>
        <p:nvSpPr>
          <p:cNvPr id="94" name="Oval 54"/>
          <p:cNvSpPr>
            <a:spLocks noChangeArrowheads="1"/>
          </p:cNvSpPr>
          <p:nvPr/>
        </p:nvSpPr>
        <p:spPr bwMode="auto">
          <a:xfrm>
            <a:off x="4825834" y="2058110"/>
            <a:ext cx="77643" cy="77643"/>
          </a:xfrm>
          <a:prstGeom prst="ellipse">
            <a:avLst/>
          </a:prstGeom>
          <a:gradFill rotWithShape="1">
            <a:gsLst>
              <a:gs pos="0">
                <a:srgbClr val="BBBBBB"/>
              </a:gs>
              <a:gs pos="34999">
                <a:srgbClr val="CFCFCF"/>
              </a:gs>
              <a:gs pos="100000">
                <a:srgbClr val="EDEDED"/>
              </a:gs>
            </a:gsLst>
            <a:lin ang="5400000" scaled="1"/>
          </a:gradFill>
          <a:ln w="9525">
            <a:noFill/>
            <a:round/>
          </a:ln>
        </p:spPr>
        <p:txBody>
          <a:bodyPr lIns="64495" tIns="32247" rIns="64495" bIns="32247"/>
          <a:lstStyle/>
          <a:p>
            <a:endParaRPr lang="zh-CN" altLang="zh-CN" sz="1270">
              <a:solidFill>
                <a:srgbClr val="000000"/>
              </a:solidFill>
              <a:latin typeface="宋体" panose="02010600030101010101" pitchFamily="2" charset="-122"/>
              <a:ea typeface="微软雅黑" panose="020B0503020204020204" charset="-122"/>
              <a:sym typeface="宋体" panose="02010600030101010101" pitchFamily="2" charset="-122"/>
            </a:endParaRPr>
          </a:p>
        </p:txBody>
      </p:sp>
      <p:sp>
        <p:nvSpPr>
          <p:cNvPr id="95" name="Oval 54"/>
          <p:cNvSpPr>
            <a:spLocks noChangeArrowheads="1"/>
          </p:cNvSpPr>
          <p:nvPr/>
        </p:nvSpPr>
        <p:spPr bwMode="auto">
          <a:xfrm>
            <a:off x="4870629" y="3491526"/>
            <a:ext cx="77643" cy="77643"/>
          </a:xfrm>
          <a:prstGeom prst="ellipse">
            <a:avLst/>
          </a:prstGeom>
          <a:gradFill rotWithShape="1">
            <a:gsLst>
              <a:gs pos="0">
                <a:srgbClr val="BBBBBB"/>
              </a:gs>
              <a:gs pos="34999">
                <a:srgbClr val="CFCFCF"/>
              </a:gs>
              <a:gs pos="100000">
                <a:srgbClr val="EDEDED"/>
              </a:gs>
            </a:gsLst>
            <a:lin ang="5400000" scaled="1"/>
          </a:gradFill>
          <a:ln w="9525">
            <a:noFill/>
            <a:round/>
          </a:ln>
        </p:spPr>
        <p:txBody>
          <a:bodyPr lIns="64495" tIns="32247" rIns="64495" bIns="32247"/>
          <a:lstStyle/>
          <a:p>
            <a:endParaRPr lang="zh-CN" altLang="zh-CN" sz="1270">
              <a:solidFill>
                <a:srgbClr val="000000"/>
              </a:solidFill>
              <a:latin typeface="宋体" panose="02010600030101010101" pitchFamily="2" charset="-122"/>
              <a:ea typeface="微软雅黑" panose="020B0503020204020204" charset="-122"/>
              <a:sym typeface="宋体" panose="02010600030101010101" pitchFamily="2" charset="-122"/>
            </a:endParaRPr>
          </a:p>
        </p:txBody>
      </p:sp>
      <p:sp>
        <p:nvSpPr>
          <p:cNvPr id="96" name="Oval 54"/>
          <p:cNvSpPr>
            <a:spLocks noChangeArrowheads="1"/>
          </p:cNvSpPr>
          <p:nvPr/>
        </p:nvSpPr>
        <p:spPr bwMode="auto">
          <a:xfrm>
            <a:off x="3510377" y="3491526"/>
            <a:ext cx="77643" cy="77643"/>
          </a:xfrm>
          <a:prstGeom prst="ellipse">
            <a:avLst/>
          </a:prstGeom>
          <a:gradFill rotWithShape="1">
            <a:gsLst>
              <a:gs pos="0">
                <a:srgbClr val="BBBBBB"/>
              </a:gs>
              <a:gs pos="34999">
                <a:srgbClr val="CFCFCF"/>
              </a:gs>
              <a:gs pos="100000">
                <a:srgbClr val="EDEDED"/>
              </a:gs>
            </a:gsLst>
            <a:lin ang="5400000" scaled="1"/>
          </a:gradFill>
          <a:ln w="9525">
            <a:noFill/>
            <a:round/>
          </a:ln>
        </p:spPr>
        <p:txBody>
          <a:bodyPr lIns="64495" tIns="32247" rIns="64495" bIns="32247"/>
          <a:lstStyle/>
          <a:p>
            <a:endParaRPr lang="zh-CN" altLang="zh-CN" sz="1270">
              <a:solidFill>
                <a:srgbClr val="000000"/>
              </a:solidFill>
              <a:latin typeface="宋体" panose="02010600030101010101" pitchFamily="2" charset="-122"/>
              <a:ea typeface="微软雅黑" panose="020B0503020204020204" charset="-122"/>
              <a:sym typeface="宋体" panose="02010600030101010101" pitchFamily="2" charset="-122"/>
            </a:endParaRPr>
          </a:p>
        </p:txBody>
      </p:sp>
      <p:sp>
        <p:nvSpPr>
          <p:cNvPr id="2" name="标题 1"/>
          <p:cNvSpPr>
            <a:spLocks noGrp="1"/>
          </p:cNvSpPr>
          <p:nvPr>
            <p:ph type="title"/>
          </p:nvPr>
        </p:nvSpPr>
        <p:spPr/>
        <p:txBody>
          <a:bodyPr/>
          <a:lstStyle/>
          <a:p>
            <a:endParaRPr lang="zh-CN" altLang="en-US"/>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p:cTn id="12" dur="500" fill="hold"/>
                                        <p:tgtEl>
                                          <p:spTgt spid="46"/>
                                        </p:tgtEl>
                                        <p:attrNameLst>
                                          <p:attrName>ppt_w</p:attrName>
                                        </p:attrNameLst>
                                      </p:cBhvr>
                                      <p:tavLst>
                                        <p:tav tm="0">
                                          <p:val>
                                            <p:fltVal val="0"/>
                                          </p:val>
                                        </p:tav>
                                        <p:tav tm="100000">
                                          <p:val>
                                            <p:strVal val="#ppt_w"/>
                                          </p:val>
                                        </p:tav>
                                      </p:tavLst>
                                    </p:anim>
                                    <p:anim calcmode="lin" valueType="num">
                                      <p:cBhvr>
                                        <p:cTn id="13" dur="500" fill="hold"/>
                                        <p:tgtEl>
                                          <p:spTgt spid="46"/>
                                        </p:tgtEl>
                                        <p:attrNameLst>
                                          <p:attrName>ppt_h</p:attrName>
                                        </p:attrNameLst>
                                      </p:cBhvr>
                                      <p:tavLst>
                                        <p:tav tm="0">
                                          <p:val>
                                            <p:fltVal val="0"/>
                                          </p:val>
                                        </p:tav>
                                        <p:tav tm="100000">
                                          <p:val>
                                            <p:strVal val="#ppt_h"/>
                                          </p:val>
                                        </p:tav>
                                      </p:tavLst>
                                    </p:anim>
                                    <p:animEffect transition="in" filter="fade">
                                      <p:cBhvr>
                                        <p:cTn id="14" dur="500"/>
                                        <p:tgtEl>
                                          <p:spTgt spid="4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par>
                                <p:cTn id="25" presetID="22" presetClass="entr" presetSubtype="4"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down)">
                                      <p:cBhvr>
                                        <p:cTn id="27" dur="500"/>
                                        <p:tgtEl>
                                          <p:spTgt spid="40"/>
                                        </p:tgtEl>
                                      </p:cBhvr>
                                    </p:animEffect>
                                  </p:childTnLst>
                                </p:cTn>
                              </p:par>
                              <p:par>
                                <p:cTn id="28" presetID="22" presetClass="entr" presetSubtype="4" fill="hold" nodeType="with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wipe(down)">
                                      <p:cBhvr>
                                        <p:cTn id="30" dur="500"/>
                                        <p:tgtEl>
                                          <p:spTgt spid="41"/>
                                        </p:tgtEl>
                                      </p:cBhvr>
                                    </p:animEffect>
                                  </p:childTnLst>
                                </p:cTn>
                              </p:par>
                            </p:childTnLst>
                          </p:cTn>
                        </p:par>
                        <p:par>
                          <p:cTn id="31" fill="hold">
                            <p:stCondLst>
                              <p:cond delay="500"/>
                            </p:stCondLst>
                            <p:childTnLst>
                              <p:par>
                                <p:cTn id="32" presetID="31" presetClass="entr" presetSubtype="0" fill="hold" grpId="0" nodeType="afterEffect">
                                  <p:stCondLst>
                                    <p:cond delay="0"/>
                                  </p:stCondLst>
                                  <p:childTnLst>
                                    <p:set>
                                      <p:cBhvr>
                                        <p:cTn id="33" dur="1" fill="hold">
                                          <p:stCondLst>
                                            <p:cond delay="0"/>
                                          </p:stCondLst>
                                        </p:cTn>
                                        <p:tgtEl>
                                          <p:spTgt spid="93"/>
                                        </p:tgtEl>
                                        <p:attrNameLst>
                                          <p:attrName>style.visibility</p:attrName>
                                        </p:attrNameLst>
                                      </p:cBhvr>
                                      <p:to>
                                        <p:strVal val="visible"/>
                                      </p:to>
                                    </p:set>
                                    <p:anim calcmode="lin" valueType="num">
                                      <p:cBhvr>
                                        <p:cTn id="34" dur="500" fill="hold"/>
                                        <p:tgtEl>
                                          <p:spTgt spid="93"/>
                                        </p:tgtEl>
                                        <p:attrNameLst>
                                          <p:attrName>ppt_w</p:attrName>
                                        </p:attrNameLst>
                                      </p:cBhvr>
                                      <p:tavLst>
                                        <p:tav tm="0">
                                          <p:val>
                                            <p:fltVal val="0"/>
                                          </p:val>
                                        </p:tav>
                                        <p:tav tm="100000">
                                          <p:val>
                                            <p:strVal val="#ppt_w"/>
                                          </p:val>
                                        </p:tav>
                                      </p:tavLst>
                                    </p:anim>
                                    <p:anim calcmode="lin" valueType="num">
                                      <p:cBhvr>
                                        <p:cTn id="35" dur="500" fill="hold"/>
                                        <p:tgtEl>
                                          <p:spTgt spid="93"/>
                                        </p:tgtEl>
                                        <p:attrNameLst>
                                          <p:attrName>ppt_h</p:attrName>
                                        </p:attrNameLst>
                                      </p:cBhvr>
                                      <p:tavLst>
                                        <p:tav tm="0">
                                          <p:val>
                                            <p:fltVal val="0"/>
                                          </p:val>
                                        </p:tav>
                                        <p:tav tm="100000">
                                          <p:val>
                                            <p:strVal val="#ppt_h"/>
                                          </p:val>
                                        </p:tav>
                                      </p:tavLst>
                                    </p:anim>
                                    <p:anim calcmode="lin" valueType="num">
                                      <p:cBhvr>
                                        <p:cTn id="36" dur="500" fill="hold"/>
                                        <p:tgtEl>
                                          <p:spTgt spid="93"/>
                                        </p:tgtEl>
                                        <p:attrNameLst>
                                          <p:attrName>style.rotation</p:attrName>
                                        </p:attrNameLst>
                                      </p:cBhvr>
                                      <p:tavLst>
                                        <p:tav tm="0">
                                          <p:val>
                                            <p:fltVal val="90"/>
                                          </p:val>
                                        </p:tav>
                                        <p:tav tm="100000">
                                          <p:val>
                                            <p:fltVal val="0"/>
                                          </p:val>
                                        </p:tav>
                                      </p:tavLst>
                                    </p:anim>
                                    <p:animEffect transition="in" filter="fade">
                                      <p:cBhvr>
                                        <p:cTn id="37" dur="500"/>
                                        <p:tgtEl>
                                          <p:spTgt spid="93"/>
                                        </p:tgtEl>
                                      </p:cBhvr>
                                    </p:animEffect>
                                  </p:childTnLst>
                                </p:cTn>
                              </p:par>
                            </p:childTnLst>
                          </p:cTn>
                        </p:par>
                        <p:par>
                          <p:cTn id="38" fill="hold">
                            <p:stCondLst>
                              <p:cond delay="1000"/>
                            </p:stCondLst>
                            <p:childTnLst>
                              <p:par>
                                <p:cTn id="39" presetID="22" presetClass="entr" presetSubtype="4" fill="hold" grpId="0"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wipe(down)">
                                      <p:cBhvr>
                                        <p:cTn id="41" dur="500"/>
                                        <p:tgtEl>
                                          <p:spTgt spid="49"/>
                                        </p:tgtEl>
                                      </p:cBhvr>
                                    </p:animEffect>
                                  </p:childTnLst>
                                </p:cTn>
                              </p:par>
                            </p:childTnLst>
                          </p:cTn>
                        </p:par>
                        <p:par>
                          <p:cTn id="42" fill="hold">
                            <p:stCondLst>
                              <p:cond delay="1500"/>
                            </p:stCondLst>
                            <p:childTnLst>
                              <p:par>
                                <p:cTn id="43" presetID="22" presetClass="entr" presetSubtype="8" fill="hold" grpId="0"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left)">
                                      <p:cBhvr>
                                        <p:cTn id="45" dur="500"/>
                                        <p:tgtEl>
                                          <p:spTgt spid="50"/>
                                        </p:tgtEl>
                                      </p:cBhvr>
                                    </p:animEffect>
                                  </p:childTnLst>
                                </p:cTn>
                              </p:par>
                            </p:childTnLst>
                          </p:cTn>
                        </p:par>
                        <p:par>
                          <p:cTn id="46" fill="hold">
                            <p:stCondLst>
                              <p:cond delay="2000"/>
                            </p:stCondLst>
                            <p:childTnLst>
                              <p:par>
                                <p:cTn id="47" presetID="31" presetClass="entr" presetSubtype="0" fill="hold" grpId="0" nodeType="afterEffect">
                                  <p:stCondLst>
                                    <p:cond delay="0"/>
                                  </p:stCondLst>
                                  <p:childTnLst>
                                    <p:set>
                                      <p:cBhvr>
                                        <p:cTn id="48" dur="1" fill="hold">
                                          <p:stCondLst>
                                            <p:cond delay="0"/>
                                          </p:stCondLst>
                                        </p:cTn>
                                        <p:tgtEl>
                                          <p:spTgt spid="94"/>
                                        </p:tgtEl>
                                        <p:attrNameLst>
                                          <p:attrName>style.visibility</p:attrName>
                                        </p:attrNameLst>
                                      </p:cBhvr>
                                      <p:to>
                                        <p:strVal val="visible"/>
                                      </p:to>
                                    </p:set>
                                    <p:anim calcmode="lin" valueType="num">
                                      <p:cBhvr>
                                        <p:cTn id="49" dur="500" fill="hold"/>
                                        <p:tgtEl>
                                          <p:spTgt spid="94"/>
                                        </p:tgtEl>
                                        <p:attrNameLst>
                                          <p:attrName>ppt_w</p:attrName>
                                        </p:attrNameLst>
                                      </p:cBhvr>
                                      <p:tavLst>
                                        <p:tav tm="0">
                                          <p:val>
                                            <p:fltVal val="0"/>
                                          </p:val>
                                        </p:tav>
                                        <p:tav tm="100000">
                                          <p:val>
                                            <p:strVal val="#ppt_w"/>
                                          </p:val>
                                        </p:tav>
                                      </p:tavLst>
                                    </p:anim>
                                    <p:anim calcmode="lin" valueType="num">
                                      <p:cBhvr>
                                        <p:cTn id="50" dur="500" fill="hold"/>
                                        <p:tgtEl>
                                          <p:spTgt spid="94"/>
                                        </p:tgtEl>
                                        <p:attrNameLst>
                                          <p:attrName>ppt_h</p:attrName>
                                        </p:attrNameLst>
                                      </p:cBhvr>
                                      <p:tavLst>
                                        <p:tav tm="0">
                                          <p:val>
                                            <p:fltVal val="0"/>
                                          </p:val>
                                        </p:tav>
                                        <p:tav tm="100000">
                                          <p:val>
                                            <p:strVal val="#ppt_h"/>
                                          </p:val>
                                        </p:tav>
                                      </p:tavLst>
                                    </p:anim>
                                    <p:anim calcmode="lin" valueType="num">
                                      <p:cBhvr>
                                        <p:cTn id="51" dur="500" fill="hold"/>
                                        <p:tgtEl>
                                          <p:spTgt spid="94"/>
                                        </p:tgtEl>
                                        <p:attrNameLst>
                                          <p:attrName>style.rotation</p:attrName>
                                        </p:attrNameLst>
                                      </p:cBhvr>
                                      <p:tavLst>
                                        <p:tav tm="0">
                                          <p:val>
                                            <p:fltVal val="90"/>
                                          </p:val>
                                        </p:tav>
                                        <p:tav tm="100000">
                                          <p:val>
                                            <p:fltVal val="0"/>
                                          </p:val>
                                        </p:tav>
                                      </p:tavLst>
                                    </p:anim>
                                    <p:animEffect transition="in" filter="fade">
                                      <p:cBhvr>
                                        <p:cTn id="52" dur="500"/>
                                        <p:tgtEl>
                                          <p:spTgt spid="94"/>
                                        </p:tgtEl>
                                      </p:cBhvr>
                                    </p:animEffect>
                                  </p:childTnLst>
                                </p:cTn>
                              </p:par>
                            </p:childTnLst>
                          </p:cTn>
                        </p:par>
                        <p:par>
                          <p:cTn id="53" fill="hold">
                            <p:stCondLst>
                              <p:cond delay="2500"/>
                            </p:stCondLst>
                            <p:childTnLst>
                              <p:par>
                                <p:cTn id="54" presetID="22" presetClass="entr" presetSubtype="4" fill="hold" grpId="0" nodeType="afterEffect">
                                  <p:stCondLst>
                                    <p:cond delay="0"/>
                                  </p:stCondLst>
                                  <p:childTnLst>
                                    <p:set>
                                      <p:cBhvr>
                                        <p:cTn id="55" dur="1" fill="hold">
                                          <p:stCondLst>
                                            <p:cond delay="0"/>
                                          </p:stCondLst>
                                        </p:cTn>
                                        <p:tgtEl>
                                          <p:spTgt spid="91"/>
                                        </p:tgtEl>
                                        <p:attrNameLst>
                                          <p:attrName>style.visibility</p:attrName>
                                        </p:attrNameLst>
                                      </p:cBhvr>
                                      <p:to>
                                        <p:strVal val="visible"/>
                                      </p:to>
                                    </p:set>
                                    <p:animEffect transition="in" filter="wipe(down)">
                                      <p:cBhvr>
                                        <p:cTn id="56" dur="500"/>
                                        <p:tgtEl>
                                          <p:spTgt spid="91"/>
                                        </p:tgtEl>
                                      </p:cBhvr>
                                    </p:animEffect>
                                  </p:childTnLst>
                                </p:cTn>
                              </p:par>
                            </p:childTnLst>
                          </p:cTn>
                        </p:par>
                        <p:par>
                          <p:cTn id="57" fill="hold">
                            <p:stCondLst>
                              <p:cond delay="3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3500"/>
                            </p:stCondLst>
                            <p:childTnLst>
                              <p:par>
                                <p:cTn id="62" presetID="31" presetClass="entr" presetSubtype="0" fill="hold" grpId="0" nodeType="afterEffect">
                                  <p:stCondLst>
                                    <p:cond delay="0"/>
                                  </p:stCondLst>
                                  <p:childTnLst>
                                    <p:set>
                                      <p:cBhvr>
                                        <p:cTn id="63" dur="1" fill="hold">
                                          <p:stCondLst>
                                            <p:cond delay="0"/>
                                          </p:stCondLst>
                                        </p:cTn>
                                        <p:tgtEl>
                                          <p:spTgt spid="96"/>
                                        </p:tgtEl>
                                        <p:attrNameLst>
                                          <p:attrName>style.visibility</p:attrName>
                                        </p:attrNameLst>
                                      </p:cBhvr>
                                      <p:to>
                                        <p:strVal val="visible"/>
                                      </p:to>
                                    </p:set>
                                    <p:anim calcmode="lin" valueType="num">
                                      <p:cBhvr>
                                        <p:cTn id="64" dur="500" fill="hold"/>
                                        <p:tgtEl>
                                          <p:spTgt spid="96"/>
                                        </p:tgtEl>
                                        <p:attrNameLst>
                                          <p:attrName>ppt_w</p:attrName>
                                        </p:attrNameLst>
                                      </p:cBhvr>
                                      <p:tavLst>
                                        <p:tav tm="0">
                                          <p:val>
                                            <p:fltVal val="0"/>
                                          </p:val>
                                        </p:tav>
                                        <p:tav tm="100000">
                                          <p:val>
                                            <p:strVal val="#ppt_w"/>
                                          </p:val>
                                        </p:tav>
                                      </p:tavLst>
                                    </p:anim>
                                    <p:anim calcmode="lin" valueType="num">
                                      <p:cBhvr>
                                        <p:cTn id="65" dur="500" fill="hold"/>
                                        <p:tgtEl>
                                          <p:spTgt spid="96"/>
                                        </p:tgtEl>
                                        <p:attrNameLst>
                                          <p:attrName>ppt_h</p:attrName>
                                        </p:attrNameLst>
                                      </p:cBhvr>
                                      <p:tavLst>
                                        <p:tav tm="0">
                                          <p:val>
                                            <p:fltVal val="0"/>
                                          </p:val>
                                        </p:tav>
                                        <p:tav tm="100000">
                                          <p:val>
                                            <p:strVal val="#ppt_h"/>
                                          </p:val>
                                        </p:tav>
                                      </p:tavLst>
                                    </p:anim>
                                    <p:anim calcmode="lin" valueType="num">
                                      <p:cBhvr>
                                        <p:cTn id="66" dur="500" fill="hold"/>
                                        <p:tgtEl>
                                          <p:spTgt spid="96"/>
                                        </p:tgtEl>
                                        <p:attrNameLst>
                                          <p:attrName>style.rotation</p:attrName>
                                        </p:attrNameLst>
                                      </p:cBhvr>
                                      <p:tavLst>
                                        <p:tav tm="0">
                                          <p:val>
                                            <p:fltVal val="90"/>
                                          </p:val>
                                        </p:tav>
                                        <p:tav tm="100000">
                                          <p:val>
                                            <p:fltVal val="0"/>
                                          </p:val>
                                        </p:tav>
                                      </p:tavLst>
                                    </p:anim>
                                    <p:animEffect transition="in" filter="fade">
                                      <p:cBhvr>
                                        <p:cTn id="67" dur="500"/>
                                        <p:tgtEl>
                                          <p:spTgt spid="96"/>
                                        </p:tgtEl>
                                      </p:cBhvr>
                                    </p:animEffect>
                                  </p:childTnLst>
                                </p:cTn>
                              </p:par>
                            </p:childTnLst>
                          </p:cTn>
                        </p:par>
                        <p:par>
                          <p:cTn id="68" fill="hold">
                            <p:stCondLst>
                              <p:cond delay="4000"/>
                            </p:stCondLst>
                            <p:childTnLst>
                              <p:par>
                                <p:cTn id="69" presetID="22" presetClass="entr" presetSubtype="4" fill="hold" grpId="0" nodeType="after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wipe(down)">
                                      <p:cBhvr>
                                        <p:cTn id="71" dur="500"/>
                                        <p:tgtEl>
                                          <p:spTgt spid="51"/>
                                        </p:tgtEl>
                                      </p:cBhvr>
                                    </p:animEffect>
                                  </p:childTnLst>
                                </p:cTn>
                              </p:par>
                            </p:childTnLst>
                          </p:cTn>
                        </p:par>
                        <p:par>
                          <p:cTn id="72" fill="hold">
                            <p:stCondLst>
                              <p:cond delay="4500"/>
                            </p:stCondLst>
                            <p:childTnLst>
                              <p:par>
                                <p:cTn id="73" presetID="22" presetClass="entr" presetSubtype="8" fill="hold" grpId="0" nodeType="afterEffect">
                                  <p:stCondLst>
                                    <p:cond delay="0"/>
                                  </p:stCondLst>
                                  <p:childTnLst>
                                    <p:set>
                                      <p:cBhvr>
                                        <p:cTn id="74" dur="1" fill="hold">
                                          <p:stCondLst>
                                            <p:cond delay="0"/>
                                          </p:stCondLst>
                                        </p:cTn>
                                        <p:tgtEl>
                                          <p:spTgt spid="89"/>
                                        </p:tgtEl>
                                        <p:attrNameLst>
                                          <p:attrName>style.visibility</p:attrName>
                                        </p:attrNameLst>
                                      </p:cBhvr>
                                      <p:to>
                                        <p:strVal val="visible"/>
                                      </p:to>
                                    </p:set>
                                    <p:animEffect transition="in" filter="wipe(left)">
                                      <p:cBhvr>
                                        <p:cTn id="75" dur="500"/>
                                        <p:tgtEl>
                                          <p:spTgt spid="89"/>
                                        </p:tgtEl>
                                      </p:cBhvr>
                                    </p:animEffect>
                                  </p:childTnLst>
                                </p:cTn>
                              </p:par>
                            </p:childTnLst>
                          </p:cTn>
                        </p:par>
                        <p:par>
                          <p:cTn id="76" fill="hold">
                            <p:stCondLst>
                              <p:cond delay="5000"/>
                            </p:stCondLst>
                            <p:childTnLst>
                              <p:par>
                                <p:cTn id="77" presetID="31" presetClass="entr" presetSubtype="0"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 calcmode="lin" valueType="num">
                                      <p:cBhvr>
                                        <p:cTn id="79" dur="500" fill="hold"/>
                                        <p:tgtEl>
                                          <p:spTgt spid="95"/>
                                        </p:tgtEl>
                                        <p:attrNameLst>
                                          <p:attrName>ppt_w</p:attrName>
                                        </p:attrNameLst>
                                      </p:cBhvr>
                                      <p:tavLst>
                                        <p:tav tm="0">
                                          <p:val>
                                            <p:fltVal val="0"/>
                                          </p:val>
                                        </p:tav>
                                        <p:tav tm="100000">
                                          <p:val>
                                            <p:strVal val="#ppt_w"/>
                                          </p:val>
                                        </p:tav>
                                      </p:tavLst>
                                    </p:anim>
                                    <p:anim calcmode="lin" valueType="num">
                                      <p:cBhvr>
                                        <p:cTn id="80" dur="500" fill="hold"/>
                                        <p:tgtEl>
                                          <p:spTgt spid="95"/>
                                        </p:tgtEl>
                                        <p:attrNameLst>
                                          <p:attrName>ppt_h</p:attrName>
                                        </p:attrNameLst>
                                      </p:cBhvr>
                                      <p:tavLst>
                                        <p:tav tm="0">
                                          <p:val>
                                            <p:fltVal val="0"/>
                                          </p:val>
                                        </p:tav>
                                        <p:tav tm="100000">
                                          <p:val>
                                            <p:strVal val="#ppt_h"/>
                                          </p:val>
                                        </p:tav>
                                      </p:tavLst>
                                    </p:anim>
                                    <p:anim calcmode="lin" valueType="num">
                                      <p:cBhvr>
                                        <p:cTn id="81" dur="500" fill="hold"/>
                                        <p:tgtEl>
                                          <p:spTgt spid="95"/>
                                        </p:tgtEl>
                                        <p:attrNameLst>
                                          <p:attrName>style.rotation</p:attrName>
                                        </p:attrNameLst>
                                      </p:cBhvr>
                                      <p:tavLst>
                                        <p:tav tm="0">
                                          <p:val>
                                            <p:fltVal val="90"/>
                                          </p:val>
                                        </p:tav>
                                        <p:tav tm="100000">
                                          <p:val>
                                            <p:fltVal val="0"/>
                                          </p:val>
                                        </p:tav>
                                      </p:tavLst>
                                    </p:anim>
                                    <p:animEffect transition="in" filter="fade">
                                      <p:cBhvr>
                                        <p:cTn id="82" dur="500"/>
                                        <p:tgtEl>
                                          <p:spTgt spid="95"/>
                                        </p:tgtEl>
                                      </p:cBhvr>
                                    </p:animEffect>
                                  </p:childTnLst>
                                </p:cTn>
                              </p:par>
                            </p:childTnLst>
                          </p:cTn>
                        </p:par>
                        <p:par>
                          <p:cTn id="83" fill="hold">
                            <p:stCondLst>
                              <p:cond delay="5500"/>
                            </p:stCondLst>
                            <p:childTnLst>
                              <p:par>
                                <p:cTn id="84" presetID="22" presetClass="entr" presetSubtype="4" fill="hold" grpId="0" nodeType="afterEffect">
                                  <p:stCondLst>
                                    <p:cond delay="0"/>
                                  </p:stCondLst>
                                  <p:childTnLst>
                                    <p:set>
                                      <p:cBhvr>
                                        <p:cTn id="85" dur="1" fill="hold">
                                          <p:stCondLst>
                                            <p:cond delay="0"/>
                                          </p:stCondLst>
                                        </p:cTn>
                                        <p:tgtEl>
                                          <p:spTgt spid="92"/>
                                        </p:tgtEl>
                                        <p:attrNameLst>
                                          <p:attrName>style.visibility</p:attrName>
                                        </p:attrNameLst>
                                      </p:cBhvr>
                                      <p:to>
                                        <p:strVal val="visible"/>
                                      </p:to>
                                    </p:set>
                                    <p:animEffect transition="in" filter="wipe(down)">
                                      <p:cBhvr>
                                        <p:cTn id="86" dur="500"/>
                                        <p:tgtEl>
                                          <p:spTgt spid="92"/>
                                        </p:tgtEl>
                                      </p:cBhvr>
                                    </p:animEffect>
                                  </p:childTnLst>
                                </p:cTn>
                              </p:par>
                            </p:childTnLst>
                          </p:cTn>
                        </p:par>
                        <p:par>
                          <p:cTn id="87" fill="hold">
                            <p:stCondLst>
                              <p:cond delay="6000"/>
                            </p:stCondLst>
                            <p:childTnLst>
                              <p:par>
                                <p:cTn id="88" presetID="22" presetClass="entr" presetSubtype="8" fill="hold" grpId="0" nodeType="afterEffect">
                                  <p:stCondLst>
                                    <p:cond delay="0"/>
                                  </p:stCondLst>
                                  <p:childTnLst>
                                    <p:set>
                                      <p:cBhvr>
                                        <p:cTn id="89" dur="1" fill="hold">
                                          <p:stCondLst>
                                            <p:cond delay="0"/>
                                          </p:stCondLst>
                                        </p:cTn>
                                        <p:tgtEl>
                                          <p:spTgt spid="90"/>
                                        </p:tgtEl>
                                        <p:attrNameLst>
                                          <p:attrName>style.visibility</p:attrName>
                                        </p:attrNameLst>
                                      </p:cBhvr>
                                      <p:to>
                                        <p:strVal val="visible"/>
                                      </p:to>
                                    </p:set>
                                    <p:animEffect transition="in" filter="wipe(left)">
                                      <p:cBhvr>
                                        <p:cTn id="90"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4" grpId="0" animBg="1"/>
      <p:bldP spid="46" grpId="0" animBg="1"/>
      <p:bldP spid="47" grpId="0" animBg="1"/>
      <p:bldP spid="48" grpId="0"/>
      <p:bldP spid="49" grpId="0" animBg="1"/>
      <p:bldP spid="50" grpId="0"/>
      <p:bldP spid="51" grpId="0" animBg="1"/>
      <p:bldP spid="89" grpId="0"/>
      <p:bldP spid="90" grpId="0"/>
      <p:bldP spid="91" grpId="0" animBg="1"/>
      <p:bldP spid="92" grpId="0" animBg="1"/>
      <p:bldP spid="93" grpId="0" animBg="1"/>
      <p:bldP spid="94" grpId="0" animBg="1"/>
      <p:bldP spid="95" grpId="0" animBg="1"/>
      <p:bldP spid="9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screen"/>
          <a:stretch>
            <a:fillRect/>
          </a:stretch>
        </p:blipFill>
        <p:spPr>
          <a:xfrm>
            <a:off x="-1" y="0"/>
            <a:ext cx="9144000" cy="5143500"/>
          </a:xfrm>
          <a:prstGeom prst="rect">
            <a:avLst/>
          </a:prstGeom>
        </p:spPr>
      </p:pic>
      <p:pic>
        <p:nvPicPr>
          <p:cNvPr id="12" name="图片 11"/>
          <p:cNvPicPr>
            <a:picLocks noChangeAspect="1"/>
          </p:cNvPicPr>
          <p:nvPr/>
        </p:nvPicPr>
        <p:blipFill rotWithShape="1">
          <a:blip r:embed="rId4" cstate="screen"/>
          <a:srcRect/>
          <a:stretch>
            <a:fillRect/>
          </a:stretch>
        </p:blipFill>
        <p:spPr>
          <a:xfrm>
            <a:off x="0" y="3474706"/>
            <a:ext cx="9134476" cy="1668794"/>
          </a:xfrm>
          <a:prstGeom prst="rect">
            <a:avLst/>
          </a:prstGeom>
        </p:spPr>
      </p:pic>
      <p:pic>
        <p:nvPicPr>
          <p:cNvPr id="13" name="图片 12"/>
          <p:cNvPicPr>
            <a:picLocks noChangeAspect="1"/>
          </p:cNvPicPr>
          <p:nvPr/>
        </p:nvPicPr>
        <p:blipFill>
          <a:blip r:embed="rId5" cstate="screen"/>
          <a:stretch>
            <a:fillRect/>
          </a:stretch>
        </p:blipFill>
        <p:spPr>
          <a:xfrm>
            <a:off x="-4762" y="3844313"/>
            <a:ext cx="9144000" cy="1158122"/>
          </a:xfrm>
          <a:prstGeom prst="rect">
            <a:avLst/>
          </a:prstGeom>
        </p:spPr>
      </p:pic>
      <p:grpSp>
        <p:nvGrpSpPr>
          <p:cNvPr id="45" name="组合 44"/>
          <p:cNvGrpSpPr/>
          <p:nvPr/>
        </p:nvGrpSpPr>
        <p:grpSpPr bwMode="auto">
          <a:xfrm>
            <a:off x="3340534" y="426386"/>
            <a:ext cx="1839119" cy="1815713"/>
            <a:chOff x="3885914" y="900137"/>
            <a:chExt cx="1094162" cy="1080582"/>
          </a:xfrm>
        </p:grpSpPr>
        <p:grpSp>
          <p:nvGrpSpPr>
            <p:cNvPr id="46" name="组合 42"/>
            <p:cNvGrpSpPr/>
            <p:nvPr/>
          </p:nvGrpSpPr>
          <p:grpSpPr bwMode="auto">
            <a:xfrm>
              <a:off x="3885914" y="900137"/>
              <a:ext cx="1094162" cy="1080582"/>
              <a:chOff x="1273440" y="3314665"/>
              <a:chExt cx="1807055" cy="1784628"/>
            </a:xfrm>
          </p:grpSpPr>
          <p:sp>
            <p:nvSpPr>
              <p:cNvPr id="48" name="椭圆 47"/>
              <p:cNvSpPr/>
              <p:nvPr/>
            </p:nvSpPr>
            <p:spPr>
              <a:xfrm rot="1245109">
                <a:off x="1273440" y="3314665"/>
                <a:ext cx="1807055" cy="1784628"/>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393700" dist="38100" dir="5400000" algn="t" rotWithShape="0">
                  <a:sysClr val="windowText" lastClr="000000">
                    <a:alpha val="37000"/>
                  </a:sysClr>
                </a:outerShdw>
              </a:effectLst>
            </p:spPr>
            <p:txBody>
              <a:bodyPr anchor="ctr"/>
              <a:lstStyle/>
              <a:p>
                <a:pPr marL="0" marR="0" lvl="0" indent="0" algn="ctr" defTabSz="967740" eaLnBrk="1" fontAlgn="auto" latinLnBrk="0" hangingPunct="1">
                  <a:lnSpc>
                    <a:spcPct val="100000"/>
                  </a:lnSpc>
                  <a:spcBef>
                    <a:spcPts val="0"/>
                  </a:spcBef>
                  <a:spcAft>
                    <a:spcPts val="0"/>
                  </a:spcAft>
                  <a:buClrTx/>
                  <a:buSzTx/>
                  <a:buFontTx/>
                  <a:buNone/>
                  <a:defRPr/>
                </a:pPr>
                <a:endParaRPr kumimoji="0" lang="en-US" sz="4800" b="0" i="0" u="none" strike="noStrike" kern="0" cap="none" spc="0" normalizeH="0" baseline="0" noProof="0">
                  <a:ln>
                    <a:noFill/>
                  </a:ln>
                  <a:solidFill>
                    <a:srgbClr val="7030A0">
                      <a:lumMod val="50000"/>
                    </a:srgbClr>
                  </a:solidFill>
                  <a:effectLst/>
                  <a:uLnTx/>
                  <a:uFillTx/>
                  <a:ea typeface="微软雅黑" panose="020B0503020204020204" charset="-122"/>
                </a:endParaRPr>
              </a:p>
            </p:txBody>
          </p:sp>
          <p:sp>
            <p:nvSpPr>
              <p:cNvPr id="49" name="椭圆 48"/>
              <p:cNvSpPr/>
              <p:nvPr/>
            </p:nvSpPr>
            <p:spPr>
              <a:xfrm>
                <a:off x="1404541" y="3440720"/>
                <a:ext cx="1532516" cy="1532516"/>
              </a:xfrm>
              <a:prstGeom prst="ellipse">
                <a:avLst/>
              </a:prstGeom>
              <a:solidFill>
                <a:srgbClr val="C00000"/>
              </a:solidFill>
              <a:ln w="25400" cap="flat" cmpd="sng" algn="ctr">
                <a:noFill/>
                <a:prstDash val="solid"/>
              </a:ln>
              <a:effectLst>
                <a:innerShdw blurRad="101600" dist="25400" dir="13500000">
                  <a:prstClr val="black">
                    <a:alpha val="69000"/>
                  </a:prstClr>
                </a:innerShdw>
              </a:effectLst>
            </p:spPr>
            <p:txBody>
              <a:bodyPr anchor="ctr"/>
              <a:lstStyle/>
              <a:p>
                <a:pPr marL="0" marR="0" lvl="0" indent="0" algn="ctr" defTabSz="967740" eaLnBrk="1" fontAlgn="auto" latinLnBrk="0" hangingPunct="1">
                  <a:lnSpc>
                    <a:spcPct val="100000"/>
                  </a:lnSpc>
                  <a:spcBef>
                    <a:spcPts val="0"/>
                  </a:spcBef>
                  <a:spcAft>
                    <a:spcPts val="0"/>
                  </a:spcAft>
                  <a:buClrTx/>
                  <a:buSzTx/>
                  <a:buFontTx/>
                  <a:buNone/>
                  <a:defRPr/>
                </a:pPr>
                <a:endParaRPr kumimoji="0" lang="zh-CN" altLang="en-US" sz="4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sp>
          <p:nvSpPr>
            <p:cNvPr id="47" name="Title 3"/>
            <p:cNvSpPr txBox="1"/>
            <p:nvPr/>
          </p:nvSpPr>
          <p:spPr bwMode="auto">
            <a:xfrm>
              <a:off x="4068837" y="1157624"/>
              <a:ext cx="796699" cy="318577"/>
            </a:xfrm>
            <a:prstGeom prst="rect">
              <a:avLst/>
            </a:prstGeom>
            <a:noFill/>
            <a:ln w="9525">
              <a:noFill/>
              <a:miter lim="800000"/>
            </a:ln>
          </p:spPr>
          <p:txBody>
            <a:bodyPr/>
            <a:lstStyle/>
            <a:p>
              <a:pPr marL="0" marR="0" lvl="0" indent="0" defTabSz="967105" eaLnBrk="1" fontAlgn="base" latinLnBrk="0" hangingPunct="1">
                <a:lnSpc>
                  <a:spcPct val="100000"/>
                </a:lnSpc>
                <a:spcBef>
                  <a:spcPct val="0"/>
                </a:spcBef>
                <a:spcAft>
                  <a:spcPct val="0"/>
                </a:spcAft>
                <a:buClrTx/>
                <a:buSzTx/>
                <a:buFontTx/>
                <a:buNone/>
                <a:defRPr/>
              </a:pPr>
              <a:r>
                <a:rPr kumimoji="0" lang="en-US" altLang="zh-CN" sz="6600" b="1" i="0" u="none" strike="noStrike" kern="0" cap="none" spc="0" normalizeH="0" baseline="0" noProof="0" dirty="0" smtClean="0">
                  <a:ln>
                    <a:noFill/>
                  </a:ln>
                  <a:solidFill>
                    <a:prstClr val="white"/>
                  </a:solidFill>
                  <a:effectLst/>
                  <a:uLnTx/>
                  <a:uFillTx/>
                  <a:latin typeface="微软雅黑" panose="020B0503020204020204" charset="-122"/>
                  <a:ea typeface="微软雅黑" panose="020B0503020204020204" charset="-122"/>
                </a:rPr>
                <a:t>02</a:t>
              </a:r>
            </a:p>
          </p:txBody>
        </p:sp>
      </p:grpSp>
      <p:sp>
        <p:nvSpPr>
          <p:cNvPr id="65" name="TextBox 61"/>
          <p:cNvSpPr txBox="1"/>
          <p:nvPr/>
        </p:nvSpPr>
        <p:spPr>
          <a:xfrm>
            <a:off x="2363369" y="2472814"/>
            <a:ext cx="3793450" cy="1230434"/>
          </a:xfrm>
          <a:prstGeom prst="rect">
            <a:avLst/>
          </a:prstGeom>
          <a:solidFill>
            <a:schemeClr val="bg1"/>
          </a:solidFill>
        </p:spPr>
        <p:txBody>
          <a:bodyPr wrap="square">
            <a:spAutoFit/>
          </a:bodyPr>
          <a:lstStyle/>
          <a:p>
            <a:pPr algn="ctr" defTabSz="967740">
              <a:defRPr/>
            </a:pPr>
            <a:r>
              <a:rPr lang="en-US" altLang="zh-CN" sz="4400" b="1" dirty="0" smtClean="0">
                <a:solidFill>
                  <a:srgbClr val="FF0000"/>
                </a:solidFill>
                <a:latin typeface="微软雅黑" panose="020B0503020204020204" charset="-122"/>
                <a:ea typeface="微软雅黑" panose="020B0503020204020204" charset="-122"/>
              </a:rPr>
              <a:t>02</a:t>
            </a:r>
            <a:r>
              <a:rPr lang="zh-CN" altLang="en-US" sz="4400" b="1" dirty="0" smtClean="0">
                <a:solidFill>
                  <a:srgbClr val="FF0000"/>
                </a:solidFill>
                <a:latin typeface="微软雅黑" panose="020B0503020204020204" charset="-122"/>
                <a:ea typeface="微软雅黑" panose="020B0503020204020204" charset="-122"/>
              </a:rPr>
              <a:t>填</a:t>
            </a:r>
            <a:r>
              <a:rPr lang="zh-CN" altLang="en-US" sz="4400" b="1" dirty="0">
                <a:solidFill>
                  <a:srgbClr val="FF0000"/>
                </a:solidFill>
                <a:latin typeface="微软雅黑" panose="020B0503020204020204" charset="-122"/>
                <a:ea typeface="微软雅黑" panose="020B0503020204020204" charset="-122"/>
              </a:rPr>
              <a:t>加标题</a:t>
            </a:r>
            <a:endParaRPr lang="en-US" altLang="zh-CN" sz="4400" b="1" dirty="0">
              <a:solidFill>
                <a:srgbClr val="FF0000"/>
              </a:solidFill>
              <a:latin typeface="微软雅黑" panose="020B0503020204020204" charset="-122"/>
              <a:ea typeface="微软雅黑" panose="020B0503020204020204" charset="-122"/>
            </a:endParaRPr>
          </a:p>
          <a:p>
            <a:pPr algn="ctr" defTabSz="967740">
              <a:lnSpc>
                <a:spcPct val="150000"/>
              </a:lnSpc>
              <a:defRPr/>
            </a:pPr>
            <a:r>
              <a:rPr lang="zh-CN" altLang="en-US" sz="1200" dirty="0">
                <a:solidFill>
                  <a:prstClr val="black">
                    <a:lumMod val="65000"/>
                    <a:lumOff val="35000"/>
                  </a:prstClr>
                </a:solidFill>
                <a:latin typeface="微软雅黑" panose="020B0503020204020204" charset="-122"/>
                <a:ea typeface="微软雅黑" panose="020B0503020204020204" charset="-122"/>
              </a:rPr>
              <a:t>单击此处添加文本单击此处添加文本</a:t>
            </a:r>
            <a:endParaRPr lang="en-US" altLang="zh-CN" sz="1200" dirty="0">
              <a:solidFill>
                <a:prstClr val="black">
                  <a:lumMod val="65000"/>
                  <a:lumOff val="35000"/>
                </a:prstClr>
              </a:solidFill>
              <a:latin typeface="微软雅黑" panose="020B0503020204020204" charset="-122"/>
              <a:ea typeface="微软雅黑" panose="020B0503020204020204" charset="-122"/>
            </a:endParaRPr>
          </a:p>
          <a:p>
            <a:pPr algn="ctr" defTabSz="967740">
              <a:defRPr/>
            </a:pPr>
            <a:r>
              <a:rPr lang="zh-CN" altLang="en-US" sz="1200" dirty="0">
                <a:solidFill>
                  <a:prstClr val="black">
                    <a:lumMod val="65000"/>
                    <a:lumOff val="35000"/>
                  </a:prstClr>
                </a:solidFill>
                <a:latin typeface="微软雅黑" panose="020B0503020204020204" charset="-122"/>
                <a:ea typeface="微软雅黑" panose="020B0503020204020204" charset="-122"/>
              </a:rPr>
              <a:t>单击此处添加文本</a:t>
            </a:r>
            <a:endParaRPr lang="en-US" altLang="zh-CN" sz="1200" dirty="0">
              <a:solidFill>
                <a:prstClr val="black">
                  <a:lumMod val="65000"/>
                  <a:lumOff val="35000"/>
                </a:prstClr>
              </a:solidFill>
              <a:latin typeface="微软雅黑" panose="020B0503020204020204" charset="-122"/>
              <a:ea typeface="微软雅黑" panose="020B0503020204020204"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wipe(left)">
                                      <p:cBhvr>
                                        <p:cTn id="12"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共青团"/>
</p:tagLst>
</file>

<file path=ppt/theme/theme1.xml><?xml version="1.0" encoding="utf-8"?>
<a:theme xmlns:a="http://schemas.openxmlformats.org/drawingml/2006/main" name="www.2ppt.com">
  <a:themeElements>
    <a:clrScheme name="自定义 52">
      <a:dk1>
        <a:sysClr val="windowText" lastClr="000000"/>
      </a:dk1>
      <a:lt1>
        <a:sysClr val="window" lastClr="FFFFFF"/>
      </a:lt1>
      <a:dk2>
        <a:srgbClr val="44546A"/>
      </a:dk2>
      <a:lt2>
        <a:srgbClr val="FF4040"/>
      </a:lt2>
      <a:accent1>
        <a:srgbClr val="9A0000"/>
      </a:accent1>
      <a:accent2>
        <a:srgbClr val="C00000"/>
      </a:accent2>
      <a:accent3>
        <a:srgbClr val="FF0000"/>
      </a:accent3>
      <a:accent4>
        <a:srgbClr val="860000"/>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1816</Words>
  <Application>Microsoft Office PowerPoint</Application>
  <PresentationFormat>全屏显示(16:9)</PresentationFormat>
  <Paragraphs>317</Paragraphs>
  <Slides>27</Slides>
  <Notes>27</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27</vt:i4>
      </vt:variant>
    </vt:vector>
  </HeadingPairs>
  <TitlesOfParts>
    <vt:vector size="39" baseType="lpstr">
      <vt:lpstr>Segoe</vt:lpstr>
      <vt:lpstr>等线</vt:lpstr>
      <vt:lpstr>等线 Light</vt:lpstr>
      <vt:lpstr>汉仪大黑简</vt:lpstr>
      <vt:lpstr>宋体</vt:lpstr>
      <vt:lpstr>微软雅黑</vt:lpstr>
      <vt:lpstr>Arial</vt:lpstr>
      <vt:lpstr>Calibri</vt:lpstr>
      <vt:lpstr>Impact</vt:lpstr>
      <vt:lpstr>Segoe UI</vt:lpstr>
      <vt:lpstr>Wingdings</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2016-12-25T02:27:00Z</dcterms:created>
  <dcterms:modified xsi:type="dcterms:W3CDTF">2023-01-10T07:01:00Z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85F3C50AD4E24E738624BBB166DA2343</vt:lpwstr>
  </property>
  <property fmtid="{D5CDD505-2E9C-101B-9397-08002B2CF9AE}" pid="3" name="KSOProductBuildVer">
    <vt:lpwstr>2052-11.1.0.11194</vt:lpwstr>
  </property>
  <property fmtid="{A09F084E-AD41-489F-8076-AA5BE3082BCA}" pid="100">
    <vt:ui4>5</vt:ui4>
  </property>
  <property fmtid="{64440492-4C8B-11D1-8B70-080036B11A03}" pid="11">
    <vt:lpwstr>www.2ppt.com-爱PPT提供资源下载</vt:lpwstr>
  </property>
</Properties>
</file>