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1017-56AD-4EC5-9A53-CD594445CC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563C1-1B2A-4F0E-99A8-8177D79192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563C1-1B2A-4F0E-99A8-8177D791929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4AF66-1847-473E-8087-FA0D98F7E0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B676-C05C-4324-9E5A-6B7ED4D5DB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60350"/>
            <a:ext cx="2063750" cy="56784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60350"/>
            <a:ext cx="6042025" cy="56784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73942-C397-457C-8818-9A28CCDAEE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B214-2FBF-4228-B3FB-17813F1FEE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572B6-8A4A-471B-BF8B-F8088C61F3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3471-D7A8-4D26-9E26-63076EF503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3509-EDA0-4815-83D3-CD4B5BBC5E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B6F5C-A06E-4F28-A177-23CE942BD7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509FD-4C5D-4E9B-9BB7-FC15C9ECE6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C5F5-84D7-4690-95FB-BA56832A04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DEDA5-F253-4287-A96D-BEEE90C938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bg-1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2" descr="bar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latinLnBrk="1" hangingPunct="1">
              <a:defRPr sz="1400"/>
            </a:lvl1pPr>
          </a:lstStyle>
          <a:p>
            <a:fld id="{6A79FAFB-EF42-4CCF-8357-D4405485749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2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60350"/>
            <a:ext cx="82296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ko-KR" smtClean="0"/>
              <a:t>Click To Edit Title Style</a:t>
            </a:r>
          </a:p>
        </p:txBody>
      </p:sp>
      <p:pic>
        <p:nvPicPr>
          <p:cNvPr id="2057" name="Picture 40" descr="img03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524750" y="404813"/>
            <a:ext cx="647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9" descr="img02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885113" y="115888"/>
            <a:ext cx="11525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1" descr="bar-1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0" y="803275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Y헤드라인M" pitchFamily="2" charset="-127"/>
          <a:ea typeface="HY헤드라인M" pitchFamily="2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03.sw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429" y="1556792"/>
            <a:ext cx="9138835" cy="1752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Unit9: Communication</a:t>
            </a: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Could Be Wrong?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5172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/>
              <a:t>归纳总结：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figure       </a:t>
            </a:r>
          </a:p>
          <a:p>
            <a:pPr eaLnBrk="1" hangingPunct="1"/>
            <a:r>
              <a:rPr lang="en-US" altLang="zh-CN" b="1" dirty="0" smtClean="0"/>
              <a:t>figure out      </a:t>
            </a:r>
          </a:p>
          <a:p>
            <a:pPr eaLnBrk="1" hangingPunct="1"/>
            <a:r>
              <a:rPr lang="en-US" altLang="zh-CN" b="1" dirty="0" smtClean="0"/>
              <a:t>cool down</a:t>
            </a:r>
          </a:p>
          <a:p>
            <a:pPr eaLnBrk="1" hangingPunct="1"/>
            <a:r>
              <a:rPr lang="zh-CN" altLang="en-US" b="1" dirty="0" smtClean="0"/>
              <a:t>过去常常做某事      </a:t>
            </a:r>
          </a:p>
          <a:p>
            <a:pPr eaLnBrk="1" hangingPunct="1"/>
            <a:r>
              <a:rPr lang="zh-CN" altLang="en-US" b="1" dirty="0" smtClean="0"/>
              <a:t>请求某人的帮助      </a:t>
            </a:r>
          </a:p>
          <a:p>
            <a:pPr eaLnBrk="1" hangingPunct="1"/>
            <a:r>
              <a:rPr lang="zh-CN" altLang="en-US" b="1" dirty="0" smtClean="0"/>
              <a:t>独自留下某人</a:t>
            </a:r>
          </a:p>
          <a:p>
            <a:pPr eaLnBrk="1" hangingPunct="1"/>
            <a:r>
              <a:rPr lang="en-US" altLang="zh-CN" b="1" dirty="0" smtClean="0"/>
              <a:t>Advice from Sue: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Homework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/>
              <a:t>           </a:t>
            </a:r>
            <a:r>
              <a:rPr lang="zh-CN" altLang="en-US" b="1" dirty="0" smtClean="0"/>
              <a:t>假如你和你的朋友发生了误会，你将如何去处理它。以“</a:t>
            </a:r>
            <a:r>
              <a:rPr lang="en-US" altLang="zh-CN" b="1" dirty="0" smtClean="0"/>
              <a:t>What Should I Do” </a:t>
            </a:r>
            <a:r>
              <a:rPr lang="zh-CN" altLang="en-US" b="1" dirty="0" smtClean="0"/>
              <a:t>为题写一篇</a:t>
            </a:r>
            <a:r>
              <a:rPr lang="en-US" altLang="zh-CN" b="1" dirty="0" smtClean="0"/>
              <a:t>70</a:t>
            </a:r>
            <a:r>
              <a:rPr lang="zh-CN" altLang="en-US" b="1" dirty="0" smtClean="0"/>
              <a:t>词以上的文章。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b="1" dirty="0" smtClean="0"/>
              <a:t>提示：</a:t>
            </a:r>
            <a:r>
              <a:rPr lang="en-US" altLang="zh-CN" b="1" dirty="0" smtClean="0"/>
              <a:t>What happened between you and   your friend?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dirty="0" smtClean="0"/>
              <a:t>      Whom would you ask for help?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dirty="0" smtClean="0"/>
              <a:t>      What are her or his advice?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dirty="0" smtClean="0"/>
              <a:t>      What would you do?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 dirty="0" smtClean="0"/>
              <a:t>      At last, do you make peace with your  friend?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z="4800" b="1" dirty="0" smtClean="0"/>
              <a:t>学习目标：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851693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）掌握一个单词（</a:t>
            </a:r>
            <a:r>
              <a:rPr lang="en-US" altLang="zh-CN" sz="2400" b="1" dirty="0" smtClean="0"/>
              <a:t>figure</a:t>
            </a:r>
            <a:r>
              <a:rPr lang="zh-CN" altLang="en-US" sz="2400" b="1" dirty="0" smtClean="0"/>
              <a:t>）和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个短语（</a:t>
            </a:r>
            <a:r>
              <a:rPr lang="en-US" altLang="zh-CN" sz="2400" b="1" dirty="0" smtClean="0"/>
              <a:t>used to do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., figure out, ask sb. for help, leave sb. alone, cool down</a:t>
            </a:r>
            <a:r>
              <a:rPr lang="zh-CN" altLang="en-US" sz="2400" b="1" dirty="0" smtClean="0"/>
              <a:t>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/>
              <a:t>2) </a:t>
            </a:r>
            <a:r>
              <a:rPr lang="zh-CN" altLang="en-US" sz="2400" b="1" dirty="0" smtClean="0"/>
              <a:t>理解并掌握下列句子：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We used to study and play together.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I still can’t figure out what the problem 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Try writing to your friend or you can ask another friend for help.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If neither of these things works, just leave your friend alone.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She may need some time to cool down and think about the situation herself.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/>
              <a:t>翻译下列单词和短语</a:t>
            </a:r>
            <a:r>
              <a:rPr lang="zh-CN" altLang="en-US" dirty="0" smtClean="0"/>
              <a:t>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figure       </a:t>
            </a:r>
          </a:p>
          <a:p>
            <a:pPr eaLnBrk="1" hangingPunct="1"/>
            <a:r>
              <a:rPr lang="en-US" altLang="zh-CN" b="1" dirty="0" smtClean="0"/>
              <a:t>figure out      </a:t>
            </a:r>
          </a:p>
          <a:p>
            <a:pPr eaLnBrk="1" hangingPunct="1"/>
            <a:r>
              <a:rPr lang="en-US" altLang="zh-CN" b="1" dirty="0" smtClean="0"/>
              <a:t>cool down</a:t>
            </a:r>
          </a:p>
          <a:p>
            <a:pPr eaLnBrk="1" hangingPunct="1"/>
            <a:r>
              <a:rPr lang="zh-CN" altLang="en-US" b="1" dirty="0" smtClean="0"/>
              <a:t>过去常常做某事      </a:t>
            </a:r>
          </a:p>
          <a:p>
            <a:pPr eaLnBrk="1" hangingPunct="1"/>
            <a:r>
              <a:rPr lang="zh-CN" altLang="en-US" b="1" dirty="0" smtClean="0"/>
              <a:t>请求某人的帮助      </a:t>
            </a:r>
          </a:p>
          <a:p>
            <a:pPr eaLnBrk="1" hangingPunct="1"/>
            <a:r>
              <a:rPr lang="zh-CN" altLang="en-US" b="1" dirty="0" smtClean="0"/>
              <a:t>独自留下某人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331788"/>
          </a:xfrm>
        </p:spPr>
        <p:txBody>
          <a:bodyPr/>
          <a:lstStyle/>
          <a:p>
            <a:pPr eaLnBrk="1" hangingPunct="1"/>
            <a:r>
              <a:rPr lang="zh-CN" altLang="en-US" sz="3900" b="1" dirty="0" smtClean="0"/>
              <a:t>翻译下列句子：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/>
              <a:t>We used to study and play together.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/>
              <a:t>I still can’t figure out what the problem 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/>
              <a:t>Try writing to your friend or you can ask another friend for help.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/>
              <a:t>If neither of these things works, just leave your friend alone.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/>
              <a:t>She may need some time to cool down and think about the situation herself.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 smtClean="0"/>
              <a:t>或许有一天她会意识到你是一个多么好的朋友。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331788"/>
          </a:xfrm>
        </p:spPr>
        <p:txBody>
          <a:bodyPr/>
          <a:lstStyle/>
          <a:p>
            <a:pPr eaLnBrk="1" hangingPunct="1"/>
            <a:r>
              <a:rPr lang="en-US" altLang="zh-CN" sz="3800" b="1" dirty="0" smtClean="0"/>
              <a:t>Ask the students to discuss the two questions: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Have you had any problems with your friends?</a:t>
            </a:r>
          </a:p>
          <a:p>
            <a:pPr eaLnBrk="1" hangingPunct="1"/>
            <a:r>
              <a:rPr lang="en-US" altLang="zh-CN" b="1" dirty="0" smtClean="0"/>
              <a:t>If yes, what do you usually do when you have a problem with a friend?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331788"/>
          </a:xfrm>
        </p:spPr>
        <p:txBody>
          <a:bodyPr/>
          <a:lstStyle/>
          <a:p>
            <a:pPr eaLnBrk="1" hangingPunct="1"/>
            <a:r>
              <a:rPr lang="en-US" altLang="zh-CN" sz="3800" b="1" dirty="0" smtClean="0"/>
              <a:t>Read the lesson and answer the questions: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924944"/>
            <a:ext cx="8229600" cy="208915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What has happened to the Lost Girl?</a:t>
            </a:r>
          </a:p>
          <a:p>
            <a:pPr eaLnBrk="1" hangingPunct="1"/>
            <a:r>
              <a:rPr lang="en-US" altLang="zh-CN" b="1" dirty="0" smtClean="0"/>
              <a:t>What are Sue’s suggestions if a friend wants to end the friendship?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331788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Read the lesson again and tick the advice Sue gave to the Lost Girl.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Say sorry if you hurt your friend.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Give your friend some time to cool down.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Clearly express how you feel.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Write to your friend and ask what’s wrong.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Talk to your friend directly as soon as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You can still be friendly even if you are not friends anymore.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Be aware of your body language.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8229600" cy="331788"/>
          </a:xfrm>
        </p:spPr>
        <p:txBody>
          <a:bodyPr/>
          <a:lstStyle/>
          <a:p>
            <a:pPr eaLnBrk="1" hangingPunct="1"/>
            <a:r>
              <a:rPr lang="en-US" altLang="zh-CN" sz="3800" b="1" dirty="0" smtClean="0"/>
              <a:t>Listen to the reply from the Lost Girl and fill in the blanks.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24769"/>
            <a:ext cx="8856663" cy="4924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/>
              <a:t>    </a:t>
            </a:r>
            <a:r>
              <a:rPr lang="en-US" altLang="zh-CN" sz="2400" b="1" dirty="0" smtClean="0"/>
              <a:t>Dear </a:t>
            </a:r>
            <a:r>
              <a:rPr lang="en-US" altLang="zh-CN" sz="2400" b="1" dirty="0" smtClean="0">
                <a:hlinkClick r:id="rId2" action="ppaction://hlinkfile"/>
              </a:rPr>
              <a:t>Sue</a:t>
            </a:r>
            <a:r>
              <a:rPr lang="en-US" altLang="zh-CN" sz="2400" b="1" dirty="0" smtClean="0"/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 dirty="0" smtClean="0"/>
              <a:t>           Thanks for your advice. I wrote my friend a letter and told her I wouldn’t want to lose her as a friend. I asked her what was wrong. She wrote back to me after she _____. There was a _____I didn’t go home with her last Thursday as we had planned. She ______ me, but I missed the call. I______ it was all my fault. I went to her and said sorry. We are now friends again. I’m very happy.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 dirty="0" smtClean="0"/>
              <a:t>   The Lost Girl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/>
              <a:t>用课文中的单词和短语填空。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229600" cy="5184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dirty="0" smtClean="0"/>
              <a:t>           </a:t>
            </a:r>
            <a:r>
              <a:rPr lang="en-US" altLang="zh-CN" b="1" dirty="0" smtClean="0"/>
              <a:t>Last night, Li Ming and Brain had a fight. They ___ ___ study and play together, but ___ ____ last night, they haven’t spoke to ___ ____. Li Ming can’t ___ ___ what the problem is. He ___ Sue___ ____.  Sue advises Li Ming to say____ to Brain if he is wrong. If Li Ming isn’t wrong, just leave Brain ____. Sue also tells Li Ming to ____ ____ Danny. Maybe some day, Brain will realize what a good friend Li Ming 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678</Words>
  <Application>Microsoft Office PowerPoint</Application>
  <PresentationFormat>全屏显示(4:3)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Gulim</vt:lpstr>
      <vt:lpstr>HY헤드라인M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Unit9: Communication What Could Be Wrong?</vt:lpstr>
      <vt:lpstr>学习目标：</vt:lpstr>
      <vt:lpstr>翻译下列单词和短语。</vt:lpstr>
      <vt:lpstr>翻译下列句子：</vt:lpstr>
      <vt:lpstr>Ask the students to discuss the two questions:</vt:lpstr>
      <vt:lpstr>Read the lesson and answer the questions:</vt:lpstr>
      <vt:lpstr>Read the lesson again and tick the advice Sue gave to the Lost Girl.</vt:lpstr>
      <vt:lpstr>Listen to the reply from the Lost Girl and fill in the blanks.</vt:lpstr>
      <vt:lpstr>用课文中的单词和短语填空。</vt:lpstr>
      <vt:lpstr>归纳总结：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2016-07-06T08:57:00Z</dcterms:created>
  <dcterms:modified xsi:type="dcterms:W3CDTF">2023-01-17T00:51:57Z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7CFDF92989554AFE9B0A030613916EB9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