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821" r:id="rId2"/>
    <p:sldId id="664" r:id="rId3"/>
    <p:sldId id="831" r:id="rId4"/>
    <p:sldId id="830" r:id="rId5"/>
    <p:sldId id="833" r:id="rId6"/>
    <p:sldId id="848" r:id="rId7"/>
    <p:sldId id="844" r:id="rId8"/>
    <p:sldId id="849" r:id="rId9"/>
    <p:sldId id="846" r:id="rId10"/>
    <p:sldId id="834" r:id="rId11"/>
    <p:sldId id="832" r:id="rId12"/>
    <p:sldId id="843" r:id="rId13"/>
    <p:sldId id="845" r:id="rId14"/>
    <p:sldId id="798" r:id="rId15"/>
    <p:sldId id="847" r:id="rId16"/>
    <p:sldId id="835" r:id="rId17"/>
    <p:sldId id="810" r:id="rId18"/>
    <p:sldId id="836" r:id="rId19"/>
    <p:sldId id="837" r:id="rId20"/>
    <p:sldId id="838" r:id="rId21"/>
    <p:sldId id="839" r:id="rId22"/>
    <p:sldId id="850" r:id="rId23"/>
    <p:sldId id="851" r:id="rId24"/>
    <p:sldId id="852" r:id="rId25"/>
    <p:sldId id="853" r:id="rId26"/>
    <p:sldId id="854" r:id="rId27"/>
    <p:sldId id="855" r:id="rId28"/>
    <p:sldId id="857" r:id="rId29"/>
    <p:sldId id="858" r:id="rId30"/>
    <p:sldId id="859" r:id="rId31"/>
    <p:sldId id="860" r:id="rId32"/>
    <p:sldId id="856" r:id="rId33"/>
    <p:sldId id="861" r:id="rId34"/>
    <p:sldId id="862" r:id="rId35"/>
    <p:sldId id="863" r:id="rId36"/>
    <p:sldId id="865" r:id="rId37"/>
    <p:sldId id="866" r:id="rId38"/>
    <p:sldId id="867" r:id="rId39"/>
    <p:sldId id="868" r:id="rId40"/>
    <p:sldId id="869" r:id="rId41"/>
    <p:sldId id="870" r:id="rId42"/>
    <p:sldId id="871" r:id="rId43"/>
    <p:sldId id="872" r:id="rId44"/>
    <p:sldId id="873" r:id="rId45"/>
    <p:sldId id="874" r:id="rId46"/>
    <p:sldId id="840" r:id="rId47"/>
    <p:sldId id="875" r:id="rId48"/>
    <p:sldId id="864" r:id="rId49"/>
    <p:sldId id="841" r:id="rId50"/>
    <p:sldId id="876" r:id="rId51"/>
    <p:sldId id="877" r:id="rId52"/>
    <p:sldId id="878" r:id="rId53"/>
    <p:sldId id="842" r:id="rId54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9853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77F5A10-25B0-473E-9177-344C408B5CA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51A438-92A6-4390-B6EF-F64A3160C36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500034" y="619472"/>
            <a:ext cx="8143932" cy="43223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0">
              <a:lnSpc>
                <a:spcPct val="130000"/>
              </a:lnSpc>
              <a:spcBef>
                <a:spcPts val="0"/>
              </a:spcBef>
              <a:buNone/>
              <a:defRPr sz="2400" b="0"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14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551238" y="6308725"/>
            <a:ext cx="3551238" cy="549275"/>
            <a:chOff x="-2237" y="3974"/>
            <a:chExt cx="2237" cy="346"/>
          </a:xfrm>
        </p:grpSpPr>
        <p:sp>
          <p:nvSpPr>
            <p:cNvPr id="14" name="五边形 13">
              <a:hlinkClick r:id="rId6" action="ppaction://hlinksldjump"/>
            </p:cNvPr>
            <p:cNvSpPr/>
            <p:nvPr userDrawn="1"/>
          </p:nvSpPr>
          <p:spPr bwMode="auto">
            <a:xfrm>
              <a:off x="-1470" y="3996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7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8" action="ppaction://hlinksldjump"/>
            </p:cNvPr>
            <p:cNvSpPr/>
            <p:nvPr userDrawn="1"/>
          </p:nvSpPr>
          <p:spPr bwMode="auto">
            <a:xfrm>
              <a:off x="-2237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1" name="燕尾形 10"/>
          <p:cNvSpPr/>
          <p:nvPr userDrawn="1"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6516688" y="25400"/>
            <a:ext cx="2362200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6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Earth first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__13.docx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16.docx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__20.docx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__22.docx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__24.docx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Word___30.docx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Word___32.docx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Word___36.docx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2.emf"/><Relationship Id="rId5" Type="http://schemas.openxmlformats.org/officeDocument/2006/relationships/package" Target="../embeddings/Microsoft_Word___45.docx"/><Relationship Id="rId4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__50.docx"/><Relationship Id="rId4" Type="http://schemas.openxmlformats.org/officeDocument/2006/relationships/image" Target="../media/image5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5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0.emf"/><Relationship Id="rId5" Type="http://schemas.openxmlformats.org/officeDocument/2006/relationships/package" Target="../embeddings/Microsoft_Word___53.docx"/><Relationship Id="rId4" Type="http://schemas.openxmlformats.org/officeDocument/2006/relationships/image" Target="../media/image5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6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64.png"/><Relationship Id="rId4" Type="http://schemas.openxmlformats.org/officeDocument/2006/relationships/image" Target="../media/image6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6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7.emf"/><Relationship Id="rId5" Type="http://schemas.openxmlformats.org/officeDocument/2006/relationships/package" Target="../embeddings/Microsoft_Word___59.docx"/><Relationship Id="rId4" Type="http://schemas.openxmlformats.org/officeDocument/2006/relationships/image" Target="../media/image6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6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6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7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7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73.emf"/><Relationship Id="rId5" Type="http://schemas.openxmlformats.org/officeDocument/2006/relationships/package" Target="../embeddings/Microsoft_Word___65.docx"/><Relationship Id="rId4" Type="http://schemas.openxmlformats.org/officeDocument/2006/relationships/image" Target="../media/image7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istrator\Desktop\生物\unit6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7" y="1412776"/>
            <a:ext cx="913606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928723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9330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/>
              <a:t>Section </a:t>
            </a:r>
            <a:r>
              <a:rPr lang="en-US" altLang="zh-CN" sz="2800" b="1" smtClean="0"/>
              <a:t>Ⅱ  Integrating </a:t>
            </a:r>
            <a:r>
              <a:rPr lang="en-US" altLang="zh-CN" sz="2800" b="1" dirty="0"/>
              <a:t>skills &amp; Developing ideas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539750" y="1557338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3" imgW="8301355" imgH="4084320" progId="Word.Document.12">
                  <p:embed/>
                </p:oleObj>
              </mc:Choice>
              <mc:Fallback>
                <p:oleObj name="文档" r:id="rId3" imgW="830135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7" descr="C:\Users\Administrator\Desktop\新建文件夹\语篇理解lll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666750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8301355" imgH="3493135" progId="Word.Document.12">
                  <p:embed/>
                </p:oleObj>
              </mc:Choice>
              <mc:Fallback>
                <p:oleObj name="文档" r:id="rId3" imgW="8301355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68313" y="1700213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301355" imgH="2965450" progId="Word.Document.12">
                  <p:embed/>
                </p:oleObj>
              </mc:Choice>
              <mc:Fallback>
                <p:oleObj name="文档" r:id="rId3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文档" r:id="rId3" imgW="8301355" imgH="2965450" progId="Word.Document.12">
                  <p:embed/>
                </p:oleObj>
              </mc:Choice>
              <mc:Fallback>
                <p:oleObj name="文档" r:id="rId3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4292600"/>
          <a:ext cx="8293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文档" r:id="rId5" imgW="8301355" imgH="991870" progId="Word.Document.12">
                  <p:embed/>
                </p:oleObj>
              </mc:Choice>
              <mc:Fallback>
                <p:oleObj name="文档" r:id="rId5" imgW="8301355" imgH="9918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92600"/>
                        <a:ext cx="8293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411163" y="2636838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文档" r:id="rId3" imgW="8301355" imgH="2399030" progId="Word.Document.12">
                  <p:embed/>
                </p:oleObj>
              </mc:Choice>
              <mc:Fallback>
                <p:oleObj name="文档" r:id="rId3" imgW="8301355" imgH="23990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636838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6" descr="C:\Users\Administrator\Desktop\新建文件夹 (4)\要点透析讲练互动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6517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Administrator\Desktop\生物\词汇精研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65450" y="1628775"/>
            <a:ext cx="34067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68313" y="836613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文档" r:id="rId3" imgW="8301355" imgH="2965450" progId="Word.Document.12">
                  <p:embed/>
                </p:oleObj>
              </mc:Choice>
              <mc:Fallback>
                <p:oleObj name="文档" r:id="rId3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3789363"/>
          <a:ext cx="82931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文档" r:id="rId5" imgW="8301355" imgH="1868170" progId="Word.Document.12">
                  <p:embed/>
                </p:oleObj>
              </mc:Choice>
              <mc:Fallback>
                <p:oleObj name="文档" r:id="rId5" imgW="8301355" imgH="18681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89363"/>
                        <a:ext cx="82931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468313" y="889000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文档" r:id="rId3" imgW="8301355" imgH="5135880" progId="Word.Document.12">
                  <p:embed/>
                </p:oleObj>
              </mc:Choice>
              <mc:Fallback>
                <p:oleObj name="文档" r:id="rId3" imgW="8301355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89000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076825" y="735013"/>
            <a:ext cx="11588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helping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1725" y="2492375"/>
            <a:ext cx="1495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preparing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99038" y="4191000"/>
            <a:ext cx="13128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devotion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文档" r:id="rId3" imgW="8301355" imgH="2831465" progId="Word.Document.12">
                  <p:embed/>
                </p:oleObj>
              </mc:Choice>
              <mc:Fallback>
                <p:oleObj name="文档" r:id="rId3" imgW="8301355" imgH="28314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001963" y="1916113"/>
            <a:ext cx="12096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devoted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84463" y="2486025"/>
            <a:ext cx="5191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11888" y="2462213"/>
            <a:ext cx="13128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devotion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395288" y="836613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8301355" imgH="2399030" progId="Word.Document.12">
                  <p:embed/>
                </p:oleObj>
              </mc:Choice>
              <mc:Fallback>
                <p:oleObj name="文档" r:id="rId3" imgW="8301355" imgH="23990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3213100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8301355" imgH="2392680" progId="Word.Document.12">
                  <p:embed/>
                </p:oleObj>
              </mc:Choice>
              <mc:Fallback>
                <p:oleObj name="文档" r:id="rId5" imgW="8301355" imgH="2392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13100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395288" y="476250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文档" r:id="rId3" imgW="8301355" imgH="4084320" progId="Word.Document.12">
                  <p:embed/>
                </p:oleObj>
              </mc:Choice>
              <mc:Fallback>
                <p:oleObj name="文档" r:id="rId3" imgW="830135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250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952625" y="1536700"/>
            <a:ext cx="10731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caused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67625" y="3328988"/>
            <a:ext cx="4413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5" name="对象 1"/>
          <p:cNvGraphicFramePr>
            <a:graphicFrameLocks noChangeAspect="1"/>
          </p:cNvGraphicFramePr>
          <p:nvPr/>
        </p:nvGraphicFramePr>
        <p:xfrm>
          <a:off x="395288" y="4437063"/>
          <a:ext cx="82931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文档" r:id="rId5" imgW="8301355" imgH="2020570" progId="Word.Document.12">
                  <p:embed/>
                </p:oleObj>
              </mc:Choice>
              <mc:Fallback>
                <p:oleObj name="文档" r:id="rId5" imgW="8301355" imgH="2020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437063"/>
                        <a:ext cx="82931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393950" y="5487988"/>
            <a:ext cx="55276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smoking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damage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health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新建文件夹 (4)\自学导引语篇理解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8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对象 3"/>
          <p:cNvGraphicFramePr>
            <a:graphicFrameLocks noChangeAspect="1"/>
          </p:cNvGraphicFramePr>
          <p:nvPr/>
        </p:nvGraphicFramePr>
        <p:xfrm>
          <a:off x="406400" y="1701800"/>
          <a:ext cx="84328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文档" r:id="rId4" imgW="8444230" imgH="4702810" progId="Word.Document.12">
                  <p:embed/>
                </p:oleObj>
              </mc:Choice>
              <mc:Fallback>
                <p:oleObj name="文档" r:id="rId4" imgW="8444230" imgH="470281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701800"/>
                        <a:ext cx="84328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6" descr="C:\Users\Administrator\Desktop\新建文件夹\新知感悟lll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1052513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395288" y="692150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文档" r:id="rId3" imgW="8301355" imgH="2991485" progId="Word.Document.12">
                  <p:embed/>
                </p:oleObj>
              </mc:Choice>
              <mc:Fallback>
                <p:oleObj name="文档" r:id="rId3" imgW="8301355" imgH="29914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3644900"/>
          <a:ext cx="82931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文档" r:id="rId5" imgW="8301355" imgH="2008505" progId="Word.Document.12">
                  <p:embed/>
                </p:oleObj>
              </mc:Choice>
              <mc:Fallback>
                <p:oleObj name="文档" r:id="rId5" imgW="8301355" imgH="20085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644900"/>
                        <a:ext cx="82931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395288" y="836613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文档" r:id="rId3" imgW="8301355" imgH="5135880" progId="Word.Document.12">
                  <p:embed/>
                </p:oleObj>
              </mc:Choice>
              <mc:Fallback>
                <p:oleObj name="文档" r:id="rId3" imgW="8301355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427538" y="2428875"/>
            <a:ext cx="19304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were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affected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96188" y="4149725"/>
            <a:ext cx="5095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301355" imgH="3511550" progId="Word.Document.12">
                  <p:embed/>
                </p:oleObj>
              </mc:Choice>
              <mc:Fallback>
                <p:oleObj name="文档" r:id="rId3" imgW="8301355" imgH="35115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301355" imgH="2965450" progId="Word.Document.12">
                  <p:embed/>
                </p:oleObj>
              </mc:Choice>
              <mc:Fallback>
                <p:oleObj name="文档" r:id="rId3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395288" y="1052513"/>
          <a:ext cx="82931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文档" r:id="rId3" imgW="8301355" imgH="4677410" progId="Word.Document.12">
                  <p:embed/>
                </p:oleObj>
              </mc:Choice>
              <mc:Fallback>
                <p:oleObj name="文档" r:id="rId3" imgW="8301355" imgH="46774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2513"/>
                        <a:ext cx="82931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771775" y="2154238"/>
            <a:ext cx="13223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adopted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1725" y="2152650"/>
            <a:ext cx="12461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adopted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94163" y="4365625"/>
            <a:ext cx="13493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adoption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395288" y="981075"/>
          <a:ext cx="82931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文档" r:id="rId3" imgW="8301355" imgH="2336165" progId="Word.Document.12">
                  <p:embed/>
                </p:oleObj>
              </mc:Choice>
              <mc:Fallback>
                <p:oleObj name="文档" r:id="rId3" imgW="8301355" imgH="23361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82931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3298825"/>
          <a:ext cx="82931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文档" r:id="rId5" imgW="8301355" imgH="2328545" progId="Word.Document.12">
                  <p:embed/>
                </p:oleObj>
              </mc:Choice>
              <mc:Fallback>
                <p:oleObj name="文档" r:id="rId5" imgW="8301355" imgH="23285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98825"/>
                        <a:ext cx="82931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916238" y="3768725"/>
            <a:ext cx="12461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adopted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288" y="4230688"/>
            <a:ext cx="1016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adopt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16700" y="4241800"/>
            <a:ext cx="12446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adopted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400" y="4775200"/>
            <a:ext cx="12446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adapted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395288" y="1052513"/>
          <a:ext cx="8293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文档" r:id="rId3" imgW="8301355" imgH="1866900" progId="Word.Document.12">
                  <p:embed/>
                </p:oleObj>
              </mc:Choice>
              <mc:Fallback>
                <p:oleObj name="文档" r:id="rId3" imgW="8301355" imgH="18669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2513"/>
                        <a:ext cx="8293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2924175"/>
          <a:ext cx="8293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文档" r:id="rId5" imgW="8301355" imgH="1866900" progId="Word.Document.12">
                  <p:embed/>
                </p:oleObj>
              </mc:Choice>
              <mc:Fallback>
                <p:oleObj name="文档" r:id="rId5" imgW="8301355" imgH="18669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24175"/>
                        <a:ext cx="8293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250825" y="765175"/>
          <a:ext cx="82931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文档" r:id="rId3" imgW="8301355" imgH="5203190" progId="Word.Document.12">
                  <p:embed/>
                </p:oleObj>
              </mc:Choice>
              <mc:Fallback>
                <p:oleObj name="文档" r:id="rId3" imgW="8301355" imgH="52031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65175"/>
                        <a:ext cx="82931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96188" y="2427288"/>
            <a:ext cx="5095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6325" y="4079875"/>
            <a:ext cx="441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8301355" imgH="3788410" progId="Word.Document.12">
                  <p:embed/>
                </p:oleObj>
              </mc:Choice>
              <mc:Fallback>
                <p:oleObj name="文档" r:id="rId3" imgW="8301355" imgH="37884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468313" y="620713"/>
          <a:ext cx="82931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文档" r:id="rId3" imgW="8301355" imgH="3517265" progId="Word.Document.12">
                  <p:embed/>
                </p:oleObj>
              </mc:Choice>
              <mc:Fallback>
                <p:oleObj name="文档" r:id="rId3" imgW="8301355" imgH="35172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0713"/>
                        <a:ext cx="82931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4149725"/>
          <a:ext cx="8293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文档" r:id="rId5" imgW="8301355" imgH="1372870" progId="Word.Document.12">
                  <p:embed/>
                </p:oleObj>
              </mc:Choice>
              <mc:Fallback>
                <p:oleObj name="文档" r:id="rId5" imgW="8301355" imgH="13728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149725"/>
                        <a:ext cx="82931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395288" y="1158875"/>
          <a:ext cx="83312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文档" r:id="rId3" imgW="8573770" imgH="5088890" progId="Word.Document.12">
                  <p:embed/>
                </p:oleObj>
              </mc:Choice>
              <mc:Fallback>
                <p:oleObj name="文档" r:id="rId3" imgW="8573770" imgH="50888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58875"/>
                        <a:ext cx="83312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979613" y="1052513"/>
            <a:ext cx="9366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ocean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47875" y="1628775"/>
            <a:ext cx="8429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staff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14550" y="2205038"/>
            <a:ext cx="13319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establish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14550" y="2751138"/>
            <a:ext cx="12112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damage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14550" y="3357563"/>
            <a:ext cx="9191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affect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14550" y="3933825"/>
            <a:ext cx="10588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supply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395288" y="825500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文档" r:id="rId3" imgW="8301355" imgH="5135880" progId="Word.Document.12">
                  <p:embed/>
                </p:oleObj>
              </mc:Choice>
              <mc:Fallback>
                <p:oleObj name="文档" r:id="rId3" imgW="8301355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25500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932363" y="2420938"/>
            <a:ext cx="3889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7900" y="4149725"/>
            <a:ext cx="1384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spent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文档" r:id="rId3" imgW="8301355" imgH="2336165" progId="Word.Document.12">
                  <p:embed/>
                </p:oleObj>
              </mc:Choice>
              <mc:Fallback>
                <p:oleObj name="文档" r:id="rId3" imgW="8301355" imgH="23361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文档" r:id="rId3" imgW="8301355" imgH="4104005" progId="Word.Document.12">
                  <p:embed/>
                </p:oleObj>
              </mc:Choice>
              <mc:Fallback>
                <p:oleObj name="文档" r:id="rId3" imgW="8301355" imgH="41040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323850" y="1125538"/>
          <a:ext cx="829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文档" r:id="rId3" imgW="8301355" imgH="4610100" progId="Word.Document.12">
                  <p:embed/>
                </p:oleObj>
              </mc:Choice>
              <mc:Fallback>
                <p:oleObj name="文档" r:id="rId3" imgW="8301355" imgH="46101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25538"/>
                        <a:ext cx="829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076825" y="2708275"/>
            <a:ext cx="5095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95738" y="4437063"/>
            <a:ext cx="6492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文档" r:id="rId3" imgW="8301355" imgH="2898775" progId="Word.Document.12">
                  <p:embed/>
                </p:oleObj>
              </mc:Choice>
              <mc:Fallback>
                <p:oleObj name="文档" r:id="rId3" imgW="8301355" imgH="28987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554663" y="311150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suggestions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288" y="3687763"/>
            <a:ext cx="18002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into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account</a:t>
            </a: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1"/>
          <p:cNvGraphicFramePr>
            <a:graphicFrameLocks noChangeAspect="1"/>
          </p:cNvGraphicFramePr>
          <p:nvPr/>
        </p:nvGraphicFramePr>
        <p:xfrm>
          <a:off x="539750" y="2133600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文档" r:id="rId3" imgW="8301355" imgH="2392680" progId="Word.Document.12">
                  <p:embed/>
                </p:oleObj>
              </mc:Choice>
              <mc:Fallback>
                <p:oleObj name="文档" r:id="rId3" imgW="8301355" imgH="2392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33600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1"/>
          <p:cNvGraphicFramePr>
            <a:graphicFrameLocks noChangeAspect="1"/>
          </p:cNvGraphicFramePr>
          <p:nvPr/>
        </p:nvGraphicFramePr>
        <p:xfrm>
          <a:off x="392113" y="1484313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文档" r:id="rId3" imgW="8301355" imgH="1029970" progId="Word.Document.12">
                  <p:embed/>
                </p:oleObj>
              </mc:Choice>
              <mc:Fallback>
                <p:oleObj name="文档" r:id="rId3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484313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对象 1"/>
          <p:cNvGraphicFramePr>
            <a:graphicFrameLocks noChangeAspect="1"/>
          </p:cNvGraphicFramePr>
          <p:nvPr/>
        </p:nvGraphicFramePr>
        <p:xfrm>
          <a:off x="395288" y="1125538"/>
          <a:ext cx="82931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文档" r:id="rId5" imgW="8301355" imgH="4017010" progId="Word.Document.12">
                  <p:embed/>
                </p:oleObj>
              </mc:Choice>
              <mc:Fallback>
                <p:oleObj name="文档" r:id="rId5" imgW="8301355" imgH="40170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82931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1"/>
          <p:cNvGraphicFramePr>
            <a:graphicFrameLocks noChangeAspect="1"/>
          </p:cNvGraphicFramePr>
          <p:nvPr/>
        </p:nvGraphicFramePr>
        <p:xfrm>
          <a:off x="395288" y="981075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文档" r:id="rId3" imgW="8301355" imgH="5135880" progId="Word.Document.12">
                  <p:embed/>
                </p:oleObj>
              </mc:Choice>
              <mc:Fallback>
                <p:oleObj name="文档" r:id="rId3" imgW="8301355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716463" y="2624138"/>
            <a:ext cx="23066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(should)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kept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2500" y="4292600"/>
            <a:ext cx="10556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urgent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对象 1"/>
          <p:cNvGraphicFramePr>
            <a:graphicFrameLocks noChangeAspect="1"/>
          </p:cNvGraphicFramePr>
          <p:nvPr/>
        </p:nvGraphicFramePr>
        <p:xfrm>
          <a:off x="395288" y="981075"/>
          <a:ext cx="82931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文档" r:id="rId3" imgW="8301355" imgH="4837430" progId="Word.Document.12">
                  <p:embed/>
                </p:oleObj>
              </mc:Choice>
              <mc:Fallback>
                <p:oleObj name="文档" r:id="rId3" imgW="8301355" imgH="48374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829310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文档" r:id="rId3" imgW="8301355" imgH="1029970" progId="Word.Document.12">
                  <p:embed/>
                </p:oleObj>
              </mc:Choice>
              <mc:Fallback>
                <p:oleObj name="文档" r:id="rId3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对象 1"/>
          <p:cNvGraphicFramePr>
            <a:graphicFrameLocks noChangeAspect="1"/>
          </p:cNvGraphicFramePr>
          <p:nvPr/>
        </p:nvGraphicFramePr>
        <p:xfrm>
          <a:off x="393700" y="1155700"/>
          <a:ext cx="8229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文档" r:id="rId5" imgW="8573770" imgH="5088890" progId="Word.Document.12">
                  <p:embed/>
                </p:oleObj>
              </mc:Choice>
              <mc:Fallback>
                <p:oleObj name="文档" r:id="rId5" imgW="8573770" imgH="50888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155700"/>
                        <a:ext cx="82296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979613" y="1052513"/>
            <a:ext cx="10826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lecture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7738"/>
            <a:ext cx="11938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amount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4075" y="2781300"/>
            <a:ext cx="14795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electricity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44713" y="3357563"/>
            <a:ext cx="11525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remove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03450" y="3830638"/>
            <a:ext cx="8588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urge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68525" y="4479925"/>
            <a:ext cx="1209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average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对象 1"/>
          <p:cNvGraphicFramePr>
            <a:graphicFrameLocks noChangeAspect="1"/>
          </p:cNvGraphicFramePr>
          <p:nvPr/>
        </p:nvGraphicFramePr>
        <p:xfrm>
          <a:off x="331788" y="908050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文档" r:id="rId3" imgW="8301355" imgH="5135880" progId="Word.Document.12">
                  <p:embed/>
                </p:oleObj>
              </mc:Choice>
              <mc:Fallback>
                <p:oleObj name="文档" r:id="rId3" imgW="8301355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908050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094413" y="2486025"/>
            <a:ext cx="1416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about/for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16425" y="4184650"/>
            <a:ext cx="15335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concerned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对象 1"/>
          <p:cNvGraphicFramePr>
            <a:graphicFrameLocks noChangeAspect="1"/>
          </p:cNvGraphicFramePr>
          <p:nvPr/>
        </p:nvGraphicFramePr>
        <p:xfrm>
          <a:off x="379413" y="1206500"/>
          <a:ext cx="82931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文档" r:id="rId3" imgW="8301355" imgH="1713230" progId="Word.Document.12">
                  <p:embed/>
                </p:oleObj>
              </mc:Choice>
              <mc:Fallback>
                <p:oleObj name="文档" r:id="rId3" imgW="8301355" imgH="17132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1206500"/>
                        <a:ext cx="82931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221038" y="1095375"/>
            <a:ext cx="15367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concerned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16088" y="1671638"/>
            <a:ext cx="14874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about/for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5" name="对象 1"/>
          <p:cNvGraphicFramePr>
            <a:graphicFrameLocks noChangeAspect="1"/>
          </p:cNvGraphicFramePr>
          <p:nvPr/>
        </p:nvGraphicFramePr>
        <p:xfrm>
          <a:off x="395288" y="2924175"/>
          <a:ext cx="82931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文档" r:id="rId5" imgW="8301355" imgH="2336165" progId="Word.Document.12">
                  <p:embed/>
                </p:oleObj>
              </mc:Choice>
              <mc:Fallback>
                <p:oleObj name="文档" r:id="rId5" imgW="8301355" imgH="23361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24175"/>
                        <a:ext cx="82931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对象 1"/>
          <p:cNvGraphicFramePr>
            <a:graphicFrameLocks noChangeAspect="1"/>
          </p:cNvGraphicFramePr>
          <p:nvPr/>
        </p:nvGraphicFramePr>
        <p:xfrm>
          <a:off x="395288" y="1789113"/>
          <a:ext cx="82931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文档" r:id="rId3" imgW="8301355" imgH="2764790" progId="Word.Document.12">
                  <p:embed/>
                </p:oleObj>
              </mc:Choice>
              <mc:Fallback>
                <p:oleObj name="文档" r:id="rId3" imgW="8301355" imgH="27647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89113"/>
                        <a:ext cx="82931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50825" y="2247900"/>
            <a:ext cx="49990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far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am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concerned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7588" y="2265363"/>
            <a:ext cx="38338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concerned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about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76600" y="2740025"/>
            <a:ext cx="490855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concerned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对象 1"/>
          <p:cNvGraphicFramePr>
            <a:graphicFrameLocks noChangeAspect="1"/>
          </p:cNvGraphicFramePr>
          <p:nvPr/>
        </p:nvGraphicFramePr>
        <p:xfrm>
          <a:off x="395288" y="404813"/>
          <a:ext cx="82931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文档" r:id="rId3" imgW="8301355" imgH="4206240" progId="Word.Document.12">
                  <p:embed/>
                </p:oleObj>
              </mc:Choice>
              <mc:Fallback>
                <p:oleObj name="文档" r:id="rId3" imgW="8301355" imgH="42062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4813"/>
                        <a:ext cx="82931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30200" y="4368800"/>
          <a:ext cx="82931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文档" r:id="rId5" imgW="8301355" imgH="1880870" progId="Word.Document.12">
                  <p:embed/>
                </p:oleObj>
              </mc:Choice>
              <mc:Fallback>
                <p:oleObj name="文档" r:id="rId5" imgW="8301355" imgH="18808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368800"/>
                        <a:ext cx="82931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对象 1"/>
          <p:cNvGraphicFramePr>
            <a:graphicFrameLocks noChangeAspect="1"/>
          </p:cNvGraphicFramePr>
          <p:nvPr/>
        </p:nvGraphicFramePr>
        <p:xfrm>
          <a:off x="395288" y="692150"/>
          <a:ext cx="82931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文档" r:id="rId3" imgW="8301355" imgH="5203190" progId="Word.Document.12">
                  <p:embed/>
                </p:oleObj>
              </mc:Choice>
              <mc:Fallback>
                <p:oleObj name="文档" r:id="rId3" imgW="8301355" imgH="52031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82931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219700" y="579438"/>
            <a:ext cx="18272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contribution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850" y="2871788"/>
            <a:ext cx="1946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contributions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46913" y="4060825"/>
            <a:ext cx="11080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solving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文档" r:id="rId3" imgW="8301355" imgH="3357245" progId="Word.Document.12">
                  <p:embed/>
                </p:oleObj>
              </mc:Choice>
              <mc:Fallback>
                <p:oleObj name="文档" r:id="rId3" imgW="8301355" imgH="33572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221038" y="1958975"/>
            <a:ext cx="37988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contributed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money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6013" y="2463800"/>
            <a:ext cx="20574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contributed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8475" y="3038475"/>
            <a:ext cx="1724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contributed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对象 1"/>
          <p:cNvGraphicFramePr>
            <a:graphicFrameLocks noChangeAspect="1"/>
          </p:cNvGraphicFramePr>
          <p:nvPr/>
        </p:nvGraphicFramePr>
        <p:xfrm>
          <a:off x="436563" y="2276475"/>
          <a:ext cx="82931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文档" r:id="rId3" imgW="8301355" imgH="1828800" progId="Word.Document.12">
                  <p:embed/>
                </p:oleObj>
              </mc:Choice>
              <mc:Fallback>
                <p:oleObj name="文档" r:id="rId3" imgW="8301355" imgH="18288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2276475"/>
                        <a:ext cx="82931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1" name="Picture 2" descr="C:\Users\Administrator\Desktop\生物\句型精析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90825" y="1484313"/>
            <a:ext cx="3478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对象 1"/>
          <p:cNvGraphicFramePr>
            <a:graphicFrameLocks noChangeAspect="1"/>
          </p:cNvGraphicFramePr>
          <p:nvPr/>
        </p:nvGraphicFramePr>
        <p:xfrm>
          <a:off x="395288" y="476250"/>
          <a:ext cx="82931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文档" r:id="rId3" imgW="8301355" imgH="5654040" progId="Word.Document.12">
                  <p:embed/>
                </p:oleObj>
              </mc:Choice>
              <mc:Fallback>
                <p:oleObj name="文档" r:id="rId3" imgW="8301355" imgH="56540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250"/>
                        <a:ext cx="8293100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对象 1"/>
          <p:cNvGraphicFramePr>
            <a:graphicFrameLocks noChangeAspect="1"/>
          </p:cNvGraphicFramePr>
          <p:nvPr/>
        </p:nvGraphicFramePr>
        <p:xfrm>
          <a:off x="395288" y="333375"/>
          <a:ext cx="82931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文档" r:id="rId3" imgW="8301355" imgH="3424555" progId="Word.Document.12">
                  <p:embed/>
                </p:oleObj>
              </mc:Choice>
              <mc:Fallback>
                <p:oleObj name="文档" r:id="rId3" imgW="8301355" imgH="34245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3375"/>
                        <a:ext cx="82931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516688" y="1927225"/>
            <a:ext cx="927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tell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395288" y="3789363"/>
          <a:ext cx="82931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文档" r:id="rId5" imgW="8301355" imgH="2350135" progId="Word.Document.12">
                  <p:embed/>
                </p:oleObj>
              </mc:Choice>
              <mc:Fallback>
                <p:oleObj name="文档" r:id="rId5" imgW="8301355" imgH="2350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789363"/>
                        <a:ext cx="829310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924300" y="4264025"/>
            <a:ext cx="43608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spend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less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money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buying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对象 1"/>
          <p:cNvGraphicFramePr>
            <a:graphicFrameLocks noChangeAspect="1"/>
          </p:cNvGraphicFramePr>
          <p:nvPr/>
        </p:nvGraphicFramePr>
        <p:xfrm>
          <a:off x="395288" y="1341438"/>
          <a:ext cx="82931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文档" r:id="rId3" imgW="8301355" imgH="3950335" progId="Word.Document.12">
                  <p:embed/>
                </p:oleObj>
              </mc:Choice>
              <mc:Fallback>
                <p:oleObj name="文档" r:id="rId3" imgW="8301355" imgH="39503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2931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088" y="1743075"/>
            <a:ext cx="49863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new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house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450" y="2895600"/>
            <a:ext cx="4105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paid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him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20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dollars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repair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8538" y="4048125"/>
            <a:ext cx="402748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cost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8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dollars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323850" y="471488"/>
          <a:ext cx="84328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文档" r:id="rId3" imgW="8444230" imgH="5822950" progId="Word.Document.12">
                  <p:embed/>
                </p:oleObj>
              </mc:Choice>
              <mc:Fallback>
                <p:oleObj name="文档" r:id="rId3" imgW="8444230" imgH="58229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1488"/>
                        <a:ext cx="8432800" cy="581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195513" y="374650"/>
            <a:ext cx="10398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devote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11388" y="1455738"/>
            <a:ext cx="1184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cruelty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8538" y="2463800"/>
            <a:ext cx="10144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adopt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66938" y="3573463"/>
            <a:ext cx="1068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reduce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65325" y="4581525"/>
            <a:ext cx="16208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permission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文档" r:id="rId3" imgW="8301355" imgH="3517265" progId="Word.Document.12">
                  <p:embed/>
                </p:oleObj>
              </mc:Choice>
              <mc:Fallback>
                <p:oleObj name="文档" r:id="rId3" imgW="8301355" imgH="35172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文档" r:id="rId3" imgW="8301355" imgH="4151630" progId="Word.Document.12">
                  <p:embed/>
                </p:oleObj>
              </mc:Choice>
              <mc:Fallback>
                <p:oleObj name="文档" r:id="rId3" imgW="8301355" imgH="4151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对象 1"/>
          <p:cNvGraphicFramePr>
            <a:graphicFrameLocks noChangeAspect="1"/>
          </p:cNvGraphicFramePr>
          <p:nvPr/>
        </p:nvGraphicFramePr>
        <p:xfrm>
          <a:off x="468313" y="476250"/>
          <a:ext cx="82931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文档" r:id="rId3" imgW="8301355" imgH="5795645" progId="Word.Document.12">
                  <p:embed/>
                </p:oleObj>
              </mc:Choice>
              <mc:Fallback>
                <p:oleObj name="文档" r:id="rId3" imgW="8301355" imgH="57956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6250"/>
                        <a:ext cx="82931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627313" y="3786188"/>
            <a:ext cx="5365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52963" y="4965700"/>
            <a:ext cx="10064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length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对象 1"/>
          <p:cNvGraphicFramePr>
            <a:graphicFrameLocks noChangeAspect="1"/>
          </p:cNvGraphicFramePr>
          <p:nvPr/>
        </p:nvGraphicFramePr>
        <p:xfrm>
          <a:off x="250825" y="908050"/>
          <a:ext cx="82931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文档" r:id="rId3" imgW="8301355" imgH="1743710" progId="Word.Document.12">
                  <p:embed/>
                </p:oleObj>
              </mc:Choice>
              <mc:Fallback>
                <p:oleObj name="文档" r:id="rId3" imgW="8301355" imgH="17437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08050"/>
                        <a:ext cx="829310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250825" y="2517775"/>
          <a:ext cx="82931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文档" r:id="rId5" imgW="8301355" imgH="2764790" progId="Word.Document.12">
                  <p:embed/>
                </p:oleObj>
              </mc:Choice>
              <mc:Fallback>
                <p:oleObj name="文档" r:id="rId5" imgW="8301355" imgH="27647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517775"/>
                        <a:ext cx="82931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037013" y="3594100"/>
            <a:ext cx="15525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large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8338" y="4054475"/>
            <a:ext cx="1657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larger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0350" y="4622800"/>
            <a:ext cx="1149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size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323850" y="1450975"/>
          <a:ext cx="8432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文档" r:id="rId3" imgW="8444230" imgH="4027805" progId="Word.Document.12">
                  <p:embed/>
                </p:oleObj>
              </mc:Choice>
              <mc:Fallback>
                <p:oleObj name="文档" r:id="rId3" imgW="8444230" imgH="40278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50975"/>
                        <a:ext cx="8432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051050" y="1398588"/>
            <a:ext cx="1330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majority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1050" y="2492375"/>
            <a:ext cx="16113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concerned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11375" y="3687763"/>
            <a:ext cx="15509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contribute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469900" y="1193800"/>
          <a:ext cx="84328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文档" r:id="rId3" imgW="8444230" imgH="4620895" progId="Word.Document.12">
                  <p:embed/>
                </p:oleObj>
              </mc:Choice>
              <mc:Fallback>
                <p:oleObj name="文档" r:id="rId3" imgW="8444230" imgH="46208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432800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403350" y="1125538"/>
            <a:ext cx="10906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aim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913" y="1655763"/>
            <a:ext cx="411321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keep...from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doing...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350" y="2276475"/>
            <a:ext cx="1905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used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350" y="2852738"/>
            <a:ext cx="17160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46213" y="3429000"/>
            <a:ext cx="23796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majority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of...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09713" y="4048125"/>
            <a:ext cx="20351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mistake...for...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2875" y="4597400"/>
            <a:ext cx="17462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break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469900" y="1193800"/>
          <a:ext cx="8432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文档" r:id="rId3" imgW="8444230" imgH="4027805" progId="Word.Document.12">
                  <p:embed/>
                </p:oleObj>
              </mc:Choice>
              <mc:Fallback>
                <p:oleObj name="文档" r:id="rId3" imgW="8444230" imgH="40278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432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476375" y="1125538"/>
            <a:ext cx="8604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6375" y="1671638"/>
            <a:ext cx="12017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turn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60513" y="2276475"/>
            <a:ext cx="20748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common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sense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7963" y="2822575"/>
            <a:ext cx="35925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take...into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account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62113" y="3429000"/>
            <a:ext cx="15462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depend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2275" y="4076700"/>
            <a:ext cx="10461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call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393700" y="508000"/>
          <a:ext cx="84328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文档" r:id="rId3" imgW="8444230" imgH="5716270" progId="Word.Document.12">
                  <p:embed/>
                </p:oleObj>
              </mc:Choice>
              <mc:Fallback>
                <p:oleObj name="文档" r:id="rId3" imgW="8444230" imgH="57162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08000"/>
                        <a:ext cx="84328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71550" y="914400"/>
            <a:ext cx="7667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hundreds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years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plastic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break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550" y="2427288"/>
            <a:ext cx="78914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four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times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much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energy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plastic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bag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1775" y="3878263"/>
            <a:ext cx="91662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production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food,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transport ,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450" y="4406900"/>
            <a:ext cx="7159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全屏显示(4:3)</PresentationFormat>
  <Paragraphs>90</Paragraphs>
  <Slides>53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0" baseType="lpstr"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2022-02-13T01:59:33Z</dcterms:created>
  <dcterms:modified xsi:type="dcterms:W3CDTF">2023-01-17T00:52:47Z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F02A7B7875CF4E599482B349A6A2B889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