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53"/>
  </p:notesMasterIdLst>
  <p:handoutMasterIdLst>
    <p:handoutMasterId r:id="rId54"/>
  </p:handoutMasterIdLst>
  <p:sldIdLst>
    <p:sldId id="979" r:id="rId3"/>
    <p:sldId id="834" r:id="rId4"/>
    <p:sldId id="835" r:id="rId5"/>
    <p:sldId id="958" r:id="rId6"/>
    <p:sldId id="959" r:id="rId7"/>
    <p:sldId id="960" r:id="rId8"/>
    <p:sldId id="963" r:id="rId9"/>
    <p:sldId id="964" r:id="rId10"/>
    <p:sldId id="965" r:id="rId11"/>
    <p:sldId id="966" r:id="rId12"/>
    <p:sldId id="967" r:id="rId13"/>
    <p:sldId id="934" r:id="rId14"/>
    <p:sldId id="968" r:id="rId15"/>
    <p:sldId id="935" r:id="rId16"/>
    <p:sldId id="969" r:id="rId17"/>
    <p:sldId id="970" r:id="rId18"/>
    <p:sldId id="971" r:id="rId19"/>
    <p:sldId id="972" r:id="rId20"/>
    <p:sldId id="973" r:id="rId21"/>
    <p:sldId id="939" r:id="rId22"/>
    <p:sldId id="955" r:id="rId23"/>
    <p:sldId id="956" r:id="rId24"/>
    <p:sldId id="901" r:id="rId25"/>
    <p:sldId id="902" r:id="rId26"/>
    <p:sldId id="903" r:id="rId27"/>
    <p:sldId id="904" r:id="rId28"/>
    <p:sldId id="909" r:id="rId29"/>
    <p:sldId id="910" r:id="rId30"/>
    <p:sldId id="911" r:id="rId31"/>
    <p:sldId id="915" r:id="rId32"/>
    <p:sldId id="916" r:id="rId33"/>
    <p:sldId id="917" r:id="rId34"/>
    <p:sldId id="918" r:id="rId35"/>
    <p:sldId id="919" r:id="rId36"/>
    <p:sldId id="974" r:id="rId37"/>
    <p:sldId id="975" r:id="rId38"/>
    <p:sldId id="976" r:id="rId39"/>
    <p:sldId id="977" r:id="rId40"/>
    <p:sldId id="978" r:id="rId41"/>
    <p:sldId id="889" r:id="rId42"/>
    <p:sldId id="920" r:id="rId43"/>
    <p:sldId id="921" r:id="rId44"/>
    <p:sldId id="892" r:id="rId45"/>
    <p:sldId id="894" r:id="rId46"/>
    <p:sldId id="927" r:id="rId47"/>
    <p:sldId id="928" r:id="rId48"/>
    <p:sldId id="895" r:id="rId49"/>
    <p:sldId id="930" r:id="rId50"/>
    <p:sldId id="931" r:id="rId51"/>
    <p:sldId id="828" r:id="rId5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sz="4000" b="1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sz="4000" b="1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sz="4000" b="1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sz="4000" b="1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sz="4000" b="1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5pPr>
    <a:lvl6pPr marL="2286000" algn="l" defTabSz="914400" rtl="0" eaLnBrk="1" latinLnBrk="0" hangingPunct="1">
      <a:defRPr sz="4000" b="1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6pPr>
    <a:lvl7pPr marL="2743200" algn="l" defTabSz="914400" rtl="0" eaLnBrk="1" latinLnBrk="0" hangingPunct="1">
      <a:defRPr sz="4000" b="1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7pPr>
    <a:lvl8pPr marL="3200400" algn="l" defTabSz="914400" rtl="0" eaLnBrk="1" latinLnBrk="0" hangingPunct="1">
      <a:defRPr sz="4000" b="1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8pPr>
    <a:lvl9pPr marL="3657600" algn="l" defTabSz="914400" rtl="0" eaLnBrk="1" latinLnBrk="0" hangingPunct="1">
      <a:defRPr sz="4000" b="1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33CC33"/>
    <a:srgbClr val="FF3300"/>
    <a:srgbClr val="FF0000"/>
    <a:srgbClr val="FF00FF"/>
    <a:srgbClr val="FF9933"/>
    <a:srgbClr val="3399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03" autoAdjust="0"/>
    <p:restoredTop sz="93622" autoAdjust="0"/>
  </p:normalViewPr>
  <p:slideViewPr>
    <p:cSldViewPr>
      <p:cViewPr>
        <p:scale>
          <a:sx n="100" d="100"/>
          <a:sy n="100" d="100"/>
        </p:scale>
        <p:origin x="-180" y="-264"/>
      </p:cViewPr>
      <p:guideLst>
        <p:guide orient="horz" pos="2160"/>
        <p:guide pos="29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88" y="-102"/>
      </p:cViewPr>
      <p:guideLst>
        <p:guide orient="horz" pos="2880"/>
        <p:guide pos="2160"/>
      </p:guideLst>
    </p:cSldViewPr>
  </p:notesViewPr>
  <p:gridSpacing cx="71999" cy="7199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image" Target="../media/image66.emf"/><Relationship Id="rId4" Type="http://schemas.openxmlformats.org/officeDocument/2006/relationships/image" Target="../media/image69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image" Target="../media/image71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image" Target="../media/image77.emf"/><Relationship Id="rId4" Type="http://schemas.openxmlformats.org/officeDocument/2006/relationships/image" Target="../media/image80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image" Target="../media/image81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image" Target="../media/image85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image" Target="../media/image87.e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96.emf"/><Relationship Id="rId3" Type="http://schemas.openxmlformats.org/officeDocument/2006/relationships/image" Target="../media/image91.emf"/><Relationship Id="rId7" Type="http://schemas.openxmlformats.org/officeDocument/2006/relationships/image" Target="../media/image95.emf"/><Relationship Id="rId2" Type="http://schemas.openxmlformats.org/officeDocument/2006/relationships/image" Target="../media/image90.emf"/><Relationship Id="rId1" Type="http://schemas.openxmlformats.org/officeDocument/2006/relationships/image" Target="../media/image89.emf"/><Relationship Id="rId6" Type="http://schemas.openxmlformats.org/officeDocument/2006/relationships/image" Target="../media/image94.emf"/><Relationship Id="rId5" Type="http://schemas.openxmlformats.org/officeDocument/2006/relationships/image" Target="../media/image93.emf"/><Relationship Id="rId4" Type="http://schemas.openxmlformats.org/officeDocument/2006/relationships/image" Target="../media/image92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image" Target="../media/image98.emf"/><Relationship Id="rId1" Type="http://schemas.openxmlformats.org/officeDocument/2006/relationships/image" Target="../media/image97.emf"/><Relationship Id="rId4" Type="http://schemas.openxmlformats.org/officeDocument/2006/relationships/image" Target="../media/image10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7" Type="http://schemas.openxmlformats.org/officeDocument/2006/relationships/image" Target="../media/image111.emf"/><Relationship Id="rId2" Type="http://schemas.openxmlformats.org/officeDocument/2006/relationships/image" Target="../media/image106.emf"/><Relationship Id="rId1" Type="http://schemas.openxmlformats.org/officeDocument/2006/relationships/image" Target="../media/image105.emf"/><Relationship Id="rId6" Type="http://schemas.openxmlformats.org/officeDocument/2006/relationships/image" Target="../media/image110.emf"/><Relationship Id="rId5" Type="http://schemas.openxmlformats.org/officeDocument/2006/relationships/image" Target="../media/image109.emf"/><Relationship Id="rId4" Type="http://schemas.openxmlformats.org/officeDocument/2006/relationships/image" Target="../media/image108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12.emf"/><Relationship Id="rId11" Type="http://schemas.openxmlformats.org/officeDocument/2006/relationships/image" Target="../media/image17.emf"/><Relationship Id="rId5" Type="http://schemas.openxmlformats.org/officeDocument/2006/relationships/image" Target="../media/image11.emf"/><Relationship Id="rId10" Type="http://schemas.openxmlformats.org/officeDocument/2006/relationships/image" Target="../media/image16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emf"/><Relationship Id="rId1" Type="http://schemas.openxmlformats.org/officeDocument/2006/relationships/image" Target="../media/image113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image" Target="../media/image116.emf"/><Relationship Id="rId1" Type="http://schemas.openxmlformats.org/officeDocument/2006/relationships/image" Target="../media/image115.emf"/><Relationship Id="rId4" Type="http://schemas.openxmlformats.org/officeDocument/2006/relationships/image" Target="../media/image118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emf"/><Relationship Id="rId7" Type="http://schemas.openxmlformats.org/officeDocument/2006/relationships/image" Target="../media/image125.emf"/><Relationship Id="rId2" Type="http://schemas.openxmlformats.org/officeDocument/2006/relationships/image" Target="../media/image120.emf"/><Relationship Id="rId1" Type="http://schemas.openxmlformats.org/officeDocument/2006/relationships/image" Target="../media/image119.emf"/><Relationship Id="rId6" Type="http://schemas.openxmlformats.org/officeDocument/2006/relationships/image" Target="../media/image124.emf"/><Relationship Id="rId5" Type="http://schemas.openxmlformats.org/officeDocument/2006/relationships/image" Target="../media/image123.emf"/><Relationship Id="rId4" Type="http://schemas.openxmlformats.org/officeDocument/2006/relationships/image" Target="../media/image122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emf"/><Relationship Id="rId2" Type="http://schemas.openxmlformats.org/officeDocument/2006/relationships/image" Target="../media/image127.emf"/><Relationship Id="rId1" Type="http://schemas.openxmlformats.org/officeDocument/2006/relationships/image" Target="../media/image126.e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emf"/><Relationship Id="rId3" Type="http://schemas.openxmlformats.org/officeDocument/2006/relationships/image" Target="../media/image131.emf"/><Relationship Id="rId7" Type="http://schemas.openxmlformats.org/officeDocument/2006/relationships/image" Target="../media/image135.emf"/><Relationship Id="rId2" Type="http://schemas.openxmlformats.org/officeDocument/2006/relationships/image" Target="../media/image130.emf"/><Relationship Id="rId1" Type="http://schemas.openxmlformats.org/officeDocument/2006/relationships/image" Target="../media/image129.emf"/><Relationship Id="rId6" Type="http://schemas.openxmlformats.org/officeDocument/2006/relationships/image" Target="../media/image134.emf"/><Relationship Id="rId5" Type="http://schemas.openxmlformats.org/officeDocument/2006/relationships/image" Target="../media/image133.emf"/><Relationship Id="rId10" Type="http://schemas.openxmlformats.org/officeDocument/2006/relationships/image" Target="../media/image138.emf"/><Relationship Id="rId4" Type="http://schemas.openxmlformats.org/officeDocument/2006/relationships/image" Target="../media/image132.emf"/><Relationship Id="rId9" Type="http://schemas.openxmlformats.org/officeDocument/2006/relationships/image" Target="../media/image137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emf"/><Relationship Id="rId2" Type="http://schemas.openxmlformats.org/officeDocument/2006/relationships/image" Target="../media/image140.emf"/><Relationship Id="rId1" Type="http://schemas.openxmlformats.org/officeDocument/2006/relationships/image" Target="../media/image139.emf"/><Relationship Id="rId4" Type="http://schemas.openxmlformats.org/officeDocument/2006/relationships/image" Target="../media/image14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emf"/><Relationship Id="rId2" Type="http://schemas.openxmlformats.org/officeDocument/2006/relationships/image" Target="../media/image145.emf"/><Relationship Id="rId1" Type="http://schemas.openxmlformats.org/officeDocument/2006/relationships/image" Target="../media/image144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emf"/><Relationship Id="rId2" Type="http://schemas.openxmlformats.org/officeDocument/2006/relationships/image" Target="../media/image148.emf"/><Relationship Id="rId1" Type="http://schemas.openxmlformats.org/officeDocument/2006/relationships/image" Target="../media/image147.emf"/><Relationship Id="rId6" Type="http://schemas.openxmlformats.org/officeDocument/2006/relationships/image" Target="../media/image152.emf"/><Relationship Id="rId5" Type="http://schemas.openxmlformats.org/officeDocument/2006/relationships/image" Target="../media/image151.emf"/><Relationship Id="rId4" Type="http://schemas.openxmlformats.org/officeDocument/2006/relationships/image" Target="../media/image150.e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emf"/><Relationship Id="rId3" Type="http://schemas.openxmlformats.org/officeDocument/2006/relationships/image" Target="../media/image155.emf"/><Relationship Id="rId7" Type="http://schemas.openxmlformats.org/officeDocument/2006/relationships/image" Target="../media/image159.emf"/><Relationship Id="rId2" Type="http://schemas.openxmlformats.org/officeDocument/2006/relationships/image" Target="../media/image154.emf"/><Relationship Id="rId1" Type="http://schemas.openxmlformats.org/officeDocument/2006/relationships/image" Target="../media/image153.emf"/><Relationship Id="rId6" Type="http://schemas.openxmlformats.org/officeDocument/2006/relationships/image" Target="../media/image158.emf"/><Relationship Id="rId5" Type="http://schemas.openxmlformats.org/officeDocument/2006/relationships/image" Target="../media/image157.emf"/><Relationship Id="rId4" Type="http://schemas.openxmlformats.org/officeDocument/2006/relationships/image" Target="../media/image156.emf"/><Relationship Id="rId9" Type="http://schemas.openxmlformats.org/officeDocument/2006/relationships/image" Target="../media/image161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6" Type="http://schemas.openxmlformats.org/officeDocument/2006/relationships/image" Target="../media/image24.emf"/><Relationship Id="rId11" Type="http://schemas.openxmlformats.org/officeDocument/2006/relationships/image" Target="../media/image29.emf"/><Relationship Id="rId5" Type="http://schemas.openxmlformats.org/officeDocument/2006/relationships/image" Target="../media/image23.emf"/><Relationship Id="rId10" Type="http://schemas.openxmlformats.org/officeDocument/2006/relationships/image" Target="../media/image28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2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emf"/><Relationship Id="rId2" Type="http://schemas.openxmlformats.org/officeDocument/2006/relationships/image" Target="../media/image164.emf"/><Relationship Id="rId1" Type="http://schemas.openxmlformats.org/officeDocument/2006/relationships/image" Target="../media/image163.e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emf"/><Relationship Id="rId2" Type="http://schemas.openxmlformats.org/officeDocument/2006/relationships/image" Target="../media/image167.emf"/><Relationship Id="rId1" Type="http://schemas.openxmlformats.org/officeDocument/2006/relationships/image" Target="../media/image166.emf"/><Relationship Id="rId6" Type="http://schemas.openxmlformats.org/officeDocument/2006/relationships/image" Target="../media/image171.emf"/><Relationship Id="rId5" Type="http://schemas.openxmlformats.org/officeDocument/2006/relationships/image" Target="../media/image170.emf"/><Relationship Id="rId4" Type="http://schemas.openxmlformats.org/officeDocument/2006/relationships/image" Target="../media/image169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2.e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emf"/><Relationship Id="rId2" Type="http://schemas.openxmlformats.org/officeDocument/2006/relationships/image" Target="../media/image174.emf"/><Relationship Id="rId1" Type="http://schemas.openxmlformats.org/officeDocument/2006/relationships/image" Target="../media/image173.e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emf"/><Relationship Id="rId3" Type="http://schemas.openxmlformats.org/officeDocument/2006/relationships/image" Target="../media/image178.emf"/><Relationship Id="rId7" Type="http://schemas.openxmlformats.org/officeDocument/2006/relationships/image" Target="../media/image182.emf"/><Relationship Id="rId2" Type="http://schemas.openxmlformats.org/officeDocument/2006/relationships/image" Target="../media/image177.emf"/><Relationship Id="rId1" Type="http://schemas.openxmlformats.org/officeDocument/2006/relationships/image" Target="../media/image176.emf"/><Relationship Id="rId6" Type="http://schemas.openxmlformats.org/officeDocument/2006/relationships/image" Target="../media/image181.emf"/><Relationship Id="rId5" Type="http://schemas.openxmlformats.org/officeDocument/2006/relationships/image" Target="../media/image180.emf"/><Relationship Id="rId4" Type="http://schemas.openxmlformats.org/officeDocument/2006/relationships/image" Target="../media/image179.e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emf"/><Relationship Id="rId1" Type="http://schemas.openxmlformats.org/officeDocument/2006/relationships/image" Target="../media/image184.e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7.emf"/><Relationship Id="rId1" Type="http://schemas.openxmlformats.org/officeDocument/2006/relationships/image" Target="../media/image186.e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emf"/><Relationship Id="rId2" Type="http://schemas.openxmlformats.org/officeDocument/2006/relationships/image" Target="../media/image189.emf"/><Relationship Id="rId1" Type="http://schemas.openxmlformats.org/officeDocument/2006/relationships/image" Target="../media/image188.emf"/><Relationship Id="rId6" Type="http://schemas.openxmlformats.org/officeDocument/2006/relationships/image" Target="../media/image193.emf"/><Relationship Id="rId5" Type="http://schemas.openxmlformats.org/officeDocument/2006/relationships/image" Target="../media/image192.emf"/><Relationship Id="rId4" Type="http://schemas.openxmlformats.org/officeDocument/2006/relationships/image" Target="../media/image191.e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emf"/><Relationship Id="rId2" Type="http://schemas.openxmlformats.org/officeDocument/2006/relationships/image" Target="../media/image195.emf"/><Relationship Id="rId1" Type="http://schemas.openxmlformats.org/officeDocument/2006/relationships/image" Target="../media/image194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10" Type="http://schemas.openxmlformats.org/officeDocument/2006/relationships/image" Target="../media/image39.emf"/><Relationship Id="rId4" Type="http://schemas.openxmlformats.org/officeDocument/2006/relationships/image" Target="../media/image33.emf"/><Relationship Id="rId9" Type="http://schemas.openxmlformats.org/officeDocument/2006/relationships/image" Target="../media/image38.e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emf"/><Relationship Id="rId2" Type="http://schemas.openxmlformats.org/officeDocument/2006/relationships/image" Target="../media/image199.emf"/><Relationship Id="rId1" Type="http://schemas.openxmlformats.org/officeDocument/2006/relationships/image" Target="../media/image198.e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emf"/><Relationship Id="rId2" Type="http://schemas.openxmlformats.org/officeDocument/2006/relationships/image" Target="../media/image202.emf"/><Relationship Id="rId1" Type="http://schemas.openxmlformats.org/officeDocument/2006/relationships/image" Target="../media/image201.emf"/><Relationship Id="rId5" Type="http://schemas.openxmlformats.org/officeDocument/2006/relationships/image" Target="../media/image205.emf"/><Relationship Id="rId4" Type="http://schemas.openxmlformats.org/officeDocument/2006/relationships/image" Target="../media/image204.emf"/></Relationships>
</file>

<file path=ppt/drawings/_rels/vmlDrawing4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emf"/><Relationship Id="rId3" Type="http://schemas.openxmlformats.org/officeDocument/2006/relationships/image" Target="../media/image208.emf"/><Relationship Id="rId7" Type="http://schemas.openxmlformats.org/officeDocument/2006/relationships/image" Target="../media/image212.emf"/><Relationship Id="rId2" Type="http://schemas.openxmlformats.org/officeDocument/2006/relationships/image" Target="../media/image207.emf"/><Relationship Id="rId1" Type="http://schemas.openxmlformats.org/officeDocument/2006/relationships/image" Target="../media/image206.emf"/><Relationship Id="rId6" Type="http://schemas.openxmlformats.org/officeDocument/2006/relationships/image" Target="../media/image211.emf"/><Relationship Id="rId5" Type="http://schemas.openxmlformats.org/officeDocument/2006/relationships/image" Target="../media/image210.emf"/><Relationship Id="rId4" Type="http://schemas.openxmlformats.org/officeDocument/2006/relationships/image" Target="../media/image209.emf"/><Relationship Id="rId9" Type="http://schemas.openxmlformats.org/officeDocument/2006/relationships/image" Target="../media/image214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6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9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0.e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2.emf"/><Relationship Id="rId1" Type="http://schemas.openxmlformats.org/officeDocument/2006/relationships/image" Target="../media/image22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5.e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emf"/><Relationship Id="rId2" Type="http://schemas.openxmlformats.org/officeDocument/2006/relationships/image" Target="../media/image227.emf"/><Relationship Id="rId1" Type="http://schemas.openxmlformats.org/officeDocument/2006/relationships/image" Target="../media/image226.emf"/><Relationship Id="rId5" Type="http://schemas.openxmlformats.org/officeDocument/2006/relationships/image" Target="../media/image230.emf"/><Relationship Id="rId4" Type="http://schemas.openxmlformats.org/officeDocument/2006/relationships/image" Target="../media/image229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42.emf"/><Relationship Id="rId7" Type="http://schemas.openxmlformats.org/officeDocument/2006/relationships/image" Target="../media/image46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Relationship Id="rId9" Type="http://schemas.openxmlformats.org/officeDocument/2006/relationships/image" Target="../media/image4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image" Target="../media/image56.emf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image" Target="../media/image61.emf"/><Relationship Id="rId4" Type="http://schemas.openxmlformats.org/officeDocument/2006/relationships/image" Target="../media/image6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330BE-EFBB-489B-8A1C-434EC7F4E14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184E3-5182-4273-90A7-07CE24EBD92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页眉占位符 45670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200" b="0" u="none" noProof="1" dirty="0"/>
            </a:lvl1pPr>
          </a:lstStyle>
          <a:p>
            <a:endParaRPr lang="zh-CN" altLang="en-US"/>
          </a:p>
        </p:txBody>
      </p:sp>
      <p:sp>
        <p:nvSpPr>
          <p:cNvPr id="456707" name="日期占位符 45670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200" b="0" u="none" noProof="1" dirty="0"/>
            </a:lvl1pPr>
          </a:lstStyle>
          <a:p>
            <a:fld id="{BB962C8B-B14F-4D97-AF65-F5344CB8AC3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148" name="幻灯片图像占位符 456707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文本占位符 456708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56710" name="页脚占位符 45670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200" b="0" u="none" noProof="1" dirty="0"/>
            </a:lvl1pPr>
          </a:lstStyle>
          <a:p>
            <a:endParaRPr lang="zh-CN" altLang="en-US"/>
          </a:p>
        </p:txBody>
      </p:sp>
      <p:sp>
        <p:nvSpPr>
          <p:cNvPr id="456711" name="灯片编号占位符 45671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 u="none"/>
            </a:lvl1pPr>
          </a:lstStyle>
          <a:p>
            <a:fld id="{64A365FC-85D6-48BB-9197-1E03CB51964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1pPr>
    <a:lvl2pPr marL="457200" lvl="1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2pPr>
    <a:lvl3pPr marL="914400" lvl="2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3pPr>
    <a:lvl4pPr marL="1371600" lvl="3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4pPr>
    <a:lvl5pPr marL="1828800" lvl="4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1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1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1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1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1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1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1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000" b="1" i="0" u="sng" kern="1200" baseline="0">
          <a:solidFill>
            <a:schemeClr val="tx1"/>
          </a:solidFill>
          <a:latin typeface="Arial" panose="020B0604020202020204" pitchFamily="34" charset="0"/>
          <a:ea typeface="方正楷体简体" pitchFamily="65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>
    <p:circle/>
  </p:transition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bg2"/>
        </a:buClr>
        <a:buSzTx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oleObject" Target="../embeddings/oleObject56.bin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2.emf"/><Relationship Id="rId11" Type="http://schemas.openxmlformats.org/officeDocument/2006/relationships/image" Target="../media/image64.emf"/><Relationship Id="rId5" Type="http://schemas.openxmlformats.org/officeDocument/2006/relationships/oleObject" Target="../embeddings/oleObject57.bin"/><Relationship Id="rId10" Type="http://schemas.openxmlformats.org/officeDocument/2006/relationships/oleObject" Target="../embeddings/oleObject59.bin"/><Relationship Id="rId4" Type="http://schemas.openxmlformats.org/officeDocument/2006/relationships/image" Target="../media/image61.emf"/><Relationship Id="rId9" Type="http://schemas.openxmlformats.org/officeDocument/2006/relationships/image" Target="../media/image6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oleObject" Target="../embeddings/oleObject60.bin"/><Relationship Id="rId7" Type="http://schemas.openxmlformats.org/officeDocument/2006/relationships/image" Target="../media/image7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7.emf"/><Relationship Id="rId11" Type="http://schemas.openxmlformats.org/officeDocument/2006/relationships/image" Target="../media/image69.emf"/><Relationship Id="rId5" Type="http://schemas.openxmlformats.org/officeDocument/2006/relationships/oleObject" Target="../embeddings/oleObject61.bin"/><Relationship Id="rId10" Type="http://schemas.openxmlformats.org/officeDocument/2006/relationships/oleObject" Target="../embeddings/oleObject63.bin"/><Relationship Id="rId4" Type="http://schemas.openxmlformats.org/officeDocument/2006/relationships/image" Target="../media/image66.emf"/><Relationship Id="rId9" Type="http://schemas.openxmlformats.org/officeDocument/2006/relationships/image" Target="../media/image68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image" Target="../media/image74.png"/><Relationship Id="rId7" Type="http://schemas.openxmlformats.org/officeDocument/2006/relationships/image" Target="NULL" TargetMode="External"/><Relationship Id="rId12" Type="http://schemas.openxmlformats.org/officeDocument/2006/relationships/image" Target="../media/image7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5.png"/><Relationship Id="rId11" Type="http://schemas.openxmlformats.org/officeDocument/2006/relationships/image" Target="../media/image73.emf"/><Relationship Id="rId5" Type="http://schemas.openxmlformats.org/officeDocument/2006/relationships/image" Target="../media/image71.emf"/><Relationship Id="rId10" Type="http://schemas.openxmlformats.org/officeDocument/2006/relationships/oleObject" Target="../embeddings/oleObject66.bin"/><Relationship Id="rId4" Type="http://schemas.openxmlformats.org/officeDocument/2006/relationships/oleObject" Target="../embeddings/oleObject64.bin"/><Relationship Id="rId9" Type="http://schemas.openxmlformats.org/officeDocument/2006/relationships/image" Target="../media/image72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8.emf"/><Relationship Id="rId5" Type="http://schemas.openxmlformats.org/officeDocument/2006/relationships/oleObject" Target="../embeddings/oleObject68.bin"/><Relationship Id="rId10" Type="http://schemas.openxmlformats.org/officeDocument/2006/relationships/image" Target="../media/image80.emf"/><Relationship Id="rId4" Type="http://schemas.openxmlformats.org/officeDocument/2006/relationships/image" Target="../media/image77.emf"/><Relationship Id="rId9" Type="http://schemas.openxmlformats.org/officeDocument/2006/relationships/oleObject" Target="../embeddings/oleObject7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emf"/><Relationship Id="rId3" Type="http://schemas.openxmlformats.org/officeDocument/2006/relationships/image" Target="../media/image84.png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1.emf"/><Relationship Id="rId5" Type="http://schemas.openxmlformats.org/officeDocument/2006/relationships/oleObject" Target="../embeddings/oleObject71.bin"/><Relationship Id="rId10" Type="http://schemas.openxmlformats.org/officeDocument/2006/relationships/image" Target="../media/image83.emf"/><Relationship Id="rId4" Type="http://schemas.openxmlformats.org/officeDocument/2006/relationships/image" Target="NULL" TargetMode="External"/><Relationship Id="rId9" Type="http://schemas.openxmlformats.org/officeDocument/2006/relationships/oleObject" Target="../embeddings/oleObject7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6.e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8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8.e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87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emf"/><Relationship Id="rId13" Type="http://schemas.openxmlformats.org/officeDocument/2006/relationships/oleObject" Target="../embeddings/oleObject83.bin"/><Relationship Id="rId18" Type="http://schemas.openxmlformats.org/officeDocument/2006/relationships/image" Target="../media/image96.emf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0.bin"/><Relationship Id="rId12" Type="http://schemas.openxmlformats.org/officeDocument/2006/relationships/image" Target="../media/image93.emf"/><Relationship Id="rId17" Type="http://schemas.openxmlformats.org/officeDocument/2006/relationships/oleObject" Target="../embeddings/oleObject85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95.e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0.emf"/><Relationship Id="rId11" Type="http://schemas.openxmlformats.org/officeDocument/2006/relationships/oleObject" Target="../embeddings/oleObject82.bin"/><Relationship Id="rId5" Type="http://schemas.openxmlformats.org/officeDocument/2006/relationships/oleObject" Target="../embeddings/oleObject79.bin"/><Relationship Id="rId15" Type="http://schemas.openxmlformats.org/officeDocument/2006/relationships/oleObject" Target="../embeddings/oleObject84.bin"/><Relationship Id="rId10" Type="http://schemas.openxmlformats.org/officeDocument/2006/relationships/image" Target="../media/image92.emf"/><Relationship Id="rId4" Type="http://schemas.openxmlformats.org/officeDocument/2006/relationships/image" Target="../media/image89.emf"/><Relationship Id="rId9" Type="http://schemas.openxmlformats.org/officeDocument/2006/relationships/oleObject" Target="../embeddings/oleObject81.bin"/><Relationship Id="rId14" Type="http://schemas.openxmlformats.org/officeDocument/2006/relationships/image" Target="../media/image9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emf"/><Relationship Id="rId3" Type="http://schemas.openxmlformats.org/officeDocument/2006/relationships/oleObject" Target="../embeddings/oleObject86.bin"/><Relationship Id="rId7" Type="http://schemas.openxmlformats.org/officeDocument/2006/relationships/oleObject" Target="../embeddings/oleObject8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8.emf"/><Relationship Id="rId5" Type="http://schemas.openxmlformats.org/officeDocument/2006/relationships/oleObject" Target="../embeddings/oleObject87.bin"/><Relationship Id="rId10" Type="http://schemas.openxmlformats.org/officeDocument/2006/relationships/image" Target="../media/image100.emf"/><Relationship Id="rId4" Type="http://schemas.openxmlformats.org/officeDocument/2006/relationships/image" Target="../media/image97.emf"/><Relationship Id="rId9" Type="http://schemas.openxmlformats.org/officeDocument/2006/relationships/oleObject" Target="../embeddings/oleObject8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7" Type="http://schemas.openxmlformats.org/officeDocument/2006/relationships/image" Target="../media/image10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NUL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emf"/><Relationship Id="rId13" Type="http://schemas.openxmlformats.org/officeDocument/2006/relationships/oleObject" Target="../embeddings/oleObject95.bin"/><Relationship Id="rId18" Type="http://schemas.openxmlformats.org/officeDocument/2006/relationships/image" Target="../media/image111.emf"/><Relationship Id="rId3" Type="http://schemas.openxmlformats.org/officeDocument/2006/relationships/image" Target="../media/image112.png"/><Relationship Id="rId7" Type="http://schemas.openxmlformats.org/officeDocument/2006/relationships/oleObject" Target="../embeddings/oleObject92.bin"/><Relationship Id="rId12" Type="http://schemas.openxmlformats.org/officeDocument/2006/relationships/image" Target="../media/image108.emf"/><Relationship Id="rId17" Type="http://schemas.openxmlformats.org/officeDocument/2006/relationships/oleObject" Target="../embeddings/oleObject97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10.e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05.emf"/><Relationship Id="rId11" Type="http://schemas.openxmlformats.org/officeDocument/2006/relationships/oleObject" Target="../embeddings/oleObject94.bin"/><Relationship Id="rId5" Type="http://schemas.openxmlformats.org/officeDocument/2006/relationships/oleObject" Target="../embeddings/oleObject91.bin"/><Relationship Id="rId15" Type="http://schemas.openxmlformats.org/officeDocument/2006/relationships/oleObject" Target="../embeddings/oleObject96.bin"/><Relationship Id="rId10" Type="http://schemas.openxmlformats.org/officeDocument/2006/relationships/image" Target="../media/image107.emf"/><Relationship Id="rId4" Type="http://schemas.openxmlformats.org/officeDocument/2006/relationships/image" Target="NULL" TargetMode="External"/><Relationship Id="rId9" Type="http://schemas.openxmlformats.org/officeDocument/2006/relationships/oleObject" Target="../embeddings/oleObject93.bin"/><Relationship Id="rId14" Type="http://schemas.openxmlformats.org/officeDocument/2006/relationships/image" Target="../media/image10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14.emf"/><Relationship Id="rId5" Type="http://schemas.openxmlformats.org/officeDocument/2006/relationships/oleObject" Target="../embeddings/oleObject99.bin"/><Relationship Id="rId4" Type="http://schemas.openxmlformats.org/officeDocument/2006/relationships/image" Target="../media/image113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emf"/><Relationship Id="rId3" Type="http://schemas.openxmlformats.org/officeDocument/2006/relationships/oleObject" Target="../embeddings/oleObject100.bin"/><Relationship Id="rId7" Type="http://schemas.openxmlformats.org/officeDocument/2006/relationships/oleObject" Target="../embeddings/oleObject10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16.emf"/><Relationship Id="rId5" Type="http://schemas.openxmlformats.org/officeDocument/2006/relationships/oleObject" Target="../embeddings/oleObject101.bin"/><Relationship Id="rId10" Type="http://schemas.openxmlformats.org/officeDocument/2006/relationships/image" Target="../media/image118.emf"/><Relationship Id="rId4" Type="http://schemas.openxmlformats.org/officeDocument/2006/relationships/image" Target="../media/image115.emf"/><Relationship Id="rId9" Type="http://schemas.openxmlformats.org/officeDocument/2006/relationships/oleObject" Target="../embeddings/oleObject103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emf"/><Relationship Id="rId13" Type="http://schemas.openxmlformats.org/officeDocument/2006/relationships/oleObject" Target="../embeddings/oleObject109.bin"/><Relationship Id="rId3" Type="http://schemas.openxmlformats.org/officeDocument/2006/relationships/oleObject" Target="../embeddings/oleObject104.bin"/><Relationship Id="rId7" Type="http://schemas.openxmlformats.org/officeDocument/2006/relationships/oleObject" Target="../embeddings/oleObject106.bin"/><Relationship Id="rId12" Type="http://schemas.openxmlformats.org/officeDocument/2006/relationships/image" Target="../media/image123.e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25.e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20.emf"/><Relationship Id="rId11" Type="http://schemas.openxmlformats.org/officeDocument/2006/relationships/oleObject" Target="../embeddings/oleObject108.bin"/><Relationship Id="rId5" Type="http://schemas.openxmlformats.org/officeDocument/2006/relationships/oleObject" Target="../embeddings/oleObject105.bin"/><Relationship Id="rId15" Type="http://schemas.openxmlformats.org/officeDocument/2006/relationships/oleObject" Target="../embeddings/oleObject110.bin"/><Relationship Id="rId10" Type="http://schemas.openxmlformats.org/officeDocument/2006/relationships/image" Target="../media/image122.emf"/><Relationship Id="rId4" Type="http://schemas.openxmlformats.org/officeDocument/2006/relationships/image" Target="../media/image119.emf"/><Relationship Id="rId9" Type="http://schemas.openxmlformats.org/officeDocument/2006/relationships/oleObject" Target="../embeddings/oleObject107.bin"/><Relationship Id="rId14" Type="http://schemas.openxmlformats.org/officeDocument/2006/relationships/image" Target="../media/image124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emf"/><Relationship Id="rId3" Type="http://schemas.openxmlformats.org/officeDocument/2006/relationships/oleObject" Target="../embeddings/oleObject111.bin"/><Relationship Id="rId7" Type="http://schemas.openxmlformats.org/officeDocument/2006/relationships/oleObject" Target="../embeddings/oleObject1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27.emf"/><Relationship Id="rId5" Type="http://schemas.openxmlformats.org/officeDocument/2006/relationships/oleObject" Target="../embeddings/oleObject112.bin"/><Relationship Id="rId4" Type="http://schemas.openxmlformats.org/officeDocument/2006/relationships/image" Target="../media/image126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emf"/><Relationship Id="rId13" Type="http://schemas.openxmlformats.org/officeDocument/2006/relationships/oleObject" Target="../embeddings/oleObject119.bin"/><Relationship Id="rId18" Type="http://schemas.openxmlformats.org/officeDocument/2006/relationships/image" Target="../media/image136.emf"/><Relationship Id="rId3" Type="http://schemas.openxmlformats.org/officeDocument/2006/relationships/oleObject" Target="../embeddings/oleObject114.bin"/><Relationship Id="rId21" Type="http://schemas.openxmlformats.org/officeDocument/2006/relationships/oleObject" Target="../embeddings/oleObject123.bin"/><Relationship Id="rId7" Type="http://schemas.openxmlformats.org/officeDocument/2006/relationships/oleObject" Target="../embeddings/oleObject116.bin"/><Relationship Id="rId12" Type="http://schemas.openxmlformats.org/officeDocument/2006/relationships/image" Target="../media/image133.emf"/><Relationship Id="rId17" Type="http://schemas.openxmlformats.org/officeDocument/2006/relationships/oleObject" Target="../embeddings/oleObject121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35.emf"/><Relationship Id="rId20" Type="http://schemas.openxmlformats.org/officeDocument/2006/relationships/image" Target="../media/image137.emf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30.emf"/><Relationship Id="rId11" Type="http://schemas.openxmlformats.org/officeDocument/2006/relationships/oleObject" Target="../embeddings/oleObject118.bin"/><Relationship Id="rId5" Type="http://schemas.openxmlformats.org/officeDocument/2006/relationships/oleObject" Target="../embeddings/oleObject115.bin"/><Relationship Id="rId15" Type="http://schemas.openxmlformats.org/officeDocument/2006/relationships/oleObject" Target="../embeddings/oleObject120.bin"/><Relationship Id="rId10" Type="http://schemas.openxmlformats.org/officeDocument/2006/relationships/image" Target="../media/image132.emf"/><Relationship Id="rId19" Type="http://schemas.openxmlformats.org/officeDocument/2006/relationships/oleObject" Target="../embeddings/oleObject122.bin"/><Relationship Id="rId4" Type="http://schemas.openxmlformats.org/officeDocument/2006/relationships/image" Target="../media/image129.emf"/><Relationship Id="rId9" Type="http://schemas.openxmlformats.org/officeDocument/2006/relationships/oleObject" Target="../embeddings/oleObject117.bin"/><Relationship Id="rId14" Type="http://schemas.openxmlformats.org/officeDocument/2006/relationships/image" Target="../media/image134.emf"/><Relationship Id="rId22" Type="http://schemas.openxmlformats.org/officeDocument/2006/relationships/image" Target="../media/image138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emf"/><Relationship Id="rId3" Type="http://schemas.openxmlformats.org/officeDocument/2006/relationships/oleObject" Target="../embeddings/oleObject124.bin"/><Relationship Id="rId7" Type="http://schemas.openxmlformats.org/officeDocument/2006/relationships/oleObject" Target="../embeddings/oleObject12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40.emf"/><Relationship Id="rId5" Type="http://schemas.openxmlformats.org/officeDocument/2006/relationships/oleObject" Target="../embeddings/oleObject125.bin"/><Relationship Id="rId10" Type="http://schemas.openxmlformats.org/officeDocument/2006/relationships/image" Target="../media/image142.emf"/><Relationship Id="rId4" Type="http://schemas.openxmlformats.org/officeDocument/2006/relationships/image" Target="../media/image139.emf"/><Relationship Id="rId9" Type="http://schemas.openxmlformats.org/officeDocument/2006/relationships/oleObject" Target="../embeddings/oleObject12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43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emf"/><Relationship Id="rId3" Type="http://schemas.openxmlformats.org/officeDocument/2006/relationships/oleObject" Target="../embeddings/oleObject129.bin"/><Relationship Id="rId7" Type="http://schemas.openxmlformats.org/officeDocument/2006/relationships/oleObject" Target="../embeddings/oleObject13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45.emf"/><Relationship Id="rId5" Type="http://schemas.openxmlformats.org/officeDocument/2006/relationships/oleObject" Target="../embeddings/oleObject130.bin"/><Relationship Id="rId4" Type="http://schemas.openxmlformats.org/officeDocument/2006/relationships/image" Target="../media/image144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emf"/><Relationship Id="rId13" Type="http://schemas.openxmlformats.org/officeDocument/2006/relationships/oleObject" Target="../embeddings/oleObject137.bin"/><Relationship Id="rId3" Type="http://schemas.openxmlformats.org/officeDocument/2006/relationships/oleObject" Target="../embeddings/oleObject132.bin"/><Relationship Id="rId7" Type="http://schemas.openxmlformats.org/officeDocument/2006/relationships/oleObject" Target="../embeddings/oleObject134.bin"/><Relationship Id="rId12" Type="http://schemas.openxmlformats.org/officeDocument/2006/relationships/image" Target="../media/image151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48.emf"/><Relationship Id="rId11" Type="http://schemas.openxmlformats.org/officeDocument/2006/relationships/oleObject" Target="../embeddings/oleObject136.bin"/><Relationship Id="rId5" Type="http://schemas.openxmlformats.org/officeDocument/2006/relationships/oleObject" Target="../embeddings/oleObject133.bin"/><Relationship Id="rId10" Type="http://schemas.openxmlformats.org/officeDocument/2006/relationships/image" Target="../media/image150.emf"/><Relationship Id="rId4" Type="http://schemas.openxmlformats.org/officeDocument/2006/relationships/image" Target="../media/image147.emf"/><Relationship Id="rId9" Type="http://schemas.openxmlformats.org/officeDocument/2006/relationships/oleObject" Target="../embeddings/oleObject135.bin"/><Relationship Id="rId14" Type="http://schemas.openxmlformats.org/officeDocument/2006/relationships/image" Target="../media/image15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1.emf"/><Relationship Id="rId18" Type="http://schemas.openxmlformats.org/officeDocument/2006/relationships/oleObject" Target="../embeddings/oleObject10.bin"/><Relationship Id="rId3" Type="http://schemas.openxmlformats.org/officeDocument/2006/relationships/image" Target="../media/image18.png"/><Relationship Id="rId21" Type="http://schemas.openxmlformats.org/officeDocument/2006/relationships/image" Target="../media/image15.emf"/><Relationship Id="rId7" Type="http://schemas.openxmlformats.org/officeDocument/2006/relationships/image" Target="../media/image8.e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3.emf"/><Relationship Id="rId25" Type="http://schemas.openxmlformats.org/officeDocument/2006/relationships/image" Target="../media/image17.e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0.emf"/><Relationship Id="rId24" Type="http://schemas.openxmlformats.org/officeDocument/2006/relationships/oleObject" Target="../embeddings/oleObject13.bin"/><Relationship Id="rId5" Type="http://schemas.openxmlformats.org/officeDocument/2006/relationships/image" Target="../media/image7.emf"/><Relationship Id="rId15" Type="http://schemas.openxmlformats.org/officeDocument/2006/relationships/image" Target="../media/image12.emf"/><Relationship Id="rId23" Type="http://schemas.openxmlformats.org/officeDocument/2006/relationships/image" Target="../media/image16.emf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14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9.emf"/><Relationship Id="rId14" Type="http://schemas.openxmlformats.org/officeDocument/2006/relationships/oleObject" Target="../embeddings/oleObject8.bin"/><Relationship Id="rId22" Type="http://schemas.openxmlformats.org/officeDocument/2006/relationships/oleObject" Target="../embeddings/oleObject12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emf"/><Relationship Id="rId13" Type="http://schemas.openxmlformats.org/officeDocument/2006/relationships/oleObject" Target="../embeddings/oleObject143.bin"/><Relationship Id="rId18" Type="http://schemas.openxmlformats.org/officeDocument/2006/relationships/image" Target="../media/image160.emf"/><Relationship Id="rId3" Type="http://schemas.openxmlformats.org/officeDocument/2006/relationships/oleObject" Target="../embeddings/oleObject138.bin"/><Relationship Id="rId7" Type="http://schemas.openxmlformats.org/officeDocument/2006/relationships/oleObject" Target="../embeddings/oleObject140.bin"/><Relationship Id="rId12" Type="http://schemas.openxmlformats.org/officeDocument/2006/relationships/image" Target="../media/image157.emf"/><Relationship Id="rId17" Type="http://schemas.openxmlformats.org/officeDocument/2006/relationships/oleObject" Target="../embeddings/oleObject145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59.emf"/><Relationship Id="rId20" Type="http://schemas.openxmlformats.org/officeDocument/2006/relationships/image" Target="../media/image161.emf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54.emf"/><Relationship Id="rId11" Type="http://schemas.openxmlformats.org/officeDocument/2006/relationships/oleObject" Target="../embeddings/oleObject142.bin"/><Relationship Id="rId5" Type="http://schemas.openxmlformats.org/officeDocument/2006/relationships/oleObject" Target="../embeddings/oleObject139.bin"/><Relationship Id="rId15" Type="http://schemas.openxmlformats.org/officeDocument/2006/relationships/oleObject" Target="../embeddings/oleObject144.bin"/><Relationship Id="rId10" Type="http://schemas.openxmlformats.org/officeDocument/2006/relationships/image" Target="../media/image156.emf"/><Relationship Id="rId19" Type="http://schemas.openxmlformats.org/officeDocument/2006/relationships/oleObject" Target="../embeddings/oleObject146.bin"/><Relationship Id="rId4" Type="http://schemas.openxmlformats.org/officeDocument/2006/relationships/image" Target="../media/image153.emf"/><Relationship Id="rId9" Type="http://schemas.openxmlformats.org/officeDocument/2006/relationships/oleObject" Target="../embeddings/oleObject141.bin"/><Relationship Id="rId14" Type="http://schemas.openxmlformats.org/officeDocument/2006/relationships/image" Target="../media/image15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162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emf"/><Relationship Id="rId3" Type="http://schemas.openxmlformats.org/officeDocument/2006/relationships/oleObject" Target="../embeddings/oleObject148.bin"/><Relationship Id="rId7" Type="http://schemas.openxmlformats.org/officeDocument/2006/relationships/oleObject" Target="../embeddings/oleObject15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64.emf"/><Relationship Id="rId5" Type="http://schemas.openxmlformats.org/officeDocument/2006/relationships/oleObject" Target="../embeddings/oleObject149.bin"/><Relationship Id="rId4" Type="http://schemas.openxmlformats.org/officeDocument/2006/relationships/image" Target="../media/image163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emf"/><Relationship Id="rId13" Type="http://schemas.openxmlformats.org/officeDocument/2006/relationships/oleObject" Target="../embeddings/oleObject156.bin"/><Relationship Id="rId3" Type="http://schemas.openxmlformats.org/officeDocument/2006/relationships/oleObject" Target="../embeddings/oleObject151.bin"/><Relationship Id="rId7" Type="http://schemas.openxmlformats.org/officeDocument/2006/relationships/oleObject" Target="../embeddings/oleObject153.bin"/><Relationship Id="rId12" Type="http://schemas.openxmlformats.org/officeDocument/2006/relationships/image" Target="../media/image170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67.emf"/><Relationship Id="rId11" Type="http://schemas.openxmlformats.org/officeDocument/2006/relationships/oleObject" Target="../embeddings/oleObject155.bin"/><Relationship Id="rId5" Type="http://schemas.openxmlformats.org/officeDocument/2006/relationships/oleObject" Target="../embeddings/oleObject152.bin"/><Relationship Id="rId10" Type="http://schemas.openxmlformats.org/officeDocument/2006/relationships/image" Target="../media/image169.emf"/><Relationship Id="rId4" Type="http://schemas.openxmlformats.org/officeDocument/2006/relationships/image" Target="../media/image166.emf"/><Relationship Id="rId9" Type="http://schemas.openxmlformats.org/officeDocument/2006/relationships/oleObject" Target="../embeddings/oleObject154.bin"/><Relationship Id="rId14" Type="http://schemas.openxmlformats.org/officeDocument/2006/relationships/image" Target="../media/image171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172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emf"/><Relationship Id="rId3" Type="http://schemas.openxmlformats.org/officeDocument/2006/relationships/oleObject" Target="../embeddings/oleObject158.bin"/><Relationship Id="rId7" Type="http://schemas.openxmlformats.org/officeDocument/2006/relationships/oleObject" Target="../embeddings/oleObject16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74.emf"/><Relationship Id="rId5" Type="http://schemas.openxmlformats.org/officeDocument/2006/relationships/oleObject" Target="../embeddings/oleObject159.bin"/><Relationship Id="rId4" Type="http://schemas.openxmlformats.org/officeDocument/2006/relationships/image" Target="../media/image173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emf"/><Relationship Id="rId13" Type="http://schemas.openxmlformats.org/officeDocument/2006/relationships/oleObject" Target="../embeddings/oleObject166.bin"/><Relationship Id="rId18" Type="http://schemas.openxmlformats.org/officeDocument/2006/relationships/image" Target="../media/image183.emf"/><Relationship Id="rId3" Type="http://schemas.openxmlformats.org/officeDocument/2006/relationships/oleObject" Target="../embeddings/oleObject161.bin"/><Relationship Id="rId7" Type="http://schemas.openxmlformats.org/officeDocument/2006/relationships/oleObject" Target="../embeddings/oleObject163.bin"/><Relationship Id="rId12" Type="http://schemas.openxmlformats.org/officeDocument/2006/relationships/image" Target="../media/image180.emf"/><Relationship Id="rId17" Type="http://schemas.openxmlformats.org/officeDocument/2006/relationships/oleObject" Target="../embeddings/oleObject168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82.emf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77.emf"/><Relationship Id="rId11" Type="http://schemas.openxmlformats.org/officeDocument/2006/relationships/oleObject" Target="../embeddings/oleObject165.bin"/><Relationship Id="rId5" Type="http://schemas.openxmlformats.org/officeDocument/2006/relationships/oleObject" Target="../embeddings/oleObject162.bin"/><Relationship Id="rId15" Type="http://schemas.openxmlformats.org/officeDocument/2006/relationships/oleObject" Target="../embeddings/oleObject167.bin"/><Relationship Id="rId10" Type="http://schemas.openxmlformats.org/officeDocument/2006/relationships/image" Target="../media/image179.emf"/><Relationship Id="rId4" Type="http://schemas.openxmlformats.org/officeDocument/2006/relationships/image" Target="../media/image176.emf"/><Relationship Id="rId9" Type="http://schemas.openxmlformats.org/officeDocument/2006/relationships/oleObject" Target="../embeddings/oleObject164.bin"/><Relationship Id="rId14" Type="http://schemas.openxmlformats.org/officeDocument/2006/relationships/image" Target="../media/image18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85.emf"/><Relationship Id="rId5" Type="http://schemas.openxmlformats.org/officeDocument/2006/relationships/oleObject" Target="../embeddings/oleObject170.bin"/><Relationship Id="rId4" Type="http://schemas.openxmlformats.org/officeDocument/2006/relationships/image" Target="../media/image184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87.emf"/><Relationship Id="rId5" Type="http://schemas.openxmlformats.org/officeDocument/2006/relationships/oleObject" Target="../embeddings/oleObject172.bin"/><Relationship Id="rId4" Type="http://schemas.openxmlformats.org/officeDocument/2006/relationships/image" Target="../media/image186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emf"/><Relationship Id="rId13" Type="http://schemas.openxmlformats.org/officeDocument/2006/relationships/oleObject" Target="../embeddings/oleObject178.bin"/><Relationship Id="rId3" Type="http://schemas.openxmlformats.org/officeDocument/2006/relationships/oleObject" Target="../embeddings/oleObject173.bin"/><Relationship Id="rId7" Type="http://schemas.openxmlformats.org/officeDocument/2006/relationships/oleObject" Target="../embeddings/oleObject175.bin"/><Relationship Id="rId12" Type="http://schemas.openxmlformats.org/officeDocument/2006/relationships/image" Target="../media/image192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89.emf"/><Relationship Id="rId11" Type="http://schemas.openxmlformats.org/officeDocument/2006/relationships/oleObject" Target="../embeddings/oleObject177.bin"/><Relationship Id="rId5" Type="http://schemas.openxmlformats.org/officeDocument/2006/relationships/oleObject" Target="../embeddings/oleObject174.bin"/><Relationship Id="rId10" Type="http://schemas.openxmlformats.org/officeDocument/2006/relationships/image" Target="../media/image191.emf"/><Relationship Id="rId4" Type="http://schemas.openxmlformats.org/officeDocument/2006/relationships/image" Target="../media/image188.emf"/><Relationship Id="rId9" Type="http://schemas.openxmlformats.org/officeDocument/2006/relationships/oleObject" Target="../embeddings/oleObject176.bin"/><Relationship Id="rId14" Type="http://schemas.openxmlformats.org/officeDocument/2006/relationships/image" Target="../media/image19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26.emf"/><Relationship Id="rId3" Type="http://schemas.openxmlformats.org/officeDocument/2006/relationships/oleObject" Target="../embeddings/oleObject14.bin"/><Relationship Id="rId21" Type="http://schemas.openxmlformats.org/officeDocument/2006/relationships/oleObject" Target="../embeddings/oleObject23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3.emf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5.emf"/><Relationship Id="rId20" Type="http://schemas.openxmlformats.org/officeDocument/2006/relationships/image" Target="../media/image27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emf"/><Relationship Id="rId11" Type="http://schemas.openxmlformats.org/officeDocument/2006/relationships/oleObject" Target="../embeddings/oleObject18.bin"/><Relationship Id="rId24" Type="http://schemas.openxmlformats.org/officeDocument/2006/relationships/image" Target="../media/image29.emf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23" Type="http://schemas.openxmlformats.org/officeDocument/2006/relationships/oleObject" Target="../embeddings/oleObject24.bin"/><Relationship Id="rId10" Type="http://schemas.openxmlformats.org/officeDocument/2006/relationships/image" Target="../media/image22.emf"/><Relationship Id="rId19" Type="http://schemas.openxmlformats.org/officeDocument/2006/relationships/oleObject" Target="../embeddings/oleObject22.bin"/><Relationship Id="rId4" Type="http://schemas.openxmlformats.org/officeDocument/2006/relationships/image" Target="../media/image19.e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4.emf"/><Relationship Id="rId22" Type="http://schemas.openxmlformats.org/officeDocument/2006/relationships/image" Target="../media/image28.e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emf"/><Relationship Id="rId3" Type="http://schemas.openxmlformats.org/officeDocument/2006/relationships/oleObject" Target="../embeddings/oleObject179.bin"/><Relationship Id="rId7" Type="http://schemas.openxmlformats.org/officeDocument/2006/relationships/oleObject" Target="../embeddings/oleObject18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9.vml"/><Relationship Id="rId6" Type="http://schemas.openxmlformats.org/officeDocument/2006/relationships/image" Target="NULL" TargetMode="External"/><Relationship Id="rId5" Type="http://schemas.openxmlformats.org/officeDocument/2006/relationships/image" Target="../media/image197.png"/><Relationship Id="rId10" Type="http://schemas.openxmlformats.org/officeDocument/2006/relationships/image" Target="../media/image196.emf"/><Relationship Id="rId4" Type="http://schemas.openxmlformats.org/officeDocument/2006/relationships/image" Target="../media/image194.emf"/><Relationship Id="rId9" Type="http://schemas.openxmlformats.org/officeDocument/2006/relationships/oleObject" Target="../embeddings/oleObject181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emf"/><Relationship Id="rId3" Type="http://schemas.openxmlformats.org/officeDocument/2006/relationships/oleObject" Target="../embeddings/oleObject182.bin"/><Relationship Id="rId7" Type="http://schemas.openxmlformats.org/officeDocument/2006/relationships/oleObject" Target="../embeddings/oleObject18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99.emf"/><Relationship Id="rId5" Type="http://schemas.openxmlformats.org/officeDocument/2006/relationships/oleObject" Target="../embeddings/oleObject183.bin"/><Relationship Id="rId4" Type="http://schemas.openxmlformats.org/officeDocument/2006/relationships/image" Target="../media/image198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emf"/><Relationship Id="rId3" Type="http://schemas.openxmlformats.org/officeDocument/2006/relationships/oleObject" Target="../embeddings/oleObject185.bin"/><Relationship Id="rId7" Type="http://schemas.openxmlformats.org/officeDocument/2006/relationships/oleObject" Target="../embeddings/oleObject187.bin"/><Relationship Id="rId12" Type="http://schemas.openxmlformats.org/officeDocument/2006/relationships/image" Target="../media/image205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202.emf"/><Relationship Id="rId11" Type="http://schemas.openxmlformats.org/officeDocument/2006/relationships/oleObject" Target="../embeddings/oleObject189.bin"/><Relationship Id="rId5" Type="http://schemas.openxmlformats.org/officeDocument/2006/relationships/oleObject" Target="../embeddings/oleObject186.bin"/><Relationship Id="rId10" Type="http://schemas.openxmlformats.org/officeDocument/2006/relationships/image" Target="../media/image204.emf"/><Relationship Id="rId4" Type="http://schemas.openxmlformats.org/officeDocument/2006/relationships/image" Target="../media/image201.emf"/><Relationship Id="rId9" Type="http://schemas.openxmlformats.org/officeDocument/2006/relationships/oleObject" Target="../embeddings/oleObject188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emf"/><Relationship Id="rId13" Type="http://schemas.openxmlformats.org/officeDocument/2006/relationships/oleObject" Target="../embeddings/oleObject194.bin"/><Relationship Id="rId18" Type="http://schemas.openxmlformats.org/officeDocument/2006/relationships/image" Target="../media/image212.emf"/><Relationship Id="rId3" Type="http://schemas.openxmlformats.org/officeDocument/2006/relationships/image" Target="../media/image215.png"/><Relationship Id="rId21" Type="http://schemas.openxmlformats.org/officeDocument/2006/relationships/oleObject" Target="../embeddings/oleObject198.bin"/><Relationship Id="rId7" Type="http://schemas.openxmlformats.org/officeDocument/2006/relationships/oleObject" Target="../embeddings/oleObject191.bin"/><Relationship Id="rId12" Type="http://schemas.openxmlformats.org/officeDocument/2006/relationships/image" Target="../media/image209.emf"/><Relationship Id="rId17" Type="http://schemas.openxmlformats.org/officeDocument/2006/relationships/oleObject" Target="../embeddings/oleObject196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11.emf"/><Relationship Id="rId20" Type="http://schemas.openxmlformats.org/officeDocument/2006/relationships/image" Target="../media/image213.emf"/><Relationship Id="rId1" Type="http://schemas.openxmlformats.org/officeDocument/2006/relationships/vmlDrawing" Target="../drawings/vmlDrawing42.vml"/><Relationship Id="rId6" Type="http://schemas.openxmlformats.org/officeDocument/2006/relationships/image" Target="../media/image206.emf"/><Relationship Id="rId11" Type="http://schemas.openxmlformats.org/officeDocument/2006/relationships/oleObject" Target="../embeddings/oleObject193.bin"/><Relationship Id="rId5" Type="http://schemas.openxmlformats.org/officeDocument/2006/relationships/oleObject" Target="../embeddings/oleObject190.bin"/><Relationship Id="rId15" Type="http://schemas.openxmlformats.org/officeDocument/2006/relationships/oleObject" Target="../embeddings/oleObject195.bin"/><Relationship Id="rId10" Type="http://schemas.openxmlformats.org/officeDocument/2006/relationships/image" Target="../media/image208.emf"/><Relationship Id="rId19" Type="http://schemas.openxmlformats.org/officeDocument/2006/relationships/oleObject" Target="../embeddings/oleObject197.bin"/><Relationship Id="rId4" Type="http://schemas.openxmlformats.org/officeDocument/2006/relationships/image" Target="NULL" TargetMode="External"/><Relationship Id="rId9" Type="http://schemas.openxmlformats.org/officeDocument/2006/relationships/oleObject" Target="../embeddings/oleObject192.bin"/><Relationship Id="rId14" Type="http://schemas.openxmlformats.org/officeDocument/2006/relationships/image" Target="../media/image210.emf"/><Relationship Id="rId22" Type="http://schemas.openxmlformats.org/officeDocument/2006/relationships/image" Target="../media/image214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png"/><Relationship Id="rId7" Type="http://schemas.openxmlformats.org/officeDocument/2006/relationships/image" Target="../media/image21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216.emf"/><Relationship Id="rId5" Type="http://schemas.openxmlformats.org/officeDocument/2006/relationships/oleObject" Target="../embeddings/oleObject199.bin"/><Relationship Id="rId4" Type="http://schemas.openxmlformats.org/officeDocument/2006/relationships/image" Target="NULL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219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220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3.bin"/><Relationship Id="rId3" Type="http://schemas.openxmlformats.org/officeDocument/2006/relationships/image" Target="../media/image223.png"/><Relationship Id="rId7" Type="http://schemas.openxmlformats.org/officeDocument/2006/relationships/image" Target="../media/image22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221.emf"/><Relationship Id="rId5" Type="http://schemas.openxmlformats.org/officeDocument/2006/relationships/oleObject" Target="../embeddings/oleObject202.bin"/><Relationship Id="rId4" Type="http://schemas.openxmlformats.org/officeDocument/2006/relationships/image" Target="NULL" TargetMode="External"/><Relationship Id="rId9" Type="http://schemas.openxmlformats.org/officeDocument/2006/relationships/image" Target="../media/image222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7.vml"/><Relationship Id="rId4" Type="http://schemas.openxmlformats.org/officeDocument/2006/relationships/image" Target="../media/image225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emf"/><Relationship Id="rId3" Type="http://schemas.openxmlformats.org/officeDocument/2006/relationships/oleObject" Target="../embeddings/oleObject205.bin"/><Relationship Id="rId7" Type="http://schemas.openxmlformats.org/officeDocument/2006/relationships/oleObject" Target="../embeddings/oleObject207.bin"/><Relationship Id="rId12" Type="http://schemas.openxmlformats.org/officeDocument/2006/relationships/image" Target="../media/image230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227.emf"/><Relationship Id="rId11" Type="http://schemas.openxmlformats.org/officeDocument/2006/relationships/oleObject" Target="../embeddings/oleObject209.bin"/><Relationship Id="rId5" Type="http://schemas.openxmlformats.org/officeDocument/2006/relationships/oleObject" Target="../embeddings/oleObject206.bin"/><Relationship Id="rId10" Type="http://schemas.openxmlformats.org/officeDocument/2006/relationships/image" Target="../media/image229.emf"/><Relationship Id="rId4" Type="http://schemas.openxmlformats.org/officeDocument/2006/relationships/image" Target="../media/image226.emf"/><Relationship Id="rId9" Type="http://schemas.openxmlformats.org/officeDocument/2006/relationships/oleObject" Target="../embeddings/oleObject20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13" Type="http://schemas.openxmlformats.org/officeDocument/2006/relationships/oleObject" Target="../embeddings/oleObject30.bin"/><Relationship Id="rId18" Type="http://schemas.openxmlformats.org/officeDocument/2006/relationships/image" Target="../media/image37.emf"/><Relationship Id="rId3" Type="http://schemas.openxmlformats.org/officeDocument/2006/relationships/oleObject" Target="../embeddings/oleObject25.bin"/><Relationship Id="rId21" Type="http://schemas.openxmlformats.org/officeDocument/2006/relationships/oleObject" Target="../embeddings/oleObject34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4.emf"/><Relationship Id="rId17" Type="http://schemas.openxmlformats.org/officeDocument/2006/relationships/oleObject" Target="../embeddings/oleObject32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6.emf"/><Relationship Id="rId20" Type="http://schemas.openxmlformats.org/officeDocument/2006/relationships/image" Target="../media/image38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e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1.bin"/><Relationship Id="rId10" Type="http://schemas.openxmlformats.org/officeDocument/2006/relationships/image" Target="../media/image33.emf"/><Relationship Id="rId19" Type="http://schemas.openxmlformats.org/officeDocument/2006/relationships/oleObject" Target="../embeddings/oleObject33.bin"/><Relationship Id="rId4" Type="http://schemas.openxmlformats.org/officeDocument/2006/relationships/image" Target="../media/image30.e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35.emf"/><Relationship Id="rId22" Type="http://schemas.openxmlformats.org/officeDocument/2006/relationships/image" Target="../media/image39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oleObject" Target="../embeddings/oleObject40.bin"/><Relationship Id="rId18" Type="http://schemas.openxmlformats.org/officeDocument/2006/relationships/image" Target="../media/image47.e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44.emf"/><Relationship Id="rId17" Type="http://schemas.openxmlformats.org/officeDocument/2006/relationships/oleObject" Target="../embeddings/oleObject42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6.emf"/><Relationship Id="rId20" Type="http://schemas.openxmlformats.org/officeDocument/2006/relationships/image" Target="../media/image48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e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10" Type="http://schemas.openxmlformats.org/officeDocument/2006/relationships/image" Target="../media/image43.emf"/><Relationship Id="rId19" Type="http://schemas.openxmlformats.org/officeDocument/2006/relationships/oleObject" Target="../embeddings/oleObject43.bin"/><Relationship Id="rId4" Type="http://schemas.openxmlformats.org/officeDocument/2006/relationships/image" Target="../media/image40.e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4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53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0.e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52.emf"/><Relationship Id="rId4" Type="http://schemas.openxmlformats.org/officeDocument/2006/relationships/image" Target="../media/image49.emf"/><Relationship Id="rId9" Type="http://schemas.openxmlformats.org/officeDocument/2006/relationships/oleObject" Target="../embeddings/oleObject4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5.e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5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60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7.e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0" Type="http://schemas.openxmlformats.org/officeDocument/2006/relationships/image" Target="../media/image59.emf"/><Relationship Id="rId4" Type="http://schemas.openxmlformats.org/officeDocument/2006/relationships/image" Target="../media/image56.emf"/><Relationship Id="rId9" Type="http://schemas.openxmlformats.org/officeDocument/2006/relationships/oleObject" Target="../embeddings/oleObject5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/>
        </p:nvGraphicFramePr>
        <p:xfrm>
          <a:off x="828675" y="549275"/>
          <a:ext cx="7486650" cy="1439863"/>
        </p:xfrm>
        <a:graphic>
          <a:graphicData uri="http://schemas.openxmlformats.org/drawingml/2006/table">
            <a:tbl>
              <a:tblPr/>
              <a:tblGrid>
                <a:gridCol w="748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3986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400" kern="1200"/>
                      </a:lvl2pPr>
                      <a:lvl3pPr marL="1143000" lvl="2" indent="-228600"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1800" kern="1200"/>
                      </a:lvl4pPr>
                      <a:lvl5pPr marL="2057400" lvl="4" indent="-228600">
                        <a:buClr>
                          <a:schemeClr val="bg2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图片 10967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913" y="635000"/>
            <a:ext cx="6624637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0967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3141004"/>
            <a:ext cx="8353425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0" y="238256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u="none" dirty="0"/>
              <a:t>Section </a:t>
            </a:r>
            <a:r>
              <a:rPr lang="zh-CN" altLang="zh-CN" sz="2800" u="none" dirty="0"/>
              <a:t>Ⅲ　</a:t>
            </a:r>
            <a:r>
              <a:rPr lang="en-US" altLang="zh-CN" sz="2800" u="none" dirty="0"/>
              <a:t>Developing ideas</a:t>
            </a:r>
            <a:endParaRPr lang="zh-CN" altLang="zh-CN" sz="2800" u="none" dirty="0"/>
          </a:p>
        </p:txBody>
      </p:sp>
      <p:sp>
        <p:nvSpPr>
          <p:cNvPr id="8" name="矩形 7"/>
          <p:cNvSpPr/>
          <p:nvPr/>
        </p:nvSpPr>
        <p:spPr>
          <a:xfrm>
            <a:off x="0" y="6065513"/>
            <a:ext cx="9144000" cy="90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</a:p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b="1" u="none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1" name="对象 1100801"/>
          <p:cNvGraphicFramePr/>
          <p:nvPr/>
        </p:nvGraphicFramePr>
        <p:xfrm>
          <a:off x="531813" y="1100138"/>
          <a:ext cx="8221662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r:id="rId3" imgW="8298180" imgH="1120140" progId="Word.Document.8">
                  <p:embed/>
                </p:oleObj>
              </mc:Choice>
              <mc:Fallback>
                <p:oleObj r:id="rId3" imgW="8298180" imgH="1120140" progId="Word.Document.8">
                  <p:embed/>
                  <p:pic>
                    <p:nvPicPr>
                      <p:cNvPr id="0" name="对象 110080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1100138"/>
                        <a:ext cx="8221662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0803" name="对象 1100802"/>
          <p:cNvGraphicFramePr/>
          <p:nvPr/>
        </p:nvGraphicFramePr>
        <p:xfrm>
          <a:off x="323850" y="2171700"/>
          <a:ext cx="251142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r:id="rId5" imgW="2537460" imgH="594360" progId="Word.Document.8">
                  <p:embed/>
                </p:oleObj>
              </mc:Choice>
              <mc:Fallback>
                <p:oleObj r:id="rId5" imgW="2537460" imgH="594360" progId="Word.Document.8">
                  <p:embed/>
                  <p:pic>
                    <p:nvPicPr>
                      <p:cNvPr id="0" name="对象 110080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171700"/>
                        <a:ext cx="251142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00804" name="图片 110080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92175" y="2755900"/>
            <a:ext cx="7343775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00805" name="对象 1100804"/>
          <p:cNvGraphicFramePr/>
          <p:nvPr/>
        </p:nvGraphicFramePr>
        <p:xfrm>
          <a:off x="960438" y="4602163"/>
          <a:ext cx="7851775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" r:id="rId8" imgW="7924800" imgH="1185545" progId="Word.Document.8">
                  <p:embed/>
                </p:oleObj>
              </mc:Choice>
              <mc:Fallback>
                <p:oleObj r:id="rId8" imgW="7924800" imgH="1185545" progId="Word.Document.8">
                  <p:embed/>
                  <p:pic>
                    <p:nvPicPr>
                      <p:cNvPr id="0" name="对象 1100804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438" y="4602163"/>
                        <a:ext cx="7851775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0806" name="对象 1100805"/>
          <p:cNvGraphicFramePr/>
          <p:nvPr/>
        </p:nvGraphicFramePr>
        <p:xfrm>
          <a:off x="908050" y="4508500"/>
          <a:ext cx="776922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" r:id="rId10" imgW="7990205" imgH="1130935" progId="Word.Document.8">
                  <p:embed/>
                </p:oleObj>
              </mc:Choice>
              <mc:Fallback>
                <p:oleObj r:id="rId10" imgW="7990205" imgH="1130935" progId="Word.Document.8">
                  <p:embed/>
                  <p:pic>
                    <p:nvPicPr>
                      <p:cNvPr id="0" name="对象 1100805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" y="4508500"/>
                        <a:ext cx="7769225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0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0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00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00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00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00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00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00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00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00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00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00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5" name="对象 1099777"/>
          <p:cNvGraphicFramePr/>
          <p:nvPr/>
        </p:nvGraphicFramePr>
        <p:xfrm>
          <a:off x="381000" y="1117600"/>
          <a:ext cx="788352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r:id="rId3" imgW="7956550" imgH="1120140" progId="Word.Document.8">
                  <p:embed/>
                </p:oleObj>
              </mc:Choice>
              <mc:Fallback>
                <p:oleObj r:id="rId3" imgW="7956550" imgH="1120140" progId="Word.Document.8">
                  <p:embed/>
                  <p:pic>
                    <p:nvPicPr>
                      <p:cNvPr id="0" name="对象 109977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117600"/>
                        <a:ext cx="7883525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9779" name="对象 1099778"/>
          <p:cNvGraphicFramePr/>
          <p:nvPr/>
        </p:nvGraphicFramePr>
        <p:xfrm>
          <a:off x="195263" y="2124075"/>
          <a:ext cx="28829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r:id="rId5" imgW="2912110" imgH="594360" progId="Word.Document.8">
                  <p:embed/>
                </p:oleObj>
              </mc:Choice>
              <mc:Fallback>
                <p:oleObj r:id="rId5" imgW="2912110" imgH="594360" progId="Word.Document.8">
                  <p:embed/>
                  <p:pic>
                    <p:nvPicPr>
                      <p:cNvPr id="0" name="对象 109977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3" y="2124075"/>
                        <a:ext cx="28829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99780" name="图片 109977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41363" y="2700338"/>
            <a:ext cx="72009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99781" name="对象 1099780"/>
          <p:cNvGraphicFramePr/>
          <p:nvPr/>
        </p:nvGraphicFramePr>
        <p:xfrm>
          <a:off x="814388" y="4646613"/>
          <a:ext cx="814705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r:id="rId8" imgW="8223250" imgH="594360" progId="Word.Document.8">
                  <p:embed/>
                </p:oleObj>
              </mc:Choice>
              <mc:Fallback>
                <p:oleObj r:id="rId8" imgW="8223250" imgH="594360" progId="Word.Document.8">
                  <p:embed/>
                  <p:pic>
                    <p:nvPicPr>
                      <p:cNvPr id="0" name="对象 1099780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388" y="4646613"/>
                        <a:ext cx="814705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9782" name="对象 1099781"/>
          <p:cNvGraphicFramePr/>
          <p:nvPr/>
        </p:nvGraphicFramePr>
        <p:xfrm>
          <a:off x="2522538" y="4572000"/>
          <a:ext cx="61468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" r:id="rId10" imgW="6210300" imgH="539750" progId="Word.Document.8">
                  <p:embed/>
                </p:oleObj>
              </mc:Choice>
              <mc:Fallback>
                <p:oleObj r:id="rId10" imgW="6210300" imgH="539750" progId="Word.Document.8">
                  <p:embed/>
                  <p:pic>
                    <p:nvPicPr>
                      <p:cNvPr id="0" name="对象 1099781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2538" y="4572000"/>
                        <a:ext cx="6146800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9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9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99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99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99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99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99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99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99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99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99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099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103014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16063" y="549275"/>
            <a:ext cx="59753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10" name="对象 1030146"/>
          <p:cNvGraphicFramePr/>
          <p:nvPr/>
        </p:nvGraphicFramePr>
        <p:xfrm>
          <a:off x="376238" y="1268413"/>
          <a:ext cx="7978775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Document" r:id="rId4" imgW="10744200" imgH="1079500" progId="Word.Document.8">
                  <p:embed/>
                </p:oleObj>
              </mc:Choice>
              <mc:Fallback>
                <p:oleObj name="Document" r:id="rId4" imgW="10744200" imgH="1079500" progId="Word.Document.8">
                  <p:embed/>
                  <p:pic>
                    <p:nvPicPr>
                      <p:cNvPr id="0" name="对象 1030146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8" y="1268413"/>
                        <a:ext cx="7978775" cy="6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1" name="图片 1030147" descr="E:/课件/新教材外研英语必修1/PPT可自主编辑课件/Unit 5 Into the wild/step1.tif"/>
          <p:cNvPicPr>
            <a:picLocks noChangeAspect="1" noChangeArrowheads="1"/>
          </p:cNvPicPr>
          <p:nvPr/>
        </p:nvPicPr>
        <p:blipFill>
          <a:blip r:embed="rId6" r:link="rId7" cstate="email"/>
          <a:srcRect/>
          <a:stretch>
            <a:fillRect/>
          </a:stretch>
        </p:blipFill>
        <p:spPr bwMode="auto">
          <a:xfrm>
            <a:off x="579438" y="1957388"/>
            <a:ext cx="3384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12" name="对象 1030148"/>
          <p:cNvGraphicFramePr/>
          <p:nvPr/>
        </p:nvGraphicFramePr>
        <p:xfrm>
          <a:off x="2276475" y="1773238"/>
          <a:ext cx="1846263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Document" r:id="rId8" imgW="2501900" imgH="939800" progId="Word.Document.8">
                  <p:embed/>
                </p:oleObj>
              </mc:Choice>
              <mc:Fallback>
                <p:oleObj name="Document" r:id="rId8" imgW="2501900" imgH="939800" progId="Word.Document.8">
                  <p:embed/>
                  <p:pic>
                    <p:nvPicPr>
                      <p:cNvPr id="0" name="对象 1030148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475" y="1773238"/>
                        <a:ext cx="1846263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对象 1030155"/>
          <p:cNvGraphicFramePr/>
          <p:nvPr/>
        </p:nvGraphicFramePr>
        <p:xfrm>
          <a:off x="568325" y="2492375"/>
          <a:ext cx="846772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name="Document" r:id="rId10" imgW="11290300" imgH="711200" progId="Word.Document.8">
                  <p:embed/>
                </p:oleObj>
              </mc:Choice>
              <mc:Fallback>
                <p:oleObj name="Document" r:id="rId10" imgW="11290300" imgH="711200" progId="Word.Document.8">
                  <p:embed/>
                  <p:pic>
                    <p:nvPicPr>
                      <p:cNvPr id="0" name="对象 1030155"/>
                      <p:cNvPicPr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" y="2492375"/>
                        <a:ext cx="8467725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4" name="图片 1030156" descr="E:/课件/新教材外研英语必修1/PPT可自主编辑课件/Unit 5 Into the wild/19WY5-2.TIF"/>
          <p:cNvPicPr>
            <a:picLocks noChangeAspect="1" noChangeArrowheads="1"/>
          </p:cNvPicPr>
          <p:nvPr/>
        </p:nvPicPr>
        <p:blipFill>
          <a:blip r:embed="rId12" r:link="rId7" cstate="email"/>
          <a:srcRect/>
          <a:stretch>
            <a:fillRect/>
          </a:stretch>
        </p:blipFill>
        <p:spPr bwMode="auto">
          <a:xfrm>
            <a:off x="2052638" y="2997200"/>
            <a:ext cx="4822825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3" name="对象 1106947"/>
          <p:cNvGraphicFramePr/>
          <p:nvPr/>
        </p:nvGraphicFramePr>
        <p:xfrm>
          <a:off x="338138" y="1341438"/>
          <a:ext cx="8410575" cy="132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" name="Document" r:id="rId3" imgW="11328400" imgH="1790700" progId="Word.Document.8">
                  <p:embed/>
                </p:oleObj>
              </mc:Choice>
              <mc:Fallback>
                <p:oleObj name="Document" r:id="rId3" imgW="11328400" imgH="1790700" progId="Word.Document.8">
                  <p:embed/>
                  <p:pic>
                    <p:nvPicPr>
                      <p:cNvPr id="0" name="对象 1106947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1341438"/>
                        <a:ext cx="8410575" cy="1325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949" name="对象 1106948"/>
          <p:cNvGraphicFramePr/>
          <p:nvPr/>
        </p:nvGraphicFramePr>
        <p:xfrm>
          <a:off x="338138" y="2503488"/>
          <a:ext cx="8337550" cy="265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" name="Document" r:id="rId5" imgW="11290300" imgH="3606800" progId="Word.Document.8">
                  <p:embed/>
                </p:oleObj>
              </mc:Choice>
              <mc:Fallback>
                <p:oleObj name="Document" r:id="rId5" imgW="11290300" imgH="3606800" progId="Word.Document.8">
                  <p:embed/>
                  <p:pic>
                    <p:nvPicPr>
                      <p:cNvPr id="0" name="对象 1106948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2503488"/>
                        <a:ext cx="8337550" cy="2652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950" name="对象 1106949"/>
          <p:cNvGraphicFramePr/>
          <p:nvPr/>
        </p:nvGraphicFramePr>
        <p:xfrm>
          <a:off x="828675" y="1862138"/>
          <a:ext cx="58086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" r:id="rId7" imgW="5844540" imgH="556260" progId="Word.Document.8">
                  <p:embed/>
                </p:oleObj>
              </mc:Choice>
              <mc:Fallback>
                <p:oleObj r:id="rId7" imgW="5844540" imgH="556260" progId="Word.Document.8">
                  <p:embed/>
                  <p:pic>
                    <p:nvPicPr>
                      <p:cNvPr id="0" name="对象 1106949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" y="1862138"/>
                        <a:ext cx="5808663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952" name="对象 1106951"/>
          <p:cNvGraphicFramePr/>
          <p:nvPr/>
        </p:nvGraphicFramePr>
        <p:xfrm>
          <a:off x="741363" y="3406775"/>
          <a:ext cx="8040687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4" r:id="rId9" imgW="7819390" imgH="1606550" progId="Word.Document.8">
                  <p:embed/>
                </p:oleObj>
              </mc:Choice>
              <mc:Fallback>
                <p:oleObj r:id="rId9" imgW="7819390" imgH="1606550" progId="Word.Document.8">
                  <p:embed/>
                  <p:pic>
                    <p:nvPicPr>
                      <p:cNvPr id="0" name="对象 1106951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3" y="3406775"/>
                        <a:ext cx="8040687" cy="164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69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6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06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069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06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06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069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06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06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1058817" descr="E:/课件/新教材外研英语必修1/PPT可自主编辑课件/Unit 5 Into the wild/step2.tif"/>
          <p:cNvPicPr>
            <a:picLocks noChangeAspect="1" noChangeArrowheads="1"/>
          </p:cNvPicPr>
          <p:nvPr/>
        </p:nvPicPr>
        <p:blipFill>
          <a:blip r:embed="rId3" r:link="rId4" cstate="email"/>
          <a:srcRect/>
          <a:stretch>
            <a:fillRect/>
          </a:stretch>
        </p:blipFill>
        <p:spPr bwMode="auto">
          <a:xfrm>
            <a:off x="900113" y="1044575"/>
            <a:ext cx="33401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458" name="对象 1058818"/>
          <p:cNvGraphicFramePr/>
          <p:nvPr/>
        </p:nvGraphicFramePr>
        <p:xfrm>
          <a:off x="2368550" y="892175"/>
          <a:ext cx="213995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2" name="Document" r:id="rId5" imgW="2895600" imgH="889000" progId="Word.Document.8">
                  <p:embed/>
                </p:oleObj>
              </mc:Choice>
              <mc:Fallback>
                <p:oleObj name="Document" r:id="rId5" imgW="2895600" imgH="889000" progId="Word.Document.8">
                  <p:embed/>
                  <p:pic>
                    <p:nvPicPr>
                      <p:cNvPr id="0" name="对象 1058818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550" y="892175"/>
                        <a:ext cx="2139950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对象 1058821"/>
          <p:cNvGraphicFramePr/>
          <p:nvPr/>
        </p:nvGraphicFramePr>
        <p:xfrm>
          <a:off x="1044575" y="1628775"/>
          <a:ext cx="6054725" cy="378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3" name="Document" r:id="rId7" imgW="8229600" imgH="5118100" progId="Word.Document.8">
                  <p:embed/>
                </p:oleObj>
              </mc:Choice>
              <mc:Fallback>
                <p:oleObj name="Document" r:id="rId7" imgW="8229600" imgH="5118100" progId="Word.Document.8">
                  <p:embed/>
                  <p:pic>
                    <p:nvPicPr>
                      <p:cNvPr id="0" name="对象 1058821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1628775"/>
                        <a:ext cx="6054725" cy="378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8823" name="对象 1058822"/>
          <p:cNvGraphicFramePr/>
          <p:nvPr/>
        </p:nvGraphicFramePr>
        <p:xfrm>
          <a:off x="1463675" y="5084763"/>
          <a:ext cx="181292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4" r:id="rId9" imgW="1830070" imgH="594360" progId="Word.Document.8">
                  <p:embed/>
                </p:oleObj>
              </mc:Choice>
              <mc:Fallback>
                <p:oleObj r:id="rId9" imgW="1830070" imgH="594360" progId="Word.Document.8">
                  <p:embed/>
                  <p:pic>
                    <p:nvPicPr>
                      <p:cNvPr id="0" name="对象 1058822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675" y="5084763"/>
                        <a:ext cx="181292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8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8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1" name="对象 1123329"/>
          <p:cNvGraphicFramePr/>
          <p:nvPr/>
        </p:nvGraphicFramePr>
        <p:xfrm>
          <a:off x="684213" y="1338263"/>
          <a:ext cx="7739062" cy="310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Document" r:id="rId3" imgW="10477500" imgH="4216400" progId="Word.Document.8">
                  <p:embed/>
                </p:oleObj>
              </mc:Choice>
              <mc:Fallback>
                <p:oleObj name="Document" r:id="rId3" imgW="10477500" imgH="4216400" progId="Word.Document.8">
                  <p:embed/>
                  <p:pic>
                    <p:nvPicPr>
                      <p:cNvPr id="0" name="对象 1123329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338263"/>
                        <a:ext cx="7739062" cy="310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3331" name="对象 1123330"/>
          <p:cNvGraphicFramePr/>
          <p:nvPr/>
        </p:nvGraphicFramePr>
        <p:xfrm>
          <a:off x="1139825" y="4213225"/>
          <a:ext cx="38639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r:id="rId5" imgW="3901440" imgH="594360" progId="Word.Document.8">
                  <p:embed/>
                </p:oleObj>
              </mc:Choice>
              <mc:Fallback>
                <p:oleObj r:id="rId5" imgW="3901440" imgH="594360" progId="Word.Document.8">
                  <p:embed/>
                  <p:pic>
                    <p:nvPicPr>
                      <p:cNvPr id="0" name="对象 112333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9825" y="4213225"/>
                        <a:ext cx="386397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3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3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5" name="对象 1124353"/>
          <p:cNvGraphicFramePr/>
          <p:nvPr/>
        </p:nvGraphicFramePr>
        <p:xfrm>
          <a:off x="354013" y="1093788"/>
          <a:ext cx="8410575" cy="424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Document" r:id="rId3" imgW="11328400" imgH="5702300" progId="Word.Document.8">
                  <p:embed/>
                </p:oleObj>
              </mc:Choice>
              <mc:Fallback>
                <p:oleObj name="Document" r:id="rId3" imgW="11328400" imgH="5702300" progId="Word.Document.8">
                  <p:embed/>
                  <p:pic>
                    <p:nvPicPr>
                      <p:cNvPr id="0" name="对象 1124353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3" y="1093788"/>
                        <a:ext cx="8410575" cy="424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4355" name="对象 1124354"/>
          <p:cNvGraphicFramePr/>
          <p:nvPr/>
        </p:nvGraphicFramePr>
        <p:xfrm>
          <a:off x="771525" y="5148263"/>
          <a:ext cx="207486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r:id="rId5" imgW="2096770" imgH="594360" progId="Word.Document.8">
                  <p:embed/>
                </p:oleObj>
              </mc:Choice>
              <mc:Fallback>
                <p:oleObj r:id="rId5" imgW="2096770" imgH="594360" progId="Word.Document.8">
                  <p:embed/>
                  <p:pic>
                    <p:nvPicPr>
                      <p:cNvPr id="0" name="对象 112435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5148263"/>
                        <a:ext cx="2074863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4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4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对象 1125378"/>
          <p:cNvGraphicFramePr/>
          <p:nvPr/>
        </p:nvGraphicFramePr>
        <p:xfrm>
          <a:off x="527050" y="346075"/>
          <a:ext cx="7859713" cy="224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3" name="Document" r:id="rId3" imgW="10845800" imgH="3111500" progId="Word.Document.8">
                  <p:embed/>
                </p:oleObj>
              </mc:Choice>
              <mc:Fallback>
                <p:oleObj name="Document" r:id="rId3" imgW="10845800" imgH="3111500" progId="Word.Document.8">
                  <p:embed/>
                  <p:pic>
                    <p:nvPicPr>
                      <p:cNvPr id="0" name="对象 1125378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346075"/>
                        <a:ext cx="7859713" cy="224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5380" name="对象 1125379"/>
          <p:cNvGraphicFramePr/>
          <p:nvPr/>
        </p:nvGraphicFramePr>
        <p:xfrm>
          <a:off x="7724775" y="1484313"/>
          <a:ext cx="5191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4" r:id="rId5" imgW="532130" imgH="397510" progId="Word.Document.8">
                  <p:embed/>
                </p:oleObj>
              </mc:Choice>
              <mc:Fallback>
                <p:oleObj r:id="rId5" imgW="532130" imgH="397510" progId="Word.Document.8">
                  <p:embed/>
                  <p:pic>
                    <p:nvPicPr>
                      <p:cNvPr id="0" name="对象 1125379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4775" y="1484313"/>
                        <a:ext cx="51911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5381" name="对象 1125380"/>
          <p:cNvGraphicFramePr/>
          <p:nvPr/>
        </p:nvGraphicFramePr>
        <p:xfrm>
          <a:off x="503238" y="1919288"/>
          <a:ext cx="7586662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5" name="Document" r:id="rId7" imgW="10414000" imgH="1498600" progId="Word.Document.8">
                  <p:embed/>
                </p:oleObj>
              </mc:Choice>
              <mc:Fallback>
                <p:oleObj name="Document" r:id="rId7" imgW="10414000" imgH="1498600" progId="Word.Document.8">
                  <p:embed/>
                  <p:pic>
                    <p:nvPicPr>
                      <p:cNvPr id="0" name="对象 1125380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1919288"/>
                        <a:ext cx="7586662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5382" name="对象 1125381"/>
          <p:cNvGraphicFramePr/>
          <p:nvPr/>
        </p:nvGraphicFramePr>
        <p:xfrm>
          <a:off x="503238" y="2913063"/>
          <a:ext cx="81724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6" name="Document" r:id="rId9" imgW="11315700" imgH="889000" progId="Word.Document.8">
                  <p:embed/>
                </p:oleObj>
              </mc:Choice>
              <mc:Fallback>
                <p:oleObj name="Document" r:id="rId9" imgW="11315700" imgH="889000" progId="Word.Document.8">
                  <p:embed/>
                  <p:pic>
                    <p:nvPicPr>
                      <p:cNvPr id="0" name="对象 1125381"/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2913063"/>
                        <a:ext cx="817245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5383" name="对象 1125382"/>
          <p:cNvGraphicFramePr/>
          <p:nvPr/>
        </p:nvGraphicFramePr>
        <p:xfrm>
          <a:off x="465138" y="3433763"/>
          <a:ext cx="8139112" cy="226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7" r:id="rId11" imgW="8482330" imgH="2372995" progId="Word.Document.8">
                  <p:embed/>
                </p:oleObj>
              </mc:Choice>
              <mc:Fallback>
                <p:oleObj r:id="rId11" imgW="8482330" imgH="2372995" progId="Word.Document.8">
                  <p:embed/>
                  <p:pic>
                    <p:nvPicPr>
                      <p:cNvPr id="0" name="对象 1125382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3433763"/>
                        <a:ext cx="8139112" cy="226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5384" name="对象 1125383"/>
          <p:cNvGraphicFramePr/>
          <p:nvPr/>
        </p:nvGraphicFramePr>
        <p:xfrm>
          <a:off x="896938" y="5546725"/>
          <a:ext cx="173037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8" r:id="rId13" imgW="1799590" imgH="652145" progId="Word.Document.8">
                  <p:embed/>
                </p:oleObj>
              </mc:Choice>
              <mc:Fallback>
                <p:oleObj r:id="rId13" imgW="1799590" imgH="652145" progId="Word.Document.8">
                  <p:embed/>
                  <p:pic>
                    <p:nvPicPr>
                      <p:cNvPr id="0" name="对象 1125383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938" y="5546725"/>
                        <a:ext cx="1730375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5385" name="对象 1125384"/>
          <p:cNvGraphicFramePr/>
          <p:nvPr/>
        </p:nvGraphicFramePr>
        <p:xfrm>
          <a:off x="7724775" y="2465388"/>
          <a:ext cx="5191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9" r:id="rId15" imgW="532130" imgH="397510" progId="Word.Document.8">
                  <p:embed/>
                </p:oleObj>
              </mc:Choice>
              <mc:Fallback>
                <p:oleObj r:id="rId15" imgW="532130" imgH="397510" progId="Word.Document.8">
                  <p:embed/>
                  <p:pic>
                    <p:nvPicPr>
                      <p:cNvPr id="0" name="对象 1125384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4775" y="2465388"/>
                        <a:ext cx="51911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5386" name="对象 1125385"/>
          <p:cNvGraphicFramePr/>
          <p:nvPr/>
        </p:nvGraphicFramePr>
        <p:xfrm>
          <a:off x="8027988" y="2925763"/>
          <a:ext cx="51911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0" r:id="rId17" imgW="532130" imgH="397510" progId="Word.Document.8">
                  <p:embed/>
                </p:oleObj>
              </mc:Choice>
              <mc:Fallback>
                <p:oleObj r:id="rId17" imgW="532130" imgH="397510" progId="Word.Document.8">
                  <p:embed/>
                  <p:pic>
                    <p:nvPicPr>
                      <p:cNvPr id="0" name="对象 1125385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7988" y="2925763"/>
                        <a:ext cx="51911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5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5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5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5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5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5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5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5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5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5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5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5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5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5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3" name="对象 1126401"/>
          <p:cNvGraphicFramePr/>
          <p:nvPr/>
        </p:nvGraphicFramePr>
        <p:xfrm>
          <a:off x="1038225" y="1433513"/>
          <a:ext cx="7207250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1" r:id="rId3" imgW="7411085" imgH="1275715" progId="Word.Document.8">
                  <p:embed/>
                </p:oleObj>
              </mc:Choice>
              <mc:Fallback>
                <p:oleObj r:id="rId3" imgW="7411085" imgH="1275715" progId="Word.Document.8">
                  <p:embed/>
                  <p:pic>
                    <p:nvPicPr>
                      <p:cNvPr id="0" name="对象 112640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1433513"/>
                        <a:ext cx="7207250" cy="123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03" name="对象 1126402"/>
          <p:cNvGraphicFramePr/>
          <p:nvPr/>
        </p:nvGraphicFramePr>
        <p:xfrm>
          <a:off x="1506538" y="1958975"/>
          <a:ext cx="46228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" r:id="rId5" imgW="4671060" imgH="397510" progId="Word.Document.8">
                  <p:embed/>
                </p:oleObj>
              </mc:Choice>
              <mc:Fallback>
                <p:oleObj r:id="rId5" imgW="4671060" imgH="397510" progId="Word.Document.8">
                  <p:embed/>
                  <p:pic>
                    <p:nvPicPr>
                      <p:cNvPr id="0" name="对象 112640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6538" y="1958975"/>
                        <a:ext cx="46228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04" name="对象 1126403"/>
          <p:cNvGraphicFramePr/>
          <p:nvPr/>
        </p:nvGraphicFramePr>
        <p:xfrm>
          <a:off x="1054100" y="2554288"/>
          <a:ext cx="7208838" cy="228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3" r:id="rId7" imgW="7443470" imgH="2372995" progId="Word.Document.8">
                  <p:embed/>
                </p:oleObj>
              </mc:Choice>
              <mc:Fallback>
                <p:oleObj r:id="rId7" imgW="7443470" imgH="2372995" progId="Word.Document.8">
                  <p:embed/>
                  <p:pic>
                    <p:nvPicPr>
                      <p:cNvPr id="0" name="对象 1126403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2554288"/>
                        <a:ext cx="7208838" cy="228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05" name="对象 1126404"/>
          <p:cNvGraphicFramePr/>
          <p:nvPr/>
        </p:nvGraphicFramePr>
        <p:xfrm>
          <a:off x="1468438" y="4794250"/>
          <a:ext cx="166370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4" r:id="rId9" imgW="1684020" imgH="594360" progId="Word.Document.8">
                  <p:embed/>
                </p:oleObj>
              </mc:Choice>
              <mc:Fallback>
                <p:oleObj r:id="rId9" imgW="1684020" imgH="594360" progId="Word.Document.8">
                  <p:embed/>
                  <p:pic>
                    <p:nvPicPr>
                      <p:cNvPr id="0" name="对象 1126404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438" y="4794250"/>
                        <a:ext cx="1663700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7" name="对象 1127429"/>
          <p:cNvGraphicFramePr/>
          <p:nvPr/>
        </p:nvGraphicFramePr>
        <p:xfrm>
          <a:off x="395288" y="188913"/>
          <a:ext cx="4456112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4" r:id="rId3" imgW="4498975" imgH="594360" progId="Word.Document.8">
                  <p:embed/>
                </p:oleObj>
              </mc:Choice>
              <mc:Fallback>
                <p:oleObj r:id="rId3" imgW="4498975" imgH="594360" progId="Word.Document.8">
                  <p:embed/>
                  <p:pic>
                    <p:nvPicPr>
                      <p:cNvPr id="0" name="对象 112742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88913"/>
                        <a:ext cx="4456112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78" name="图片 112743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711200"/>
            <a:ext cx="6200775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37" name="图片 112743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20838" y="1041400"/>
            <a:ext cx="1223962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38" name="图片 1127437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66" t="26190" r="68103" b="64226"/>
          <a:stretch>
            <a:fillRect/>
          </a:stretch>
        </p:blipFill>
        <p:spPr bwMode="auto">
          <a:xfrm>
            <a:off x="1692275" y="2420938"/>
            <a:ext cx="1727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41" name="图片 1127440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784" r="77026" b="36890"/>
          <a:stretch>
            <a:fillRect/>
          </a:stretch>
        </p:blipFill>
        <p:spPr bwMode="auto">
          <a:xfrm>
            <a:off x="1620838" y="3716338"/>
            <a:ext cx="12954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42" name="图片 1127441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727" t="20735" r="25957" b="68355"/>
          <a:stretch>
            <a:fillRect/>
          </a:stretch>
        </p:blipFill>
        <p:spPr bwMode="auto">
          <a:xfrm>
            <a:off x="3635375" y="2133600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43" name="图片 112744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946" t="28934" r="14471" b="57414"/>
          <a:stretch>
            <a:fillRect/>
          </a:stretch>
        </p:blipFill>
        <p:spPr bwMode="auto">
          <a:xfrm>
            <a:off x="4211638" y="2565400"/>
            <a:ext cx="22320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44" name="图片 112744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556" t="42586" r="10641" b="49216"/>
          <a:stretch>
            <a:fillRect/>
          </a:stretch>
        </p:blipFill>
        <p:spPr bwMode="auto">
          <a:xfrm>
            <a:off x="5148263" y="3284538"/>
            <a:ext cx="15113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45" name="图片 112744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043" t="49428" r="-845" b="40988"/>
          <a:stretch>
            <a:fillRect/>
          </a:stretch>
        </p:blipFill>
        <p:spPr bwMode="auto">
          <a:xfrm>
            <a:off x="5795963" y="3644900"/>
            <a:ext cx="15113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46" name="图片 1127445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411" t="61723" r="32349" b="27336"/>
          <a:stretch>
            <a:fillRect/>
          </a:stretch>
        </p:blipFill>
        <p:spPr bwMode="auto">
          <a:xfrm>
            <a:off x="4068763" y="4292600"/>
            <a:ext cx="136683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47" name="图片 1127446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605" t="61723" r="1689" b="28693"/>
          <a:stretch>
            <a:fillRect/>
          </a:stretch>
        </p:blipFill>
        <p:spPr bwMode="auto">
          <a:xfrm>
            <a:off x="5940425" y="4292600"/>
            <a:ext cx="12239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48" name="图片 1127447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898" t="87704" r="46396" b="2742"/>
          <a:stretch>
            <a:fillRect/>
          </a:stretch>
        </p:blipFill>
        <p:spPr bwMode="auto">
          <a:xfrm>
            <a:off x="3419475" y="5661025"/>
            <a:ext cx="122396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7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7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7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7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7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7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7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7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27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27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9" name="对象 928774"/>
          <p:cNvGraphicFramePr/>
          <p:nvPr/>
        </p:nvGraphicFramePr>
        <p:xfrm>
          <a:off x="1908175" y="1054100"/>
          <a:ext cx="568801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Document" r:id="rId3" imgW="7670800" imgH="977900" progId="Word.Document.8">
                  <p:embed/>
                </p:oleObj>
              </mc:Choice>
              <mc:Fallback>
                <p:oleObj name="Document" r:id="rId3" imgW="7670800" imgH="977900" progId="Word.Document.8">
                  <p:embed/>
                  <p:pic>
                    <p:nvPicPr>
                      <p:cNvPr id="0" name="对象 92877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1054100"/>
                        <a:ext cx="5688013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0" name="图片 928777" descr="E:/课件/新教材外研英语必修1/PPT可自主编辑课件/Unit 5 Into the wild/每日一语1.TIF"/>
          <p:cNvPicPr>
            <a:picLocks noChangeAspect="1" noChangeArrowheads="1"/>
          </p:cNvPicPr>
          <p:nvPr/>
        </p:nvPicPr>
        <p:blipFill>
          <a:blip r:embed="rId5" r:link="rId6" cstate="email"/>
          <a:srcRect/>
          <a:stretch>
            <a:fillRect/>
          </a:stretch>
        </p:blipFill>
        <p:spPr bwMode="auto">
          <a:xfrm>
            <a:off x="700088" y="2205038"/>
            <a:ext cx="7704137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8780" name="对象 928779"/>
          <p:cNvGraphicFramePr/>
          <p:nvPr/>
        </p:nvGraphicFramePr>
        <p:xfrm>
          <a:off x="1279525" y="2420938"/>
          <a:ext cx="6532563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r:id="rId7" imgW="6720840" imgH="1687195" progId="Word.Document.8">
                  <p:embed/>
                </p:oleObj>
              </mc:Choice>
              <mc:Fallback>
                <p:oleObj r:id="rId7" imgW="6720840" imgH="1687195" progId="Word.Document.8">
                  <p:embed/>
                  <p:pic>
                    <p:nvPicPr>
                      <p:cNvPr id="0" name="对象 928779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525" y="2420938"/>
                        <a:ext cx="6532563" cy="164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8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1054721" descr="E:/课件/新教材外研英语必修1/PPT可自主编辑课件/Unit 5 Into the wild/step3.tif"/>
          <p:cNvPicPr>
            <a:picLocks noChangeAspect="1" noChangeArrowheads="1"/>
          </p:cNvPicPr>
          <p:nvPr/>
        </p:nvPicPr>
        <p:blipFill>
          <a:blip r:embed="rId3" r:link="rId4" cstate="email"/>
          <a:srcRect/>
          <a:stretch>
            <a:fillRect/>
          </a:stretch>
        </p:blipFill>
        <p:spPr bwMode="auto">
          <a:xfrm>
            <a:off x="395288" y="579438"/>
            <a:ext cx="33401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602" name="对象 1054722"/>
          <p:cNvGraphicFramePr/>
          <p:nvPr/>
        </p:nvGraphicFramePr>
        <p:xfrm>
          <a:off x="2008188" y="420688"/>
          <a:ext cx="172878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2" r:id="rId5" imgW="1746250" imgH="431165" progId="Word.Document.8">
                  <p:embed/>
                </p:oleObj>
              </mc:Choice>
              <mc:Fallback>
                <p:oleObj r:id="rId5" imgW="1746250" imgH="431165" progId="Word.Document.8">
                  <p:embed/>
                  <p:pic>
                    <p:nvPicPr>
                      <p:cNvPr id="0" name="对象 105472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8188" y="420688"/>
                        <a:ext cx="1728787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对象 1054738"/>
          <p:cNvGraphicFramePr/>
          <p:nvPr/>
        </p:nvGraphicFramePr>
        <p:xfrm>
          <a:off x="338138" y="1263650"/>
          <a:ext cx="8410575" cy="151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3" r:id="rId7" imgW="8489950" imgH="1645920" progId="Word.Document.8">
                  <p:embed/>
                </p:oleObj>
              </mc:Choice>
              <mc:Fallback>
                <p:oleObj r:id="rId7" imgW="8489950" imgH="1645920" progId="Word.Document.8">
                  <p:embed/>
                  <p:pic>
                    <p:nvPicPr>
                      <p:cNvPr id="0" name="对象 1054738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1263650"/>
                        <a:ext cx="8410575" cy="151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41" name="对象 1054740"/>
          <p:cNvGraphicFramePr/>
          <p:nvPr/>
        </p:nvGraphicFramePr>
        <p:xfrm>
          <a:off x="338138" y="2768600"/>
          <a:ext cx="8361362" cy="186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4" r:id="rId9" imgW="8489950" imgH="1897380" progId="Word.Document.8">
                  <p:embed/>
                </p:oleObj>
              </mc:Choice>
              <mc:Fallback>
                <p:oleObj r:id="rId9" imgW="8489950" imgH="1897380" progId="Word.Document.8">
                  <p:embed/>
                  <p:pic>
                    <p:nvPicPr>
                      <p:cNvPr id="0" name="对象 1054740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2768600"/>
                        <a:ext cx="8361362" cy="186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42" name="对象 1054741"/>
          <p:cNvGraphicFramePr/>
          <p:nvPr/>
        </p:nvGraphicFramePr>
        <p:xfrm>
          <a:off x="323850" y="4376738"/>
          <a:ext cx="8335963" cy="186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5" r:id="rId11" imgW="8459470" imgH="1896110" progId="Word.Document.8">
                  <p:embed/>
                </p:oleObj>
              </mc:Choice>
              <mc:Fallback>
                <p:oleObj r:id="rId11" imgW="8459470" imgH="1896110" progId="Word.Document.8">
                  <p:embed/>
                  <p:pic>
                    <p:nvPicPr>
                      <p:cNvPr id="0" name="对象 1054741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376738"/>
                        <a:ext cx="8335963" cy="186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43" name="对象 1054742"/>
          <p:cNvGraphicFramePr/>
          <p:nvPr/>
        </p:nvGraphicFramePr>
        <p:xfrm>
          <a:off x="828675" y="2205038"/>
          <a:ext cx="5684838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6" r:id="rId13" imgW="5746750" imgH="556260" progId="Word.Document.8">
                  <p:embed/>
                </p:oleObj>
              </mc:Choice>
              <mc:Fallback>
                <p:oleObj r:id="rId13" imgW="5746750" imgH="556260" progId="Word.Document.8">
                  <p:embed/>
                  <p:pic>
                    <p:nvPicPr>
                      <p:cNvPr id="0" name="对象 1054742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" y="2205038"/>
                        <a:ext cx="5684838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44" name="对象 1054743"/>
          <p:cNvGraphicFramePr/>
          <p:nvPr/>
        </p:nvGraphicFramePr>
        <p:xfrm>
          <a:off x="847725" y="3187700"/>
          <a:ext cx="7851775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7" r:id="rId15" imgW="7923530" imgH="1185545" progId="Word.Document.8">
                  <p:embed/>
                </p:oleObj>
              </mc:Choice>
              <mc:Fallback>
                <p:oleObj r:id="rId15" imgW="7923530" imgH="1185545" progId="Word.Document.8">
                  <p:embed/>
                  <p:pic>
                    <p:nvPicPr>
                      <p:cNvPr id="0" name="对象 1054743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725" y="3187700"/>
                        <a:ext cx="7851775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45" name="对象 1054744"/>
          <p:cNvGraphicFramePr/>
          <p:nvPr/>
        </p:nvGraphicFramePr>
        <p:xfrm>
          <a:off x="815975" y="4810125"/>
          <a:ext cx="7808913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8" r:id="rId17" imgW="7923530" imgH="1185545" progId="Word.Document.8">
                  <p:embed/>
                </p:oleObj>
              </mc:Choice>
              <mc:Fallback>
                <p:oleObj r:id="rId17" imgW="7923530" imgH="1185545" progId="Word.Document.8">
                  <p:embed/>
                  <p:pic>
                    <p:nvPicPr>
                      <p:cNvPr id="0" name="对象 1054744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4810125"/>
                        <a:ext cx="7808913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54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54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54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54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54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54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54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54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54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54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54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54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54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54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5" name="对象 1038337"/>
          <p:cNvGraphicFramePr/>
          <p:nvPr/>
        </p:nvGraphicFramePr>
        <p:xfrm>
          <a:off x="230188" y="1392238"/>
          <a:ext cx="8624887" cy="513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5" name="Document" r:id="rId3" imgW="11874500" imgH="7099300" progId="Word.Document.8">
                  <p:embed/>
                </p:oleObj>
              </mc:Choice>
              <mc:Fallback>
                <p:oleObj name="Document" r:id="rId3" imgW="11874500" imgH="7099300" progId="Word.Document.8">
                  <p:embed/>
                  <p:pic>
                    <p:nvPicPr>
                      <p:cNvPr id="0" name="对象 1038337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1392238"/>
                        <a:ext cx="8624887" cy="5132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6" name="对象 1038338"/>
          <p:cNvGraphicFramePr/>
          <p:nvPr/>
        </p:nvGraphicFramePr>
        <p:xfrm>
          <a:off x="63500" y="557213"/>
          <a:ext cx="84677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6" name="Document" r:id="rId5" imgW="11290300" imgH="1079500" progId="Word.Document.8">
                  <p:embed/>
                </p:oleObj>
              </mc:Choice>
              <mc:Fallback>
                <p:oleObj name="Document" r:id="rId5" imgW="11290300" imgH="1079500" progId="Word.Document.8">
                  <p:embed/>
                  <p:pic>
                    <p:nvPicPr>
                      <p:cNvPr id="0" name="对象 1038338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" y="557213"/>
                        <a:ext cx="846772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49" name="对象 1037313"/>
          <p:cNvGraphicFramePr/>
          <p:nvPr/>
        </p:nvGraphicFramePr>
        <p:xfrm>
          <a:off x="323850" y="260350"/>
          <a:ext cx="8335963" cy="161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7" name="Document" r:id="rId3" imgW="11328400" imgH="2298700" progId="Word.Document.8">
                  <p:embed/>
                </p:oleObj>
              </mc:Choice>
              <mc:Fallback>
                <p:oleObj name="Document" r:id="rId3" imgW="11328400" imgH="2298700" progId="Word.Document.8">
                  <p:embed/>
                  <p:pic>
                    <p:nvPicPr>
                      <p:cNvPr id="0" name="对象 1037313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60350"/>
                        <a:ext cx="8335963" cy="161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7315" name="对象 1037314"/>
          <p:cNvGraphicFramePr/>
          <p:nvPr/>
        </p:nvGraphicFramePr>
        <p:xfrm>
          <a:off x="320675" y="1704975"/>
          <a:ext cx="8188325" cy="200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8" name="Document" r:id="rId5" imgW="11290300" imgH="2768600" progId="Word.Document.8">
                  <p:embed/>
                </p:oleObj>
              </mc:Choice>
              <mc:Fallback>
                <p:oleObj name="Document" r:id="rId5" imgW="11290300" imgH="2768600" progId="Word.Document.8">
                  <p:embed/>
                  <p:pic>
                    <p:nvPicPr>
                      <p:cNvPr id="0" name="对象 1037314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" y="1704975"/>
                        <a:ext cx="8188325" cy="200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7316" name="对象 1037315"/>
          <p:cNvGraphicFramePr/>
          <p:nvPr/>
        </p:nvGraphicFramePr>
        <p:xfrm>
          <a:off x="449263" y="3602038"/>
          <a:ext cx="8081962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9" name="Document" r:id="rId7" imgW="11252200" imgH="1676400" progId="Word.Document.8">
                  <p:embed/>
                </p:oleObj>
              </mc:Choice>
              <mc:Fallback>
                <p:oleObj name="Document" r:id="rId7" imgW="11252200" imgH="1676400" progId="Word.Document.8">
                  <p:embed/>
                  <p:pic>
                    <p:nvPicPr>
                      <p:cNvPr id="0" name="对象 1037315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3" y="3602038"/>
                        <a:ext cx="8081962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7317" name="对象 1037316"/>
          <p:cNvGraphicFramePr/>
          <p:nvPr/>
        </p:nvGraphicFramePr>
        <p:xfrm>
          <a:off x="442913" y="4686300"/>
          <a:ext cx="8040687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0" r:id="rId9" imgW="8459470" imgH="1713230" progId="Word.Document.8">
                  <p:embed/>
                </p:oleObj>
              </mc:Choice>
              <mc:Fallback>
                <p:oleObj r:id="rId9" imgW="8459470" imgH="1713230" progId="Word.Document.8">
                  <p:embed/>
                  <p:pic>
                    <p:nvPicPr>
                      <p:cNvPr id="0" name="对象 1037316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4686300"/>
                        <a:ext cx="8040687" cy="162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7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7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7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7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7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7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7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7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7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3" name="对象 1092609"/>
          <p:cNvGraphicFramePr/>
          <p:nvPr/>
        </p:nvGraphicFramePr>
        <p:xfrm>
          <a:off x="425450" y="696913"/>
          <a:ext cx="8410575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3" r:id="rId3" imgW="8568055" imgH="1379220" progId="Word.Document.8">
                  <p:embed/>
                </p:oleObj>
              </mc:Choice>
              <mc:Fallback>
                <p:oleObj r:id="rId3" imgW="8568055" imgH="1379220" progId="Word.Document.8">
                  <p:embed/>
                  <p:pic>
                    <p:nvPicPr>
                      <p:cNvPr id="0" name="对象 109260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" y="696913"/>
                        <a:ext cx="8410575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2611" name="对象 1092610"/>
          <p:cNvGraphicFramePr/>
          <p:nvPr/>
        </p:nvGraphicFramePr>
        <p:xfrm>
          <a:off x="436563" y="1828800"/>
          <a:ext cx="841057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4" r:id="rId5" imgW="8489950" imgH="629285" progId="Word.Document.8">
                  <p:embed/>
                </p:oleObj>
              </mc:Choice>
              <mc:Fallback>
                <p:oleObj r:id="rId5" imgW="8489950" imgH="629285" progId="Word.Document.8">
                  <p:embed/>
                  <p:pic>
                    <p:nvPicPr>
                      <p:cNvPr id="0" name="对象 109261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3" y="1828800"/>
                        <a:ext cx="8410575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2612" name="对象 1092611"/>
          <p:cNvGraphicFramePr/>
          <p:nvPr/>
        </p:nvGraphicFramePr>
        <p:xfrm>
          <a:off x="433388" y="2308225"/>
          <a:ext cx="84582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5" r:id="rId7" imgW="8459470" imgH="594360" progId="Word.Document.8">
                  <p:embed/>
                </p:oleObj>
              </mc:Choice>
              <mc:Fallback>
                <p:oleObj r:id="rId7" imgW="8459470" imgH="594360" progId="Word.Document.8">
                  <p:embed/>
                  <p:pic>
                    <p:nvPicPr>
                      <p:cNvPr id="0" name="对象 109261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8" y="2308225"/>
                        <a:ext cx="84582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2613" name="对象 1092612"/>
          <p:cNvGraphicFramePr/>
          <p:nvPr/>
        </p:nvGraphicFramePr>
        <p:xfrm>
          <a:off x="320675" y="2998788"/>
          <a:ext cx="8412163" cy="235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6" r:id="rId9" imgW="8459470" imgH="2372995" progId="Word.Document.8">
                  <p:embed/>
                </p:oleObj>
              </mc:Choice>
              <mc:Fallback>
                <p:oleObj r:id="rId9" imgW="8459470" imgH="2372995" progId="Word.Document.8">
                  <p:embed/>
                  <p:pic>
                    <p:nvPicPr>
                      <p:cNvPr id="0" name="对象 1092612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" y="2998788"/>
                        <a:ext cx="8412163" cy="235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2614" name="对象 1092613"/>
          <p:cNvGraphicFramePr/>
          <p:nvPr/>
        </p:nvGraphicFramePr>
        <p:xfrm>
          <a:off x="4643438" y="1273175"/>
          <a:ext cx="12033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7" r:id="rId11" imgW="1222375" imgH="397510" progId="Word.Document.8">
                  <p:embed/>
                </p:oleObj>
              </mc:Choice>
              <mc:Fallback>
                <p:oleObj r:id="rId11" imgW="1222375" imgH="397510" progId="Word.Document.8">
                  <p:embed/>
                  <p:pic>
                    <p:nvPicPr>
                      <p:cNvPr id="0" name="对象 1092613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273175"/>
                        <a:ext cx="120332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2615" name="对象 1092614"/>
          <p:cNvGraphicFramePr/>
          <p:nvPr/>
        </p:nvGraphicFramePr>
        <p:xfrm>
          <a:off x="2647950" y="1822450"/>
          <a:ext cx="12033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8" r:id="rId13" imgW="1222375" imgH="397510" progId="Word.Document.8">
                  <p:embed/>
                </p:oleObj>
              </mc:Choice>
              <mc:Fallback>
                <p:oleObj r:id="rId13" imgW="1222375" imgH="397510" progId="Word.Document.8">
                  <p:embed/>
                  <p:pic>
                    <p:nvPicPr>
                      <p:cNvPr id="0" name="对象 1092614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7950" y="1822450"/>
                        <a:ext cx="120332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2616" name="对象 1092615"/>
          <p:cNvGraphicFramePr/>
          <p:nvPr/>
        </p:nvGraphicFramePr>
        <p:xfrm>
          <a:off x="3276600" y="2320925"/>
          <a:ext cx="12033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9" r:id="rId15" imgW="1222375" imgH="397510" progId="Word.Document.8">
                  <p:embed/>
                </p:oleObj>
              </mc:Choice>
              <mc:Fallback>
                <p:oleObj r:id="rId15" imgW="1222375" imgH="397510" progId="Word.Document.8">
                  <p:embed/>
                  <p:pic>
                    <p:nvPicPr>
                      <p:cNvPr id="0" name="对象 1092615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320925"/>
                        <a:ext cx="120332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2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2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2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2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92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92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92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92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92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92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92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92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7" name="对象 1091585"/>
          <p:cNvGraphicFramePr/>
          <p:nvPr/>
        </p:nvGraphicFramePr>
        <p:xfrm>
          <a:off x="684213" y="1052513"/>
          <a:ext cx="7891462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1" r:id="rId3" imgW="8039100" imgH="1713230" progId="Word.Document.8">
                  <p:embed/>
                </p:oleObj>
              </mc:Choice>
              <mc:Fallback>
                <p:oleObj r:id="rId3" imgW="8039100" imgH="1713230" progId="Word.Document.8">
                  <p:embed/>
                  <p:pic>
                    <p:nvPicPr>
                      <p:cNvPr id="0" name="对象 109158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052513"/>
                        <a:ext cx="7891462" cy="168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1587" name="对象 1091586"/>
          <p:cNvGraphicFramePr/>
          <p:nvPr/>
        </p:nvGraphicFramePr>
        <p:xfrm>
          <a:off x="660400" y="2844800"/>
          <a:ext cx="7439025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2" r:id="rId5" imgW="7578725" imgH="1371600" progId="Word.Document.8">
                  <p:embed/>
                </p:oleObj>
              </mc:Choice>
              <mc:Fallback>
                <p:oleObj r:id="rId5" imgW="7578725" imgH="1371600" progId="Word.Document.8">
                  <p:embed/>
                  <p:pic>
                    <p:nvPicPr>
                      <p:cNvPr id="0" name="对象 109158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2844800"/>
                        <a:ext cx="7439025" cy="135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1588" name="对象 1091587"/>
          <p:cNvGraphicFramePr/>
          <p:nvPr/>
        </p:nvGraphicFramePr>
        <p:xfrm>
          <a:off x="688975" y="4183063"/>
          <a:ext cx="7265988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3" r:id="rId7" imgW="7468870" imgH="1365250" progId="Word.Document.8">
                  <p:embed/>
                </p:oleObj>
              </mc:Choice>
              <mc:Fallback>
                <p:oleObj r:id="rId7" imgW="7468870" imgH="1365250" progId="Word.Document.8">
                  <p:embed/>
                  <p:pic>
                    <p:nvPicPr>
                      <p:cNvPr id="0" name="对象 1091587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75" y="4183063"/>
                        <a:ext cx="7265988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1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1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1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1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1" name="对象 1090561"/>
          <p:cNvGraphicFramePr/>
          <p:nvPr/>
        </p:nvGraphicFramePr>
        <p:xfrm>
          <a:off x="481013" y="928688"/>
          <a:ext cx="8410575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3" r:id="rId3" imgW="8489950" imgH="2244725" progId="Word.Document.8">
                  <p:embed/>
                </p:oleObj>
              </mc:Choice>
              <mc:Fallback>
                <p:oleObj r:id="rId3" imgW="8489950" imgH="2244725" progId="Word.Document.8">
                  <p:embed/>
                  <p:pic>
                    <p:nvPicPr>
                      <p:cNvPr id="0" name="对象 109056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3" y="928688"/>
                        <a:ext cx="8410575" cy="223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2" name="对象 1090562"/>
          <p:cNvGraphicFramePr/>
          <p:nvPr/>
        </p:nvGraphicFramePr>
        <p:xfrm>
          <a:off x="519113" y="2657475"/>
          <a:ext cx="833755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4" r:id="rId5" imgW="8491855" imgH="1120140" progId="Word.Document.8">
                  <p:embed/>
                </p:oleObj>
              </mc:Choice>
              <mc:Fallback>
                <p:oleObj r:id="rId5" imgW="8491855" imgH="1120140" progId="Word.Document.8">
                  <p:embed/>
                  <p:pic>
                    <p:nvPicPr>
                      <p:cNvPr id="0" name="对象 109056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2657475"/>
                        <a:ext cx="833755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对象 1090563"/>
          <p:cNvGraphicFramePr/>
          <p:nvPr/>
        </p:nvGraphicFramePr>
        <p:xfrm>
          <a:off x="566738" y="3721100"/>
          <a:ext cx="829627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5" r:id="rId7" imgW="8531225" imgH="648970" progId="Word.Document.8">
                  <p:embed/>
                </p:oleObj>
              </mc:Choice>
              <mc:Fallback>
                <p:oleObj r:id="rId7" imgW="8531225" imgH="648970" progId="Word.Document.8">
                  <p:embed/>
                  <p:pic>
                    <p:nvPicPr>
                      <p:cNvPr id="0" name="对象 1090563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3721100"/>
                        <a:ext cx="8296275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对象 1090564"/>
          <p:cNvGraphicFramePr/>
          <p:nvPr/>
        </p:nvGraphicFramePr>
        <p:xfrm>
          <a:off x="574675" y="4305300"/>
          <a:ext cx="8221663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6" r:id="rId9" imgW="8491855" imgH="648970" progId="Word.Document.8">
                  <p:embed/>
                </p:oleObj>
              </mc:Choice>
              <mc:Fallback>
                <p:oleObj r:id="rId9" imgW="8491855" imgH="648970" progId="Word.Document.8">
                  <p:embed/>
                  <p:pic>
                    <p:nvPicPr>
                      <p:cNvPr id="0" name="对象 1090564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" y="4305300"/>
                        <a:ext cx="8221663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对象 1090565"/>
          <p:cNvGraphicFramePr/>
          <p:nvPr/>
        </p:nvGraphicFramePr>
        <p:xfrm>
          <a:off x="585788" y="4891088"/>
          <a:ext cx="8221662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7" r:id="rId11" imgW="8491855" imgH="648970" progId="Word.Document.8">
                  <p:embed/>
                </p:oleObj>
              </mc:Choice>
              <mc:Fallback>
                <p:oleObj r:id="rId11" imgW="8491855" imgH="648970" progId="Word.Document.8">
                  <p:embed/>
                  <p:pic>
                    <p:nvPicPr>
                      <p:cNvPr id="0" name="对象 1090565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" y="4891088"/>
                        <a:ext cx="8221662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0568" name="对象 1090567"/>
          <p:cNvGraphicFramePr/>
          <p:nvPr/>
        </p:nvGraphicFramePr>
        <p:xfrm>
          <a:off x="7046913" y="2087563"/>
          <a:ext cx="183673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8" r:id="rId13" imgW="1874520" imgH="397510" progId="Word.Document.8">
                  <p:embed/>
                </p:oleObj>
              </mc:Choice>
              <mc:Fallback>
                <p:oleObj r:id="rId13" imgW="1874520" imgH="397510" progId="Word.Document.8">
                  <p:embed/>
                  <p:pic>
                    <p:nvPicPr>
                      <p:cNvPr id="0" name="对象 1090567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6913" y="2087563"/>
                        <a:ext cx="183673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0569" name="对象 1090568"/>
          <p:cNvGraphicFramePr/>
          <p:nvPr/>
        </p:nvGraphicFramePr>
        <p:xfrm>
          <a:off x="7018338" y="3203575"/>
          <a:ext cx="183673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9" r:id="rId15" imgW="1874520" imgH="397510" progId="Word.Document.8">
                  <p:embed/>
                </p:oleObj>
              </mc:Choice>
              <mc:Fallback>
                <p:oleObj r:id="rId15" imgW="1874520" imgH="397510" progId="Word.Document.8">
                  <p:embed/>
                  <p:pic>
                    <p:nvPicPr>
                      <p:cNvPr id="0" name="对象 1090568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8338" y="3203575"/>
                        <a:ext cx="183673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0570" name="对象 1090569"/>
          <p:cNvGraphicFramePr/>
          <p:nvPr/>
        </p:nvGraphicFramePr>
        <p:xfrm>
          <a:off x="7018338" y="3711575"/>
          <a:ext cx="183673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0" r:id="rId17" imgW="1874520" imgH="397510" progId="Word.Document.8">
                  <p:embed/>
                </p:oleObj>
              </mc:Choice>
              <mc:Fallback>
                <p:oleObj r:id="rId17" imgW="1874520" imgH="397510" progId="Word.Document.8">
                  <p:embed/>
                  <p:pic>
                    <p:nvPicPr>
                      <p:cNvPr id="0" name="对象 1090569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8338" y="3711575"/>
                        <a:ext cx="183673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0571" name="对象 1090570"/>
          <p:cNvGraphicFramePr/>
          <p:nvPr/>
        </p:nvGraphicFramePr>
        <p:xfrm>
          <a:off x="6946900" y="4279900"/>
          <a:ext cx="183673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1" r:id="rId19" imgW="1874520" imgH="397510" progId="Word.Document.8">
                  <p:embed/>
                </p:oleObj>
              </mc:Choice>
              <mc:Fallback>
                <p:oleObj r:id="rId19" imgW="1874520" imgH="397510" progId="Word.Document.8">
                  <p:embed/>
                  <p:pic>
                    <p:nvPicPr>
                      <p:cNvPr id="0" name="对象 1090570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6900" y="4279900"/>
                        <a:ext cx="183673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0572" name="对象 1090571"/>
          <p:cNvGraphicFramePr/>
          <p:nvPr/>
        </p:nvGraphicFramePr>
        <p:xfrm>
          <a:off x="6946900" y="4859338"/>
          <a:ext cx="183673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2" r:id="rId21" imgW="1874520" imgH="397510" progId="Word.Document.8">
                  <p:embed/>
                </p:oleObj>
              </mc:Choice>
              <mc:Fallback>
                <p:oleObj r:id="rId21" imgW="1874520" imgH="397510" progId="Word.Document.8">
                  <p:embed/>
                  <p:pic>
                    <p:nvPicPr>
                      <p:cNvPr id="0" name="对象 1090571"/>
                      <p:cNvPicPr>
                        <a:picLocks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6900" y="4859338"/>
                        <a:ext cx="183673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0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0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0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0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0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0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90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90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90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90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5" name="对象 1089537"/>
          <p:cNvGraphicFramePr/>
          <p:nvPr/>
        </p:nvGraphicFramePr>
        <p:xfrm>
          <a:off x="338138" y="1944688"/>
          <a:ext cx="8410575" cy="187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3" r:id="rId3" imgW="8568055" imgH="1896110" progId="Word.Document.8">
                  <p:embed/>
                </p:oleObj>
              </mc:Choice>
              <mc:Fallback>
                <p:oleObj r:id="rId3" imgW="8568055" imgH="1896110" progId="Word.Document.8">
                  <p:embed/>
                  <p:pic>
                    <p:nvPicPr>
                      <p:cNvPr id="0" name="对象 108953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1944688"/>
                        <a:ext cx="8410575" cy="187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9539" name="对象 1089538"/>
          <p:cNvGraphicFramePr/>
          <p:nvPr/>
        </p:nvGraphicFramePr>
        <p:xfrm>
          <a:off x="347663" y="3676650"/>
          <a:ext cx="8412162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4" r:id="rId5" imgW="8459470" imgH="1187450" progId="Word.Document.8">
                  <p:embed/>
                </p:oleObj>
              </mc:Choice>
              <mc:Fallback>
                <p:oleObj r:id="rId5" imgW="8459470" imgH="1187450" progId="Word.Document.8">
                  <p:embed/>
                  <p:pic>
                    <p:nvPicPr>
                      <p:cNvPr id="0" name="对象 108953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3" y="3676650"/>
                        <a:ext cx="8412162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9540" name="对象 1089539"/>
          <p:cNvGraphicFramePr/>
          <p:nvPr/>
        </p:nvGraphicFramePr>
        <p:xfrm>
          <a:off x="2044700" y="2481263"/>
          <a:ext cx="288448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5" r:id="rId7" imgW="2918460" imgH="397510" progId="Word.Document.8">
                  <p:embed/>
                </p:oleObj>
              </mc:Choice>
              <mc:Fallback>
                <p:oleObj r:id="rId7" imgW="2918460" imgH="397510" progId="Word.Document.8">
                  <p:embed/>
                  <p:pic>
                    <p:nvPicPr>
                      <p:cNvPr id="0" name="对象 1089539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4700" y="2481263"/>
                        <a:ext cx="288448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9541" name="对象 1089540"/>
          <p:cNvGraphicFramePr/>
          <p:nvPr/>
        </p:nvGraphicFramePr>
        <p:xfrm>
          <a:off x="1300163" y="3652838"/>
          <a:ext cx="288448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6" r:id="rId9" imgW="2918460" imgH="397510" progId="Word.Document.8">
                  <p:embed/>
                </p:oleObj>
              </mc:Choice>
              <mc:Fallback>
                <p:oleObj r:id="rId9" imgW="2918460" imgH="397510" progId="Word.Document.8">
                  <p:embed/>
                  <p:pic>
                    <p:nvPicPr>
                      <p:cNvPr id="0" name="对象 1089540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3652838"/>
                        <a:ext cx="288448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9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9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9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9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9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9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69" name="对象 1084417"/>
          <p:cNvGraphicFramePr/>
          <p:nvPr/>
        </p:nvGraphicFramePr>
        <p:xfrm>
          <a:off x="234950" y="693738"/>
          <a:ext cx="8567738" cy="527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" r:id="rId3" imgW="8622665" imgH="5307965" progId="Word.Document.8">
                  <p:embed/>
                </p:oleObj>
              </mc:Choice>
              <mc:Fallback>
                <p:oleObj r:id="rId3" imgW="8622665" imgH="5307965" progId="Word.Document.8">
                  <p:embed/>
                  <p:pic>
                    <p:nvPicPr>
                      <p:cNvPr id="0" name="对象 108441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" y="693738"/>
                        <a:ext cx="8567738" cy="5272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3" name="对象 1083393"/>
          <p:cNvGraphicFramePr/>
          <p:nvPr/>
        </p:nvGraphicFramePr>
        <p:xfrm>
          <a:off x="338138" y="890588"/>
          <a:ext cx="8286750" cy="161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7" r:id="rId3" imgW="8523605" imgH="1713230" progId="Word.Document.8">
                  <p:embed/>
                </p:oleObj>
              </mc:Choice>
              <mc:Fallback>
                <p:oleObj r:id="rId3" imgW="8523605" imgH="1713230" progId="Word.Document.8">
                  <p:embed/>
                  <p:pic>
                    <p:nvPicPr>
                      <p:cNvPr id="0" name="对象 108339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890588"/>
                        <a:ext cx="8286750" cy="161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3395" name="对象 1083394"/>
          <p:cNvGraphicFramePr/>
          <p:nvPr/>
        </p:nvGraphicFramePr>
        <p:xfrm>
          <a:off x="357188" y="2455863"/>
          <a:ext cx="8534400" cy="165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8" r:id="rId5" imgW="8815070" imgH="1714500" progId="Word.Document.8">
                  <p:embed/>
                </p:oleObj>
              </mc:Choice>
              <mc:Fallback>
                <p:oleObj r:id="rId5" imgW="8815070" imgH="1714500" progId="Word.Document.8">
                  <p:embed/>
                  <p:pic>
                    <p:nvPicPr>
                      <p:cNvPr id="0" name="对象 108339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2455863"/>
                        <a:ext cx="8534400" cy="165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3396" name="对象 1083395"/>
          <p:cNvGraphicFramePr/>
          <p:nvPr/>
        </p:nvGraphicFramePr>
        <p:xfrm>
          <a:off x="395288" y="4037013"/>
          <a:ext cx="8534400" cy="165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9" r:id="rId7" imgW="8815070" imgH="1715770" progId="Word.Document.8">
                  <p:embed/>
                </p:oleObj>
              </mc:Choice>
              <mc:Fallback>
                <p:oleObj r:id="rId7" imgW="8815070" imgH="1715770" progId="Word.Document.8">
                  <p:embed/>
                  <p:pic>
                    <p:nvPicPr>
                      <p:cNvPr id="0" name="对象 1083395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037013"/>
                        <a:ext cx="8534400" cy="165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3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3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83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83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7" name="对象 1082370"/>
          <p:cNvGraphicFramePr/>
          <p:nvPr/>
        </p:nvGraphicFramePr>
        <p:xfrm>
          <a:off x="320675" y="882650"/>
          <a:ext cx="8255000" cy="165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3" r:id="rId3" imgW="8523605" imgH="1713230" progId="Word.Document.8">
                  <p:embed/>
                </p:oleObj>
              </mc:Choice>
              <mc:Fallback>
                <p:oleObj r:id="rId3" imgW="8523605" imgH="1713230" progId="Word.Document.8">
                  <p:embed/>
                  <p:pic>
                    <p:nvPicPr>
                      <p:cNvPr id="0" name="对象 1082370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" y="882650"/>
                        <a:ext cx="8255000" cy="165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2372" name="对象 1082371"/>
          <p:cNvGraphicFramePr/>
          <p:nvPr/>
        </p:nvGraphicFramePr>
        <p:xfrm>
          <a:off x="320675" y="2538413"/>
          <a:ext cx="8337550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4" r:id="rId5" imgW="8609330" imgH="1106170" progId="Word.Document.8">
                  <p:embed/>
                </p:oleObj>
              </mc:Choice>
              <mc:Fallback>
                <p:oleObj r:id="rId5" imgW="8609330" imgH="1106170" progId="Word.Document.8">
                  <p:embed/>
                  <p:pic>
                    <p:nvPicPr>
                      <p:cNvPr id="0" name="对象 108237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" y="2538413"/>
                        <a:ext cx="8337550" cy="106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2373" name="对象 1082372"/>
          <p:cNvGraphicFramePr/>
          <p:nvPr/>
        </p:nvGraphicFramePr>
        <p:xfrm>
          <a:off x="312738" y="3806825"/>
          <a:ext cx="8221662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5" r:id="rId7" imgW="8493125" imgH="1106170" progId="Word.Document.8">
                  <p:embed/>
                </p:oleObj>
              </mc:Choice>
              <mc:Fallback>
                <p:oleObj r:id="rId7" imgW="8493125" imgH="1106170" progId="Word.Document.8">
                  <p:embed/>
                  <p:pic>
                    <p:nvPicPr>
                      <p:cNvPr id="0" name="对象 108237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8" y="3806825"/>
                        <a:ext cx="8221662" cy="106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2375" name="对象 1082374"/>
          <p:cNvGraphicFramePr/>
          <p:nvPr/>
        </p:nvGraphicFramePr>
        <p:xfrm>
          <a:off x="6780213" y="1370013"/>
          <a:ext cx="21510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6" r:id="rId9" imgW="2178050" imgH="397510" progId="Word.Document.8">
                  <p:embed/>
                </p:oleObj>
              </mc:Choice>
              <mc:Fallback>
                <p:oleObj r:id="rId9" imgW="2178050" imgH="397510" progId="Word.Document.8">
                  <p:embed/>
                  <p:pic>
                    <p:nvPicPr>
                      <p:cNvPr id="0" name="对象 1082374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0213" y="1370013"/>
                        <a:ext cx="21510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2376" name="对象 1082375"/>
          <p:cNvGraphicFramePr/>
          <p:nvPr/>
        </p:nvGraphicFramePr>
        <p:xfrm>
          <a:off x="4148138" y="2489200"/>
          <a:ext cx="21510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7" r:id="rId11" imgW="2178050" imgH="397510" progId="Word.Document.8">
                  <p:embed/>
                </p:oleObj>
              </mc:Choice>
              <mc:Fallback>
                <p:oleObj r:id="rId11" imgW="2178050" imgH="397510" progId="Word.Document.8">
                  <p:embed/>
                  <p:pic>
                    <p:nvPicPr>
                      <p:cNvPr id="0" name="对象 1082375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8138" y="2489200"/>
                        <a:ext cx="21510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2377" name="对象 1082376"/>
          <p:cNvGraphicFramePr/>
          <p:nvPr/>
        </p:nvGraphicFramePr>
        <p:xfrm>
          <a:off x="6318250" y="3762375"/>
          <a:ext cx="214153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8" r:id="rId13" imgW="2178050" imgH="397510" progId="Word.Document.8">
                  <p:embed/>
                </p:oleObj>
              </mc:Choice>
              <mc:Fallback>
                <p:oleObj r:id="rId13" imgW="2178050" imgH="397510" progId="Word.Document.8">
                  <p:embed/>
                  <p:pic>
                    <p:nvPicPr>
                      <p:cNvPr id="0" name="对象 1082376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3762375"/>
                        <a:ext cx="214153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2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2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82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82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82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8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82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82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82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82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82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82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82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82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82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92775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2275" y="147638"/>
            <a:ext cx="5815013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194" name="对象 927761"/>
          <p:cNvGraphicFramePr/>
          <p:nvPr/>
        </p:nvGraphicFramePr>
        <p:xfrm>
          <a:off x="365125" y="1049338"/>
          <a:ext cx="8247063" cy="516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Document" r:id="rId4" imgW="11379200" imgH="7124700" progId="Word.Document.8">
                  <p:embed/>
                </p:oleObj>
              </mc:Choice>
              <mc:Fallback>
                <p:oleObj name="Document" r:id="rId4" imgW="11379200" imgH="7124700" progId="Word.Document.8">
                  <p:embed/>
                  <p:pic>
                    <p:nvPicPr>
                      <p:cNvPr id="0" name="对象 927761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" y="1049338"/>
                        <a:ext cx="8247063" cy="516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7772" name="对象 927771"/>
          <p:cNvGraphicFramePr/>
          <p:nvPr/>
        </p:nvGraphicFramePr>
        <p:xfrm>
          <a:off x="1387475" y="1611313"/>
          <a:ext cx="17637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r:id="rId6" imgW="1787525" imgH="397510" progId="Word.Document.8">
                  <p:embed/>
                </p:oleObj>
              </mc:Choice>
              <mc:Fallback>
                <p:oleObj r:id="rId6" imgW="1787525" imgH="397510" progId="Word.Document.8">
                  <p:embed/>
                  <p:pic>
                    <p:nvPicPr>
                      <p:cNvPr id="0" name="对象 92777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475" y="1611313"/>
                        <a:ext cx="176371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7773" name="对象 927772"/>
          <p:cNvGraphicFramePr/>
          <p:nvPr/>
        </p:nvGraphicFramePr>
        <p:xfrm>
          <a:off x="1400175" y="2130425"/>
          <a:ext cx="1895475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2" r:id="rId8" imgW="1932305" imgH="570230" progId="Word.Document.8">
                  <p:embed/>
                </p:oleObj>
              </mc:Choice>
              <mc:Fallback>
                <p:oleObj r:id="rId8" imgW="1932305" imgH="570230" progId="Word.Document.8">
                  <p:embed/>
                  <p:pic>
                    <p:nvPicPr>
                      <p:cNvPr id="0" name="对象 927772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2130425"/>
                        <a:ext cx="1895475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7774" name="对象 927773"/>
          <p:cNvGraphicFramePr/>
          <p:nvPr/>
        </p:nvGraphicFramePr>
        <p:xfrm>
          <a:off x="1403350" y="2759075"/>
          <a:ext cx="17637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" r:id="rId10" imgW="1787525" imgH="397510" progId="Word.Document.8">
                  <p:embed/>
                </p:oleObj>
              </mc:Choice>
              <mc:Fallback>
                <p:oleObj r:id="rId10" imgW="1787525" imgH="397510" progId="Word.Document.8">
                  <p:embed/>
                  <p:pic>
                    <p:nvPicPr>
                      <p:cNvPr id="0" name="对象 927773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759075"/>
                        <a:ext cx="176371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7777" name="对象 927776"/>
          <p:cNvGraphicFramePr/>
          <p:nvPr/>
        </p:nvGraphicFramePr>
        <p:xfrm>
          <a:off x="1395413" y="3282950"/>
          <a:ext cx="176371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4" r:id="rId12" imgW="1787525" imgH="397510" progId="Word.Document.8">
                  <p:embed/>
                </p:oleObj>
              </mc:Choice>
              <mc:Fallback>
                <p:oleObj r:id="rId12" imgW="1787525" imgH="397510" progId="Word.Document.8">
                  <p:embed/>
                  <p:pic>
                    <p:nvPicPr>
                      <p:cNvPr id="0" name="对象 927776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413" y="3282950"/>
                        <a:ext cx="176371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7778" name="对象 927777"/>
          <p:cNvGraphicFramePr/>
          <p:nvPr/>
        </p:nvGraphicFramePr>
        <p:xfrm>
          <a:off x="1395413" y="3875088"/>
          <a:ext cx="176371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5" r:id="rId14" imgW="1787525" imgH="397510" progId="Word.Document.8">
                  <p:embed/>
                </p:oleObj>
              </mc:Choice>
              <mc:Fallback>
                <p:oleObj r:id="rId14" imgW="1787525" imgH="397510" progId="Word.Document.8">
                  <p:embed/>
                  <p:pic>
                    <p:nvPicPr>
                      <p:cNvPr id="0" name="对象 927777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413" y="3875088"/>
                        <a:ext cx="176371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7779" name="对象 927778"/>
          <p:cNvGraphicFramePr/>
          <p:nvPr/>
        </p:nvGraphicFramePr>
        <p:xfrm>
          <a:off x="1439863" y="4457700"/>
          <a:ext cx="176371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6" r:id="rId16" imgW="1787525" imgH="397510" progId="Word.Document.8">
                  <p:embed/>
                </p:oleObj>
              </mc:Choice>
              <mc:Fallback>
                <p:oleObj r:id="rId16" imgW="1787525" imgH="397510" progId="Word.Document.8">
                  <p:embed/>
                  <p:pic>
                    <p:nvPicPr>
                      <p:cNvPr id="0" name="对象 927778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863" y="4457700"/>
                        <a:ext cx="176371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对象 927779"/>
          <p:cNvGraphicFramePr/>
          <p:nvPr/>
        </p:nvGraphicFramePr>
        <p:xfrm>
          <a:off x="357188" y="5045075"/>
          <a:ext cx="8296275" cy="173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7" name="Document" r:id="rId18" imgW="11290300" imgH="2387600" progId="Word.Document.8">
                  <p:embed/>
                </p:oleObj>
              </mc:Choice>
              <mc:Fallback>
                <p:oleObj name="Document" r:id="rId18" imgW="11290300" imgH="2387600" progId="Word.Document.8">
                  <p:embed/>
                  <p:pic>
                    <p:nvPicPr>
                      <p:cNvPr id="0" name="对象 927779"/>
                      <p:cNvPicPr>
                        <a:picLocks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5045075"/>
                        <a:ext cx="8296275" cy="173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7781" name="对象 927780"/>
          <p:cNvGraphicFramePr/>
          <p:nvPr/>
        </p:nvGraphicFramePr>
        <p:xfrm>
          <a:off x="1466850" y="5018088"/>
          <a:ext cx="18526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" r:id="rId20" imgW="1868170" imgH="397510" progId="Word.Document.8">
                  <p:embed/>
                </p:oleObj>
              </mc:Choice>
              <mc:Fallback>
                <p:oleObj r:id="rId20" imgW="1868170" imgH="397510" progId="Word.Document.8">
                  <p:embed/>
                  <p:pic>
                    <p:nvPicPr>
                      <p:cNvPr id="0" name="对象 927780"/>
                      <p:cNvPicPr>
                        <a:picLocks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850" y="5018088"/>
                        <a:ext cx="185261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7782" name="对象 927781"/>
          <p:cNvGraphicFramePr/>
          <p:nvPr/>
        </p:nvGraphicFramePr>
        <p:xfrm>
          <a:off x="1427163" y="5618163"/>
          <a:ext cx="185261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9" r:id="rId22" imgW="1868170" imgH="397510" progId="Word.Document.8">
                  <p:embed/>
                </p:oleObj>
              </mc:Choice>
              <mc:Fallback>
                <p:oleObj r:id="rId22" imgW="1868170" imgH="397510" progId="Word.Document.8">
                  <p:embed/>
                  <p:pic>
                    <p:nvPicPr>
                      <p:cNvPr id="0" name="对象 927781"/>
                      <p:cNvPicPr>
                        <a:picLocks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7163" y="5618163"/>
                        <a:ext cx="185261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7783" name="对象 927782"/>
          <p:cNvGraphicFramePr/>
          <p:nvPr/>
        </p:nvGraphicFramePr>
        <p:xfrm>
          <a:off x="1403350" y="6202363"/>
          <a:ext cx="18526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" r:id="rId24" imgW="1868170" imgH="397510" progId="Word.Document.8">
                  <p:embed/>
                </p:oleObj>
              </mc:Choice>
              <mc:Fallback>
                <p:oleObj r:id="rId24" imgW="1868170" imgH="397510" progId="Word.Document.8">
                  <p:embed/>
                  <p:pic>
                    <p:nvPicPr>
                      <p:cNvPr id="0" name="对象 927782"/>
                      <p:cNvPicPr>
                        <a:picLocks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6202363"/>
                        <a:ext cx="185261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7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7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7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7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7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7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7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7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7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7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7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7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7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7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7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7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7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7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1" name="对象 1078273"/>
          <p:cNvGraphicFramePr/>
          <p:nvPr/>
        </p:nvGraphicFramePr>
        <p:xfrm>
          <a:off x="398463" y="269875"/>
          <a:ext cx="8362950" cy="207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9" r:id="rId3" imgW="8520430" imgH="2099945" progId="Word.Document.8">
                  <p:embed/>
                </p:oleObj>
              </mc:Choice>
              <mc:Fallback>
                <p:oleObj r:id="rId3" imgW="8520430" imgH="2099945" progId="Word.Document.8">
                  <p:embed/>
                  <p:pic>
                    <p:nvPicPr>
                      <p:cNvPr id="0" name="对象 107827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3" y="269875"/>
                        <a:ext cx="8362950" cy="207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8275" name="对象 1078274"/>
          <p:cNvGraphicFramePr/>
          <p:nvPr/>
        </p:nvGraphicFramePr>
        <p:xfrm>
          <a:off x="415925" y="2284413"/>
          <a:ext cx="8337550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0" r:id="rId5" imgW="8491855" imgH="1195070" progId="Word.Document.8">
                  <p:embed/>
                </p:oleObj>
              </mc:Choice>
              <mc:Fallback>
                <p:oleObj r:id="rId5" imgW="8491855" imgH="1195070" progId="Word.Document.8">
                  <p:embed/>
                  <p:pic>
                    <p:nvPicPr>
                      <p:cNvPr id="0" name="对象 107827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" y="2284413"/>
                        <a:ext cx="8337550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8276" name="对象 1078275"/>
          <p:cNvGraphicFramePr/>
          <p:nvPr/>
        </p:nvGraphicFramePr>
        <p:xfrm>
          <a:off x="404813" y="3221038"/>
          <a:ext cx="8262937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1" r:id="rId7" imgW="8459470" imgH="1195070" progId="Word.Document.8">
                  <p:embed/>
                </p:oleObj>
              </mc:Choice>
              <mc:Fallback>
                <p:oleObj r:id="rId7" imgW="8459470" imgH="1195070" progId="Word.Document.8">
                  <p:embed/>
                  <p:pic>
                    <p:nvPicPr>
                      <p:cNvPr id="0" name="对象 1078275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3221038"/>
                        <a:ext cx="8262937" cy="1160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8277" name="对象 1078276"/>
          <p:cNvGraphicFramePr/>
          <p:nvPr/>
        </p:nvGraphicFramePr>
        <p:xfrm>
          <a:off x="403225" y="4300538"/>
          <a:ext cx="8337550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2" r:id="rId9" imgW="8575675" imgH="1505585" progId="Word.Document.8">
                  <p:embed/>
                </p:oleObj>
              </mc:Choice>
              <mc:Fallback>
                <p:oleObj r:id="rId9" imgW="8575675" imgH="1505585" progId="Word.Document.8">
                  <p:embed/>
                  <p:pic>
                    <p:nvPicPr>
                      <p:cNvPr id="0" name="对象 1078276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" y="4300538"/>
                        <a:ext cx="8337550" cy="145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8278" name="对象 1078277"/>
          <p:cNvGraphicFramePr/>
          <p:nvPr/>
        </p:nvGraphicFramePr>
        <p:xfrm>
          <a:off x="7380288" y="4856163"/>
          <a:ext cx="13684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3" r:id="rId11" imgW="1388110" imgH="397510" progId="Word.Document.8">
                  <p:embed/>
                </p:oleObj>
              </mc:Choice>
              <mc:Fallback>
                <p:oleObj r:id="rId11" imgW="1388110" imgH="397510" progId="Word.Document.8">
                  <p:embed/>
                  <p:pic>
                    <p:nvPicPr>
                      <p:cNvPr id="0" name="对象 1078277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4856163"/>
                        <a:ext cx="136842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8279" name="对象 1078278"/>
          <p:cNvGraphicFramePr/>
          <p:nvPr/>
        </p:nvGraphicFramePr>
        <p:xfrm>
          <a:off x="411163" y="5453063"/>
          <a:ext cx="83375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4" r:id="rId13" imgW="8575675" imgH="594360" progId="Word.Document.8">
                  <p:embed/>
                </p:oleObj>
              </mc:Choice>
              <mc:Fallback>
                <p:oleObj r:id="rId13" imgW="8575675" imgH="594360" progId="Word.Document.8">
                  <p:embed/>
                  <p:pic>
                    <p:nvPicPr>
                      <p:cNvPr id="0" name="对象 1078278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3" y="5453063"/>
                        <a:ext cx="833755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8280" name="对象 1078279"/>
          <p:cNvGraphicFramePr/>
          <p:nvPr/>
        </p:nvGraphicFramePr>
        <p:xfrm>
          <a:off x="415925" y="5964238"/>
          <a:ext cx="8337550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5" r:id="rId15" imgW="8609330" imgH="1118870" progId="Word.Document.8">
                  <p:embed/>
                </p:oleObj>
              </mc:Choice>
              <mc:Fallback>
                <p:oleObj r:id="rId15" imgW="8609330" imgH="1118870" progId="Word.Document.8">
                  <p:embed/>
                  <p:pic>
                    <p:nvPicPr>
                      <p:cNvPr id="0" name="对象 1078279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" y="5964238"/>
                        <a:ext cx="8337550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8281" name="对象 1078280"/>
          <p:cNvGraphicFramePr/>
          <p:nvPr/>
        </p:nvGraphicFramePr>
        <p:xfrm>
          <a:off x="7459663" y="5395913"/>
          <a:ext cx="13589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6" r:id="rId17" imgW="1388110" imgH="397510" progId="Word.Document.8">
                  <p:embed/>
                </p:oleObj>
              </mc:Choice>
              <mc:Fallback>
                <p:oleObj r:id="rId17" imgW="1388110" imgH="397510" progId="Word.Document.8">
                  <p:embed/>
                  <p:pic>
                    <p:nvPicPr>
                      <p:cNvPr id="0" name="对象 1078280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9663" y="5395913"/>
                        <a:ext cx="13589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8282" name="对象 1078281"/>
          <p:cNvGraphicFramePr/>
          <p:nvPr/>
        </p:nvGraphicFramePr>
        <p:xfrm>
          <a:off x="7540625" y="6299200"/>
          <a:ext cx="13589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7" r:id="rId19" imgW="1388110" imgH="397510" progId="Word.Document.8">
                  <p:embed/>
                </p:oleObj>
              </mc:Choice>
              <mc:Fallback>
                <p:oleObj r:id="rId19" imgW="1388110" imgH="397510" progId="Word.Document.8">
                  <p:embed/>
                  <p:pic>
                    <p:nvPicPr>
                      <p:cNvPr id="0" name="对象 1078281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25" y="6299200"/>
                        <a:ext cx="13589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8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8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8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8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8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8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78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78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78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78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78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78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78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78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78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78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7256" name="对象 1077255"/>
          <p:cNvGraphicFramePr/>
          <p:nvPr/>
        </p:nvGraphicFramePr>
        <p:xfrm>
          <a:off x="395288" y="620713"/>
          <a:ext cx="8404225" cy="523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1" r:id="rId3" imgW="8561705" imgH="5358130" progId="Word.Document.8">
                  <p:embed/>
                </p:oleObj>
              </mc:Choice>
              <mc:Fallback>
                <p:oleObj r:id="rId3" imgW="8561705" imgH="5358130" progId="Word.Document.8">
                  <p:embed/>
                  <p:pic>
                    <p:nvPicPr>
                      <p:cNvPr id="0" name="对象 107725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620713"/>
                        <a:ext cx="8404225" cy="5237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7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7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89" name="对象 1076225"/>
          <p:cNvGraphicFramePr/>
          <p:nvPr/>
        </p:nvGraphicFramePr>
        <p:xfrm>
          <a:off x="481013" y="765175"/>
          <a:ext cx="8410575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3" r:id="rId3" imgW="8489950" imgH="1187450" progId="Word.Document.8">
                  <p:embed/>
                </p:oleObj>
              </mc:Choice>
              <mc:Fallback>
                <p:oleObj r:id="rId3" imgW="8489950" imgH="1187450" progId="Word.Document.8">
                  <p:embed/>
                  <p:pic>
                    <p:nvPicPr>
                      <p:cNvPr id="0" name="对象 107622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3" y="765175"/>
                        <a:ext cx="8410575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6227" name="对象 1076226"/>
          <p:cNvGraphicFramePr/>
          <p:nvPr/>
        </p:nvGraphicFramePr>
        <p:xfrm>
          <a:off x="463550" y="1917700"/>
          <a:ext cx="8337550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4" r:id="rId5" imgW="8459470" imgH="1187450" progId="Word.Document.8">
                  <p:embed/>
                </p:oleObj>
              </mc:Choice>
              <mc:Fallback>
                <p:oleObj r:id="rId5" imgW="8459470" imgH="1187450" progId="Word.Document.8">
                  <p:embed/>
                  <p:pic>
                    <p:nvPicPr>
                      <p:cNvPr id="0" name="对象 107622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1917700"/>
                        <a:ext cx="8337550" cy="116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6228" name="对象 1076227"/>
          <p:cNvGraphicFramePr/>
          <p:nvPr/>
        </p:nvGraphicFramePr>
        <p:xfrm>
          <a:off x="398463" y="3044825"/>
          <a:ext cx="8262937" cy="276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5" r:id="rId7" imgW="8459470" imgH="2831465" progId="Word.Document.8">
                  <p:embed/>
                </p:oleObj>
              </mc:Choice>
              <mc:Fallback>
                <p:oleObj r:id="rId7" imgW="8459470" imgH="2831465" progId="Word.Document.8">
                  <p:embed/>
                  <p:pic>
                    <p:nvPicPr>
                      <p:cNvPr id="0" name="对象 1076227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3" y="3044825"/>
                        <a:ext cx="8262937" cy="276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6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76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3" name="对象 1075202"/>
          <p:cNvGraphicFramePr/>
          <p:nvPr/>
        </p:nvGraphicFramePr>
        <p:xfrm>
          <a:off x="908050" y="981075"/>
          <a:ext cx="7331075" cy="205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9" r:id="rId3" imgW="7540625" imgH="2127250" progId="Word.Document.8">
                  <p:embed/>
                </p:oleObj>
              </mc:Choice>
              <mc:Fallback>
                <p:oleObj r:id="rId3" imgW="7540625" imgH="2127250" progId="Word.Document.8">
                  <p:embed/>
                  <p:pic>
                    <p:nvPicPr>
                      <p:cNvPr id="0" name="对象 107520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" y="981075"/>
                        <a:ext cx="7331075" cy="205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04" name="对象 1075203"/>
          <p:cNvGraphicFramePr/>
          <p:nvPr/>
        </p:nvGraphicFramePr>
        <p:xfrm>
          <a:off x="900113" y="2727325"/>
          <a:ext cx="7332662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0" r:id="rId5" imgW="7542530" imgH="1139825" progId="Word.Document.8">
                  <p:embed/>
                </p:oleObj>
              </mc:Choice>
              <mc:Fallback>
                <p:oleObj r:id="rId5" imgW="7542530" imgH="1139825" progId="Word.Document.8">
                  <p:embed/>
                  <p:pic>
                    <p:nvPicPr>
                      <p:cNvPr id="0" name="对象 107520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727325"/>
                        <a:ext cx="7332662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05" name="对象 1075204"/>
          <p:cNvGraphicFramePr/>
          <p:nvPr/>
        </p:nvGraphicFramePr>
        <p:xfrm>
          <a:off x="914400" y="3908425"/>
          <a:ext cx="7299325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1" r:id="rId7" imgW="7542530" imgH="1187450" progId="Word.Document.8">
                  <p:embed/>
                </p:oleObj>
              </mc:Choice>
              <mc:Fallback>
                <p:oleObj r:id="rId7" imgW="7542530" imgH="1187450" progId="Word.Document.8">
                  <p:embed/>
                  <p:pic>
                    <p:nvPicPr>
                      <p:cNvPr id="0" name="对象 1075204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908425"/>
                        <a:ext cx="7299325" cy="114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06" name="对象 1075205"/>
          <p:cNvGraphicFramePr/>
          <p:nvPr/>
        </p:nvGraphicFramePr>
        <p:xfrm>
          <a:off x="6591300" y="1550988"/>
          <a:ext cx="11795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2" r:id="rId9" imgW="1196340" imgH="397510" progId="Word.Document.8">
                  <p:embed/>
                </p:oleObj>
              </mc:Choice>
              <mc:Fallback>
                <p:oleObj r:id="rId9" imgW="1196340" imgH="397510" progId="Word.Document.8">
                  <p:embed/>
                  <p:pic>
                    <p:nvPicPr>
                      <p:cNvPr id="0" name="对象 1075205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1300" y="1550988"/>
                        <a:ext cx="117951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07" name="对象 1075206"/>
          <p:cNvGraphicFramePr/>
          <p:nvPr/>
        </p:nvGraphicFramePr>
        <p:xfrm>
          <a:off x="4146550" y="2716213"/>
          <a:ext cx="1474788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3" r:id="rId11" imgW="1504315" imgH="476885" progId="Word.Document.8">
                  <p:embed/>
                </p:oleObj>
              </mc:Choice>
              <mc:Fallback>
                <p:oleObj r:id="rId11" imgW="1504315" imgH="476885" progId="Word.Document.8">
                  <p:embed/>
                  <p:pic>
                    <p:nvPicPr>
                      <p:cNvPr id="0" name="对象 1075206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6550" y="2716213"/>
                        <a:ext cx="1474788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08" name="对象 1075207"/>
          <p:cNvGraphicFramePr/>
          <p:nvPr/>
        </p:nvGraphicFramePr>
        <p:xfrm>
          <a:off x="6777038" y="3859213"/>
          <a:ext cx="1474787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4" r:id="rId13" imgW="1504315" imgH="476885" progId="Word.Document.8">
                  <p:embed/>
                </p:oleObj>
              </mc:Choice>
              <mc:Fallback>
                <p:oleObj r:id="rId13" imgW="1504315" imgH="476885" progId="Word.Document.8">
                  <p:embed/>
                  <p:pic>
                    <p:nvPicPr>
                      <p:cNvPr id="0" name="对象 1075207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7038" y="3859213"/>
                        <a:ext cx="1474787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75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75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75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75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75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75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75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7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75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75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75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75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75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75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7" name="对象 1074177"/>
          <p:cNvGraphicFramePr/>
          <p:nvPr/>
        </p:nvGraphicFramePr>
        <p:xfrm>
          <a:off x="550863" y="1335088"/>
          <a:ext cx="7908925" cy="412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" r:id="rId3" imgW="8023860" imgH="4189730" progId="Word.Document.8">
                  <p:embed/>
                </p:oleObj>
              </mc:Choice>
              <mc:Fallback>
                <p:oleObj r:id="rId3" imgW="8023860" imgH="4189730" progId="Word.Document.8">
                  <p:embed/>
                  <p:pic>
                    <p:nvPicPr>
                      <p:cNvPr id="0" name="对象 107417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3" y="1335088"/>
                        <a:ext cx="7908925" cy="412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1" name="对象 1131521"/>
          <p:cNvGraphicFramePr/>
          <p:nvPr/>
        </p:nvGraphicFramePr>
        <p:xfrm>
          <a:off x="409575" y="1200150"/>
          <a:ext cx="8410575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5" r:id="rId3" imgW="8489950" imgH="1275715" progId="Word.Document.8">
                  <p:embed/>
                </p:oleObj>
              </mc:Choice>
              <mc:Fallback>
                <p:oleObj r:id="rId3" imgW="8489950" imgH="1275715" progId="Word.Document.8">
                  <p:embed/>
                  <p:pic>
                    <p:nvPicPr>
                      <p:cNvPr id="0" name="对象 113152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" y="1200150"/>
                        <a:ext cx="8410575" cy="1268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1523" name="对象 1131522"/>
          <p:cNvGraphicFramePr/>
          <p:nvPr/>
        </p:nvGraphicFramePr>
        <p:xfrm>
          <a:off x="465138" y="2278063"/>
          <a:ext cx="8262937" cy="167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6" r:id="rId5" imgW="8459470" imgH="1713230" progId="Word.Document.8">
                  <p:embed/>
                </p:oleObj>
              </mc:Choice>
              <mc:Fallback>
                <p:oleObj r:id="rId5" imgW="8459470" imgH="1713230" progId="Word.Document.8">
                  <p:embed/>
                  <p:pic>
                    <p:nvPicPr>
                      <p:cNvPr id="0" name="对象 113152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2278063"/>
                        <a:ext cx="8262937" cy="167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1524" name="对象 1131523"/>
          <p:cNvGraphicFramePr/>
          <p:nvPr/>
        </p:nvGraphicFramePr>
        <p:xfrm>
          <a:off x="392113" y="3833813"/>
          <a:ext cx="8361362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7" r:id="rId7" imgW="8489950" imgH="1275715" progId="Word.Document.8">
                  <p:embed/>
                </p:oleObj>
              </mc:Choice>
              <mc:Fallback>
                <p:oleObj r:id="rId7" imgW="8489950" imgH="1275715" progId="Word.Document.8">
                  <p:embed/>
                  <p:pic>
                    <p:nvPicPr>
                      <p:cNvPr id="0" name="对象 1131523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3833813"/>
                        <a:ext cx="8361362" cy="125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31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1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5" name="对象 1132546"/>
          <p:cNvGraphicFramePr/>
          <p:nvPr/>
        </p:nvGraphicFramePr>
        <p:xfrm>
          <a:off x="539750" y="1412875"/>
          <a:ext cx="7743825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9" r:id="rId3" imgW="7894320" imgH="1187450" progId="Word.Document.8">
                  <p:embed/>
                </p:oleObj>
              </mc:Choice>
              <mc:Fallback>
                <p:oleObj r:id="rId3" imgW="7894320" imgH="1187450" progId="Word.Document.8">
                  <p:embed/>
                  <p:pic>
                    <p:nvPicPr>
                      <p:cNvPr id="0" name="对象 113254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412875"/>
                        <a:ext cx="7743825" cy="114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2548" name="对象 1132547"/>
          <p:cNvGraphicFramePr/>
          <p:nvPr/>
        </p:nvGraphicFramePr>
        <p:xfrm>
          <a:off x="573088" y="2495550"/>
          <a:ext cx="7670800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0" r:id="rId5" imgW="7857490" imgH="1187450" progId="Word.Document.8">
                  <p:embed/>
                </p:oleObj>
              </mc:Choice>
              <mc:Fallback>
                <p:oleObj r:id="rId5" imgW="7857490" imgH="1187450" progId="Word.Document.8">
                  <p:embed/>
                  <p:pic>
                    <p:nvPicPr>
                      <p:cNvPr id="0" name="对象 113254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8" y="2495550"/>
                        <a:ext cx="7670800" cy="1154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2549" name="对象 1132548"/>
          <p:cNvGraphicFramePr/>
          <p:nvPr/>
        </p:nvGraphicFramePr>
        <p:xfrm>
          <a:off x="569913" y="3575050"/>
          <a:ext cx="760253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1" r:id="rId7" imgW="7824470" imgH="594360" progId="Word.Document.8">
                  <p:embed/>
                </p:oleObj>
              </mc:Choice>
              <mc:Fallback>
                <p:oleObj r:id="rId7" imgW="7824470" imgH="594360" progId="Word.Document.8">
                  <p:embed/>
                  <p:pic>
                    <p:nvPicPr>
                      <p:cNvPr id="0" name="对象 1132548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3575050"/>
                        <a:ext cx="7602537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2550" name="对象 1132549"/>
          <p:cNvGraphicFramePr/>
          <p:nvPr/>
        </p:nvGraphicFramePr>
        <p:xfrm>
          <a:off x="585788" y="4071938"/>
          <a:ext cx="7570787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2" r:id="rId9" imgW="7824470" imgH="1120140" progId="Word.Document.8">
                  <p:embed/>
                </p:oleObj>
              </mc:Choice>
              <mc:Fallback>
                <p:oleObj r:id="rId9" imgW="7824470" imgH="1120140" progId="Word.Document.8">
                  <p:embed/>
                  <p:pic>
                    <p:nvPicPr>
                      <p:cNvPr id="0" name="对象 1132549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" y="4071938"/>
                        <a:ext cx="7570787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2551" name="对象 1132550"/>
          <p:cNvGraphicFramePr/>
          <p:nvPr/>
        </p:nvGraphicFramePr>
        <p:xfrm>
          <a:off x="3044825" y="1962150"/>
          <a:ext cx="15986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3" r:id="rId11" imgW="1621790" imgH="397510" progId="Word.Document.8">
                  <p:embed/>
                </p:oleObj>
              </mc:Choice>
              <mc:Fallback>
                <p:oleObj r:id="rId11" imgW="1621790" imgH="397510" progId="Word.Document.8">
                  <p:embed/>
                  <p:pic>
                    <p:nvPicPr>
                      <p:cNvPr id="0" name="对象 1132550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4825" y="1962150"/>
                        <a:ext cx="159861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2552" name="对象 1132551"/>
          <p:cNvGraphicFramePr/>
          <p:nvPr/>
        </p:nvGraphicFramePr>
        <p:xfrm>
          <a:off x="2397125" y="2500313"/>
          <a:ext cx="15986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4" r:id="rId13" imgW="1621790" imgH="397510" progId="Word.Document.8">
                  <p:embed/>
                </p:oleObj>
              </mc:Choice>
              <mc:Fallback>
                <p:oleObj r:id="rId13" imgW="1621790" imgH="397510" progId="Word.Document.8">
                  <p:embed/>
                  <p:pic>
                    <p:nvPicPr>
                      <p:cNvPr id="0" name="对象 1132551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25" y="2500313"/>
                        <a:ext cx="159861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2553" name="对象 1132552"/>
          <p:cNvGraphicFramePr/>
          <p:nvPr/>
        </p:nvGraphicFramePr>
        <p:xfrm>
          <a:off x="5118100" y="3573463"/>
          <a:ext cx="15986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5" r:id="rId15" imgW="1621790" imgH="397510" progId="Word.Document.8">
                  <p:embed/>
                </p:oleObj>
              </mc:Choice>
              <mc:Fallback>
                <p:oleObj r:id="rId15" imgW="1621790" imgH="397510" progId="Word.Document.8">
                  <p:embed/>
                  <p:pic>
                    <p:nvPicPr>
                      <p:cNvPr id="0" name="对象 1132552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8100" y="3573463"/>
                        <a:ext cx="159861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2554" name="对象 1132553"/>
          <p:cNvGraphicFramePr/>
          <p:nvPr/>
        </p:nvGraphicFramePr>
        <p:xfrm>
          <a:off x="1533525" y="4037013"/>
          <a:ext cx="15986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6" r:id="rId17" imgW="1621790" imgH="397510" progId="Word.Document.8">
                  <p:embed/>
                </p:oleObj>
              </mc:Choice>
              <mc:Fallback>
                <p:oleObj r:id="rId17" imgW="1621790" imgH="397510" progId="Word.Document.8">
                  <p:embed/>
                  <p:pic>
                    <p:nvPicPr>
                      <p:cNvPr id="0" name="对象 1132553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3525" y="4037013"/>
                        <a:ext cx="159861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3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3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3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3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3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3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13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09" name="对象 1140738"/>
          <p:cNvGraphicFramePr/>
          <p:nvPr/>
        </p:nvGraphicFramePr>
        <p:xfrm>
          <a:off x="249238" y="473075"/>
          <a:ext cx="8421687" cy="293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9" r:id="rId3" imgW="8622665" imgH="3003550" progId="Word.Document.8">
                  <p:embed/>
                </p:oleObj>
              </mc:Choice>
              <mc:Fallback>
                <p:oleObj r:id="rId3" imgW="8622665" imgH="3003550" progId="Word.Document.8">
                  <p:embed/>
                  <p:pic>
                    <p:nvPicPr>
                      <p:cNvPr id="0" name="对象 114073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38" y="473075"/>
                        <a:ext cx="8421687" cy="293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0740" name="对象 1140739"/>
          <p:cNvGraphicFramePr/>
          <p:nvPr/>
        </p:nvGraphicFramePr>
        <p:xfrm>
          <a:off x="338138" y="3511550"/>
          <a:ext cx="8410575" cy="294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0" r:id="rId5" imgW="8459470" imgH="2965450" progId="Word.Document.8">
                  <p:embed/>
                </p:oleObj>
              </mc:Choice>
              <mc:Fallback>
                <p:oleObj r:id="rId5" imgW="8459470" imgH="2965450" progId="Word.Document.8">
                  <p:embed/>
                  <p:pic>
                    <p:nvPicPr>
                      <p:cNvPr id="0" name="对象 1140739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3511550"/>
                        <a:ext cx="8410575" cy="294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4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3" name="对象 1139713"/>
          <p:cNvGraphicFramePr/>
          <p:nvPr/>
        </p:nvGraphicFramePr>
        <p:xfrm>
          <a:off x="338138" y="909638"/>
          <a:ext cx="8410575" cy="294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3" r:id="rId3" imgW="8489950" imgH="2965450" progId="Word.Document.8">
                  <p:embed/>
                </p:oleObj>
              </mc:Choice>
              <mc:Fallback>
                <p:oleObj r:id="rId3" imgW="8489950" imgH="2965450" progId="Word.Document.8">
                  <p:embed/>
                  <p:pic>
                    <p:nvPicPr>
                      <p:cNvPr id="0" name="对象 113971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909638"/>
                        <a:ext cx="8410575" cy="294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9715" name="对象 1139714"/>
          <p:cNvGraphicFramePr/>
          <p:nvPr/>
        </p:nvGraphicFramePr>
        <p:xfrm>
          <a:off x="323850" y="3733800"/>
          <a:ext cx="8458200" cy="171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4" r:id="rId5" imgW="8459470" imgH="1713230" progId="Word.Document.8">
                  <p:embed/>
                </p:oleObj>
              </mc:Choice>
              <mc:Fallback>
                <p:oleObj r:id="rId5" imgW="8459470" imgH="1713230" progId="Word.Document.8">
                  <p:embed/>
                  <p:pic>
                    <p:nvPicPr>
                      <p:cNvPr id="0" name="对象 113971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733800"/>
                        <a:ext cx="8458200" cy="171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3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7" name="对象 1138689"/>
          <p:cNvGraphicFramePr/>
          <p:nvPr/>
        </p:nvGraphicFramePr>
        <p:xfrm>
          <a:off x="433388" y="841375"/>
          <a:ext cx="8410575" cy="299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3" r:id="rId3" imgW="8489950" imgH="3006725" progId="Word.Document.8">
                  <p:embed/>
                </p:oleObj>
              </mc:Choice>
              <mc:Fallback>
                <p:oleObj r:id="rId3" imgW="8489950" imgH="3006725" progId="Word.Document.8">
                  <p:embed/>
                  <p:pic>
                    <p:nvPicPr>
                      <p:cNvPr id="0" name="对象 113868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8" y="841375"/>
                        <a:ext cx="8410575" cy="299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8691" name="对象 1138690"/>
          <p:cNvGraphicFramePr/>
          <p:nvPr/>
        </p:nvGraphicFramePr>
        <p:xfrm>
          <a:off x="415925" y="3633788"/>
          <a:ext cx="8361363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4" r:id="rId5" imgW="8489950" imgH="1268095" progId="Word.Document.8">
                  <p:embed/>
                </p:oleObj>
              </mc:Choice>
              <mc:Fallback>
                <p:oleObj r:id="rId5" imgW="8489950" imgH="1268095" progId="Word.Document.8">
                  <p:embed/>
                  <p:pic>
                    <p:nvPicPr>
                      <p:cNvPr id="0" name="对象 113869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" y="3633788"/>
                        <a:ext cx="8361363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8692" name="对象 1138691"/>
          <p:cNvGraphicFramePr/>
          <p:nvPr/>
        </p:nvGraphicFramePr>
        <p:xfrm>
          <a:off x="415925" y="4713288"/>
          <a:ext cx="8337550" cy="124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5" r:id="rId7" imgW="8459470" imgH="1268095" progId="Word.Document.8">
                  <p:embed/>
                </p:oleObj>
              </mc:Choice>
              <mc:Fallback>
                <p:oleObj r:id="rId7" imgW="8459470" imgH="1268095" progId="Word.Document.8">
                  <p:embed/>
                  <p:pic>
                    <p:nvPicPr>
                      <p:cNvPr id="0" name="对象 113869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" y="4713288"/>
                        <a:ext cx="8337550" cy="1243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8693" name="对象 1138692"/>
          <p:cNvGraphicFramePr/>
          <p:nvPr/>
        </p:nvGraphicFramePr>
        <p:xfrm>
          <a:off x="779463" y="2524125"/>
          <a:ext cx="38893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6" r:id="rId9" imgW="3931920" imgH="397510" progId="Word.Document.8">
                  <p:embed/>
                </p:oleObj>
              </mc:Choice>
              <mc:Fallback>
                <p:oleObj r:id="rId9" imgW="3931920" imgH="397510" progId="Word.Document.8">
                  <p:embed/>
                  <p:pic>
                    <p:nvPicPr>
                      <p:cNvPr id="0" name="对象 1138692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3" y="2524125"/>
                        <a:ext cx="388937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8694" name="对象 1138693"/>
          <p:cNvGraphicFramePr/>
          <p:nvPr/>
        </p:nvGraphicFramePr>
        <p:xfrm>
          <a:off x="777875" y="3603625"/>
          <a:ext cx="38893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7" r:id="rId11" imgW="3931920" imgH="397510" progId="Word.Document.8">
                  <p:embed/>
                </p:oleObj>
              </mc:Choice>
              <mc:Fallback>
                <p:oleObj r:id="rId11" imgW="3931920" imgH="397510" progId="Word.Document.8">
                  <p:embed/>
                  <p:pic>
                    <p:nvPicPr>
                      <p:cNvPr id="0" name="对象 1138693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" y="3603625"/>
                        <a:ext cx="388937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8695" name="对象 1138694"/>
          <p:cNvGraphicFramePr/>
          <p:nvPr/>
        </p:nvGraphicFramePr>
        <p:xfrm>
          <a:off x="765175" y="4711700"/>
          <a:ext cx="43656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8" r:id="rId13" imgW="4448810" imgH="397510" progId="Word.Document.8">
                  <p:embed/>
                </p:oleObj>
              </mc:Choice>
              <mc:Fallback>
                <p:oleObj r:id="rId13" imgW="4448810" imgH="397510" progId="Word.Document.8">
                  <p:embed/>
                  <p:pic>
                    <p:nvPicPr>
                      <p:cNvPr id="0" name="对象 1138694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175" y="4711700"/>
                        <a:ext cx="436562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8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8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38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8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38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38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38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38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38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38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7" name="对象 1035277"/>
          <p:cNvGraphicFramePr/>
          <p:nvPr/>
        </p:nvGraphicFramePr>
        <p:xfrm>
          <a:off x="331788" y="1476375"/>
          <a:ext cx="8339137" cy="521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3" name="Document" r:id="rId3" imgW="11341100" imgH="7124700" progId="Word.Document.8">
                  <p:embed/>
                </p:oleObj>
              </mc:Choice>
              <mc:Fallback>
                <p:oleObj name="Document" r:id="rId3" imgW="11341100" imgH="7124700" progId="Word.Document.8">
                  <p:embed/>
                  <p:pic>
                    <p:nvPicPr>
                      <p:cNvPr id="0" name="对象 1035277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8" y="1476375"/>
                        <a:ext cx="8339137" cy="5211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280" name="对象 1035279"/>
          <p:cNvGraphicFramePr/>
          <p:nvPr/>
        </p:nvGraphicFramePr>
        <p:xfrm>
          <a:off x="939800" y="1403350"/>
          <a:ext cx="13192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4" r:id="rId5" imgW="1337945" imgH="397510" progId="Word.Document.8">
                  <p:embed/>
                </p:oleObj>
              </mc:Choice>
              <mc:Fallback>
                <p:oleObj r:id="rId5" imgW="1337945" imgH="397510" progId="Word.Document.8">
                  <p:embed/>
                  <p:pic>
                    <p:nvPicPr>
                      <p:cNvPr id="0" name="对象 1035279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800" y="1403350"/>
                        <a:ext cx="131921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281" name="对象 1035280"/>
          <p:cNvGraphicFramePr/>
          <p:nvPr/>
        </p:nvGraphicFramePr>
        <p:xfrm>
          <a:off x="971550" y="2592388"/>
          <a:ext cx="17716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" r:id="rId7" imgW="1809115" imgH="397510" progId="Word.Document.8">
                  <p:embed/>
                </p:oleObj>
              </mc:Choice>
              <mc:Fallback>
                <p:oleObj r:id="rId7" imgW="1809115" imgH="397510" progId="Word.Document.8">
                  <p:embed/>
                  <p:pic>
                    <p:nvPicPr>
                      <p:cNvPr id="0" name="对象 1035280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592388"/>
                        <a:ext cx="17716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282" name="对象 1035281"/>
          <p:cNvGraphicFramePr/>
          <p:nvPr/>
        </p:nvGraphicFramePr>
        <p:xfrm>
          <a:off x="947738" y="3205163"/>
          <a:ext cx="17716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" r:id="rId9" imgW="1809115" imgH="397510" progId="Word.Document.8">
                  <p:embed/>
                </p:oleObj>
              </mc:Choice>
              <mc:Fallback>
                <p:oleObj r:id="rId9" imgW="1809115" imgH="397510" progId="Word.Document.8">
                  <p:embed/>
                  <p:pic>
                    <p:nvPicPr>
                      <p:cNvPr id="0" name="对象 1035281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738" y="3205163"/>
                        <a:ext cx="17716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283" name="对象 1035282"/>
          <p:cNvGraphicFramePr/>
          <p:nvPr/>
        </p:nvGraphicFramePr>
        <p:xfrm>
          <a:off x="939800" y="3748088"/>
          <a:ext cx="17716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" r:id="rId11" imgW="1809115" imgH="397510" progId="Word.Document.8">
                  <p:embed/>
                </p:oleObj>
              </mc:Choice>
              <mc:Fallback>
                <p:oleObj r:id="rId11" imgW="1809115" imgH="397510" progId="Word.Document.8">
                  <p:embed/>
                  <p:pic>
                    <p:nvPicPr>
                      <p:cNvPr id="0" name="对象 1035282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800" y="3748088"/>
                        <a:ext cx="17716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284" name="对象 1035283"/>
          <p:cNvGraphicFramePr/>
          <p:nvPr/>
        </p:nvGraphicFramePr>
        <p:xfrm>
          <a:off x="971550" y="4364038"/>
          <a:ext cx="17716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8" r:id="rId13" imgW="1809115" imgH="397510" progId="Word.Document.8">
                  <p:embed/>
                </p:oleObj>
              </mc:Choice>
              <mc:Fallback>
                <p:oleObj r:id="rId13" imgW="1809115" imgH="397510" progId="Word.Document.8">
                  <p:embed/>
                  <p:pic>
                    <p:nvPicPr>
                      <p:cNvPr id="0" name="对象 1035283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364038"/>
                        <a:ext cx="17716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285" name="对象 1035284"/>
          <p:cNvGraphicFramePr/>
          <p:nvPr/>
        </p:nvGraphicFramePr>
        <p:xfrm>
          <a:off x="831850" y="5518150"/>
          <a:ext cx="266858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" r:id="rId15" imgW="2750820" imgH="397510" progId="Word.Document.8">
                  <p:embed/>
                </p:oleObj>
              </mc:Choice>
              <mc:Fallback>
                <p:oleObj r:id="rId15" imgW="2750820" imgH="397510" progId="Word.Document.8">
                  <p:embed/>
                  <p:pic>
                    <p:nvPicPr>
                      <p:cNvPr id="0" name="对象 1035284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5518150"/>
                        <a:ext cx="266858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286" name="对象 1035285"/>
          <p:cNvGraphicFramePr/>
          <p:nvPr/>
        </p:nvGraphicFramePr>
        <p:xfrm>
          <a:off x="828675" y="6102350"/>
          <a:ext cx="3098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0" r:id="rId17" imgW="3189605" imgH="486410" progId="Word.Document.8">
                  <p:embed/>
                </p:oleObj>
              </mc:Choice>
              <mc:Fallback>
                <p:oleObj r:id="rId17" imgW="3189605" imgH="486410" progId="Word.Document.8">
                  <p:embed/>
                  <p:pic>
                    <p:nvPicPr>
                      <p:cNvPr id="0" name="对象 1035285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" y="6102350"/>
                        <a:ext cx="3098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对象 1035286"/>
          <p:cNvGraphicFramePr/>
          <p:nvPr/>
        </p:nvGraphicFramePr>
        <p:xfrm>
          <a:off x="341313" y="292100"/>
          <a:ext cx="8262937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1" r:id="rId19" imgW="8420100" imgH="1242060" progId="Word.Document.8">
                  <p:embed/>
                </p:oleObj>
              </mc:Choice>
              <mc:Fallback>
                <p:oleObj r:id="rId19" imgW="8420100" imgH="1242060" progId="Word.Document.8">
                  <p:embed/>
                  <p:pic>
                    <p:nvPicPr>
                      <p:cNvPr id="0" name="对象 1035286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3" y="292100"/>
                        <a:ext cx="8262937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288" name="对象 1035287"/>
          <p:cNvGraphicFramePr/>
          <p:nvPr/>
        </p:nvGraphicFramePr>
        <p:xfrm>
          <a:off x="971550" y="220663"/>
          <a:ext cx="18526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" r:id="rId21" imgW="1868170" imgH="397510" progId="Word.Document.8">
                  <p:embed/>
                </p:oleObj>
              </mc:Choice>
              <mc:Fallback>
                <p:oleObj r:id="rId21" imgW="1868170" imgH="397510" progId="Word.Document.8">
                  <p:embed/>
                  <p:pic>
                    <p:nvPicPr>
                      <p:cNvPr id="0" name="对象 1035287"/>
                      <p:cNvPicPr>
                        <a:picLocks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20663"/>
                        <a:ext cx="185261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289" name="对象 1035288"/>
          <p:cNvGraphicFramePr/>
          <p:nvPr/>
        </p:nvGraphicFramePr>
        <p:xfrm>
          <a:off x="987425" y="787400"/>
          <a:ext cx="18526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" r:id="rId23" imgW="1868170" imgH="397510" progId="Word.Document.8">
                  <p:embed/>
                </p:oleObj>
              </mc:Choice>
              <mc:Fallback>
                <p:oleObj r:id="rId23" imgW="1868170" imgH="397510" progId="Word.Document.8">
                  <p:embed/>
                  <p:pic>
                    <p:nvPicPr>
                      <p:cNvPr id="0" name="对象 1035288"/>
                      <p:cNvPicPr>
                        <a:picLocks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425" y="787400"/>
                        <a:ext cx="185261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5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5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5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5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5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5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5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5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5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5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5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5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5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5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5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5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5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5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1" name="对象 993281"/>
          <p:cNvGraphicFramePr/>
          <p:nvPr/>
        </p:nvGraphicFramePr>
        <p:xfrm>
          <a:off x="412750" y="792163"/>
          <a:ext cx="8415338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6" name="Document" r:id="rId3" imgW="11290300" imgH="1079500" progId="Word.Document.8">
                  <p:embed/>
                </p:oleObj>
              </mc:Choice>
              <mc:Fallback>
                <p:oleObj name="Document" r:id="rId3" imgW="11290300" imgH="1079500" progId="Word.Document.8">
                  <p:embed/>
                  <p:pic>
                    <p:nvPicPr>
                      <p:cNvPr id="0" name="对象 993281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" y="792163"/>
                        <a:ext cx="8415338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082" name="图片 993283" descr="E:/课件/新教材外研英语必修1/PPT可自主编辑课件/Unit 5 Into the wild/学语言.TIF"/>
          <p:cNvPicPr>
            <a:picLocks noChangeAspect="1" noChangeArrowheads="1"/>
          </p:cNvPicPr>
          <p:nvPr/>
        </p:nvPicPr>
        <p:blipFill>
          <a:blip r:embed="rId5" r:link="rId6" cstate="email"/>
          <a:srcRect/>
          <a:stretch>
            <a:fillRect/>
          </a:stretch>
        </p:blipFill>
        <p:spPr bwMode="auto">
          <a:xfrm>
            <a:off x="2844800" y="1506538"/>
            <a:ext cx="3113088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6083" name="对象 993288"/>
          <p:cNvGraphicFramePr/>
          <p:nvPr/>
        </p:nvGraphicFramePr>
        <p:xfrm>
          <a:off x="338138" y="2301875"/>
          <a:ext cx="8410575" cy="346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7" name="Document" r:id="rId7" imgW="11290300" imgH="4673600" progId="Word.Document.8">
                  <p:embed/>
                </p:oleObj>
              </mc:Choice>
              <mc:Fallback>
                <p:oleObj name="Document" r:id="rId7" imgW="11290300" imgH="4673600" progId="Word.Document.8">
                  <p:embed/>
                  <p:pic>
                    <p:nvPicPr>
                      <p:cNvPr id="0" name="对象 993288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2301875"/>
                        <a:ext cx="8410575" cy="346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291" name="对象 993290"/>
          <p:cNvGraphicFramePr/>
          <p:nvPr/>
        </p:nvGraphicFramePr>
        <p:xfrm>
          <a:off x="668338" y="4648200"/>
          <a:ext cx="8212137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8" r:id="rId9" imgW="8485505" imgH="1275715" progId="Word.Document.8">
                  <p:embed/>
                </p:oleObj>
              </mc:Choice>
              <mc:Fallback>
                <p:oleObj r:id="rId9" imgW="8485505" imgH="1275715" progId="Word.Document.8">
                  <p:embed/>
                  <p:pic>
                    <p:nvPicPr>
                      <p:cNvPr id="0" name="对象 993290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38" y="4648200"/>
                        <a:ext cx="8212137" cy="122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3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5" name="对象 1073153"/>
          <p:cNvGraphicFramePr/>
          <p:nvPr/>
        </p:nvGraphicFramePr>
        <p:xfrm>
          <a:off x="338138" y="509588"/>
          <a:ext cx="8294687" cy="137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9" name="Document" r:id="rId3" imgW="11328400" imgH="1892300" progId="Word.Document.8">
                  <p:embed/>
                </p:oleObj>
              </mc:Choice>
              <mc:Fallback>
                <p:oleObj name="Document" r:id="rId3" imgW="11328400" imgH="1892300" progId="Word.Document.8">
                  <p:embed/>
                  <p:pic>
                    <p:nvPicPr>
                      <p:cNvPr id="0" name="对象 1073153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509588"/>
                        <a:ext cx="8294687" cy="137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3155" name="对象 1073154"/>
          <p:cNvGraphicFramePr/>
          <p:nvPr/>
        </p:nvGraphicFramePr>
        <p:xfrm>
          <a:off x="395288" y="1677988"/>
          <a:ext cx="8262937" cy="463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0" name="Document" r:id="rId5" imgW="11290300" imgH="6337300" progId="Word.Document.8">
                  <p:embed/>
                </p:oleObj>
              </mc:Choice>
              <mc:Fallback>
                <p:oleObj name="Document" r:id="rId5" imgW="11290300" imgH="6337300" progId="Word.Document.8">
                  <p:embed/>
                  <p:pic>
                    <p:nvPicPr>
                      <p:cNvPr id="0" name="对象 1073154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677988"/>
                        <a:ext cx="8262937" cy="463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3156" name="对象 1073155"/>
          <p:cNvGraphicFramePr/>
          <p:nvPr/>
        </p:nvGraphicFramePr>
        <p:xfrm>
          <a:off x="5821363" y="509588"/>
          <a:ext cx="21510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1" r:id="rId7" imgW="2178050" imgH="397510" progId="Word.Document.8">
                  <p:embed/>
                </p:oleObj>
              </mc:Choice>
              <mc:Fallback>
                <p:oleObj r:id="rId7" imgW="2178050" imgH="397510" progId="Word.Document.8">
                  <p:embed/>
                  <p:pic>
                    <p:nvPicPr>
                      <p:cNvPr id="0" name="对象 1073155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1363" y="509588"/>
                        <a:ext cx="21510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3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73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29" name="对象 1072129"/>
          <p:cNvGraphicFramePr/>
          <p:nvPr/>
        </p:nvGraphicFramePr>
        <p:xfrm>
          <a:off x="690563" y="1384300"/>
          <a:ext cx="8286750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1" r:id="rId3" imgW="8489950" imgH="2372995" progId="Word.Document.8">
                  <p:embed/>
                </p:oleObj>
              </mc:Choice>
              <mc:Fallback>
                <p:oleObj r:id="rId3" imgW="8489950" imgH="2372995" progId="Word.Document.8">
                  <p:embed/>
                  <p:pic>
                    <p:nvPicPr>
                      <p:cNvPr id="0" name="对象 107212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3" y="1384300"/>
                        <a:ext cx="8286750" cy="231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2131" name="对象 1072130"/>
          <p:cNvGraphicFramePr/>
          <p:nvPr/>
        </p:nvGraphicFramePr>
        <p:xfrm>
          <a:off x="290513" y="3683000"/>
          <a:ext cx="8458200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2" name="Document" r:id="rId5" imgW="11290300" imgH="1587500" progId="Word.Document.8">
                  <p:embed/>
                </p:oleObj>
              </mc:Choice>
              <mc:Fallback>
                <p:oleObj name="Document" r:id="rId5" imgW="11290300" imgH="1587500" progId="Word.Document.8">
                  <p:embed/>
                  <p:pic>
                    <p:nvPicPr>
                      <p:cNvPr id="0" name="对象 1072130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3" y="3683000"/>
                        <a:ext cx="8458200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2132" name="对象 1072131"/>
          <p:cNvGraphicFramePr/>
          <p:nvPr/>
        </p:nvGraphicFramePr>
        <p:xfrm>
          <a:off x="3427413" y="1938338"/>
          <a:ext cx="524033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3" r:id="rId7" imgW="5276215" imgH="397510" progId="Word.Document.8">
                  <p:embed/>
                </p:oleObj>
              </mc:Choice>
              <mc:Fallback>
                <p:oleObj r:id="rId7" imgW="5276215" imgH="397510" progId="Word.Document.8">
                  <p:embed/>
                  <p:pic>
                    <p:nvPicPr>
                      <p:cNvPr id="0" name="对象 107213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7413" y="1938338"/>
                        <a:ext cx="524033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2133" name="对象 1072132"/>
          <p:cNvGraphicFramePr/>
          <p:nvPr/>
        </p:nvGraphicFramePr>
        <p:xfrm>
          <a:off x="3378200" y="2492375"/>
          <a:ext cx="524033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4" r:id="rId9" imgW="5276215" imgH="397510" progId="Word.Document.8">
                  <p:embed/>
                </p:oleObj>
              </mc:Choice>
              <mc:Fallback>
                <p:oleObj r:id="rId9" imgW="5276215" imgH="397510" progId="Word.Document.8">
                  <p:embed/>
                  <p:pic>
                    <p:nvPicPr>
                      <p:cNvPr id="0" name="对象 1072132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8200" y="2492375"/>
                        <a:ext cx="524033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2134" name="对象 1072133"/>
          <p:cNvGraphicFramePr/>
          <p:nvPr/>
        </p:nvGraphicFramePr>
        <p:xfrm>
          <a:off x="4014788" y="3084513"/>
          <a:ext cx="4713287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5" r:id="rId11" imgW="4808220" imgH="397510" progId="Word.Document.8">
                  <p:embed/>
                </p:oleObj>
              </mc:Choice>
              <mc:Fallback>
                <p:oleObj r:id="rId11" imgW="4808220" imgH="397510" progId="Word.Document.8">
                  <p:embed/>
                  <p:pic>
                    <p:nvPicPr>
                      <p:cNvPr id="0" name="对象 1072133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4788" y="3084513"/>
                        <a:ext cx="4713287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72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72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72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72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图片 990209" descr="E:/课件/新教材外研英语必修1/PPT可自主编辑课件/Unit 5 Into the wild/学写法.TIF"/>
          <p:cNvPicPr>
            <a:picLocks noChangeAspect="1" noChangeArrowheads="1"/>
          </p:cNvPicPr>
          <p:nvPr/>
        </p:nvPicPr>
        <p:blipFill>
          <a:blip r:embed="rId3" r:link="rId4" cstate="email"/>
          <a:srcRect/>
          <a:stretch>
            <a:fillRect/>
          </a:stretch>
        </p:blipFill>
        <p:spPr bwMode="auto">
          <a:xfrm>
            <a:off x="2844800" y="269875"/>
            <a:ext cx="3232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9154" name="对象 990216"/>
          <p:cNvGraphicFramePr/>
          <p:nvPr/>
        </p:nvGraphicFramePr>
        <p:xfrm>
          <a:off x="398463" y="771525"/>
          <a:ext cx="8296275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2" r:id="rId5" imgW="8451850" imgH="1310640" progId="Word.Document.8">
                  <p:embed/>
                </p:oleObj>
              </mc:Choice>
              <mc:Fallback>
                <p:oleObj r:id="rId5" imgW="8451850" imgH="1310640" progId="Word.Document.8">
                  <p:embed/>
                  <p:pic>
                    <p:nvPicPr>
                      <p:cNvPr id="0" name="对象 99021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3" y="771525"/>
                        <a:ext cx="8296275" cy="127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0218" name="对象 990217"/>
          <p:cNvGraphicFramePr/>
          <p:nvPr/>
        </p:nvGraphicFramePr>
        <p:xfrm>
          <a:off x="398463" y="1770063"/>
          <a:ext cx="8296275" cy="200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3" r:id="rId7" imgW="8489950" imgH="2057400" progId="Word.Document.8">
                  <p:embed/>
                </p:oleObj>
              </mc:Choice>
              <mc:Fallback>
                <p:oleObj r:id="rId7" imgW="8489950" imgH="2057400" progId="Word.Document.8">
                  <p:embed/>
                  <p:pic>
                    <p:nvPicPr>
                      <p:cNvPr id="0" name="对象 990217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3" y="1770063"/>
                        <a:ext cx="8296275" cy="200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0219" name="对象 990218"/>
          <p:cNvGraphicFramePr/>
          <p:nvPr/>
        </p:nvGraphicFramePr>
        <p:xfrm>
          <a:off x="468313" y="3725863"/>
          <a:ext cx="8029575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4" r:id="rId9" imgW="8182610" imgH="1021080" progId="Word.Document.8">
                  <p:embed/>
                </p:oleObj>
              </mc:Choice>
              <mc:Fallback>
                <p:oleObj r:id="rId9" imgW="8182610" imgH="1021080" progId="Word.Document.8">
                  <p:embed/>
                  <p:pic>
                    <p:nvPicPr>
                      <p:cNvPr id="0" name="对象 990218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725863"/>
                        <a:ext cx="8029575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0220" name="对象 990219"/>
          <p:cNvGraphicFramePr/>
          <p:nvPr/>
        </p:nvGraphicFramePr>
        <p:xfrm>
          <a:off x="465138" y="4157663"/>
          <a:ext cx="80962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5" r:id="rId11" imgW="8290560" imgH="1028700" progId="Word.Document.8">
                  <p:embed/>
                </p:oleObj>
              </mc:Choice>
              <mc:Fallback>
                <p:oleObj r:id="rId11" imgW="8290560" imgH="1028700" progId="Word.Document.8">
                  <p:embed/>
                  <p:pic>
                    <p:nvPicPr>
                      <p:cNvPr id="0" name="对象 990219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4157663"/>
                        <a:ext cx="809625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0221" name="对象 990220"/>
          <p:cNvGraphicFramePr/>
          <p:nvPr/>
        </p:nvGraphicFramePr>
        <p:xfrm>
          <a:off x="465138" y="5094288"/>
          <a:ext cx="8005762" cy="150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6" r:id="rId13" imgW="8191500" imgH="1542415" progId="Word.Document.8">
                  <p:embed/>
                </p:oleObj>
              </mc:Choice>
              <mc:Fallback>
                <p:oleObj r:id="rId13" imgW="8191500" imgH="1542415" progId="Word.Document.8">
                  <p:embed/>
                  <p:pic>
                    <p:nvPicPr>
                      <p:cNvPr id="0" name="对象 990220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5094288"/>
                        <a:ext cx="8005762" cy="1503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0222" name="对象 990221"/>
          <p:cNvGraphicFramePr/>
          <p:nvPr/>
        </p:nvGraphicFramePr>
        <p:xfrm>
          <a:off x="3590925" y="1727200"/>
          <a:ext cx="350043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7" r:id="rId15" imgW="3540125" imgH="397510" progId="Word.Document.8">
                  <p:embed/>
                </p:oleObj>
              </mc:Choice>
              <mc:Fallback>
                <p:oleObj r:id="rId15" imgW="3540125" imgH="397510" progId="Word.Document.8">
                  <p:embed/>
                  <p:pic>
                    <p:nvPicPr>
                      <p:cNvPr id="0" name="对象 990221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0925" y="1727200"/>
                        <a:ext cx="3500438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0223" name="对象 990222"/>
          <p:cNvGraphicFramePr/>
          <p:nvPr/>
        </p:nvGraphicFramePr>
        <p:xfrm>
          <a:off x="7580313" y="1735138"/>
          <a:ext cx="1106487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8" r:id="rId17" imgW="1124585" imgH="397510" progId="Word.Document.8">
                  <p:embed/>
                </p:oleObj>
              </mc:Choice>
              <mc:Fallback>
                <p:oleObj r:id="rId17" imgW="1124585" imgH="397510" progId="Word.Document.8">
                  <p:embed/>
                  <p:pic>
                    <p:nvPicPr>
                      <p:cNvPr id="0" name="对象 990222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0313" y="1735138"/>
                        <a:ext cx="1106487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0224" name="对象 990223"/>
          <p:cNvGraphicFramePr/>
          <p:nvPr/>
        </p:nvGraphicFramePr>
        <p:xfrm>
          <a:off x="855663" y="2246313"/>
          <a:ext cx="3500437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9" r:id="rId19" imgW="3540125" imgH="397510" progId="Word.Document.8">
                  <p:embed/>
                </p:oleObj>
              </mc:Choice>
              <mc:Fallback>
                <p:oleObj r:id="rId19" imgW="3540125" imgH="397510" progId="Word.Document.8">
                  <p:embed/>
                  <p:pic>
                    <p:nvPicPr>
                      <p:cNvPr id="0" name="对象 990223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663" y="2246313"/>
                        <a:ext cx="3500437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0225" name="对象 990224"/>
          <p:cNvGraphicFramePr/>
          <p:nvPr/>
        </p:nvGraphicFramePr>
        <p:xfrm>
          <a:off x="3532188" y="5557838"/>
          <a:ext cx="3500437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0" r:id="rId21" imgW="3540125" imgH="397510" progId="Word.Document.8">
                  <p:embed/>
                </p:oleObj>
              </mc:Choice>
              <mc:Fallback>
                <p:oleObj r:id="rId21" imgW="3540125" imgH="397510" progId="Word.Document.8">
                  <p:embed/>
                  <p:pic>
                    <p:nvPicPr>
                      <p:cNvPr id="0" name="对象 990224"/>
                      <p:cNvPicPr>
                        <a:picLocks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2188" y="5557838"/>
                        <a:ext cx="3500437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0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90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90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90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90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90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90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90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图片 988161" descr="E:/课件/新教材外研英语必修1/PPT可自主编辑课件/Unit 5 Into the wild/知文化.TIF"/>
          <p:cNvPicPr>
            <a:picLocks noChangeAspect="1" noChangeArrowheads="1"/>
          </p:cNvPicPr>
          <p:nvPr/>
        </p:nvPicPr>
        <p:blipFill>
          <a:blip r:embed="rId3" r:link="rId4" cstate="email"/>
          <a:srcRect/>
          <a:stretch>
            <a:fillRect/>
          </a:stretch>
        </p:blipFill>
        <p:spPr bwMode="auto">
          <a:xfrm>
            <a:off x="2916238" y="333375"/>
            <a:ext cx="3228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0178" name="对象 988163"/>
          <p:cNvGraphicFramePr/>
          <p:nvPr/>
        </p:nvGraphicFramePr>
        <p:xfrm>
          <a:off x="323850" y="3876675"/>
          <a:ext cx="8504238" cy="257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5" r:id="rId5" imgW="8660765" imgH="2640965" progId="Word.Document.8">
                  <p:embed/>
                </p:oleObj>
              </mc:Choice>
              <mc:Fallback>
                <p:oleObj r:id="rId5" imgW="8660765" imgH="2640965" progId="Word.Document.8">
                  <p:embed/>
                  <p:pic>
                    <p:nvPicPr>
                      <p:cNvPr id="0" name="对象 98816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876675"/>
                        <a:ext cx="8504238" cy="2576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179" name="图片 988164" descr="E:/课件/新教材外研英语必修1/PPT可自主编辑课件/Unit 5 Into the wild/19PTW3.TIF"/>
          <p:cNvPicPr>
            <a:picLocks noChangeAspect="1" noChangeArrowheads="1"/>
          </p:cNvPicPr>
          <p:nvPr/>
        </p:nvPicPr>
        <p:blipFill>
          <a:blip r:embed="rId7" r:link="rId4" cstate="email"/>
          <a:srcRect/>
          <a:stretch>
            <a:fillRect/>
          </a:stretch>
        </p:blipFill>
        <p:spPr bwMode="auto">
          <a:xfrm>
            <a:off x="2555875" y="981075"/>
            <a:ext cx="3887788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1" name="对象 1065986"/>
          <p:cNvGraphicFramePr/>
          <p:nvPr/>
        </p:nvGraphicFramePr>
        <p:xfrm>
          <a:off x="338138" y="1354138"/>
          <a:ext cx="8467725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7" r:id="rId3" imgW="8459470" imgH="4151630" progId="Word.Document.8">
                  <p:embed/>
                </p:oleObj>
              </mc:Choice>
              <mc:Fallback>
                <p:oleObj r:id="rId3" imgW="8459470" imgH="4151630" progId="Word.Document.8">
                  <p:embed/>
                  <p:pic>
                    <p:nvPicPr>
                      <p:cNvPr id="0" name="对象 106598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1354138"/>
                        <a:ext cx="8467725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5" name="对象 1064961"/>
          <p:cNvGraphicFramePr/>
          <p:nvPr/>
        </p:nvGraphicFramePr>
        <p:xfrm>
          <a:off x="323850" y="373063"/>
          <a:ext cx="8388350" cy="636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1" r:id="rId3" imgW="8583295" imgH="6522720" progId="Word.Document.8">
                  <p:embed/>
                </p:oleObj>
              </mc:Choice>
              <mc:Fallback>
                <p:oleObj r:id="rId3" imgW="8583295" imgH="6522720" progId="Word.Document.8">
                  <p:embed/>
                  <p:pic>
                    <p:nvPicPr>
                      <p:cNvPr id="0" name="对象 106496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73063"/>
                        <a:ext cx="8388350" cy="6367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图片 987137" descr="E:/课件/新教材外研英语必修1/PPT可自主编辑课件/Unit 5 Into the wild/重品读.TIF"/>
          <p:cNvPicPr>
            <a:picLocks noChangeAspect="1" noChangeArrowheads="1"/>
          </p:cNvPicPr>
          <p:nvPr/>
        </p:nvPicPr>
        <p:blipFill>
          <a:blip r:embed="rId3" r:link="rId4" cstate="email"/>
          <a:srcRect/>
          <a:stretch>
            <a:fillRect/>
          </a:stretch>
        </p:blipFill>
        <p:spPr bwMode="auto">
          <a:xfrm>
            <a:off x="2771775" y="795338"/>
            <a:ext cx="3189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3250" name="对象 987140"/>
          <p:cNvGraphicFramePr/>
          <p:nvPr/>
        </p:nvGraphicFramePr>
        <p:xfrm>
          <a:off x="395288" y="1555750"/>
          <a:ext cx="8467725" cy="217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1" r:id="rId5" imgW="8459470" imgH="2171700" progId="Word.Document.8">
                  <p:embed/>
                </p:oleObj>
              </mc:Choice>
              <mc:Fallback>
                <p:oleObj r:id="rId5" imgW="8459470" imgH="2171700" progId="Word.Document.8">
                  <p:embed/>
                  <p:pic>
                    <p:nvPicPr>
                      <p:cNvPr id="0" name="对象 98714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555750"/>
                        <a:ext cx="8467725" cy="217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251" name="图片 987142" descr="E:/课件/新教材外研英语必修1/PPT可自主编辑课件/Unit 5 Into the wild/19PTW4.TIF"/>
          <p:cNvPicPr>
            <a:picLocks noChangeAspect="1" noChangeArrowheads="1"/>
          </p:cNvPicPr>
          <p:nvPr/>
        </p:nvPicPr>
        <p:blipFill>
          <a:blip r:embed="rId7" r:link="rId4" cstate="email"/>
          <a:srcRect/>
          <a:stretch>
            <a:fillRect/>
          </a:stretch>
        </p:blipFill>
        <p:spPr bwMode="auto">
          <a:xfrm>
            <a:off x="5940425" y="3571875"/>
            <a:ext cx="2808288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3252" name="对象 987143"/>
          <p:cNvGraphicFramePr/>
          <p:nvPr/>
        </p:nvGraphicFramePr>
        <p:xfrm>
          <a:off x="398463" y="3695700"/>
          <a:ext cx="5253037" cy="225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2" r:id="rId8" imgW="5306695" imgH="2264410" progId="Word.Document.8">
                  <p:embed/>
                </p:oleObj>
              </mc:Choice>
              <mc:Fallback>
                <p:oleObj r:id="rId8" imgW="5306695" imgH="2264410" progId="Word.Document.8">
                  <p:embed/>
                  <p:pic>
                    <p:nvPicPr>
                      <p:cNvPr id="0" name="对象 987143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3" y="3695700"/>
                        <a:ext cx="5253037" cy="225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3" name="对象 1062913"/>
          <p:cNvGraphicFramePr/>
          <p:nvPr/>
        </p:nvGraphicFramePr>
        <p:xfrm>
          <a:off x="323850" y="981075"/>
          <a:ext cx="8412163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9" r:id="rId3" imgW="8459470" imgH="5393690" progId="Word.Document.8">
                  <p:embed/>
                </p:oleObj>
              </mc:Choice>
              <mc:Fallback>
                <p:oleObj r:id="rId3" imgW="8459470" imgH="5393690" progId="Word.Document.8">
                  <p:embed/>
                  <p:pic>
                    <p:nvPicPr>
                      <p:cNvPr id="0" name="对象 106291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981075"/>
                        <a:ext cx="8412163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7" name="对象 1061889"/>
          <p:cNvGraphicFramePr/>
          <p:nvPr/>
        </p:nvGraphicFramePr>
        <p:xfrm>
          <a:off x="323850" y="257175"/>
          <a:ext cx="8412163" cy="261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9" r:id="rId3" imgW="8459470" imgH="2630170" progId="Word.Document.8">
                  <p:embed/>
                </p:oleObj>
              </mc:Choice>
              <mc:Fallback>
                <p:oleObj r:id="rId3" imgW="8459470" imgH="2630170" progId="Word.Document.8">
                  <p:embed/>
                  <p:pic>
                    <p:nvPicPr>
                      <p:cNvPr id="0" name="对象 106188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57175"/>
                        <a:ext cx="8412163" cy="261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1891" name="对象 1061890"/>
          <p:cNvGraphicFramePr/>
          <p:nvPr/>
        </p:nvGraphicFramePr>
        <p:xfrm>
          <a:off x="357188" y="2801938"/>
          <a:ext cx="8370887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0" r:id="rId5" imgW="8491855" imgH="2564765" progId="Word.Document.8">
                  <p:embed/>
                </p:oleObj>
              </mc:Choice>
              <mc:Fallback>
                <p:oleObj r:id="rId5" imgW="8491855" imgH="2564765" progId="Word.Document.8">
                  <p:embed/>
                  <p:pic>
                    <p:nvPicPr>
                      <p:cNvPr id="0" name="对象 106189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2801938"/>
                        <a:ext cx="8370887" cy="252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1892" name="对象 1061891"/>
          <p:cNvGraphicFramePr/>
          <p:nvPr/>
        </p:nvGraphicFramePr>
        <p:xfrm>
          <a:off x="365125" y="4954588"/>
          <a:ext cx="8413750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1" r:id="rId7" imgW="8459470" imgH="1645920" progId="Word.Document.8">
                  <p:embed/>
                </p:oleObj>
              </mc:Choice>
              <mc:Fallback>
                <p:oleObj r:id="rId7" imgW="8459470" imgH="1645920" progId="Word.Document.8">
                  <p:embed/>
                  <p:pic>
                    <p:nvPicPr>
                      <p:cNvPr id="0" name="对象 106189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" y="4954588"/>
                        <a:ext cx="8413750" cy="162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1893" name="对象 1061892"/>
          <p:cNvGraphicFramePr/>
          <p:nvPr/>
        </p:nvGraphicFramePr>
        <p:xfrm>
          <a:off x="814388" y="3857625"/>
          <a:ext cx="7913687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2" r:id="rId9" imgW="8065135" imgH="995045" progId="Word.Document.8">
                  <p:embed/>
                </p:oleObj>
              </mc:Choice>
              <mc:Fallback>
                <p:oleObj r:id="rId9" imgW="8065135" imgH="995045" progId="Word.Document.8">
                  <p:embed/>
                  <p:pic>
                    <p:nvPicPr>
                      <p:cNvPr id="0" name="对象 1061892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388" y="3857625"/>
                        <a:ext cx="7913687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1894" name="对象 1061893"/>
          <p:cNvGraphicFramePr/>
          <p:nvPr/>
        </p:nvGraphicFramePr>
        <p:xfrm>
          <a:off x="828675" y="5445125"/>
          <a:ext cx="7880350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3" r:id="rId11" imgW="8065135" imgH="995045" progId="Word.Document.8">
                  <p:embed/>
                </p:oleObj>
              </mc:Choice>
              <mc:Fallback>
                <p:oleObj r:id="rId11" imgW="8065135" imgH="995045" progId="Word.Document.8">
                  <p:embed/>
                  <p:pic>
                    <p:nvPicPr>
                      <p:cNvPr id="0" name="对象 1061893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" y="5445125"/>
                        <a:ext cx="7880350" cy="96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61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6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6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6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1" name="对象 1034295"/>
          <p:cNvGraphicFramePr/>
          <p:nvPr/>
        </p:nvGraphicFramePr>
        <p:xfrm>
          <a:off x="182563" y="679450"/>
          <a:ext cx="8337550" cy="584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" name="Document" r:id="rId3" imgW="11290300" imgH="7912100" progId="Word.Document.8">
                  <p:embed/>
                </p:oleObj>
              </mc:Choice>
              <mc:Fallback>
                <p:oleObj name="Document" r:id="rId3" imgW="11290300" imgH="7912100" progId="Word.Document.8">
                  <p:embed/>
                  <p:pic>
                    <p:nvPicPr>
                      <p:cNvPr id="0" name="对象 1034295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3" y="679450"/>
                        <a:ext cx="8337550" cy="584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97" name="对象 1034296"/>
          <p:cNvGraphicFramePr/>
          <p:nvPr/>
        </p:nvGraphicFramePr>
        <p:xfrm>
          <a:off x="1260475" y="636588"/>
          <a:ext cx="18462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4" r:id="rId5" imgW="1870075" imgH="397510" progId="Word.Document.8">
                  <p:embed/>
                </p:oleObj>
              </mc:Choice>
              <mc:Fallback>
                <p:oleObj r:id="rId5" imgW="1870075" imgH="397510" progId="Word.Document.8">
                  <p:embed/>
                  <p:pic>
                    <p:nvPicPr>
                      <p:cNvPr id="0" name="对象 103429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75" y="636588"/>
                        <a:ext cx="184626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98" name="对象 1034297"/>
          <p:cNvGraphicFramePr/>
          <p:nvPr/>
        </p:nvGraphicFramePr>
        <p:xfrm>
          <a:off x="1268413" y="1228725"/>
          <a:ext cx="18462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r:id="rId7" imgW="1870075" imgH="397510" progId="Word.Document.8">
                  <p:embed/>
                </p:oleObj>
              </mc:Choice>
              <mc:Fallback>
                <p:oleObj r:id="rId7" imgW="1870075" imgH="397510" progId="Word.Document.8">
                  <p:embed/>
                  <p:pic>
                    <p:nvPicPr>
                      <p:cNvPr id="0" name="对象 1034297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413" y="1228725"/>
                        <a:ext cx="18462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99" name="对象 1034298"/>
          <p:cNvGraphicFramePr/>
          <p:nvPr/>
        </p:nvGraphicFramePr>
        <p:xfrm>
          <a:off x="1250950" y="1828800"/>
          <a:ext cx="18462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6" r:id="rId9" imgW="1870075" imgH="397510" progId="Word.Document.8">
                  <p:embed/>
                </p:oleObj>
              </mc:Choice>
              <mc:Fallback>
                <p:oleObj r:id="rId9" imgW="1870075" imgH="397510" progId="Word.Document.8">
                  <p:embed/>
                  <p:pic>
                    <p:nvPicPr>
                      <p:cNvPr id="0" name="对象 1034298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950" y="1828800"/>
                        <a:ext cx="184626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00" name="对象 1034299"/>
          <p:cNvGraphicFramePr/>
          <p:nvPr/>
        </p:nvGraphicFramePr>
        <p:xfrm>
          <a:off x="1260475" y="2371725"/>
          <a:ext cx="183673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7" r:id="rId11" imgW="1870075" imgH="397510" progId="Word.Document.8">
                  <p:embed/>
                </p:oleObj>
              </mc:Choice>
              <mc:Fallback>
                <p:oleObj r:id="rId11" imgW="1870075" imgH="397510" progId="Word.Document.8">
                  <p:embed/>
                  <p:pic>
                    <p:nvPicPr>
                      <p:cNvPr id="0" name="对象 1034299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75" y="2371725"/>
                        <a:ext cx="183673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02" name="对象 1034301"/>
          <p:cNvGraphicFramePr/>
          <p:nvPr/>
        </p:nvGraphicFramePr>
        <p:xfrm>
          <a:off x="1260475" y="2997200"/>
          <a:ext cx="270192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8" r:id="rId13" imgW="2778125" imgH="397510" progId="Word.Document.8">
                  <p:embed/>
                </p:oleObj>
              </mc:Choice>
              <mc:Fallback>
                <p:oleObj r:id="rId13" imgW="2778125" imgH="397510" progId="Word.Document.8">
                  <p:embed/>
                  <p:pic>
                    <p:nvPicPr>
                      <p:cNvPr id="0" name="对象 1034301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75" y="2997200"/>
                        <a:ext cx="270192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03" name="对象 1034302"/>
          <p:cNvGraphicFramePr/>
          <p:nvPr/>
        </p:nvGraphicFramePr>
        <p:xfrm>
          <a:off x="1260475" y="3535363"/>
          <a:ext cx="270192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9" r:id="rId15" imgW="2778125" imgH="397510" progId="Word.Document.8">
                  <p:embed/>
                </p:oleObj>
              </mc:Choice>
              <mc:Fallback>
                <p:oleObj r:id="rId15" imgW="2778125" imgH="397510" progId="Word.Document.8">
                  <p:embed/>
                  <p:pic>
                    <p:nvPicPr>
                      <p:cNvPr id="0" name="对象 1034302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75" y="3535363"/>
                        <a:ext cx="270192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04" name="对象 1034303"/>
          <p:cNvGraphicFramePr/>
          <p:nvPr/>
        </p:nvGraphicFramePr>
        <p:xfrm>
          <a:off x="1271588" y="4179888"/>
          <a:ext cx="268446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0" r:id="rId17" imgW="2778125" imgH="397510" progId="Word.Document.8">
                  <p:embed/>
                </p:oleObj>
              </mc:Choice>
              <mc:Fallback>
                <p:oleObj r:id="rId17" imgW="2778125" imgH="397510" progId="Word.Document.8">
                  <p:embed/>
                  <p:pic>
                    <p:nvPicPr>
                      <p:cNvPr id="0" name="对象 1034303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588" y="4179888"/>
                        <a:ext cx="2684462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05" name="对象 1034304"/>
          <p:cNvGraphicFramePr/>
          <p:nvPr/>
        </p:nvGraphicFramePr>
        <p:xfrm>
          <a:off x="1403350" y="4743450"/>
          <a:ext cx="268446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1" r:id="rId19" imgW="2778125" imgH="397510" progId="Word.Document.8">
                  <p:embed/>
                </p:oleObj>
              </mc:Choice>
              <mc:Fallback>
                <p:oleObj r:id="rId19" imgW="2778125" imgH="397510" progId="Word.Document.8">
                  <p:embed/>
                  <p:pic>
                    <p:nvPicPr>
                      <p:cNvPr id="0" name="对象 1034304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4743450"/>
                        <a:ext cx="2684463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06" name="对象 1034305"/>
          <p:cNvGraphicFramePr/>
          <p:nvPr/>
        </p:nvGraphicFramePr>
        <p:xfrm>
          <a:off x="1427163" y="5365750"/>
          <a:ext cx="268446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2" r:id="rId21" imgW="2778125" imgH="397510" progId="Word.Document.8">
                  <p:embed/>
                </p:oleObj>
              </mc:Choice>
              <mc:Fallback>
                <p:oleObj r:id="rId21" imgW="2778125" imgH="397510" progId="Word.Document.8">
                  <p:embed/>
                  <p:pic>
                    <p:nvPicPr>
                      <p:cNvPr id="0" name="对象 1034305"/>
                      <p:cNvPicPr>
                        <a:picLocks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7163" y="5365750"/>
                        <a:ext cx="2684462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4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4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4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4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4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4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4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4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4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4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4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4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图片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813" y="1674813"/>
            <a:ext cx="9107487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11"/>
          <p:cNvSpPr txBox="1">
            <a:spLocks noChangeArrowheads="1"/>
          </p:cNvSpPr>
          <p:nvPr/>
        </p:nvSpPr>
        <p:spPr bwMode="auto">
          <a:xfrm>
            <a:off x="3130550" y="2319338"/>
            <a:ext cx="4851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6000" u="none">
                <a:solidFill>
                  <a:srgbClr val="40920A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谢   谢  观  看 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5" name="对象 1096716"/>
          <p:cNvGraphicFramePr/>
          <p:nvPr/>
        </p:nvGraphicFramePr>
        <p:xfrm>
          <a:off x="107950" y="798513"/>
          <a:ext cx="8337550" cy="529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3" r:id="rId3" imgW="8459470" imgH="5376545" progId="Word.Document.8">
                  <p:embed/>
                </p:oleObj>
              </mc:Choice>
              <mc:Fallback>
                <p:oleObj r:id="rId3" imgW="8459470" imgH="5376545" progId="Word.Document.8">
                  <p:embed/>
                  <p:pic>
                    <p:nvPicPr>
                      <p:cNvPr id="0" name="对象 109671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798513"/>
                        <a:ext cx="8337550" cy="5294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6718" name="对象 1096717"/>
          <p:cNvGraphicFramePr/>
          <p:nvPr/>
        </p:nvGraphicFramePr>
        <p:xfrm>
          <a:off x="1306513" y="765175"/>
          <a:ext cx="39878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4" r:id="rId5" imgW="4030980" imgH="397510" progId="Word.Document.8">
                  <p:embed/>
                </p:oleObj>
              </mc:Choice>
              <mc:Fallback>
                <p:oleObj r:id="rId5" imgW="4030980" imgH="397510" progId="Word.Document.8">
                  <p:embed/>
                  <p:pic>
                    <p:nvPicPr>
                      <p:cNvPr id="0" name="对象 109671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6513" y="765175"/>
                        <a:ext cx="39878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6720" name="对象 1096719"/>
          <p:cNvGraphicFramePr/>
          <p:nvPr/>
        </p:nvGraphicFramePr>
        <p:xfrm>
          <a:off x="1322388" y="1425575"/>
          <a:ext cx="39878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" r:id="rId7" imgW="4030980" imgH="397510" progId="Word.Document.8">
                  <p:embed/>
                </p:oleObj>
              </mc:Choice>
              <mc:Fallback>
                <p:oleObj r:id="rId7" imgW="4030980" imgH="397510" progId="Word.Document.8">
                  <p:embed/>
                  <p:pic>
                    <p:nvPicPr>
                      <p:cNvPr id="0" name="对象 1096719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388" y="1425575"/>
                        <a:ext cx="39878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6721" name="对象 1096720"/>
          <p:cNvGraphicFramePr/>
          <p:nvPr/>
        </p:nvGraphicFramePr>
        <p:xfrm>
          <a:off x="1316038" y="2078038"/>
          <a:ext cx="397033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" r:id="rId9" imgW="4030980" imgH="397510" progId="Word.Document.8">
                  <p:embed/>
                </p:oleObj>
              </mc:Choice>
              <mc:Fallback>
                <p:oleObj r:id="rId9" imgW="4030980" imgH="397510" progId="Word.Document.8">
                  <p:embed/>
                  <p:pic>
                    <p:nvPicPr>
                      <p:cNvPr id="0" name="对象 1096720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6038" y="2078038"/>
                        <a:ext cx="397033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6722" name="对象 1096721"/>
          <p:cNvGraphicFramePr/>
          <p:nvPr/>
        </p:nvGraphicFramePr>
        <p:xfrm>
          <a:off x="1312863" y="2778125"/>
          <a:ext cx="397033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" r:id="rId11" imgW="4030980" imgH="397510" progId="Word.Document.8">
                  <p:embed/>
                </p:oleObj>
              </mc:Choice>
              <mc:Fallback>
                <p:oleObj r:id="rId11" imgW="4030980" imgH="397510" progId="Word.Document.8">
                  <p:embed/>
                  <p:pic>
                    <p:nvPicPr>
                      <p:cNvPr id="0" name="对象 1096721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863" y="2778125"/>
                        <a:ext cx="397033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6723" name="对象 1096722"/>
          <p:cNvGraphicFramePr/>
          <p:nvPr/>
        </p:nvGraphicFramePr>
        <p:xfrm>
          <a:off x="1346200" y="3400425"/>
          <a:ext cx="39370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8" r:id="rId13" imgW="4030980" imgH="397510" progId="Word.Document.8">
                  <p:embed/>
                </p:oleObj>
              </mc:Choice>
              <mc:Fallback>
                <p:oleObj r:id="rId13" imgW="4030980" imgH="397510" progId="Word.Document.8">
                  <p:embed/>
                  <p:pic>
                    <p:nvPicPr>
                      <p:cNvPr id="0" name="对象 1096722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3400425"/>
                        <a:ext cx="39370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6724" name="对象 1096723"/>
          <p:cNvGraphicFramePr/>
          <p:nvPr/>
        </p:nvGraphicFramePr>
        <p:xfrm>
          <a:off x="1376363" y="4113213"/>
          <a:ext cx="397033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9" r:id="rId15" imgW="4030980" imgH="397510" progId="Word.Document.8">
                  <p:embed/>
                </p:oleObj>
              </mc:Choice>
              <mc:Fallback>
                <p:oleObj r:id="rId15" imgW="4030980" imgH="397510" progId="Word.Document.8">
                  <p:embed/>
                  <p:pic>
                    <p:nvPicPr>
                      <p:cNvPr id="0" name="对象 1096723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6363" y="4113213"/>
                        <a:ext cx="397033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6725" name="对象 1096724"/>
          <p:cNvGraphicFramePr/>
          <p:nvPr/>
        </p:nvGraphicFramePr>
        <p:xfrm>
          <a:off x="1346200" y="4708525"/>
          <a:ext cx="397033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" r:id="rId17" imgW="4030980" imgH="397510" progId="Word.Document.8">
                  <p:embed/>
                </p:oleObj>
              </mc:Choice>
              <mc:Fallback>
                <p:oleObj r:id="rId17" imgW="4030980" imgH="397510" progId="Word.Document.8">
                  <p:embed/>
                  <p:pic>
                    <p:nvPicPr>
                      <p:cNvPr id="0" name="对象 1096724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4708525"/>
                        <a:ext cx="397033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6726" name="对象 1096725"/>
          <p:cNvGraphicFramePr/>
          <p:nvPr/>
        </p:nvGraphicFramePr>
        <p:xfrm>
          <a:off x="1338263" y="5410200"/>
          <a:ext cx="397033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1" r:id="rId19" imgW="4030980" imgH="397510" progId="Word.Document.8">
                  <p:embed/>
                </p:oleObj>
              </mc:Choice>
              <mc:Fallback>
                <p:oleObj r:id="rId19" imgW="4030980" imgH="397510" progId="Word.Document.8">
                  <p:embed/>
                  <p:pic>
                    <p:nvPicPr>
                      <p:cNvPr id="0" name="对象 1096725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8263" y="5410200"/>
                        <a:ext cx="397033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6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6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6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6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6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6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96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96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96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96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96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96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96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96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96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96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9" name="对象 1103873"/>
          <p:cNvGraphicFramePr/>
          <p:nvPr/>
        </p:nvGraphicFramePr>
        <p:xfrm>
          <a:off x="757238" y="798513"/>
          <a:ext cx="7007225" cy="175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r:id="rId3" imgW="7109460" imgH="1779905" progId="Word.Document.8">
                  <p:embed/>
                </p:oleObj>
              </mc:Choice>
              <mc:Fallback>
                <p:oleObj r:id="rId3" imgW="7109460" imgH="1779905" progId="Word.Document.8">
                  <p:embed/>
                  <p:pic>
                    <p:nvPicPr>
                      <p:cNvPr id="0" name="对象 110387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8" y="798513"/>
                        <a:ext cx="7007225" cy="175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3875" name="对象 1103874"/>
          <p:cNvGraphicFramePr/>
          <p:nvPr/>
        </p:nvGraphicFramePr>
        <p:xfrm>
          <a:off x="1955800" y="749300"/>
          <a:ext cx="24479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5" r:id="rId5" imgW="2476500" imgH="397510" progId="Word.Document.8">
                  <p:embed/>
                </p:oleObj>
              </mc:Choice>
              <mc:Fallback>
                <p:oleObj r:id="rId5" imgW="2476500" imgH="397510" progId="Word.Document.8">
                  <p:embed/>
                  <p:pic>
                    <p:nvPicPr>
                      <p:cNvPr id="0" name="对象 110387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749300"/>
                        <a:ext cx="244792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3876" name="对象 1103875"/>
          <p:cNvGraphicFramePr/>
          <p:nvPr/>
        </p:nvGraphicFramePr>
        <p:xfrm>
          <a:off x="1979613" y="1385888"/>
          <a:ext cx="24479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" r:id="rId7" imgW="2476500" imgH="397510" progId="Word.Document.8">
                  <p:embed/>
                </p:oleObj>
              </mc:Choice>
              <mc:Fallback>
                <p:oleObj r:id="rId7" imgW="2476500" imgH="397510" progId="Word.Document.8">
                  <p:embed/>
                  <p:pic>
                    <p:nvPicPr>
                      <p:cNvPr id="0" name="对象 1103875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1385888"/>
                        <a:ext cx="244792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3877" name="对象 1103876"/>
          <p:cNvGraphicFramePr/>
          <p:nvPr/>
        </p:nvGraphicFramePr>
        <p:xfrm>
          <a:off x="1989138" y="1962150"/>
          <a:ext cx="24384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r:id="rId9" imgW="2476500" imgH="397510" progId="Word.Document.8">
                  <p:embed/>
                </p:oleObj>
              </mc:Choice>
              <mc:Fallback>
                <p:oleObj r:id="rId9" imgW="2476500" imgH="397510" progId="Word.Document.8">
                  <p:embed/>
                  <p:pic>
                    <p:nvPicPr>
                      <p:cNvPr id="0" name="对象 1103876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9138" y="1962150"/>
                        <a:ext cx="24384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对象 1103877"/>
          <p:cNvGraphicFramePr/>
          <p:nvPr/>
        </p:nvGraphicFramePr>
        <p:xfrm>
          <a:off x="31750" y="2678113"/>
          <a:ext cx="324485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8" name="Document" r:id="rId11" imgW="4381500" imgH="1498600" progId="Word.Document.8">
                  <p:embed/>
                </p:oleObj>
              </mc:Choice>
              <mc:Fallback>
                <p:oleObj name="Document" r:id="rId11" imgW="4381500" imgH="1498600" progId="Word.Document.8">
                  <p:embed/>
                  <p:pic>
                    <p:nvPicPr>
                      <p:cNvPr id="0" name="对象 1103877"/>
                      <p:cNvPicPr>
                        <a:picLocks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" y="2678113"/>
                        <a:ext cx="3244850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3891" name="矩形 1103890"/>
          <p:cNvSpPr>
            <a:spLocks noChangeArrowheads="1"/>
          </p:cNvSpPr>
          <p:nvPr/>
        </p:nvSpPr>
        <p:spPr bwMode="auto">
          <a:xfrm>
            <a:off x="2066925" y="4856163"/>
            <a:ext cx="6537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CN" sz="2400" u="none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Only in this way</a:t>
            </a:r>
            <a:r>
              <a:rPr lang="en-US" altLang="zh-CN" sz="2400" u="none" dirty="0"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en-US" altLang="zh-CN" sz="2400" u="none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u="none" dirty="0">
                <a:latin typeface="Times New Roman" panose="02020603050405020304" pitchFamily="18" charset="0"/>
                <a:ea typeface="宋体" panose="02010600030101010101" pitchFamily="2" charset="-122"/>
              </a:rPr>
              <a:t>can we realize our dreams.</a:t>
            </a:r>
            <a:endParaRPr lang="en-US" altLang="zh-CN" sz="1000" b="0" u="none" dirty="0">
              <a:ea typeface="宋体" panose="02010600030101010101" pitchFamily="2" charset="-122"/>
            </a:endParaRPr>
          </a:p>
          <a:p>
            <a:pPr eaLnBrk="0" hangingPunct="0">
              <a:buFontTx/>
              <a:buNone/>
            </a:pPr>
            <a:r>
              <a:rPr lang="zh-CN" altLang="en-US" sz="2400" u="none" dirty="0">
                <a:latin typeface="Times New Roman" panose="02020603050405020304" pitchFamily="18" charset="0"/>
                <a:ea typeface="宋体" panose="02010600030101010101" pitchFamily="2" charset="-122"/>
              </a:rPr>
              <a:t>只有通过这种方式，我们才能实现梦想。</a:t>
            </a:r>
            <a:endParaRPr lang="zh-CN" altLang="en-US" sz="1800" b="0" u="none" dirty="0">
              <a:ea typeface="宋体" panose="02010600030101010101" pitchFamily="2" charset="-122"/>
            </a:endParaRPr>
          </a:p>
        </p:txBody>
      </p:sp>
      <p:sp>
        <p:nvSpPr>
          <p:cNvPr id="12295" name="矩形 1103889"/>
          <p:cNvSpPr>
            <a:spLocks noChangeArrowheads="1"/>
          </p:cNvSpPr>
          <p:nvPr/>
        </p:nvSpPr>
        <p:spPr bwMode="auto">
          <a:xfrm>
            <a:off x="973138" y="4856163"/>
            <a:ext cx="10937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u="none" dirty="0">
                <a:latin typeface="Times New Roman" panose="02020603050405020304" pitchFamily="18" charset="0"/>
                <a:ea typeface="宋体" panose="02010600030101010101" pitchFamily="2" charset="-122"/>
              </a:rPr>
              <a:t>佳句背诵</a:t>
            </a:r>
            <a:endParaRPr lang="zh-CN" altLang="en-US" sz="1800" b="0" u="none" dirty="0">
              <a:ea typeface="宋体" panose="02010600030101010101" pitchFamily="2" charset="-122"/>
            </a:endParaRPr>
          </a:p>
        </p:txBody>
      </p:sp>
      <p:sp>
        <p:nvSpPr>
          <p:cNvPr id="1103889" name="矩形 1103888"/>
          <p:cNvSpPr>
            <a:spLocks noChangeArrowheads="1"/>
          </p:cNvSpPr>
          <p:nvPr/>
        </p:nvSpPr>
        <p:spPr bwMode="auto">
          <a:xfrm>
            <a:off x="2066925" y="4035425"/>
            <a:ext cx="6537325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2400" u="none" dirty="0">
                <a:latin typeface="Times New Roman" panose="02020603050405020304" pitchFamily="18" charset="0"/>
                <a:ea typeface="楷体_GB2312" pitchFamily="49" charset="-122"/>
              </a:rPr>
              <a:t>本句是一个倒装句，</a:t>
            </a:r>
            <a:r>
              <a:rPr lang="zh-CN" altLang="en-US" sz="2400" u="none" dirty="0">
                <a:latin typeface="宋体" panose="02010600030101010101" pitchFamily="2" charset="-122"/>
                <a:ea typeface="楷体_GB2312" pitchFamily="49" charset="-122"/>
              </a:rPr>
              <a:t>“</a:t>
            </a:r>
            <a:r>
              <a:rPr lang="en-US" altLang="zh-CN" sz="2400" u="none" dirty="0">
                <a:latin typeface="Times New Roman" panose="02020603050405020304" pitchFamily="18" charset="0"/>
                <a:ea typeface="楷体_GB2312" pitchFamily="49" charset="-122"/>
              </a:rPr>
              <a:t>only </a:t>
            </a:r>
            <a:r>
              <a:rPr lang="zh-CN" altLang="en-US" sz="2400" u="none" dirty="0">
                <a:latin typeface="Times New Roman" panose="02020603050405020304" pitchFamily="18" charset="0"/>
                <a:ea typeface="楷体_GB2312" pitchFamily="49" charset="-122"/>
              </a:rPr>
              <a:t>＋状语</a:t>
            </a:r>
            <a:r>
              <a:rPr lang="zh-CN" altLang="en-US" sz="2400" u="none" dirty="0">
                <a:latin typeface="宋体" panose="02010600030101010101" pitchFamily="2" charset="-122"/>
                <a:ea typeface="楷体_GB2312" pitchFamily="49" charset="-122"/>
              </a:rPr>
              <a:t>”</a:t>
            </a:r>
            <a:r>
              <a:rPr lang="zh-CN" altLang="en-US" sz="2400" u="none" dirty="0">
                <a:latin typeface="Times New Roman" panose="02020603050405020304" pitchFamily="18" charset="0"/>
                <a:ea typeface="楷体_GB2312" pitchFamily="49" charset="-122"/>
              </a:rPr>
              <a:t>位于句首引起部分倒装。</a:t>
            </a:r>
            <a:endParaRPr lang="zh-CN" altLang="en-US" sz="1800" b="0" u="none" dirty="0">
              <a:ea typeface="楷体_GB2312" pitchFamily="49" charset="-122"/>
            </a:endParaRPr>
          </a:p>
        </p:txBody>
      </p:sp>
      <p:sp>
        <p:nvSpPr>
          <p:cNvPr id="12297" name="矩形 1103887"/>
          <p:cNvSpPr>
            <a:spLocks noChangeArrowheads="1"/>
          </p:cNvSpPr>
          <p:nvPr/>
        </p:nvSpPr>
        <p:spPr bwMode="auto">
          <a:xfrm>
            <a:off x="973138" y="4035425"/>
            <a:ext cx="1093787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u="none" dirty="0">
                <a:latin typeface="Times New Roman" panose="02020603050405020304" pitchFamily="18" charset="0"/>
                <a:ea typeface="宋体" panose="02010600030101010101" pitchFamily="2" charset="-122"/>
              </a:rPr>
              <a:t>句式解构</a:t>
            </a:r>
            <a:endParaRPr lang="zh-CN" altLang="en-US" sz="1800" b="0" u="none" dirty="0">
              <a:ea typeface="宋体" panose="02010600030101010101" pitchFamily="2" charset="-122"/>
            </a:endParaRPr>
          </a:p>
        </p:txBody>
      </p:sp>
      <p:sp>
        <p:nvSpPr>
          <p:cNvPr id="1103887" name="矩形 1103886"/>
          <p:cNvSpPr>
            <a:spLocks noChangeArrowheads="1"/>
          </p:cNvSpPr>
          <p:nvPr/>
        </p:nvSpPr>
        <p:spPr bwMode="auto">
          <a:xfrm>
            <a:off x="2066925" y="3213100"/>
            <a:ext cx="6537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CN" sz="2400" u="none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Only </a:t>
            </a:r>
            <a:r>
              <a:rPr lang="en-US" altLang="zh-CN" sz="2400" u="none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metres</a:t>
            </a:r>
            <a:r>
              <a:rPr lang="en-US" altLang="zh-CN" sz="2400" u="none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away</a:t>
            </a:r>
            <a:r>
              <a:rPr lang="en-US" altLang="zh-CN" sz="2400" u="none" dirty="0">
                <a:latin typeface="Times New Roman" panose="02020603050405020304" pitchFamily="18" charset="0"/>
                <a:ea typeface="宋体" panose="02010600030101010101" pitchFamily="2" charset="-122"/>
              </a:rPr>
              <a:t> from me was a bear.</a:t>
            </a:r>
            <a:endParaRPr lang="en-US" altLang="zh-CN" sz="1000" b="0" u="none" dirty="0">
              <a:ea typeface="宋体" panose="02010600030101010101" pitchFamily="2" charset="-122"/>
            </a:endParaRPr>
          </a:p>
          <a:p>
            <a:pPr eaLnBrk="0" hangingPunct="0">
              <a:buFontTx/>
              <a:buNone/>
            </a:pPr>
            <a:r>
              <a:rPr lang="zh-CN" altLang="en-US" sz="2400" u="none" dirty="0">
                <a:latin typeface="Times New Roman" panose="02020603050405020304" pitchFamily="18" charset="0"/>
                <a:ea typeface="宋体" panose="02010600030101010101" pitchFamily="2" charset="-122"/>
              </a:rPr>
              <a:t>离我只有几米远的地方有只熊。</a:t>
            </a:r>
            <a:endParaRPr lang="zh-CN" altLang="en-US" sz="1800" b="0" u="none" dirty="0">
              <a:ea typeface="宋体" panose="02010600030101010101" pitchFamily="2" charset="-122"/>
            </a:endParaRPr>
          </a:p>
        </p:txBody>
      </p:sp>
      <p:sp>
        <p:nvSpPr>
          <p:cNvPr id="12299" name="矩形 1103885"/>
          <p:cNvSpPr>
            <a:spLocks noChangeArrowheads="1"/>
          </p:cNvSpPr>
          <p:nvPr/>
        </p:nvSpPr>
        <p:spPr bwMode="auto">
          <a:xfrm>
            <a:off x="973138" y="3213100"/>
            <a:ext cx="10937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u="none" dirty="0">
                <a:latin typeface="Times New Roman" panose="02020603050405020304" pitchFamily="18" charset="0"/>
                <a:ea typeface="宋体" panose="02010600030101010101" pitchFamily="2" charset="-122"/>
              </a:rPr>
              <a:t>教材原句</a:t>
            </a:r>
            <a:endParaRPr lang="zh-CN" altLang="en-US" sz="1800" b="0" u="none" dirty="0">
              <a:ea typeface="宋体" panose="02010600030101010101" pitchFamily="2" charset="-122"/>
            </a:endParaRPr>
          </a:p>
        </p:txBody>
      </p:sp>
      <p:sp>
        <p:nvSpPr>
          <p:cNvPr id="12300" name="直接连接符 1103891"/>
          <p:cNvSpPr>
            <a:spLocks noChangeShapeType="1"/>
          </p:cNvSpPr>
          <p:nvPr/>
        </p:nvSpPr>
        <p:spPr bwMode="auto">
          <a:xfrm>
            <a:off x="973138" y="3213100"/>
            <a:ext cx="7631112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1" name="直接连接符 1103892"/>
          <p:cNvSpPr>
            <a:spLocks noChangeShapeType="1"/>
          </p:cNvSpPr>
          <p:nvPr/>
        </p:nvSpPr>
        <p:spPr bwMode="auto">
          <a:xfrm>
            <a:off x="973138" y="5678488"/>
            <a:ext cx="7631112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2" name="直接连接符 1103893"/>
          <p:cNvSpPr>
            <a:spLocks noChangeShapeType="1"/>
          </p:cNvSpPr>
          <p:nvPr/>
        </p:nvSpPr>
        <p:spPr bwMode="auto">
          <a:xfrm>
            <a:off x="973138" y="3213100"/>
            <a:ext cx="0" cy="2465388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3" name="直接连接符 1103894"/>
          <p:cNvSpPr>
            <a:spLocks noChangeShapeType="1"/>
          </p:cNvSpPr>
          <p:nvPr/>
        </p:nvSpPr>
        <p:spPr bwMode="auto">
          <a:xfrm>
            <a:off x="8604250" y="3213100"/>
            <a:ext cx="0" cy="2465388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4" name="直接连接符 1103897"/>
          <p:cNvSpPr>
            <a:spLocks noChangeShapeType="1"/>
          </p:cNvSpPr>
          <p:nvPr/>
        </p:nvSpPr>
        <p:spPr bwMode="auto">
          <a:xfrm>
            <a:off x="973138" y="4035425"/>
            <a:ext cx="7631112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5" name="直接连接符 1103899"/>
          <p:cNvSpPr>
            <a:spLocks noChangeShapeType="1"/>
          </p:cNvSpPr>
          <p:nvPr/>
        </p:nvSpPr>
        <p:spPr bwMode="auto">
          <a:xfrm>
            <a:off x="2066925" y="3213100"/>
            <a:ext cx="0" cy="2465388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6" name="直接连接符 1103903"/>
          <p:cNvSpPr>
            <a:spLocks noChangeShapeType="1"/>
          </p:cNvSpPr>
          <p:nvPr/>
        </p:nvSpPr>
        <p:spPr bwMode="auto">
          <a:xfrm>
            <a:off x="973138" y="4856163"/>
            <a:ext cx="7631112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3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3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0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03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03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03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3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03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03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03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03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3891" grpId="0"/>
      <p:bldP spid="1103889" grpId="0"/>
      <p:bldP spid="11038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3" name="对象 1102849"/>
          <p:cNvGraphicFramePr/>
          <p:nvPr/>
        </p:nvGraphicFramePr>
        <p:xfrm>
          <a:off x="393700" y="620713"/>
          <a:ext cx="57785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9" r:id="rId3" imgW="586740" imgH="530225" progId="Word.Document.8">
                  <p:embed/>
                </p:oleObj>
              </mc:Choice>
              <mc:Fallback>
                <p:oleObj r:id="rId3" imgW="586740" imgH="530225" progId="Word.Document.8">
                  <p:embed/>
                  <p:pic>
                    <p:nvPicPr>
                      <p:cNvPr id="0" name="对象 110284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620713"/>
                        <a:ext cx="577850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2863" name="矩形 1102862"/>
          <p:cNvSpPr>
            <a:spLocks noChangeArrowheads="1"/>
          </p:cNvSpPr>
          <p:nvPr/>
        </p:nvSpPr>
        <p:spPr bwMode="auto">
          <a:xfrm>
            <a:off x="2262188" y="2263775"/>
            <a:ext cx="6629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CN" sz="2400" u="none">
                <a:latin typeface="Times New Roman" panose="02020603050405020304" pitchFamily="18" charset="0"/>
                <a:ea typeface="宋体" panose="02010600030101010101" pitchFamily="2" charset="-122"/>
              </a:rPr>
              <a:t>He fell asleep </a:t>
            </a:r>
            <a:r>
              <a:rPr lang="en-US" altLang="zh-CN" sz="2400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with the lamp burning</a:t>
            </a:r>
            <a:r>
              <a:rPr lang="en-US" altLang="zh-CN" sz="2400" u="none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1000" b="0" u="none">
              <a:ea typeface="宋体" panose="02010600030101010101" pitchFamily="2" charset="-122"/>
            </a:endParaRPr>
          </a:p>
          <a:p>
            <a:pPr eaLnBrk="0" hangingPunct="0">
              <a:buFontTx/>
              <a:buNone/>
            </a:pPr>
            <a:r>
              <a:rPr lang="zh-CN" altLang="en-US" sz="2400" u="none">
                <a:latin typeface="Times New Roman" panose="02020603050405020304" pitchFamily="18" charset="0"/>
                <a:ea typeface="宋体" panose="02010600030101010101" pitchFamily="2" charset="-122"/>
              </a:rPr>
              <a:t>他没关灯就睡着了。</a:t>
            </a:r>
            <a:endParaRPr lang="zh-CN" altLang="en-US" sz="1800" b="0" u="none">
              <a:ea typeface="宋体" panose="02010600030101010101" pitchFamily="2" charset="-122"/>
            </a:endParaRPr>
          </a:p>
        </p:txBody>
      </p:sp>
      <p:sp>
        <p:nvSpPr>
          <p:cNvPr id="13315" name="矩形 1102861"/>
          <p:cNvSpPr>
            <a:spLocks noChangeArrowheads="1"/>
          </p:cNvSpPr>
          <p:nvPr/>
        </p:nvSpPr>
        <p:spPr bwMode="auto">
          <a:xfrm>
            <a:off x="755650" y="2263775"/>
            <a:ext cx="15065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2400" u="none">
                <a:latin typeface="Times New Roman" panose="02020603050405020304" pitchFamily="18" charset="0"/>
                <a:ea typeface="宋体" panose="02010600030101010101" pitchFamily="2" charset="-122"/>
              </a:rPr>
              <a:t>佳句背诵</a:t>
            </a:r>
            <a:endParaRPr lang="zh-CN" altLang="en-US" sz="1800" b="0" u="none">
              <a:ea typeface="宋体" panose="02010600030101010101" pitchFamily="2" charset="-122"/>
            </a:endParaRPr>
          </a:p>
        </p:txBody>
      </p:sp>
      <p:sp>
        <p:nvSpPr>
          <p:cNvPr id="1102861" name="矩形 1102860"/>
          <p:cNvSpPr>
            <a:spLocks noChangeArrowheads="1"/>
          </p:cNvSpPr>
          <p:nvPr/>
        </p:nvSpPr>
        <p:spPr bwMode="auto">
          <a:xfrm>
            <a:off x="2262188" y="1806575"/>
            <a:ext cx="662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CN" sz="2400" u="none">
                <a:latin typeface="Times New Roman" panose="02020603050405020304" pitchFamily="18" charset="0"/>
                <a:ea typeface="楷体_GB2312" pitchFamily="49" charset="-122"/>
              </a:rPr>
              <a:t>with </a:t>
            </a:r>
            <a:r>
              <a:rPr lang="zh-CN" altLang="en-US" sz="2400" u="none">
                <a:latin typeface="Times New Roman" panose="02020603050405020304" pitchFamily="18" charset="0"/>
                <a:ea typeface="楷体_GB2312" pitchFamily="49" charset="-122"/>
              </a:rPr>
              <a:t>复合结构：</a:t>
            </a:r>
            <a:r>
              <a:rPr lang="en-US" altLang="zh-CN" sz="2400" u="none">
                <a:latin typeface="Times New Roman" panose="02020603050405020304" pitchFamily="18" charset="0"/>
                <a:ea typeface="楷体_GB2312" pitchFamily="49" charset="-122"/>
              </a:rPr>
              <a:t>with</a:t>
            </a:r>
            <a:r>
              <a:rPr lang="zh-CN" altLang="en-US" sz="2400" u="none">
                <a:latin typeface="Times New Roman" panose="02020603050405020304" pitchFamily="18" charset="0"/>
                <a:ea typeface="楷体_GB2312" pitchFamily="49" charset="-122"/>
              </a:rPr>
              <a:t>＋宾语＋宾补</a:t>
            </a:r>
            <a:r>
              <a:rPr lang="en-US" altLang="zh-CN" sz="2400" u="none">
                <a:latin typeface="Times New Roman" panose="02020603050405020304" pitchFamily="18" charset="0"/>
                <a:ea typeface="楷体_GB2312" pitchFamily="49" charset="-122"/>
              </a:rPr>
              <a:t>(</a:t>
            </a:r>
            <a:r>
              <a:rPr lang="zh-CN" altLang="en-US" sz="2400" u="none">
                <a:latin typeface="Times New Roman" panose="02020603050405020304" pitchFamily="18" charset="0"/>
                <a:ea typeface="楷体_GB2312" pitchFamily="49" charset="-122"/>
              </a:rPr>
              <a:t>现在分词</a:t>
            </a:r>
            <a:r>
              <a:rPr lang="en-US" altLang="zh-CN" sz="2400" u="none"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r>
              <a:rPr lang="zh-CN" altLang="en-US" sz="2400" u="none">
                <a:latin typeface="Times New Roman" panose="02020603050405020304" pitchFamily="18" charset="0"/>
                <a:ea typeface="楷体_GB2312" pitchFamily="49" charset="-122"/>
              </a:rPr>
              <a:t>。</a:t>
            </a:r>
            <a:endParaRPr lang="zh-CN" altLang="en-US" sz="1800" b="0" u="none">
              <a:ea typeface="楷体_GB2312" pitchFamily="49" charset="-122"/>
            </a:endParaRPr>
          </a:p>
        </p:txBody>
      </p:sp>
      <p:sp>
        <p:nvSpPr>
          <p:cNvPr id="13317" name="矩形 1102859"/>
          <p:cNvSpPr>
            <a:spLocks noChangeArrowheads="1"/>
          </p:cNvSpPr>
          <p:nvPr/>
        </p:nvSpPr>
        <p:spPr bwMode="auto">
          <a:xfrm>
            <a:off x="755650" y="1806575"/>
            <a:ext cx="1506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2400" u="none">
                <a:latin typeface="Times New Roman" panose="02020603050405020304" pitchFamily="18" charset="0"/>
                <a:ea typeface="宋体" panose="02010600030101010101" pitchFamily="2" charset="-122"/>
              </a:rPr>
              <a:t>句式解构</a:t>
            </a:r>
            <a:endParaRPr lang="zh-CN" altLang="en-US" sz="1800" b="0" u="none">
              <a:ea typeface="宋体" panose="02010600030101010101" pitchFamily="2" charset="-122"/>
            </a:endParaRPr>
          </a:p>
        </p:txBody>
      </p:sp>
      <p:sp>
        <p:nvSpPr>
          <p:cNvPr id="1102859" name="矩形 1102858"/>
          <p:cNvSpPr>
            <a:spLocks noChangeArrowheads="1"/>
          </p:cNvSpPr>
          <p:nvPr/>
        </p:nvSpPr>
        <p:spPr bwMode="auto">
          <a:xfrm>
            <a:off x="2262188" y="620713"/>
            <a:ext cx="6629400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CN" sz="2400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With water falling off</a:t>
            </a:r>
            <a:r>
              <a:rPr lang="en-US" altLang="zh-CN" sz="2400" u="none">
                <a:latin typeface="Times New Roman" panose="02020603050405020304" pitchFamily="18" charset="0"/>
                <a:ea typeface="宋体" panose="02010600030101010101" pitchFamily="2" charset="-122"/>
              </a:rPr>
              <a:t> its thick, brown hair, the bear stared back at me.</a:t>
            </a:r>
            <a:r>
              <a:rPr lang="zh-CN" altLang="en-US" sz="2400" u="none">
                <a:latin typeface="Times New Roman" panose="02020603050405020304" pitchFamily="18" charset="0"/>
                <a:ea typeface="宋体" panose="02010600030101010101" pitchFamily="2" charset="-122"/>
              </a:rPr>
              <a:t>这只熊回头看着我，水从它厚厚的棕色的毛上落下来。</a:t>
            </a:r>
            <a:endParaRPr lang="zh-CN" altLang="en-US" sz="1800" b="0" u="none">
              <a:ea typeface="宋体" panose="02010600030101010101" pitchFamily="2" charset="-122"/>
            </a:endParaRPr>
          </a:p>
        </p:txBody>
      </p:sp>
      <p:sp>
        <p:nvSpPr>
          <p:cNvPr id="13319" name="矩形 1102857"/>
          <p:cNvSpPr>
            <a:spLocks noChangeArrowheads="1"/>
          </p:cNvSpPr>
          <p:nvPr/>
        </p:nvSpPr>
        <p:spPr bwMode="auto">
          <a:xfrm>
            <a:off x="755650" y="620713"/>
            <a:ext cx="1506538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2400" u="none">
                <a:latin typeface="Times New Roman" panose="02020603050405020304" pitchFamily="18" charset="0"/>
                <a:ea typeface="宋体" panose="02010600030101010101" pitchFamily="2" charset="-122"/>
              </a:rPr>
              <a:t>教材原句</a:t>
            </a:r>
            <a:endParaRPr lang="zh-CN" altLang="en-US" sz="1800" b="0" u="none">
              <a:ea typeface="宋体" panose="02010600030101010101" pitchFamily="2" charset="-122"/>
            </a:endParaRPr>
          </a:p>
        </p:txBody>
      </p:sp>
      <p:sp>
        <p:nvSpPr>
          <p:cNvPr id="13320" name="直接连接符 1102863"/>
          <p:cNvSpPr>
            <a:spLocks noChangeShapeType="1"/>
          </p:cNvSpPr>
          <p:nvPr/>
        </p:nvSpPr>
        <p:spPr bwMode="auto">
          <a:xfrm>
            <a:off x="755650" y="620713"/>
            <a:ext cx="8135938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1" name="直接连接符 1102864"/>
          <p:cNvSpPr>
            <a:spLocks noChangeShapeType="1"/>
          </p:cNvSpPr>
          <p:nvPr/>
        </p:nvSpPr>
        <p:spPr bwMode="auto">
          <a:xfrm>
            <a:off x="755650" y="3086100"/>
            <a:ext cx="8135938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2" name="直接连接符 1102865"/>
          <p:cNvSpPr>
            <a:spLocks noChangeShapeType="1"/>
          </p:cNvSpPr>
          <p:nvPr/>
        </p:nvSpPr>
        <p:spPr bwMode="auto">
          <a:xfrm>
            <a:off x="755650" y="620713"/>
            <a:ext cx="0" cy="2465387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3" name="直接连接符 1102866"/>
          <p:cNvSpPr>
            <a:spLocks noChangeShapeType="1"/>
          </p:cNvSpPr>
          <p:nvPr/>
        </p:nvSpPr>
        <p:spPr bwMode="auto">
          <a:xfrm>
            <a:off x="8891588" y="620713"/>
            <a:ext cx="0" cy="2465387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4" name="直接连接符 1102869"/>
          <p:cNvSpPr>
            <a:spLocks noChangeShapeType="1"/>
          </p:cNvSpPr>
          <p:nvPr/>
        </p:nvSpPr>
        <p:spPr bwMode="auto">
          <a:xfrm>
            <a:off x="755650" y="1806575"/>
            <a:ext cx="8135938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5" name="直接连接符 1102871"/>
          <p:cNvSpPr>
            <a:spLocks noChangeShapeType="1"/>
          </p:cNvSpPr>
          <p:nvPr/>
        </p:nvSpPr>
        <p:spPr bwMode="auto">
          <a:xfrm>
            <a:off x="2262188" y="620713"/>
            <a:ext cx="0" cy="2465387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6" name="直接连接符 1102875"/>
          <p:cNvSpPr>
            <a:spLocks noChangeShapeType="1"/>
          </p:cNvSpPr>
          <p:nvPr/>
        </p:nvSpPr>
        <p:spPr bwMode="auto">
          <a:xfrm>
            <a:off x="755650" y="2263775"/>
            <a:ext cx="8135938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3327" name="对象 1102895"/>
          <p:cNvGraphicFramePr/>
          <p:nvPr/>
        </p:nvGraphicFramePr>
        <p:xfrm>
          <a:off x="395288" y="3402013"/>
          <a:ext cx="576262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0" r:id="rId5" imgW="586740" imgH="532130" progId="Word.Document.8">
                  <p:embed/>
                </p:oleObj>
              </mc:Choice>
              <mc:Fallback>
                <p:oleObj r:id="rId5" imgW="586740" imgH="532130" progId="Word.Document.8">
                  <p:embed/>
                  <p:pic>
                    <p:nvPicPr>
                      <p:cNvPr id="0" name="对象 110289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402013"/>
                        <a:ext cx="576262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2909" name="矩形 1102908"/>
          <p:cNvSpPr>
            <a:spLocks noChangeArrowheads="1"/>
          </p:cNvSpPr>
          <p:nvPr/>
        </p:nvSpPr>
        <p:spPr bwMode="auto">
          <a:xfrm>
            <a:off x="2268538" y="5072063"/>
            <a:ext cx="66230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CN" sz="2400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It is</a:t>
            </a:r>
            <a:r>
              <a:rPr lang="en-US" altLang="zh-CN" sz="2400" u="none">
                <a:latin typeface="Times New Roman" panose="02020603050405020304" pitchFamily="18" charset="0"/>
                <a:ea typeface="宋体" panose="02010600030101010101" pitchFamily="2" charset="-122"/>
              </a:rPr>
              <a:t> Mary and Tom </a:t>
            </a:r>
            <a:r>
              <a:rPr lang="en-US" altLang="zh-CN" sz="2400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who</a:t>
            </a:r>
            <a:r>
              <a:rPr lang="en-US" altLang="zh-CN" sz="2400" u="none">
                <a:latin typeface="Times New Roman" panose="02020603050405020304" pitchFamily="18" charset="0"/>
                <a:ea typeface="宋体" panose="02010600030101010101" pitchFamily="2" charset="-122"/>
              </a:rPr>
              <a:t> often do good deeds.</a:t>
            </a:r>
            <a:endParaRPr lang="en-US" altLang="zh-CN" sz="1000" b="0" u="none">
              <a:ea typeface="宋体" panose="02010600030101010101" pitchFamily="2" charset="-122"/>
            </a:endParaRPr>
          </a:p>
          <a:p>
            <a:pPr eaLnBrk="0" hangingPunct="0">
              <a:buFontTx/>
              <a:buNone/>
            </a:pPr>
            <a:r>
              <a:rPr lang="zh-CN" altLang="en-US" sz="2400" u="none">
                <a:latin typeface="Times New Roman" panose="02020603050405020304" pitchFamily="18" charset="0"/>
                <a:ea typeface="宋体" panose="02010600030101010101" pitchFamily="2" charset="-122"/>
              </a:rPr>
              <a:t>是玛丽和汤姆经常做好事。</a:t>
            </a:r>
            <a:endParaRPr lang="zh-CN" altLang="en-US" sz="1800" b="0" u="none">
              <a:ea typeface="宋体" panose="02010600030101010101" pitchFamily="2" charset="-122"/>
            </a:endParaRPr>
          </a:p>
        </p:txBody>
      </p:sp>
      <p:sp>
        <p:nvSpPr>
          <p:cNvPr id="13329" name="矩形 1102907"/>
          <p:cNvSpPr>
            <a:spLocks noChangeArrowheads="1"/>
          </p:cNvSpPr>
          <p:nvPr/>
        </p:nvSpPr>
        <p:spPr bwMode="auto">
          <a:xfrm>
            <a:off x="755650" y="5072063"/>
            <a:ext cx="15128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u="none">
                <a:latin typeface="Times New Roman" panose="02020603050405020304" pitchFamily="18" charset="0"/>
                <a:ea typeface="宋体" panose="02010600030101010101" pitchFamily="2" charset="-122"/>
              </a:rPr>
              <a:t>佳句背诵</a:t>
            </a:r>
            <a:endParaRPr lang="zh-CN" altLang="en-US" sz="1800" b="0" u="none">
              <a:ea typeface="宋体" panose="02010600030101010101" pitchFamily="2" charset="-122"/>
            </a:endParaRPr>
          </a:p>
        </p:txBody>
      </p:sp>
      <p:sp>
        <p:nvSpPr>
          <p:cNvPr id="1102907" name="矩形 1102906"/>
          <p:cNvSpPr>
            <a:spLocks noChangeArrowheads="1"/>
          </p:cNvSpPr>
          <p:nvPr/>
        </p:nvSpPr>
        <p:spPr bwMode="auto">
          <a:xfrm>
            <a:off x="2268538" y="4251325"/>
            <a:ext cx="66230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2400" u="none">
                <a:latin typeface="Times New Roman" panose="02020603050405020304" pitchFamily="18" charset="0"/>
                <a:ea typeface="楷体_GB2312" pitchFamily="49" charset="-122"/>
              </a:rPr>
              <a:t>强调句型：</a:t>
            </a:r>
            <a:r>
              <a:rPr lang="en-US" altLang="zh-CN" sz="2400" u="none">
                <a:latin typeface="Times New Roman" panose="02020603050405020304" pitchFamily="18" charset="0"/>
                <a:ea typeface="楷体_GB2312" pitchFamily="49" charset="-122"/>
              </a:rPr>
              <a:t>It is</a:t>
            </a:r>
            <a:r>
              <a:rPr lang="zh-CN" altLang="en-US" sz="2400" u="none">
                <a:latin typeface="Times New Roman" panose="02020603050405020304" pitchFamily="18" charset="0"/>
                <a:ea typeface="楷体_GB2312" pitchFamily="49" charset="-122"/>
              </a:rPr>
              <a:t>＋被强调部分＋</a:t>
            </a:r>
            <a:r>
              <a:rPr lang="en-US" altLang="zh-CN" sz="2400" u="none">
                <a:latin typeface="Times New Roman" panose="02020603050405020304" pitchFamily="18" charset="0"/>
                <a:ea typeface="楷体_GB2312" pitchFamily="49" charset="-122"/>
              </a:rPr>
              <a:t>that/who</a:t>
            </a:r>
            <a:r>
              <a:rPr lang="zh-CN" altLang="en-US" sz="2400" u="none">
                <a:latin typeface="Times New Roman" panose="02020603050405020304" pitchFamily="18" charset="0"/>
                <a:ea typeface="楷体_GB2312" pitchFamily="49" charset="-122"/>
              </a:rPr>
              <a:t>＋其他部分。</a:t>
            </a:r>
            <a:endParaRPr lang="zh-CN" altLang="en-US" sz="1800" b="0" u="none">
              <a:ea typeface="楷体_GB2312" pitchFamily="49" charset="-122"/>
            </a:endParaRPr>
          </a:p>
        </p:txBody>
      </p:sp>
      <p:sp>
        <p:nvSpPr>
          <p:cNvPr id="13331" name="矩形 1102905"/>
          <p:cNvSpPr>
            <a:spLocks noChangeArrowheads="1"/>
          </p:cNvSpPr>
          <p:nvPr/>
        </p:nvSpPr>
        <p:spPr bwMode="auto">
          <a:xfrm>
            <a:off x="755650" y="4251325"/>
            <a:ext cx="1512888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u="none">
                <a:latin typeface="Times New Roman" panose="02020603050405020304" pitchFamily="18" charset="0"/>
                <a:ea typeface="宋体" panose="02010600030101010101" pitchFamily="2" charset="-122"/>
              </a:rPr>
              <a:t>句式解构</a:t>
            </a:r>
            <a:endParaRPr lang="zh-CN" altLang="en-US" sz="1800" b="0" u="none">
              <a:ea typeface="宋体" panose="02010600030101010101" pitchFamily="2" charset="-122"/>
            </a:endParaRPr>
          </a:p>
        </p:txBody>
      </p:sp>
      <p:sp>
        <p:nvSpPr>
          <p:cNvPr id="1102905" name="矩形 1102904"/>
          <p:cNvSpPr>
            <a:spLocks noChangeArrowheads="1"/>
          </p:cNvSpPr>
          <p:nvPr/>
        </p:nvSpPr>
        <p:spPr bwMode="auto">
          <a:xfrm>
            <a:off x="2268538" y="3429000"/>
            <a:ext cx="66230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CN" sz="2400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It is</a:t>
            </a:r>
            <a:r>
              <a:rPr lang="en-US" altLang="zh-CN" sz="2400" u="none">
                <a:latin typeface="Times New Roman" panose="02020603050405020304" pitchFamily="18" charset="0"/>
                <a:ea typeface="宋体" panose="02010600030101010101" pitchFamily="2" charset="-122"/>
              </a:rPr>
              <a:t> after all we </a:t>
            </a:r>
            <a:r>
              <a:rPr lang="en-US" altLang="zh-CN" sz="2400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who</a:t>
            </a:r>
            <a:r>
              <a:rPr lang="en-US" altLang="zh-CN" sz="2400" u="none">
                <a:latin typeface="Times New Roman" panose="02020603050405020304" pitchFamily="18" charset="0"/>
                <a:ea typeface="宋体" panose="02010600030101010101" pitchFamily="2" charset="-122"/>
              </a:rPr>
              <a:t> are the visitors to their world.</a:t>
            </a:r>
            <a:r>
              <a:rPr lang="zh-CN" altLang="en-US" sz="2400" u="none">
                <a:latin typeface="Times New Roman" panose="02020603050405020304" pitchFamily="18" charset="0"/>
                <a:ea typeface="宋体" panose="02010600030101010101" pitchFamily="2" charset="-122"/>
              </a:rPr>
              <a:t>毕竟我们才是它们世界的访客。</a:t>
            </a:r>
            <a:endParaRPr lang="zh-CN" altLang="en-US" sz="1800" b="0" u="none">
              <a:ea typeface="宋体" panose="02010600030101010101" pitchFamily="2" charset="-122"/>
            </a:endParaRPr>
          </a:p>
        </p:txBody>
      </p:sp>
      <p:sp>
        <p:nvSpPr>
          <p:cNvPr id="13333" name="矩形 1102903"/>
          <p:cNvSpPr>
            <a:spLocks noChangeArrowheads="1"/>
          </p:cNvSpPr>
          <p:nvPr/>
        </p:nvSpPr>
        <p:spPr bwMode="auto">
          <a:xfrm>
            <a:off x="755650" y="3429000"/>
            <a:ext cx="15128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u="none">
                <a:latin typeface="Times New Roman" panose="02020603050405020304" pitchFamily="18" charset="0"/>
                <a:ea typeface="宋体" panose="02010600030101010101" pitchFamily="2" charset="-122"/>
              </a:rPr>
              <a:t>教材原句</a:t>
            </a:r>
            <a:endParaRPr lang="zh-CN" altLang="en-US" sz="1800" b="0" u="none">
              <a:ea typeface="宋体" panose="02010600030101010101" pitchFamily="2" charset="-122"/>
            </a:endParaRPr>
          </a:p>
        </p:txBody>
      </p:sp>
      <p:sp>
        <p:nvSpPr>
          <p:cNvPr id="13334" name="直接连接符 1102909"/>
          <p:cNvSpPr>
            <a:spLocks noChangeShapeType="1"/>
          </p:cNvSpPr>
          <p:nvPr/>
        </p:nvSpPr>
        <p:spPr bwMode="auto">
          <a:xfrm>
            <a:off x="755650" y="3429000"/>
            <a:ext cx="8135938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35" name="直接连接符 1102910"/>
          <p:cNvSpPr>
            <a:spLocks noChangeShapeType="1"/>
          </p:cNvSpPr>
          <p:nvPr/>
        </p:nvSpPr>
        <p:spPr bwMode="auto">
          <a:xfrm>
            <a:off x="755650" y="5894388"/>
            <a:ext cx="8135938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36" name="直接连接符 1102911"/>
          <p:cNvSpPr>
            <a:spLocks noChangeShapeType="1"/>
          </p:cNvSpPr>
          <p:nvPr/>
        </p:nvSpPr>
        <p:spPr bwMode="auto">
          <a:xfrm>
            <a:off x="755650" y="3429000"/>
            <a:ext cx="0" cy="2465388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37" name="直接连接符 1102912"/>
          <p:cNvSpPr>
            <a:spLocks noChangeShapeType="1"/>
          </p:cNvSpPr>
          <p:nvPr/>
        </p:nvSpPr>
        <p:spPr bwMode="auto">
          <a:xfrm>
            <a:off x="8891588" y="3429000"/>
            <a:ext cx="0" cy="2465388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38" name="直接连接符 1102915"/>
          <p:cNvSpPr>
            <a:spLocks noChangeShapeType="1"/>
          </p:cNvSpPr>
          <p:nvPr/>
        </p:nvSpPr>
        <p:spPr bwMode="auto">
          <a:xfrm>
            <a:off x="755650" y="4251325"/>
            <a:ext cx="8135938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39" name="直接连接符 1102917"/>
          <p:cNvSpPr>
            <a:spLocks noChangeShapeType="1"/>
          </p:cNvSpPr>
          <p:nvPr/>
        </p:nvSpPr>
        <p:spPr bwMode="auto">
          <a:xfrm>
            <a:off x="2268538" y="3429000"/>
            <a:ext cx="0" cy="2465388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40" name="直接连接符 1102921"/>
          <p:cNvSpPr>
            <a:spLocks noChangeShapeType="1"/>
          </p:cNvSpPr>
          <p:nvPr/>
        </p:nvSpPr>
        <p:spPr bwMode="auto">
          <a:xfrm>
            <a:off x="755650" y="5072063"/>
            <a:ext cx="8135938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2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02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02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02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02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02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2863" grpId="0"/>
      <p:bldP spid="1102861" grpId="0"/>
      <p:bldP spid="1102859" grpId="0"/>
      <p:bldP spid="1102909" grpId="0"/>
      <p:bldP spid="1102907" grpId="0"/>
      <p:bldP spid="11029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7" name="对象 1101825"/>
          <p:cNvGraphicFramePr/>
          <p:nvPr/>
        </p:nvGraphicFramePr>
        <p:xfrm>
          <a:off x="395288" y="549275"/>
          <a:ext cx="8410575" cy="169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r:id="rId3" imgW="8459470" imgH="1713230" progId="Word.Document.8">
                  <p:embed/>
                </p:oleObj>
              </mc:Choice>
              <mc:Fallback>
                <p:oleObj r:id="rId3" imgW="8459470" imgH="1713230" progId="Word.Document.8">
                  <p:embed/>
                  <p:pic>
                    <p:nvPicPr>
                      <p:cNvPr id="0" name="对象 110182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49275"/>
                        <a:ext cx="8410575" cy="169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1827" name="对象 1101826"/>
          <p:cNvGraphicFramePr/>
          <p:nvPr/>
        </p:nvGraphicFramePr>
        <p:xfrm>
          <a:off x="217488" y="2217738"/>
          <a:ext cx="2554287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r:id="rId5" imgW="2578735" imgH="594360" progId="Word.Document.8">
                  <p:embed/>
                </p:oleObj>
              </mc:Choice>
              <mc:Fallback>
                <p:oleObj r:id="rId5" imgW="2578735" imgH="594360" progId="Word.Document.8">
                  <p:embed/>
                  <p:pic>
                    <p:nvPicPr>
                      <p:cNvPr id="0" name="对象 110182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2217738"/>
                        <a:ext cx="2554287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1828" name="对象 1101827"/>
          <p:cNvGraphicFramePr/>
          <p:nvPr/>
        </p:nvGraphicFramePr>
        <p:xfrm>
          <a:off x="395288" y="2708275"/>
          <a:ext cx="7043737" cy="189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r:id="rId7" imgW="7208520" imgH="1939925" progId="Word.Document.8">
                  <p:embed/>
                </p:oleObj>
              </mc:Choice>
              <mc:Fallback>
                <p:oleObj r:id="rId7" imgW="7208520" imgH="1939925" progId="Word.Document.8">
                  <p:embed/>
                  <p:pic>
                    <p:nvPicPr>
                      <p:cNvPr id="0" name="对象 1101827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708275"/>
                        <a:ext cx="7043737" cy="189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1829" name="对象 1101828"/>
          <p:cNvGraphicFramePr/>
          <p:nvPr/>
        </p:nvGraphicFramePr>
        <p:xfrm>
          <a:off x="395288" y="4953000"/>
          <a:ext cx="8410575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r:id="rId9" imgW="8489950" imgH="1292225" progId="Word.Document.8">
                  <p:embed/>
                </p:oleObj>
              </mc:Choice>
              <mc:Fallback>
                <p:oleObj r:id="rId9" imgW="8489950" imgH="1292225" progId="Word.Document.8">
                  <p:embed/>
                  <p:pic>
                    <p:nvPicPr>
                      <p:cNvPr id="0" name="对象 1101828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953000"/>
                        <a:ext cx="8410575" cy="128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1830" name="对象 1101829"/>
          <p:cNvGraphicFramePr/>
          <p:nvPr/>
        </p:nvGraphicFramePr>
        <p:xfrm>
          <a:off x="442913" y="4808538"/>
          <a:ext cx="8377237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r:id="rId11" imgW="8590915" imgH="1367155" progId="Word.Document.8">
                  <p:embed/>
                </p:oleObj>
              </mc:Choice>
              <mc:Fallback>
                <p:oleObj r:id="rId11" imgW="8590915" imgH="1367155" progId="Word.Document.8">
                  <p:embed/>
                  <p:pic>
                    <p:nvPicPr>
                      <p:cNvPr id="0" name="对象 1101829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4808538"/>
                        <a:ext cx="8377237" cy="131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1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1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01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01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01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01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01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01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01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01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01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0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989B7"/>
      </a:accent6>
      <a:hlink>
        <a:srgbClr val="666699"/>
      </a:hlink>
      <a:folHlink>
        <a:srgbClr val="CCCCE6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模板网-WWW.1PPT.COM 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989B7"/>
      </a:accent6>
      <a:hlink>
        <a:srgbClr val="666699"/>
      </a:hlink>
      <a:folHlink>
        <a:srgbClr val="CCCCE6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</Words>
  <Application>Microsoft Office PowerPoint</Application>
  <PresentationFormat>全屏显示(4:3)</PresentationFormat>
  <Paragraphs>25</Paragraphs>
  <Slides>50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50</vt:i4>
      </vt:variant>
    </vt:vector>
  </HeadingPairs>
  <TitlesOfParts>
    <vt:vector size="62" baseType="lpstr">
      <vt:lpstr>方正楷体简体</vt:lpstr>
      <vt:lpstr>楷体_GB2312</vt:lpstr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第一PPT模板网-WWW.1PPT.COM </vt:lpstr>
      <vt:lpstr>Document</vt:lpstr>
      <vt:lpstr>Microsoft Word 97 - 2003 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2017-10-27T00:13:00Z</dcterms:created>
  <dcterms:modified xsi:type="dcterms:W3CDTF">2023-01-17T00:53:20Z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FC1A2BBDCB554A6CA3DF82D3E674EE26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