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handoutMasterIdLst>
    <p:handoutMasterId r:id="rId27"/>
  </p:handoutMasterIdLst>
  <p:sldIdLst>
    <p:sldId id="5583" r:id="rId3"/>
    <p:sldId id="5584" r:id="rId4"/>
    <p:sldId id="5585" r:id="rId5"/>
    <p:sldId id="5578" r:id="rId6"/>
    <p:sldId id="5570" r:id="rId7"/>
    <p:sldId id="5565" r:id="rId8"/>
    <p:sldId id="5586" r:id="rId9"/>
    <p:sldId id="5587" r:id="rId10"/>
    <p:sldId id="5575" r:id="rId11"/>
    <p:sldId id="5588" r:id="rId12"/>
    <p:sldId id="5589" r:id="rId13"/>
    <p:sldId id="5590" r:id="rId14"/>
    <p:sldId id="5591" r:id="rId15"/>
    <p:sldId id="5592" r:id="rId16"/>
    <p:sldId id="5593" r:id="rId17"/>
    <p:sldId id="5594" r:id="rId18"/>
    <p:sldId id="5595" r:id="rId19"/>
    <p:sldId id="5596" r:id="rId20"/>
    <p:sldId id="5597" r:id="rId21"/>
    <p:sldId id="5598" r:id="rId22"/>
    <p:sldId id="5561" r:id="rId23"/>
    <p:sldId id="5568" r:id="rId24"/>
    <p:sldId id="5599" r:id="rId25"/>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6">
          <p15:clr>
            <a:srgbClr val="A4A3A4"/>
          </p15:clr>
        </p15:guide>
        <p15:guide id="2" orient="horz" pos="1620">
          <p15:clr>
            <a:srgbClr val="A4A3A4"/>
          </p15:clr>
        </p15:guide>
        <p15:guide id="3" pos="2880">
          <p15:clr>
            <a:srgbClr val="A4A3A4"/>
          </p15:clr>
        </p15:guide>
        <p15:guide id="4" pos="5375">
          <p15:clr>
            <a:srgbClr val="A4A3A4"/>
          </p15:clr>
        </p15:guide>
        <p15:guide id="5" pos="38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4F1D"/>
    <a:srgbClr val="488731"/>
    <a:srgbClr val="3C7129"/>
    <a:srgbClr val="E6E6E6"/>
    <a:srgbClr val="395823"/>
    <a:srgbClr val="0B0A0F"/>
    <a:srgbClr val="3B3838"/>
    <a:srgbClr val="0A0C0B"/>
    <a:srgbClr val="E4E2E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97" autoAdjust="0"/>
    <p:restoredTop sz="95311" autoAdjust="0"/>
  </p:normalViewPr>
  <p:slideViewPr>
    <p:cSldViewPr>
      <p:cViewPr>
        <p:scale>
          <a:sx n="100" d="100"/>
          <a:sy n="100" d="100"/>
        </p:scale>
        <p:origin x="-1944" y="-960"/>
      </p:cViewPr>
      <p:guideLst>
        <p:guide orient="horz" pos="486"/>
        <p:guide orient="horz" pos="1620"/>
        <p:guide pos="2880"/>
        <p:guide pos="5375"/>
        <p:guide pos="3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2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ED419-5B3F-423C-8358-46E41EBE13C9}"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A087D-D46C-4BA2-ACED-4DE87F112F81}"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45520"/>
            <a:ext cx="9144000" cy="5189020"/>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393" y="-1150559"/>
            <a:ext cx="10876787" cy="7250701"/>
          </a:xfrm>
          <a:prstGeom prst="rect">
            <a:avLst/>
          </a:prstGeom>
        </p:spPr>
      </p:pic>
      <p:pic>
        <p:nvPicPr>
          <p:cNvPr id="14" name="图片 13"/>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756592" y="-812626"/>
            <a:ext cx="10441160" cy="2743637"/>
          </a:xfrm>
          <a:prstGeom prst="rect">
            <a:avLst/>
          </a:prstGeom>
        </p:spPr>
      </p:pic>
      <p:pic>
        <p:nvPicPr>
          <p:cNvPr id="15" name="图片 14"/>
          <p:cNvPicPr>
            <a:picLocks noChangeAspect="1"/>
          </p:cNvPicPr>
          <p:nvPr userDrawn="1"/>
        </p:nvPicPr>
        <p:blipFill rotWithShape="1">
          <a:blip r:embed="rId5" cstate="print">
            <a:lum bright="70000" contrast="-70000"/>
            <a:extLst>
              <a:ext uri="{28A0092B-C50C-407E-A947-70E740481C1C}">
                <a14:useLocalDpi xmlns:a14="http://schemas.microsoft.com/office/drawing/2010/main" val="0"/>
              </a:ext>
            </a:extLst>
          </a:blip>
          <a:srcRect l="83535"/>
          <a:stretch>
            <a:fillRect/>
          </a:stretch>
        </p:blipFill>
        <p:spPr>
          <a:xfrm>
            <a:off x="7888744" y="-316081"/>
            <a:ext cx="1971367" cy="4531627"/>
          </a:xfrm>
          <a:prstGeom prst="rect">
            <a:avLst/>
          </a:prstGeom>
        </p:spPr>
      </p:pic>
      <p:pic>
        <p:nvPicPr>
          <p:cNvPr id="19" name="图片 18"/>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a:off x="-228600" y="3685324"/>
            <a:ext cx="3086100" cy="2285086"/>
          </a:xfrm>
          <a:custGeom>
            <a:avLst/>
            <a:gdLst>
              <a:gd name="connsiteX0" fmla="*/ 0 w 6341916"/>
              <a:gd name="connsiteY0" fmla="*/ 0 h 4695837"/>
              <a:gd name="connsiteX1" fmla="*/ 6341916 w 6341916"/>
              <a:gd name="connsiteY1" fmla="*/ 0 h 4695837"/>
              <a:gd name="connsiteX2" fmla="*/ 6341916 w 6341916"/>
              <a:gd name="connsiteY2" fmla="*/ 2252457 h 4695837"/>
              <a:gd name="connsiteX3" fmla="*/ 774430 w 6341916"/>
              <a:gd name="connsiteY3" fmla="*/ 2252457 h 4695837"/>
              <a:gd name="connsiteX4" fmla="*/ 774430 w 6341916"/>
              <a:gd name="connsiteY4" fmla="*/ 4695837 h 4695837"/>
              <a:gd name="connsiteX5" fmla="*/ 0 w 6341916"/>
              <a:gd name="connsiteY5" fmla="*/ 4695837 h 46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1916" h="4695837">
                <a:moveTo>
                  <a:pt x="0" y="0"/>
                </a:moveTo>
                <a:lnTo>
                  <a:pt x="6341916" y="0"/>
                </a:lnTo>
                <a:lnTo>
                  <a:pt x="6341916" y="2252457"/>
                </a:lnTo>
                <a:lnTo>
                  <a:pt x="774430" y="2252457"/>
                </a:lnTo>
                <a:lnTo>
                  <a:pt x="774430" y="4695837"/>
                </a:lnTo>
                <a:lnTo>
                  <a:pt x="0" y="4695837"/>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A087D-D46C-4BA2-ACED-4DE87F112F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A087D-D46C-4BA2-ACED-4DE87F112F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A087D-D46C-4BA2-ACED-4DE87F112F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A087D-D46C-4BA2-ACED-4DE87F112F81}"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6280"/>
            <a:ext cx="9144000" cy="5169408"/>
          </a:xfrm>
          <a:prstGeom prst="rect">
            <a:avLst/>
          </a:prstGeom>
        </p:spPr>
      </p:pic>
      <p:sp>
        <p:nvSpPr>
          <p:cNvPr id="9" name="圆角矩形 8"/>
          <p:cNvSpPr/>
          <p:nvPr userDrawn="1"/>
        </p:nvSpPr>
        <p:spPr>
          <a:xfrm>
            <a:off x="395536" y="414554"/>
            <a:ext cx="8352928" cy="4352709"/>
          </a:xfrm>
          <a:prstGeom prst="roundRect">
            <a:avLst>
              <a:gd name="adj" fmla="val 0"/>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395536" y="411510"/>
            <a:ext cx="8352928" cy="4320480"/>
          </a:xfrm>
          <a:prstGeom prst="rect">
            <a:avLst/>
          </a:prstGeom>
          <a:solidFill>
            <a:srgbClr val="0B0A0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A087D-D46C-4BA2-ACED-4DE87F112F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A087D-D46C-4BA2-ACED-4DE87F112F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A087D-D46C-4BA2-ACED-4DE87F112F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5A087D-D46C-4BA2-ACED-4DE87F112F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5A087D-D46C-4BA2-ACED-4DE87F112F81}" type="slidenum">
              <a:rPr lang="zh-CN" altLang="en-US" smtClean="0"/>
              <a:t>‹#›</a:t>
            </a:fld>
            <a:endParaRPr lang="zh-CN" altLang="en-US"/>
          </a:p>
        </p:txBody>
      </p:sp>
      <p:sp>
        <p:nvSpPr>
          <p:cNvPr id="11" name="TextBox 10"/>
          <p:cNvSpPr txBox="1"/>
          <p:nvPr userDrawn="1"/>
        </p:nvSpPr>
        <p:spPr>
          <a:xfrm>
            <a:off x="1217365" y="50250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5A087D-D46C-4BA2-ACED-4DE87F112F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0A0C0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6595B6-F4F9-4216-8103-8FA3ABC1DA02}"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5A087D-D46C-4BA2-ACED-4DE87F112F81}" type="slidenum">
              <a:rPr lang="zh-CN" altLang="en-US" smtClean="0"/>
              <a:t>‹#›</a:t>
            </a:fld>
            <a:endParaRPr lang="zh-CN" altLang="en-US"/>
          </a:p>
        </p:txBody>
      </p:sp>
      <p:sp>
        <p:nvSpPr>
          <p:cNvPr id="6" name="圆角矩形 5"/>
          <p:cNvSpPr/>
          <p:nvPr userDrawn="1"/>
        </p:nvSpPr>
        <p:spPr>
          <a:xfrm>
            <a:off x="395536" y="414554"/>
            <a:ext cx="8352928" cy="4352709"/>
          </a:xfrm>
          <a:prstGeom prst="roundRect">
            <a:avLst>
              <a:gd name="adj" fmla="val 0"/>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C6595B6-F4F9-4216-8103-8FA3ABC1DA02}" type="datetimeFigureOut">
              <a:rPr lang="zh-CN" altLang="en-US" smtClean="0"/>
              <a:t>2023-01-11</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85A087D-D46C-4BA2-ACED-4DE87F112F8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notesSlide" Target="../notesSlides/notesSlide10.xml"/><Relationship Id="rId5" Type="http://schemas.openxmlformats.org/officeDocument/2006/relationships/tags" Target="../tags/tag14.xml"/><Relationship Id="rId10" Type="http://schemas.openxmlformats.org/officeDocument/2006/relationships/slideLayout" Target="../slideLayouts/slideLayout9.xml"/><Relationship Id="rId4" Type="http://schemas.openxmlformats.org/officeDocument/2006/relationships/tags" Target="../tags/tag13.xml"/><Relationship Id="rId9"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251" b="251"/>
          <a:stretch>
            <a:fillRect/>
          </a:stretch>
        </p:blipFill>
        <p:spPr>
          <a:xfrm>
            <a:off x="971600" y="519522"/>
            <a:ext cx="7296813" cy="4104456"/>
          </a:xfrm>
          <a:prstGeom prst="rect">
            <a:avLst/>
          </a:prstGeom>
        </p:spPr>
      </p:pic>
      <p:sp>
        <p:nvSpPr>
          <p:cNvPr id="6" name="矩形 5"/>
          <p:cNvSpPr/>
          <p:nvPr/>
        </p:nvSpPr>
        <p:spPr>
          <a:xfrm>
            <a:off x="755576" y="0"/>
            <a:ext cx="2016224" cy="2787774"/>
          </a:xfrm>
          <a:prstGeom prst="rect">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p:cNvSpPr txBox="1"/>
          <p:nvPr/>
        </p:nvSpPr>
        <p:spPr>
          <a:xfrm>
            <a:off x="658638" y="769582"/>
            <a:ext cx="2210099" cy="4181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21335">
              <a:lnSpc>
                <a:spcPct val="150000"/>
              </a:lnSpc>
            </a:pPr>
            <a:r>
              <a:rPr lang="zh-CN" altLang="en-US" sz="1600" dirty="0">
                <a:solidFill>
                  <a:schemeClr val="bg1"/>
                </a:solidFill>
                <a:cs typeface="+mn-ea"/>
                <a:sym typeface="+mn-lt"/>
              </a:rPr>
              <a:t>单击添加标题</a:t>
            </a:r>
          </a:p>
        </p:txBody>
      </p:sp>
      <p:sp>
        <p:nvSpPr>
          <p:cNvPr id="38" name="文本框 37"/>
          <p:cNvSpPr txBox="1"/>
          <p:nvPr/>
        </p:nvSpPr>
        <p:spPr>
          <a:xfrm>
            <a:off x="779817" y="1353386"/>
            <a:ext cx="1944216" cy="13388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900" kern="2000" dirty="0">
                <a:solidFill>
                  <a:schemeClr val="bg1"/>
                </a:solidFill>
                <a:cs typeface="+mn-ea"/>
                <a:sym typeface="+mn-lt"/>
              </a:rPr>
              <a:t>此处添加详细文本描述，建议与标题相关并符合整体语言风格，语言描述尽量简洁生动。尽量将每页幻灯片的字数控制在  </a:t>
            </a:r>
            <a:r>
              <a:rPr lang="en-US" altLang="zh-CN" sz="900" kern="2000" dirty="0">
                <a:solidFill>
                  <a:schemeClr val="bg1"/>
                </a:solidFill>
                <a:cs typeface="+mn-ea"/>
                <a:sym typeface="+mn-lt"/>
              </a:rPr>
              <a:t>200</a:t>
            </a:r>
            <a:r>
              <a:rPr lang="zh-CN" altLang="en-US" sz="900" kern="2000" dirty="0">
                <a:solidFill>
                  <a:schemeClr val="bg1"/>
                </a:solidFill>
                <a:cs typeface="+mn-ea"/>
                <a:sym typeface="+mn-lt"/>
              </a:rPr>
              <a:t>字以内，据统计每页幻灯片的最好控制在</a:t>
            </a:r>
            <a:r>
              <a:rPr lang="en-US" altLang="zh-CN" sz="900" kern="2000" dirty="0">
                <a:solidFill>
                  <a:schemeClr val="bg1"/>
                </a:solidFill>
                <a:cs typeface="+mn-ea"/>
                <a:sym typeface="+mn-lt"/>
              </a:rPr>
              <a:t>5</a:t>
            </a:r>
            <a:r>
              <a:rPr lang="zh-CN" altLang="en-US" sz="900" kern="2000" dirty="0">
                <a:solidFill>
                  <a:schemeClr val="bg1"/>
                </a:solidFill>
                <a:cs typeface="+mn-ea"/>
                <a:sym typeface="+mn-lt"/>
              </a:rPr>
              <a:t>分钟之内。</a:t>
            </a:r>
          </a:p>
        </p:txBody>
      </p:sp>
      <p:sp>
        <p:nvSpPr>
          <p:cNvPr id="7" name="矩形 6"/>
          <p:cNvSpPr/>
          <p:nvPr/>
        </p:nvSpPr>
        <p:spPr>
          <a:xfrm>
            <a:off x="7670348" y="2005456"/>
            <a:ext cx="1475656" cy="936104"/>
          </a:xfrm>
          <a:prstGeom prst="rect">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1335">
              <a:lnSpc>
                <a:spcPct val="150000"/>
              </a:lnSpc>
            </a:pPr>
            <a:r>
              <a:rPr lang="zh-CN" altLang="en-US" sz="1600" dirty="0">
                <a:solidFill>
                  <a:schemeClr val="bg1"/>
                </a:solidFill>
                <a:cs typeface="+mn-ea"/>
                <a:sym typeface="+mn-lt"/>
              </a:rPr>
              <a:t>单击添加标题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7"/>
                                        </p:tgtEl>
                                        <p:attrNameLst>
                                          <p:attrName>ppt_y</p:attrName>
                                        </p:attrNameLst>
                                      </p:cBhvr>
                                      <p:tavLst>
                                        <p:tav tm="0">
                                          <p:val>
                                            <p:strVal val="#ppt_y"/>
                                          </p:val>
                                        </p:tav>
                                        <p:tav tm="100000">
                                          <p:val>
                                            <p:strVal val="#ppt_y"/>
                                          </p:val>
                                        </p:tav>
                                      </p:tavLst>
                                    </p:anim>
                                    <p:anim calcmode="lin" valueType="num">
                                      <p:cBhvr>
                                        <p:cTn id="21"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7"/>
                                        </p:tgtEl>
                                      </p:cBhvr>
                                    </p:animEffect>
                                  </p:childTnLst>
                                </p:cTn>
                              </p:par>
                            </p:childTnLst>
                          </p:cTn>
                        </p:par>
                        <p:par>
                          <p:cTn id="24" fill="hold">
                            <p:stCondLst>
                              <p:cond delay="1750"/>
                            </p:stCondLst>
                            <p:childTnLst>
                              <p:par>
                                <p:cTn id="25" presetID="22" presetClass="entr" presetSubtype="1"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p:bldP spid="38"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3655595" y="1838519"/>
            <a:ext cx="1786590" cy="1787236"/>
          </a:xfrm>
          <a:prstGeom prst="ellipse">
            <a:avLst/>
          </a:prstGeom>
          <a:noFill/>
          <a:ln w="76200">
            <a:solidFill>
              <a:srgbClr val="3C7129"/>
            </a:solid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cxnSp>
        <p:nvCxnSpPr>
          <p:cNvPr id="65" name="直接连接符 64"/>
          <p:cNvCxnSpPr/>
          <p:nvPr/>
        </p:nvCxnSpPr>
        <p:spPr>
          <a:xfrm>
            <a:off x="4548890" y="3426030"/>
            <a:ext cx="0" cy="558000"/>
          </a:xfrm>
          <a:prstGeom prst="line">
            <a:avLst/>
          </a:prstGeom>
          <a:ln w="63500">
            <a:solidFill>
              <a:srgbClr val="3C7129"/>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6" name="直接连接符 65"/>
          <p:cNvCxnSpPr/>
          <p:nvPr/>
        </p:nvCxnSpPr>
        <p:spPr>
          <a:xfrm rot="5400000">
            <a:off x="5547608" y="2453238"/>
            <a:ext cx="0" cy="557798"/>
          </a:xfrm>
          <a:prstGeom prst="line">
            <a:avLst/>
          </a:prstGeom>
          <a:ln w="63500">
            <a:solidFill>
              <a:srgbClr val="3C7129"/>
            </a:solidFill>
            <a:headEnd type="arrow"/>
          </a:ln>
        </p:spPr>
        <p:style>
          <a:lnRef idx="2">
            <a:schemeClr val="accent1">
              <a:shade val="50000"/>
            </a:schemeClr>
          </a:lnRef>
          <a:fillRef idx="1">
            <a:schemeClr val="accent1"/>
          </a:fillRef>
          <a:effectRef idx="0">
            <a:schemeClr val="accent1"/>
          </a:effectRef>
          <a:fontRef idx="minor">
            <a:schemeClr val="lt1"/>
          </a:fontRef>
        </p:style>
      </p:cxnSp>
      <p:sp>
        <p:nvSpPr>
          <p:cNvPr id="68" name="椭圆 67"/>
          <p:cNvSpPr/>
          <p:nvPr/>
        </p:nvSpPr>
        <p:spPr>
          <a:xfrm>
            <a:off x="3725276" y="1908225"/>
            <a:ext cx="1647228" cy="1647824"/>
          </a:xfrm>
          <a:prstGeom prst="ellipse">
            <a:avLst/>
          </a:prstGeom>
          <a:solidFill>
            <a:srgbClr val="2A4F1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sp>
        <p:nvSpPr>
          <p:cNvPr id="71" name="Text Placeholder 1"/>
          <p:cNvSpPr txBox="1"/>
          <p:nvPr/>
        </p:nvSpPr>
        <p:spPr>
          <a:xfrm>
            <a:off x="3808122" y="2053815"/>
            <a:ext cx="912016" cy="517933"/>
          </a:xfrm>
          <a:prstGeom prst="rect">
            <a:avLst/>
          </a:prstGeom>
        </p:spPr>
        <p:txBody>
          <a:bodyPr vert="horz" lIns="0" tIns="0" rIns="68576"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bg1"/>
                </a:solidFill>
                <a:cs typeface="+mn-ea"/>
                <a:sym typeface="+mn-lt"/>
              </a:rPr>
              <a:t>01</a:t>
            </a:r>
          </a:p>
        </p:txBody>
      </p:sp>
      <p:cxnSp>
        <p:nvCxnSpPr>
          <p:cNvPr id="73" name="直接连接符 72"/>
          <p:cNvCxnSpPr>
            <a:endCxn id="68" idx="0"/>
          </p:cNvCxnSpPr>
          <p:nvPr/>
        </p:nvCxnSpPr>
        <p:spPr>
          <a:xfrm>
            <a:off x="4548890" y="1460383"/>
            <a:ext cx="0" cy="447842"/>
          </a:xfrm>
          <a:prstGeom prst="line">
            <a:avLst/>
          </a:prstGeom>
          <a:ln w="63500">
            <a:solidFill>
              <a:srgbClr val="3C7129"/>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7" name="直接连接符 66"/>
          <p:cNvCxnSpPr>
            <a:stCxn id="68" idx="2"/>
          </p:cNvCxnSpPr>
          <p:nvPr/>
        </p:nvCxnSpPr>
        <p:spPr>
          <a:xfrm flipH="1">
            <a:off x="3269796" y="2732137"/>
            <a:ext cx="455480" cy="0"/>
          </a:xfrm>
          <a:prstGeom prst="line">
            <a:avLst/>
          </a:prstGeom>
          <a:ln w="63500">
            <a:solidFill>
              <a:srgbClr val="3C7129"/>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79" name="Text Placeholder 1"/>
          <p:cNvSpPr txBox="1"/>
          <p:nvPr/>
        </p:nvSpPr>
        <p:spPr>
          <a:xfrm>
            <a:off x="3789497" y="2870942"/>
            <a:ext cx="919224" cy="323219"/>
          </a:xfrm>
          <a:prstGeom prst="rect">
            <a:avLst/>
          </a:prstGeom>
        </p:spPr>
        <p:txBody>
          <a:bodyPr vert="horz" lIns="0" tIns="0" rIns="68576"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bg1"/>
                </a:solidFill>
                <a:cs typeface="+mn-ea"/>
                <a:sym typeface="+mn-lt"/>
              </a:rPr>
              <a:t>03</a:t>
            </a:r>
          </a:p>
        </p:txBody>
      </p:sp>
      <p:sp>
        <p:nvSpPr>
          <p:cNvPr id="82" name="Text Placeholder 1"/>
          <p:cNvSpPr txBox="1"/>
          <p:nvPr/>
        </p:nvSpPr>
        <p:spPr>
          <a:xfrm>
            <a:off x="4581328" y="2903430"/>
            <a:ext cx="828420" cy="323219"/>
          </a:xfrm>
          <a:prstGeom prst="rect">
            <a:avLst/>
          </a:prstGeom>
          <a:ln>
            <a:noFill/>
          </a:ln>
        </p:spPr>
        <p:txBody>
          <a:bodyPr vert="horz" lIns="0" tIns="0" rIns="68576"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bg1"/>
                </a:solidFill>
                <a:cs typeface="+mn-ea"/>
                <a:sym typeface="+mn-lt"/>
              </a:rPr>
              <a:t>04</a:t>
            </a:r>
          </a:p>
        </p:txBody>
      </p:sp>
      <p:sp>
        <p:nvSpPr>
          <p:cNvPr id="85" name="Text Placeholder 1"/>
          <p:cNvSpPr txBox="1"/>
          <p:nvPr/>
        </p:nvSpPr>
        <p:spPr>
          <a:xfrm>
            <a:off x="4513223" y="2132103"/>
            <a:ext cx="900428" cy="323219"/>
          </a:xfrm>
          <a:prstGeom prst="rect">
            <a:avLst/>
          </a:prstGeom>
          <a:ln>
            <a:noFill/>
          </a:ln>
        </p:spPr>
        <p:txBody>
          <a:bodyPr vert="horz" lIns="0" tIns="0" rIns="68576"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bg1"/>
                </a:solidFill>
                <a:cs typeface="+mn-ea"/>
                <a:sym typeface="+mn-lt"/>
              </a:rPr>
              <a:t>02</a:t>
            </a:r>
          </a:p>
        </p:txBody>
      </p:sp>
      <p:sp>
        <p:nvSpPr>
          <p:cNvPr id="91" name="Text Placeholder 1"/>
          <p:cNvSpPr txBox="1"/>
          <p:nvPr/>
        </p:nvSpPr>
        <p:spPr>
          <a:xfrm>
            <a:off x="7617037" y="3523987"/>
            <a:ext cx="828420" cy="323219"/>
          </a:xfrm>
          <a:prstGeom prst="rect">
            <a:avLst/>
          </a:prstGeom>
          <a:ln>
            <a:noFill/>
          </a:ln>
        </p:spPr>
        <p:txBody>
          <a:bodyPr vert="horz" lIns="0" tIns="0" rIns="68576"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4000" dirty="0">
              <a:solidFill>
                <a:schemeClr val="bg1"/>
              </a:solidFill>
              <a:cs typeface="+mn-ea"/>
              <a:sym typeface="+mn-lt"/>
            </a:endParaRPr>
          </a:p>
        </p:txBody>
      </p:sp>
      <p:grpSp>
        <p:nvGrpSpPr>
          <p:cNvPr id="92" name="Group 2177"/>
          <p:cNvGrpSpPr/>
          <p:nvPr/>
        </p:nvGrpSpPr>
        <p:grpSpPr>
          <a:xfrm flipH="1">
            <a:off x="3127229" y="1770633"/>
            <a:ext cx="744345" cy="587900"/>
            <a:chOff x="33075" y="0"/>
            <a:chExt cx="3467959" cy="1461013"/>
          </a:xfrm>
        </p:grpSpPr>
        <p:sp>
          <p:nvSpPr>
            <p:cNvPr id="93" name="Shape 2175"/>
            <p:cNvSpPr/>
            <p:nvPr/>
          </p:nvSpPr>
          <p:spPr>
            <a:xfrm flipV="1">
              <a:off x="3488334" y="-1"/>
              <a:ext cx="1" cy="1461015"/>
            </a:xfrm>
            <a:prstGeom prst="line">
              <a:avLst/>
            </a:prstGeom>
            <a:noFill/>
            <a:ln w="12700" cap="flat">
              <a:solidFill>
                <a:schemeClr val="bg1">
                  <a:lumMod val="65000"/>
                </a:schemeClr>
              </a:solidFill>
              <a:prstDash val="solid"/>
              <a:miter lim="400000"/>
            </a:ln>
            <a:effectLst/>
          </p:spPr>
          <p:txBody>
            <a:bodyPr wrap="square" lIns="38098" tIns="38098" rIns="38098" bIns="38098" numCol="1" anchor="ctr">
              <a:noAutofit/>
            </a:bodyPr>
            <a:lstStyle/>
            <a:p>
              <a:pPr lvl="0">
                <a:defRPr sz="3200">
                  <a:solidFill>
                    <a:srgbClr val="000000"/>
                  </a:solidFill>
                  <a:latin typeface="Helvetica Light"/>
                  <a:ea typeface="Helvetica Light"/>
                  <a:cs typeface="Helvetica Light"/>
                  <a:sym typeface="Helvetica Light"/>
                </a:defRPr>
              </a:pPr>
              <a:endParaRPr sz="2400">
                <a:solidFill>
                  <a:schemeClr val="bg1"/>
                </a:solidFill>
                <a:cs typeface="+mn-ea"/>
                <a:sym typeface="+mn-lt"/>
              </a:endParaRPr>
            </a:p>
          </p:txBody>
        </p:sp>
        <p:sp>
          <p:nvSpPr>
            <p:cNvPr id="94" name="Shape 2176"/>
            <p:cNvSpPr/>
            <p:nvPr/>
          </p:nvSpPr>
          <p:spPr>
            <a:xfrm flipH="1" flipV="1">
              <a:off x="33075" y="730506"/>
              <a:ext cx="3467961" cy="1"/>
            </a:xfrm>
            <a:prstGeom prst="line">
              <a:avLst/>
            </a:prstGeom>
            <a:noFill/>
            <a:ln w="12700" cap="flat">
              <a:solidFill>
                <a:schemeClr val="bg1">
                  <a:lumMod val="65000"/>
                </a:schemeClr>
              </a:solidFill>
              <a:prstDash val="solid"/>
              <a:miter lim="400000"/>
              <a:tailEnd type="oval" w="med" len="med"/>
            </a:ln>
            <a:effectLst/>
          </p:spPr>
          <p:txBody>
            <a:bodyPr wrap="square" lIns="38098" tIns="38098" rIns="38098" bIns="38098" numCol="1" anchor="ctr">
              <a:noAutofit/>
            </a:bodyPr>
            <a:lstStyle/>
            <a:p>
              <a:pPr lvl="0">
                <a:defRPr sz="3200">
                  <a:solidFill>
                    <a:srgbClr val="000000"/>
                  </a:solidFill>
                  <a:latin typeface="Helvetica Light"/>
                  <a:ea typeface="Helvetica Light"/>
                  <a:cs typeface="Helvetica Light"/>
                  <a:sym typeface="Helvetica Light"/>
                </a:defRPr>
              </a:pPr>
              <a:endParaRPr sz="2400">
                <a:solidFill>
                  <a:schemeClr val="bg1"/>
                </a:solidFill>
                <a:cs typeface="+mn-ea"/>
                <a:sym typeface="+mn-lt"/>
              </a:endParaRPr>
            </a:p>
          </p:txBody>
        </p:sp>
      </p:grpSp>
      <p:sp>
        <p:nvSpPr>
          <p:cNvPr id="95" name="TextBox 91"/>
          <p:cNvSpPr txBox="1"/>
          <p:nvPr/>
        </p:nvSpPr>
        <p:spPr>
          <a:xfrm>
            <a:off x="1971490" y="1691927"/>
            <a:ext cx="1107996" cy="341632"/>
          </a:xfrm>
          <a:prstGeom prst="rect">
            <a:avLst/>
          </a:prstGeom>
          <a:noFill/>
        </p:spPr>
        <p:txBody>
          <a:bodyPr wrap="none" rtlCol="0">
            <a:spAutoFit/>
          </a:bodyPr>
          <a:lstStyle/>
          <a:p>
            <a:pPr algn="r" defTabSz="533400" fontAlgn="base">
              <a:lnSpc>
                <a:spcPct val="90000"/>
              </a:lnSpc>
              <a:spcBef>
                <a:spcPct val="0"/>
              </a:spcBef>
              <a:spcAft>
                <a:spcPct val="35000"/>
              </a:spcAft>
              <a:defRPr/>
            </a:pPr>
            <a:r>
              <a:rPr lang="zh-CN" altLang="en-US" kern="0" dirty="0">
                <a:solidFill>
                  <a:schemeClr val="bg1"/>
                </a:solidFill>
                <a:cs typeface="+mn-ea"/>
                <a:sym typeface="+mn-lt"/>
              </a:rPr>
              <a:t>添加标题</a:t>
            </a:r>
            <a:endParaRPr lang="en-US" altLang="zh-CN" kern="0" dirty="0">
              <a:solidFill>
                <a:schemeClr val="bg1"/>
              </a:solidFill>
              <a:cs typeface="+mn-ea"/>
              <a:sym typeface="+mn-lt"/>
            </a:endParaRPr>
          </a:p>
        </p:txBody>
      </p:sp>
      <p:sp>
        <p:nvSpPr>
          <p:cNvPr id="96" name="TextBox 92"/>
          <p:cNvSpPr txBox="1"/>
          <p:nvPr/>
        </p:nvSpPr>
        <p:spPr>
          <a:xfrm>
            <a:off x="1324305" y="1981390"/>
            <a:ext cx="1755181" cy="372538"/>
          </a:xfrm>
          <a:prstGeom prst="rect">
            <a:avLst/>
          </a:prstGeom>
          <a:noFill/>
        </p:spPr>
        <p:txBody>
          <a:bodyPr wrap="square" lIns="0" tIns="0" rIns="0" bIns="0" rtlCol="0">
            <a:spAutoFit/>
          </a:bodyPr>
          <a:lstStyle/>
          <a:p>
            <a:pPr algn="r">
              <a:lnSpc>
                <a:spcPct val="127000"/>
              </a:lnSpc>
            </a:pPr>
            <a:r>
              <a:rPr lang="zh-CN" altLang="en-US" sz="1000" dirty="0">
                <a:solidFill>
                  <a:schemeClr val="bg1"/>
                </a:solidFill>
                <a:cs typeface="+mn-ea"/>
                <a:sym typeface="+mn-lt"/>
              </a:rPr>
              <a:t>请在此添加文字说明，模板。请在此添加文字说明，模板。</a:t>
            </a:r>
            <a:endParaRPr lang="en-US" sz="900" dirty="0">
              <a:solidFill>
                <a:schemeClr val="bg1"/>
              </a:solidFill>
              <a:cs typeface="+mn-ea"/>
              <a:sym typeface="+mn-lt"/>
            </a:endParaRPr>
          </a:p>
        </p:txBody>
      </p:sp>
      <p:sp>
        <p:nvSpPr>
          <p:cNvPr id="97" name="TextBox 56"/>
          <p:cNvSpPr txBox="1"/>
          <p:nvPr/>
        </p:nvSpPr>
        <p:spPr>
          <a:xfrm>
            <a:off x="6093459" y="1720765"/>
            <a:ext cx="1107997" cy="341632"/>
          </a:xfrm>
          <a:prstGeom prst="rect">
            <a:avLst/>
          </a:prstGeom>
          <a:noFill/>
        </p:spPr>
        <p:txBody>
          <a:bodyPr wrap="none" rtlCol="0">
            <a:spAutoFit/>
          </a:bodyPr>
          <a:lstStyle/>
          <a:p>
            <a:pPr defTabSz="533400" fontAlgn="base">
              <a:lnSpc>
                <a:spcPct val="90000"/>
              </a:lnSpc>
              <a:spcBef>
                <a:spcPct val="0"/>
              </a:spcBef>
              <a:spcAft>
                <a:spcPct val="35000"/>
              </a:spcAft>
              <a:defRPr/>
            </a:pPr>
            <a:r>
              <a:rPr lang="zh-CN" altLang="en-US" kern="0" dirty="0">
                <a:solidFill>
                  <a:schemeClr val="bg1"/>
                </a:solidFill>
                <a:cs typeface="+mn-ea"/>
                <a:sym typeface="+mn-lt"/>
              </a:rPr>
              <a:t>添加标题</a:t>
            </a:r>
            <a:endParaRPr lang="en-US" altLang="zh-CN" kern="0" dirty="0">
              <a:solidFill>
                <a:schemeClr val="bg1"/>
              </a:solidFill>
              <a:cs typeface="+mn-ea"/>
              <a:sym typeface="+mn-lt"/>
            </a:endParaRPr>
          </a:p>
        </p:txBody>
      </p:sp>
      <p:sp>
        <p:nvSpPr>
          <p:cNvPr id="98" name="TextBox 60"/>
          <p:cNvSpPr txBox="1"/>
          <p:nvPr/>
        </p:nvSpPr>
        <p:spPr>
          <a:xfrm>
            <a:off x="6167240" y="2010228"/>
            <a:ext cx="1726420" cy="372538"/>
          </a:xfrm>
          <a:prstGeom prst="rect">
            <a:avLst/>
          </a:prstGeom>
          <a:noFill/>
        </p:spPr>
        <p:txBody>
          <a:bodyPr wrap="square" lIns="0" tIns="0" rIns="0" bIns="0" rtlCol="0">
            <a:spAutoFit/>
          </a:bodyPr>
          <a:lstStyle/>
          <a:p>
            <a:pPr>
              <a:lnSpc>
                <a:spcPct val="127000"/>
              </a:lnSpc>
            </a:pPr>
            <a:r>
              <a:rPr lang="zh-CN" altLang="en-US" sz="1000" dirty="0">
                <a:solidFill>
                  <a:schemeClr val="bg1"/>
                </a:solidFill>
                <a:cs typeface="+mn-ea"/>
                <a:sym typeface="+mn-lt"/>
              </a:rPr>
              <a:t>请在此添加文字说明，模板。请在此添加文字说明，模板。</a:t>
            </a:r>
            <a:endParaRPr lang="en-US" sz="900" dirty="0">
              <a:solidFill>
                <a:schemeClr val="bg1"/>
              </a:solidFill>
              <a:cs typeface="+mn-ea"/>
              <a:sym typeface="+mn-lt"/>
            </a:endParaRPr>
          </a:p>
        </p:txBody>
      </p:sp>
      <p:grpSp>
        <p:nvGrpSpPr>
          <p:cNvPr id="99" name="Group 2177"/>
          <p:cNvGrpSpPr/>
          <p:nvPr/>
        </p:nvGrpSpPr>
        <p:grpSpPr>
          <a:xfrm>
            <a:off x="5318193" y="1799471"/>
            <a:ext cx="744345" cy="587900"/>
            <a:chOff x="33075" y="0"/>
            <a:chExt cx="3467959" cy="1461013"/>
          </a:xfrm>
        </p:grpSpPr>
        <p:sp>
          <p:nvSpPr>
            <p:cNvPr id="100" name="Shape 2175"/>
            <p:cNvSpPr/>
            <p:nvPr/>
          </p:nvSpPr>
          <p:spPr>
            <a:xfrm flipV="1">
              <a:off x="3488334" y="-1"/>
              <a:ext cx="1" cy="1461015"/>
            </a:xfrm>
            <a:prstGeom prst="line">
              <a:avLst/>
            </a:prstGeom>
            <a:noFill/>
            <a:ln w="12700" cap="flat">
              <a:solidFill>
                <a:schemeClr val="bg1">
                  <a:lumMod val="65000"/>
                </a:schemeClr>
              </a:solidFill>
              <a:prstDash val="solid"/>
              <a:miter lim="400000"/>
            </a:ln>
            <a:effectLst/>
          </p:spPr>
          <p:txBody>
            <a:bodyPr wrap="square" lIns="38098" tIns="38098" rIns="38098" bIns="38098" numCol="1" anchor="ctr">
              <a:noAutofit/>
            </a:bodyPr>
            <a:lstStyle/>
            <a:p>
              <a:pPr lvl="0">
                <a:defRPr sz="3200">
                  <a:solidFill>
                    <a:srgbClr val="000000"/>
                  </a:solidFill>
                  <a:latin typeface="Helvetica Light"/>
                  <a:ea typeface="Helvetica Light"/>
                  <a:cs typeface="Helvetica Light"/>
                  <a:sym typeface="Helvetica Light"/>
                </a:defRPr>
              </a:pPr>
              <a:endParaRPr sz="2400">
                <a:solidFill>
                  <a:schemeClr val="bg1"/>
                </a:solidFill>
                <a:cs typeface="+mn-ea"/>
                <a:sym typeface="+mn-lt"/>
              </a:endParaRPr>
            </a:p>
          </p:txBody>
        </p:sp>
        <p:sp>
          <p:nvSpPr>
            <p:cNvPr id="101" name="Shape 2176"/>
            <p:cNvSpPr/>
            <p:nvPr/>
          </p:nvSpPr>
          <p:spPr>
            <a:xfrm flipH="1" flipV="1">
              <a:off x="33075" y="730506"/>
              <a:ext cx="3467961" cy="1"/>
            </a:xfrm>
            <a:prstGeom prst="line">
              <a:avLst/>
            </a:prstGeom>
            <a:noFill/>
            <a:ln w="12700" cap="flat">
              <a:solidFill>
                <a:schemeClr val="bg1">
                  <a:lumMod val="65000"/>
                </a:schemeClr>
              </a:solidFill>
              <a:prstDash val="solid"/>
              <a:miter lim="400000"/>
              <a:tailEnd type="oval" w="med" len="med"/>
            </a:ln>
            <a:effectLst/>
          </p:spPr>
          <p:txBody>
            <a:bodyPr wrap="square" lIns="38098" tIns="38098" rIns="38098" bIns="38098" numCol="1" anchor="ctr">
              <a:noAutofit/>
            </a:bodyPr>
            <a:lstStyle/>
            <a:p>
              <a:pPr lvl="0">
                <a:defRPr sz="3200">
                  <a:solidFill>
                    <a:srgbClr val="000000"/>
                  </a:solidFill>
                  <a:latin typeface="Helvetica Light"/>
                  <a:ea typeface="Helvetica Light"/>
                  <a:cs typeface="Helvetica Light"/>
                  <a:sym typeface="Helvetica Light"/>
                </a:defRPr>
              </a:pPr>
              <a:endParaRPr sz="2400">
                <a:solidFill>
                  <a:schemeClr val="bg1"/>
                </a:solidFill>
                <a:cs typeface="+mn-ea"/>
                <a:sym typeface="+mn-lt"/>
              </a:endParaRPr>
            </a:p>
          </p:txBody>
        </p:sp>
      </p:grpSp>
      <p:grpSp>
        <p:nvGrpSpPr>
          <p:cNvPr id="102" name="Group 2177"/>
          <p:cNvGrpSpPr/>
          <p:nvPr/>
        </p:nvGrpSpPr>
        <p:grpSpPr>
          <a:xfrm flipH="1">
            <a:off x="3129428" y="3134538"/>
            <a:ext cx="744345" cy="587900"/>
            <a:chOff x="33075" y="0"/>
            <a:chExt cx="3467959" cy="1461013"/>
          </a:xfrm>
        </p:grpSpPr>
        <p:sp>
          <p:nvSpPr>
            <p:cNvPr id="103" name="Shape 2175"/>
            <p:cNvSpPr/>
            <p:nvPr/>
          </p:nvSpPr>
          <p:spPr>
            <a:xfrm flipV="1">
              <a:off x="3488334" y="-1"/>
              <a:ext cx="1" cy="1461015"/>
            </a:xfrm>
            <a:prstGeom prst="line">
              <a:avLst/>
            </a:prstGeom>
            <a:noFill/>
            <a:ln w="12700" cap="flat">
              <a:solidFill>
                <a:schemeClr val="bg1">
                  <a:lumMod val="65000"/>
                </a:schemeClr>
              </a:solidFill>
              <a:prstDash val="solid"/>
              <a:miter lim="400000"/>
            </a:ln>
            <a:effectLst/>
          </p:spPr>
          <p:txBody>
            <a:bodyPr wrap="square" lIns="38098" tIns="38098" rIns="38098" bIns="38098" numCol="1" anchor="ctr">
              <a:noAutofit/>
            </a:bodyPr>
            <a:lstStyle/>
            <a:p>
              <a:pPr lvl="0">
                <a:defRPr sz="3200">
                  <a:solidFill>
                    <a:srgbClr val="000000"/>
                  </a:solidFill>
                  <a:latin typeface="Helvetica Light"/>
                  <a:ea typeface="Helvetica Light"/>
                  <a:cs typeface="Helvetica Light"/>
                  <a:sym typeface="Helvetica Light"/>
                </a:defRPr>
              </a:pPr>
              <a:endParaRPr sz="2400">
                <a:solidFill>
                  <a:schemeClr val="bg1"/>
                </a:solidFill>
                <a:cs typeface="+mn-ea"/>
                <a:sym typeface="+mn-lt"/>
              </a:endParaRPr>
            </a:p>
          </p:txBody>
        </p:sp>
        <p:sp>
          <p:nvSpPr>
            <p:cNvPr id="104" name="Shape 2176"/>
            <p:cNvSpPr/>
            <p:nvPr/>
          </p:nvSpPr>
          <p:spPr>
            <a:xfrm flipH="1" flipV="1">
              <a:off x="33075" y="730506"/>
              <a:ext cx="3467961" cy="1"/>
            </a:xfrm>
            <a:prstGeom prst="line">
              <a:avLst/>
            </a:prstGeom>
            <a:noFill/>
            <a:ln w="12700" cap="flat">
              <a:solidFill>
                <a:schemeClr val="bg1">
                  <a:lumMod val="65000"/>
                </a:schemeClr>
              </a:solidFill>
              <a:prstDash val="solid"/>
              <a:miter lim="400000"/>
              <a:tailEnd type="oval" w="med" len="med"/>
            </a:ln>
            <a:effectLst/>
          </p:spPr>
          <p:txBody>
            <a:bodyPr wrap="square" lIns="38098" tIns="38098" rIns="38098" bIns="38098" numCol="1" anchor="ctr">
              <a:noAutofit/>
            </a:bodyPr>
            <a:lstStyle/>
            <a:p>
              <a:pPr lvl="0">
                <a:defRPr sz="3200">
                  <a:solidFill>
                    <a:srgbClr val="000000"/>
                  </a:solidFill>
                  <a:latin typeface="Helvetica Light"/>
                  <a:ea typeface="Helvetica Light"/>
                  <a:cs typeface="Helvetica Light"/>
                  <a:sym typeface="Helvetica Light"/>
                </a:defRPr>
              </a:pPr>
              <a:endParaRPr sz="2400">
                <a:solidFill>
                  <a:schemeClr val="bg1"/>
                </a:solidFill>
                <a:cs typeface="+mn-ea"/>
                <a:sym typeface="+mn-lt"/>
              </a:endParaRPr>
            </a:p>
          </p:txBody>
        </p:sp>
      </p:grpSp>
      <p:sp>
        <p:nvSpPr>
          <p:cNvPr id="105" name="TextBox 93"/>
          <p:cNvSpPr txBox="1"/>
          <p:nvPr/>
        </p:nvSpPr>
        <p:spPr>
          <a:xfrm>
            <a:off x="1956446" y="3055833"/>
            <a:ext cx="1107996" cy="341632"/>
          </a:xfrm>
          <a:prstGeom prst="rect">
            <a:avLst/>
          </a:prstGeom>
          <a:noFill/>
        </p:spPr>
        <p:txBody>
          <a:bodyPr wrap="none" rtlCol="0">
            <a:spAutoFit/>
          </a:bodyPr>
          <a:lstStyle/>
          <a:p>
            <a:pPr algn="r" defTabSz="533400" fontAlgn="base">
              <a:lnSpc>
                <a:spcPct val="90000"/>
              </a:lnSpc>
              <a:spcBef>
                <a:spcPct val="0"/>
              </a:spcBef>
              <a:spcAft>
                <a:spcPct val="35000"/>
              </a:spcAft>
              <a:defRPr/>
            </a:pPr>
            <a:r>
              <a:rPr lang="zh-CN" altLang="en-US" kern="0" dirty="0">
                <a:solidFill>
                  <a:schemeClr val="bg1"/>
                </a:solidFill>
                <a:cs typeface="+mn-ea"/>
                <a:sym typeface="+mn-lt"/>
              </a:rPr>
              <a:t>添加标题</a:t>
            </a:r>
            <a:endParaRPr lang="en-US" altLang="zh-CN" kern="0" dirty="0">
              <a:solidFill>
                <a:schemeClr val="bg1"/>
              </a:solidFill>
              <a:cs typeface="+mn-ea"/>
              <a:sym typeface="+mn-lt"/>
            </a:endParaRPr>
          </a:p>
        </p:txBody>
      </p:sp>
      <p:sp>
        <p:nvSpPr>
          <p:cNvPr id="106" name="TextBox 94"/>
          <p:cNvSpPr txBox="1"/>
          <p:nvPr/>
        </p:nvSpPr>
        <p:spPr>
          <a:xfrm>
            <a:off x="1309261" y="3345297"/>
            <a:ext cx="1755181" cy="372538"/>
          </a:xfrm>
          <a:prstGeom prst="rect">
            <a:avLst/>
          </a:prstGeom>
          <a:noFill/>
        </p:spPr>
        <p:txBody>
          <a:bodyPr wrap="square" lIns="0" tIns="0" rIns="0" bIns="0" rtlCol="0">
            <a:spAutoFit/>
          </a:bodyPr>
          <a:lstStyle/>
          <a:p>
            <a:pPr algn="r">
              <a:lnSpc>
                <a:spcPct val="127000"/>
              </a:lnSpc>
            </a:pPr>
            <a:r>
              <a:rPr lang="zh-CN" altLang="en-US" sz="1000" dirty="0">
                <a:solidFill>
                  <a:schemeClr val="bg1"/>
                </a:solidFill>
                <a:cs typeface="+mn-ea"/>
                <a:sym typeface="+mn-lt"/>
              </a:rPr>
              <a:t>请在此添加文字说明，模板。请在此添加文字说明，模板。</a:t>
            </a:r>
            <a:endParaRPr lang="en-US" sz="900" dirty="0">
              <a:solidFill>
                <a:schemeClr val="bg1"/>
              </a:solidFill>
              <a:cs typeface="+mn-ea"/>
              <a:sym typeface="+mn-lt"/>
            </a:endParaRPr>
          </a:p>
        </p:txBody>
      </p:sp>
      <p:sp>
        <p:nvSpPr>
          <p:cNvPr id="107" name="TextBox 80"/>
          <p:cNvSpPr txBox="1"/>
          <p:nvPr/>
        </p:nvSpPr>
        <p:spPr>
          <a:xfrm>
            <a:off x="6047621" y="3045489"/>
            <a:ext cx="1107997" cy="341632"/>
          </a:xfrm>
          <a:prstGeom prst="rect">
            <a:avLst/>
          </a:prstGeom>
          <a:noFill/>
        </p:spPr>
        <p:txBody>
          <a:bodyPr wrap="none" rtlCol="0">
            <a:spAutoFit/>
          </a:bodyPr>
          <a:lstStyle/>
          <a:p>
            <a:pPr defTabSz="533400" fontAlgn="base">
              <a:lnSpc>
                <a:spcPct val="90000"/>
              </a:lnSpc>
              <a:spcBef>
                <a:spcPct val="0"/>
              </a:spcBef>
              <a:spcAft>
                <a:spcPct val="35000"/>
              </a:spcAft>
              <a:defRPr/>
            </a:pPr>
            <a:r>
              <a:rPr lang="zh-CN" altLang="en-US" kern="0" dirty="0">
                <a:solidFill>
                  <a:schemeClr val="bg1"/>
                </a:solidFill>
                <a:cs typeface="+mn-ea"/>
                <a:sym typeface="+mn-lt"/>
              </a:rPr>
              <a:t>添加标题</a:t>
            </a:r>
            <a:endParaRPr lang="en-US" altLang="zh-CN" kern="0" dirty="0">
              <a:solidFill>
                <a:schemeClr val="bg1"/>
              </a:solidFill>
              <a:cs typeface="+mn-ea"/>
              <a:sym typeface="+mn-lt"/>
            </a:endParaRPr>
          </a:p>
        </p:txBody>
      </p:sp>
      <p:sp>
        <p:nvSpPr>
          <p:cNvPr id="108" name="TextBox 81"/>
          <p:cNvSpPr txBox="1"/>
          <p:nvPr/>
        </p:nvSpPr>
        <p:spPr>
          <a:xfrm>
            <a:off x="6121402" y="3334953"/>
            <a:ext cx="1726420" cy="372538"/>
          </a:xfrm>
          <a:prstGeom prst="rect">
            <a:avLst/>
          </a:prstGeom>
          <a:noFill/>
        </p:spPr>
        <p:txBody>
          <a:bodyPr wrap="square" lIns="0" tIns="0" rIns="0" bIns="0" rtlCol="0">
            <a:spAutoFit/>
          </a:bodyPr>
          <a:lstStyle/>
          <a:p>
            <a:pPr>
              <a:lnSpc>
                <a:spcPct val="127000"/>
              </a:lnSpc>
            </a:pPr>
            <a:r>
              <a:rPr lang="zh-CN" altLang="en-US" sz="1000" dirty="0">
                <a:solidFill>
                  <a:schemeClr val="bg1"/>
                </a:solidFill>
                <a:cs typeface="+mn-ea"/>
                <a:sym typeface="+mn-lt"/>
              </a:rPr>
              <a:t>请在此添加文字说明，模板。请在此添加文字说明，模板。</a:t>
            </a:r>
            <a:endParaRPr lang="en-US" sz="900" dirty="0">
              <a:solidFill>
                <a:schemeClr val="bg1"/>
              </a:solidFill>
              <a:cs typeface="+mn-ea"/>
              <a:sym typeface="+mn-lt"/>
            </a:endParaRPr>
          </a:p>
        </p:txBody>
      </p:sp>
      <p:grpSp>
        <p:nvGrpSpPr>
          <p:cNvPr id="109" name="Group 2177"/>
          <p:cNvGrpSpPr/>
          <p:nvPr/>
        </p:nvGrpSpPr>
        <p:grpSpPr>
          <a:xfrm>
            <a:off x="5272355" y="3124194"/>
            <a:ext cx="744345" cy="587900"/>
            <a:chOff x="33075" y="0"/>
            <a:chExt cx="3467959" cy="1461013"/>
          </a:xfrm>
        </p:grpSpPr>
        <p:sp>
          <p:nvSpPr>
            <p:cNvPr id="110" name="Shape 2175"/>
            <p:cNvSpPr/>
            <p:nvPr/>
          </p:nvSpPr>
          <p:spPr>
            <a:xfrm flipV="1">
              <a:off x="3488334" y="-1"/>
              <a:ext cx="1" cy="1461015"/>
            </a:xfrm>
            <a:prstGeom prst="line">
              <a:avLst/>
            </a:prstGeom>
            <a:noFill/>
            <a:ln w="12700" cap="flat">
              <a:solidFill>
                <a:schemeClr val="bg1">
                  <a:lumMod val="65000"/>
                </a:schemeClr>
              </a:solidFill>
              <a:prstDash val="solid"/>
              <a:miter lim="400000"/>
            </a:ln>
            <a:effectLst/>
          </p:spPr>
          <p:txBody>
            <a:bodyPr wrap="square" lIns="38098" tIns="38098" rIns="38098" bIns="38098" numCol="1" anchor="ctr">
              <a:noAutofit/>
            </a:bodyPr>
            <a:lstStyle/>
            <a:p>
              <a:pPr lvl="0">
                <a:defRPr sz="3200">
                  <a:solidFill>
                    <a:srgbClr val="000000"/>
                  </a:solidFill>
                  <a:latin typeface="Helvetica Light"/>
                  <a:ea typeface="Helvetica Light"/>
                  <a:cs typeface="Helvetica Light"/>
                  <a:sym typeface="Helvetica Light"/>
                </a:defRPr>
              </a:pPr>
              <a:endParaRPr sz="2400">
                <a:solidFill>
                  <a:schemeClr val="bg1"/>
                </a:solidFill>
                <a:cs typeface="+mn-ea"/>
                <a:sym typeface="+mn-lt"/>
              </a:endParaRPr>
            </a:p>
          </p:txBody>
        </p:sp>
        <p:sp>
          <p:nvSpPr>
            <p:cNvPr id="111" name="Shape 2176"/>
            <p:cNvSpPr/>
            <p:nvPr/>
          </p:nvSpPr>
          <p:spPr>
            <a:xfrm flipH="1" flipV="1">
              <a:off x="33075" y="730506"/>
              <a:ext cx="3467961" cy="1"/>
            </a:xfrm>
            <a:prstGeom prst="line">
              <a:avLst/>
            </a:prstGeom>
            <a:noFill/>
            <a:ln w="12700" cap="flat">
              <a:solidFill>
                <a:schemeClr val="bg1">
                  <a:lumMod val="65000"/>
                </a:schemeClr>
              </a:solidFill>
              <a:prstDash val="solid"/>
              <a:miter lim="400000"/>
              <a:tailEnd type="oval" w="med" len="med"/>
            </a:ln>
            <a:effectLst/>
          </p:spPr>
          <p:txBody>
            <a:bodyPr wrap="square" lIns="38098" tIns="38098" rIns="38098" bIns="38098" numCol="1" anchor="ctr">
              <a:noAutofit/>
            </a:bodyPr>
            <a:lstStyle/>
            <a:p>
              <a:pPr lvl="0">
                <a:defRPr sz="3200">
                  <a:solidFill>
                    <a:srgbClr val="000000"/>
                  </a:solidFill>
                  <a:latin typeface="Helvetica Light"/>
                  <a:ea typeface="Helvetica Light"/>
                  <a:cs typeface="Helvetica Light"/>
                  <a:sym typeface="Helvetica Light"/>
                </a:defRPr>
              </a:pPr>
              <a:endParaRPr sz="2400">
                <a:solidFill>
                  <a:schemeClr val="bg1"/>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strVal val="(6*min(max(#ppt_w*#ppt_h,.3),1)-7.4)/-.7*#ppt_w"/>
                                          </p:val>
                                        </p:tav>
                                        <p:tav tm="100000">
                                          <p:val>
                                            <p:strVal val="#ppt_w"/>
                                          </p:val>
                                        </p:tav>
                                      </p:tavLst>
                                    </p:anim>
                                    <p:anim calcmode="lin" valueType="num">
                                      <p:cBhvr>
                                        <p:cTn id="8" dur="500" fill="hold"/>
                                        <p:tgtEl>
                                          <p:spTgt spid="68"/>
                                        </p:tgtEl>
                                        <p:attrNameLst>
                                          <p:attrName>ppt_h</p:attrName>
                                        </p:attrNameLst>
                                      </p:cBhvr>
                                      <p:tavLst>
                                        <p:tav tm="0">
                                          <p:val>
                                            <p:strVal val="(6*min(max(#ppt_w*#ppt_h,.3),1)-7.4)/-.7*#ppt_h"/>
                                          </p:val>
                                        </p:tav>
                                        <p:tav tm="100000">
                                          <p:val>
                                            <p:strVal val="#ppt_h"/>
                                          </p:val>
                                        </p:tav>
                                      </p:tavLst>
                                    </p:anim>
                                    <p:anim calcmode="lin" valueType="num">
                                      <p:cBhvr>
                                        <p:cTn id="9" dur="500" fill="hold"/>
                                        <p:tgtEl>
                                          <p:spTgt spid="68"/>
                                        </p:tgtEl>
                                        <p:attrNameLst>
                                          <p:attrName>ppt_x</p:attrName>
                                        </p:attrNameLst>
                                      </p:cBhvr>
                                      <p:tavLst>
                                        <p:tav tm="0">
                                          <p:val>
                                            <p:fltVal val="0.5"/>
                                          </p:val>
                                        </p:tav>
                                        <p:tav tm="100000">
                                          <p:val>
                                            <p:strVal val="#ppt_x"/>
                                          </p:val>
                                        </p:tav>
                                      </p:tavLst>
                                    </p:anim>
                                    <p:anim calcmode="lin" valueType="num">
                                      <p:cBhvr>
                                        <p:cTn id="10"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p:cTn id="18" dur="500" fill="hold"/>
                                        <p:tgtEl>
                                          <p:spTgt spid="66"/>
                                        </p:tgtEl>
                                        <p:attrNameLst>
                                          <p:attrName>ppt_w</p:attrName>
                                        </p:attrNameLst>
                                      </p:cBhvr>
                                      <p:tavLst>
                                        <p:tav tm="0">
                                          <p:val>
                                            <p:fltVal val="0"/>
                                          </p:val>
                                        </p:tav>
                                        <p:tav tm="100000">
                                          <p:val>
                                            <p:strVal val="#ppt_w"/>
                                          </p:val>
                                        </p:tav>
                                      </p:tavLst>
                                    </p:anim>
                                    <p:anim calcmode="lin" valueType="num">
                                      <p:cBhvr>
                                        <p:cTn id="19" dur="500" fill="hold"/>
                                        <p:tgtEl>
                                          <p:spTgt spid="66"/>
                                        </p:tgtEl>
                                        <p:attrNameLst>
                                          <p:attrName>ppt_h</p:attrName>
                                        </p:attrNameLst>
                                      </p:cBhvr>
                                      <p:tavLst>
                                        <p:tav tm="0">
                                          <p:val>
                                            <p:fltVal val="0"/>
                                          </p:val>
                                        </p:tav>
                                        <p:tav tm="100000">
                                          <p:val>
                                            <p:strVal val="#ppt_h"/>
                                          </p:val>
                                        </p:tav>
                                      </p:tavLst>
                                    </p:anim>
                                    <p:animEffect transition="in" filter="fade">
                                      <p:cBhvr>
                                        <p:cTn id="20" dur="500"/>
                                        <p:tgtEl>
                                          <p:spTgt spid="66"/>
                                        </p:tgtEl>
                                      </p:cBhvr>
                                    </p:animEffect>
                                    <p:anim calcmode="lin" valueType="num">
                                      <p:cBhvr>
                                        <p:cTn id="21" dur="500" fill="hold"/>
                                        <p:tgtEl>
                                          <p:spTgt spid="66"/>
                                        </p:tgtEl>
                                        <p:attrNameLst>
                                          <p:attrName>ppt_x</p:attrName>
                                        </p:attrNameLst>
                                      </p:cBhvr>
                                      <p:tavLst>
                                        <p:tav tm="0">
                                          <p:val>
                                            <p:fltVal val="0.5"/>
                                          </p:val>
                                        </p:tav>
                                        <p:tav tm="100000">
                                          <p:val>
                                            <p:strVal val="#ppt_x"/>
                                          </p:val>
                                        </p:tav>
                                      </p:tavLst>
                                    </p:anim>
                                    <p:anim calcmode="lin" valueType="num">
                                      <p:cBhvr>
                                        <p:cTn id="22" dur="500" fill="hold"/>
                                        <p:tgtEl>
                                          <p:spTgt spid="66"/>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fltVal val="0.5"/>
                                          </p:val>
                                        </p:tav>
                                        <p:tav tm="100000">
                                          <p:val>
                                            <p:strVal val="#ppt_x"/>
                                          </p:val>
                                        </p:tav>
                                      </p:tavLst>
                                    </p:anim>
                                    <p:anim calcmode="lin" valueType="num">
                                      <p:cBhvr>
                                        <p:cTn id="29" dur="500" fill="hold"/>
                                        <p:tgtEl>
                                          <p:spTgt spid="67"/>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anim calcmode="lin" valueType="num">
                                      <p:cBhvr>
                                        <p:cTn id="35" dur="500" fill="hold"/>
                                        <p:tgtEl>
                                          <p:spTgt spid="65"/>
                                        </p:tgtEl>
                                        <p:attrNameLst>
                                          <p:attrName>ppt_x</p:attrName>
                                        </p:attrNameLst>
                                      </p:cBhvr>
                                      <p:tavLst>
                                        <p:tav tm="0">
                                          <p:val>
                                            <p:fltVal val="0.5"/>
                                          </p:val>
                                        </p:tav>
                                        <p:tav tm="100000">
                                          <p:val>
                                            <p:strVal val="#ppt_x"/>
                                          </p:val>
                                        </p:tav>
                                      </p:tavLst>
                                    </p:anim>
                                    <p:anim calcmode="lin" valueType="num">
                                      <p:cBhvr>
                                        <p:cTn id="36" dur="500" fill="hold"/>
                                        <p:tgtEl>
                                          <p:spTgt spid="65"/>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Effect transition="in" filter="fade">
                                      <p:cBhvr>
                                        <p:cTn id="41" dur="500"/>
                                        <p:tgtEl>
                                          <p:spTgt spid="73"/>
                                        </p:tgtEl>
                                      </p:cBhvr>
                                    </p:animEffect>
                                    <p:anim calcmode="lin" valueType="num">
                                      <p:cBhvr>
                                        <p:cTn id="42" dur="500" fill="hold"/>
                                        <p:tgtEl>
                                          <p:spTgt spid="73"/>
                                        </p:tgtEl>
                                        <p:attrNameLst>
                                          <p:attrName>ppt_x</p:attrName>
                                        </p:attrNameLst>
                                      </p:cBhvr>
                                      <p:tavLst>
                                        <p:tav tm="0">
                                          <p:val>
                                            <p:fltVal val="0.5"/>
                                          </p:val>
                                        </p:tav>
                                        <p:tav tm="100000">
                                          <p:val>
                                            <p:strVal val="#ppt_x"/>
                                          </p:val>
                                        </p:tav>
                                      </p:tavLst>
                                    </p:anim>
                                    <p:anim calcmode="lin" valueType="num">
                                      <p:cBhvr>
                                        <p:cTn id="43" dur="500" fill="hold"/>
                                        <p:tgtEl>
                                          <p:spTgt spid="73"/>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p:cTn id="48" dur="500" fill="hold"/>
                                        <p:tgtEl>
                                          <p:spTgt spid="71"/>
                                        </p:tgtEl>
                                        <p:attrNameLst>
                                          <p:attrName>ppt_w</p:attrName>
                                        </p:attrNameLst>
                                      </p:cBhvr>
                                      <p:tavLst>
                                        <p:tav tm="0">
                                          <p:val>
                                            <p:fltVal val="0"/>
                                          </p:val>
                                        </p:tav>
                                        <p:tav tm="100000">
                                          <p:val>
                                            <p:strVal val="#ppt_w"/>
                                          </p:val>
                                        </p:tav>
                                      </p:tavLst>
                                    </p:anim>
                                    <p:anim calcmode="lin" valueType="num">
                                      <p:cBhvr>
                                        <p:cTn id="49" dur="500" fill="hold"/>
                                        <p:tgtEl>
                                          <p:spTgt spid="71"/>
                                        </p:tgtEl>
                                        <p:attrNameLst>
                                          <p:attrName>ppt_h</p:attrName>
                                        </p:attrNameLst>
                                      </p:cBhvr>
                                      <p:tavLst>
                                        <p:tav tm="0">
                                          <p:val>
                                            <p:fltVal val="0"/>
                                          </p:val>
                                        </p:tav>
                                        <p:tav tm="100000">
                                          <p:val>
                                            <p:strVal val="#ppt_h"/>
                                          </p:val>
                                        </p:tav>
                                      </p:tavLst>
                                    </p:anim>
                                    <p:animEffect transition="in" filter="fade">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9"/>
                                        </p:tgtEl>
                                        <p:attrNameLst>
                                          <p:attrName>style.visibility</p:attrName>
                                        </p:attrNameLst>
                                      </p:cBhvr>
                                      <p:to>
                                        <p:strVal val="visible"/>
                                      </p:to>
                                    </p:set>
                                    <p:anim calcmode="lin" valueType="num">
                                      <p:cBhvr>
                                        <p:cTn id="62" dur="500" fill="hold"/>
                                        <p:tgtEl>
                                          <p:spTgt spid="79"/>
                                        </p:tgtEl>
                                        <p:attrNameLst>
                                          <p:attrName>ppt_w</p:attrName>
                                        </p:attrNameLst>
                                      </p:cBhvr>
                                      <p:tavLst>
                                        <p:tav tm="0">
                                          <p:val>
                                            <p:fltVal val="0"/>
                                          </p:val>
                                        </p:tav>
                                        <p:tav tm="100000">
                                          <p:val>
                                            <p:strVal val="#ppt_w"/>
                                          </p:val>
                                        </p:tav>
                                      </p:tavLst>
                                    </p:anim>
                                    <p:anim calcmode="lin" valueType="num">
                                      <p:cBhvr>
                                        <p:cTn id="63" dur="500" fill="hold"/>
                                        <p:tgtEl>
                                          <p:spTgt spid="79"/>
                                        </p:tgtEl>
                                        <p:attrNameLst>
                                          <p:attrName>ppt_h</p:attrName>
                                        </p:attrNameLst>
                                      </p:cBhvr>
                                      <p:tavLst>
                                        <p:tav tm="0">
                                          <p:val>
                                            <p:fltVal val="0"/>
                                          </p:val>
                                        </p:tav>
                                        <p:tav tm="100000">
                                          <p:val>
                                            <p:strVal val="#ppt_h"/>
                                          </p:val>
                                        </p:tav>
                                      </p:tavLst>
                                    </p:anim>
                                    <p:animEffect transition="in" filter="fade">
                                      <p:cBhvr>
                                        <p:cTn id="64" dur="500"/>
                                        <p:tgtEl>
                                          <p:spTgt spid="7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2"/>
                                        </p:tgtEl>
                                        <p:attrNameLst>
                                          <p:attrName>style.visibility</p:attrName>
                                        </p:attrNameLst>
                                      </p:cBhvr>
                                      <p:to>
                                        <p:strVal val="visible"/>
                                      </p:to>
                                    </p:set>
                                    <p:anim calcmode="lin" valueType="num">
                                      <p:cBhvr>
                                        <p:cTn id="69" dur="500" fill="hold"/>
                                        <p:tgtEl>
                                          <p:spTgt spid="82"/>
                                        </p:tgtEl>
                                        <p:attrNameLst>
                                          <p:attrName>ppt_w</p:attrName>
                                        </p:attrNameLst>
                                      </p:cBhvr>
                                      <p:tavLst>
                                        <p:tav tm="0">
                                          <p:val>
                                            <p:fltVal val="0"/>
                                          </p:val>
                                        </p:tav>
                                        <p:tav tm="100000">
                                          <p:val>
                                            <p:strVal val="#ppt_w"/>
                                          </p:val>
                                        </p:tav>
                                      </p:tavLst>
                                    </p:anim>
                                    <p:anim calcmode="lin" valueType="num">
                                      <p:cBhvr>
                                        <p:cTn id="70" dur="500" fill="hold"/>
                                        <p:tgtEl>
                                          <p:spTgt spid="82"/>
                                        </p:tgtEl>
                                        <p:attrNameLst>
                                          <p:attrName>ppt_h</p:attrName>
                                        </p:attrNameLst>
                                      </p:cBhvr>
                                      <p:tavLst>
                                        <p:tav tm="0">
                                          <p:val>
                                            <p:fltVal val="0"/>
                                          </p:val>
                                        </p:tav>
                                        <p:tav tm="100000">
                                          <p:val>
                                            <p:strVal val="#ppt_h"/>
                                          </p:val>
                                        </p:tav>
                                      </p:tavLst>
                                    </p:anim>
                                    <p:animEffect transition="in" filter="fade">
                                      <p:cBhvr>
                                        <p:cTn id="71" dur="500"/>
                                        <p:tgtEl>
                                          <p:spTgt spid="82"/>
                                        </p:tgtEl>
                                      </p:cBhvr>
                                    </p:animEffect>
                                  </p:childTnLst>
                                </p:cTn>
                              </p:par>
                            </p:childTnLst>
                          </p:cTn>
                        </p:par>
                        <p:par>
                          <p:cTn id="72" fill="hold">
                            <p:stCondLst>
                              <p:cond delay="500"/>
                            </p:stCondLst>
                            <p:childTnLst>
                              <p:par>
                                <p:cTn id="73" presetID="22" presetClass="entr" presetSubtype="2" fill="hold" nodeType="after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right)">
                                      <p:cBhvr>
                                        <p:cTn id="75" dur="500"/>
                                        <p:tgtEl>
                                          <p:spTgt spid="92"/>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500"/>
                                        <p:tgtEl>
                                          <p:spTgt spid="95"/>
                                        </p:tgtEl>
                                      </p:cBhvr>
                                    </p:animEffect>
                                  </p:childTnLst>
                                </p:cTn>
                              </p:par>
                            </p:childTnLst>
                          </p:cTn>
                        </p:par>
                        <p:par>
                          <p:cTn id="80" fill="hold">
                            <p:stCondLst>
                              <p:cond delay="1500"/>
                            </p:stCondLst>
                            <p:childTnLst>
                              <p:par>
                                <p:cTn id="81" presetID="22" presetClass="entr" presetSubtype="2" fill="hold" grpId="0" nodeType="after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wipe(right)">
                                      <p:cBhvr>
                                        <p:cTn id="83" dur="500"/>
                                        <p:tgtEl>
                                          <p:spTgt spid="96"/>
                                        </p:tgtEl>
                                      </p:cBhvr>
                                    </p:animEffect>
                                  </p:childTnLst>
                                </p:cTn>
                              </p:par>
                            </p:childTnLst>
                          </p:cTn>
                        </p:par>
                        <p:par>
                          <p:cTn id="84" fill="hold">
                            <p:stCondLst>
                              <p:cond delay="2000"/>
                            </p:stCondLst>
                            <p:childTnLst>
                              <p:par>
                                <p:cTn id="85" presetID="22" presetClass="entr" presetSubtype="8" fill="hold" nodeType="after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wipe(left)">
                                      <p:cBhvr>
                                        <p:cTn id="87" dur="500"/>
                                        <p:tgtEl>
                                          <p:spTgt spid="99"/>
                                        </p:tgtEl>
                                      </p:cBhvr>
                                    </p:animEffect>
                                  </p:childTnLst>
                                </p:cTn>
                              </p:par>
                            </p:childTnLst>
                          </p:cTn>
                        </p:par>
                        <p:par>
                          <p:cTn id="88" fill="hold">
                            <p:stCondLst>
                              <p:cond delay="2500"/>
                            </p:stCondLst>
                            <p:childTnLst>
                              <p:par>
                                <p:cTn id="89" presetID="10" presetClass="entr" presetSubtype="0" fill="hold" grpId="0" nodeType="afterEffect">
                                  <p:stCondLst>
                                    <p:cond delay="0"/>
                                  </p:stCondLst>
                                  <p:childTnLst>
                                    <p:set>
                                      <p:cBhvr>
                                        <p:cTn id="90" dur="1" fill="hold">
                                          <p:stCondLst>
                                            <p:cond delay="0"/>
                                          </p:stCondLst>
                                        </p:cTn>
                                        <p:tgtEl>
                                          <p:spTgt spid="97"/>
                                        </p:tgtEl>
                                        <p:attrNameLst>
                                          <p:attrName>style.visibility</p:attrName>
                                        </p:attrNameLst>
                                      </p:cBhvr>
                                      <p:to>
                                        <p:strVal val="visible"/>
                                      </p:to>
                                    </p:set>
                                    <p:animEffect transition="in" filter="fade">
                                      <p:cBhvr>
                                        <p:cTn id="91" dur="500"/>
                                        <p:tgtEl>
                                          <p:spTgt spid="97"/>
                                        </p:tgtEl>
                                      </p:cBhvr>
                                    </p:animEffect>
                                  </p:childTnLst>
                                </p:cTn>
                              </p:par>
                            </p:childTnLst>
                          </p:cTn>
                        </p:par>
                        <p:par>
                          <p:cTn id="92" fill="hold">
                            <p:stCondLst>
                              <p:cond delay="3000"/>
                            </p:stCondLst>
                            <p:childTnLst>
                              <p:par>
                                <p:cTn id="93" presetID="22" presetClass="entr" presetSubtype="8"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wipe(left)">
                                      <p:cBhvr>
                                        <p:cTn id="95" dur="500"/>
                                        <p:tgtEl>
                                          <p:spTgt spid="98"/>
                                        </p:tgtEl>
                                      </p:cBhvr>
                                    </p:animEffect>
                                  </p:childTnLst>
                                </p:cTn>
                              </p:par>
                            </p:childTnLst>
                          </p:cTn>
                        </p:par>
                        <p:par>
                          <p:cTn id="96" fill="hold">
                            <p:stCondLst>
                              <p:cond delay="3500"/>
                            </p:stCondLst>
                            <p:childTnLst>
                              <p:par>
                                <p:cTn id="97" presetID="22" presetClass="entr" presetSubtype="2" fill="hold" nodeType="afterEffect">
                                  <p:stCondLst>
                                    <p:cond delay="0"/>
                                  </p:stCondLst>
                                  <p:childTnLst>
                                    <p:set>
                                      <p:cBhvr>
                                        <p:cTn id="98" dur="1" fill="hold">
                                          <p:stCondLst>
                                            <p:cond delay="0"/>
                                          </p:stCondLst>
                                        </p:cTn>
                                        <p:tgtEl>
                                          <p:spTgt spid="102"/>
                                        </p:tgtEl>
                                        <p:attrNameLst>
                                          <p:attrName>style.visibility</p:attrName>
                                        </p:attrNameLst>
                                      </p:cBhvr>
                                      <p:to>
                                        <p:strVal val="visible"/>
                                      </p:to>
                                    </p:set>
                                    <p:animEffect transition="in" filter="wipe(right)">
                                      <p:cBhvr>
                                        <p:cTn id="99" dur="500"/>
                                        <p:tgtEl>
                                          <p:spTgt spid="102"/>
                                        </p:tgtEl>
                                      </p:cBhvr>
                                    </p:animEffect>
                                  </p:childTnLst>
                                </p:cTn>
                              </p:par>
                            </p:childTnLst>
                          </p:cTn>
                        </p:par>
                        <p:par>
                          <p:cTn id="100" fill="hold">
                            <p:stCondLst>
                              <p:cond delay="4000"/>
                            </p:stCondLst>
                            <p:childTnLst>
                              <p:par>
                                <p:cTn id="101" presetID="10"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500"/>
                                        <p:tgtEl>
                                          <p:spTgt spid="105"/>
                                        </p:tgtEl>
                                      </p:cBhvr>
                                    </p:animEffect>
                                  </p:childTnLst>
                                </p:cTn>
                              </p:par>
                            </p:childTnLst>
                          </p:cTn>
                        </p:par>
                        <p:par>
                          <p:cTn id="104" fill="hold">
                            <p:stCondLst>
                              <p:cond delay="4500"/>
                            </p:stCondLst>
                            <p:childTnLst>
                              <p:par>
                                <p:cTn id="105" presetID="22" presetClass="entr" presetSubtype="2" fill="hold" grpId="0" nodeType="after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wipe(right)">
                                      <p:cBhvr>
                                        <p:cTn id="107" dur="500"/>
                                        <p:tgtEl>
                                          <p:spTgt spid="106"/>
                                        </p:tgtEl>
                                      </p:cBhvr>
                                    </p:animEffect>
                                  </p:childTnLst>
                                </p:cTn>
                              </p:par>
                            </p:childTnLst>
                          </p:cTn>
                        </p:par>
                        <p:par>
                          <p:cTn id="108" fill="hold">
                            <p:stCondLst>
                              <p:cond delay="5000"/>
                            </p:stCondLst>
                            <p:childTnLst>
                              <p:par>
                                <p:cTn id="109" presetID="22" presetClass="entr" presetSubtype="8" fill="hold" nodeType="after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wipe(left)">
                                      <p:cBhvr>
                                        <p:cTn id="111" dur="500"/>
                                        <p:tgtEl>
                                          <p:spTgt spid="109"/>
                                        </p:tgtEl>
                                      </p:cBhvr>
                                    </p:animEffect>
                                  </p:childTnLst>
                                </p:cTn>
                              </p:par>
                            </p:childTnLst>
                          </p:cTn>
                        </p:par>
                        <p:par>
                          <p:cTn id="112" fill="hold">
                            <p:stCondLst>
                              <p:cond delay="5500"/>
                            </p:stCondLst>
                            <p:childTnLst>
                              <p:par>
                                <p:cTn id="113" presetID="10" presetClass="entr" presetSubtype="0" fill="hold" grpId="0" nodeType="afterEffect">
                                  <p:stCondLst>
                                    <p:cond delay="0"/>
                                  </p:stCondLst>
                                  <p:childTnLst>
                                    <p:set>
                                      <p:cBhvr>
                                        <p:cTn id="114" dur="1" fill="hold">
                                          <p:stCondLst>
                                            <p:cond delay="0"/>
                                          </p:stCondLst>
                                        </p:cTn>
                                        <p:tgtEl>
                                          <p:spTgt spid="107"/>
                                        </p:tgtEl>
                                        <p:attrNameLst>
                                          <p:attrName>style.visibility</p:attrName>
                                        </p:attrNameLst>
                                      </p:cBhvr>
                                      <p:to>
                                        <p:strVal val="visible"/>
                                      </p:to>
                                    </p:set>
                                    <p:animEffect transition="in" filter="fade">
                                      <p:cBhvr>
                                        <p:cTn id="115" dur="500"/>
                                        <p:tgtEl>
                                          <p:spTgt spid="107"/>
                                        </p:tgtEl>
                                      </p:cBhvr>
                                    </p:animEffect>
                                  </p:childTnLst>
                                </p:cTn>
                              </p:par>
                            </p:childTnLst>
                          </p:cTn>
                        </p:par>
                        <p:par>
                          <p:cTn id="116" fill="hold">
                            <p:stCondLst>
                              <p:cond delay="6000"/>
                            </p:stCondLst>
                            <p:childTnLst>
                              <p:par>
                                <p:cTn id="117" presetID="22" presetClass="entr" presetSubtype="8" fill="hold" grpId="0" nodeType="afterEffect">
                                  <p:stCondLst>
                                    <p:cond delay="0"/>
                                  </p:stCondLst>
                                  <p:childTnLst>
                                    <p:set>
                                      <p:cBhvr>
                                        <p:cTn id="118" dur="1" fill="hold">
                                          <p:stCondLst>
                                            <p:cond delay="0"/>
                                          </p:stCondLst>
                                        </p:cTn>
                                        <p:tgtEl>
                                          <p:spTgt spid="108"/>
                                        </p:tgtEl>
                                        <p:attrNameLst>
                                          <p:attrName>style.visibility</p:attrName>
                                        </p:attrNameLst>
                                      </p:cBhvr>
                                      <p:to>
                                        <p:strVal val="visible"/>
                                      </p:to>
                                    </p:set>
                                    <p:animEffect transition="in" filter="wipe(left)">
                                      <p:cBhvr>
                                        <p:cTn id="11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8" grpId="0" animBg="1"/>
      <p:bldP spid="71" grpId="0"/>
      <p:bldP spid="79" grpId="0"/>
      <p:bldP spid="82" grpId="0"/>
      <p:bldP spid="85" grpId="0"/>
      <p:bldP spid="95" grpId="0"/>
      <p:bldP spid="96" grpId="0"/>
      <p:bldP spid="97" grpId="0"/>
      <p:bldP spid="98" grpId="0"/>
      <p:bldP spid="105" grpId="0"/>
      <p:bldP spid="106" grpId="0"/>
      <p:bldP spid="107" grpId="0"/>
      <p:bldP spid="1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1585046" y="1707654"/>
            <a:ext cx="2357141" cy="472950"/>
          </a:xfrm>
          <a:prstGeom prst="rect">
            <a:avLst/>
          </a:prstGeom>
          <a:noFill/>
        </p:spPr>
        <p:txBody>
          <a:bodyPr wrap="square" rtlCol="0">
            <a:spAutoFit/>
          </a:bodyPr>
          <a:lstStyle/>
          <a:p>
            <a:pPr>
              <a:lnSpc>
                <a:spcPct val="130000"/>
              </a:lnSpc>
            </a:pPr>
            <a:r>
              <a:rPr lang="zh-CN" altLang="en-US" sz="1000" dirty="0">
                <a:solidFill>
                  <a:schemeClr val="bg1"/>
                </a:solidFill>
                <a:cs typeface="+mn-ea"/>
                <a:sym typeface="+mn-lt"/>
              </a:rPr>
              <a:t>请在此添加文字说明，模板。请在此添加文字说明，模板。</a:t>
            </a:r>
          </a:p>
        </p:txBody>
      </p:sp>
      <p:sp>
        <p:nvSpPr>
          <p:cNvPr id="27" name="文本框 26"/>
          <p:cNvSpPr txBox="1"/>
          <p:nvPr/>
        </p:nvSpPr>
        <p:spPr>
          <a:xfrm>
            <a:off x="5525778" y="1707654"/>
            <a:ext cx="2357141" cy="472950"/>
          </a:xfrm>
          <a:prstGeom prst="rect">
            <a:avLst/>
          </a:prstGeom>
          <a:noFill/>
        </p:spPr>
        <p:txBody>
          <a:bodyPr wrap="square" rtlCol="0">
            <a:spAutoFit/>
          </a:bodyPr>
          <a:lstStyle/>
          <a:p>
            <a:pPr>
              <a:lnSpc>
                <a:spcPct val="130000"/>
              </a:lnSpc>
            </a:pPr>
            <a:r>
              <a:rPr lang="zh-CN" altLang="en-US" sz="1000" dirty="0">
                <a:solidFill>
                  <a:schemeClr val="bg1"/>
                </a:solidFill>
                <a:cs typeface="+mn-ea"/>
                <a:sym typeface="+mn-lt"/>
              </a:rPr>
              <a:t>请在此添加文字说明，模板。请在此添加文字说明，模板。</a:t>
            </a:r>
          </a:p>
        </p:txBody>
      </p:sp>
      <p:sp>
        <p:nvSpPr>
          <p:cNvPr id="28" name="文本框 27"/>
          <p:cNvSpPr txBox="1"/>
          <p:nvPr/>
        </p:nvSpPr>
        <p:spPr>
          <a:xfrm>
            <a:off x="1585046" y="2563684"/>
            <a:ext cx="2357141" cy="472950"/>
          </a:xfrm>
          <a:prstGeom prst="rect">
            <a:avLst/>
          </a:prstGeom>
          <a:noFill/>
        </p:spPr>
        <p:txBody>
          <a:bodyPr wrap="square" rtlCol="0">
            <a:spAutoFit/>
          </a:bodyPr>
          <a:lstStyle/>
          <a:p>
            <a:pPr>
              <a:lnSpc>
                <a:spcPct val="130000"/>
              </a:lnSpc>
            </a:pPr>
            <a:r>
              <a:rPr lang="zh-CN" altLang="en-US" sz="1000" dirty="0">
                <a:solidFill>
                  <a:schemeClr val="bg1"/>
                </a:solidFill>
                <a:cs typeface="+mn-ea"/>
                <a:sym typeface="+mn-lt"/>
              </a:rPr>
              <a:t>请在此添加文字说明，模板。请在此添加文字说明，模板。</a:t>
            </a:r>
          </a:p>
        </p:txBody>
      </p:sp>
      <p:sp>
        <p:nvSpPr>
          <p:cNvPr id="29" name="文本框 28"/>
          <p:cNvSpPr txBox="1"/>
          <p:nvPr/>
        </p:nvSpPr>
        <p:spPr>
          <a:xfrm>
            <a:off x="5525778" y="2563684"/>
            <a:ext cx="2357141" cy="472950"/>
          </a:xfrm>
          <a:prstGeom prst="rect">
            <a:avLst/>
          </a:prstGeom>
          <a:noFill/>
        </p:spPr>
        <p:txBody>
          <a:bodyPr wrap="square" rtlCol="0">
            <a:spAutoFit/>
          </a:bodyPr>
          <a:lstStyle/>
          <a:p>
            <a:pPr>
              <a:lnSpc>
                <a:spcPct val="130000"/>
              </a:lnSpc>
            </a:pPr>
            <a:r>
              <a:rPr lang="zh-CN" altLang="en-US" sz="1000" dirty="0">
                <a:solidFill>
                  <a:schemeClr val="bg1"/>
                </a:solidFill>
                <a:cs typeface="+mn-ea"/>
                <a:sym typeface="+mn-lt"/>
              </a:rPr>
              <a:t>请在此添加文字说明，模板。请在此添加文字说明，模板。</a:t>
            </a:r>
          </a:p>
        </p:txBody>
      </p:sp>
      <p:sp>
        <p:nvSpPr>
          <p:cNvPr id="30" name="文本框 29"/>
          <p:cNvSpPr txBox="1"/>
          <p:nvPr/>
        </p:nvSpPr>
        <p:spPr>
          <a:xfrm>
            <a:off x="1585046" y="3417298"/>
            <a:ext cx="2357141" cy="472950"/>
          </a:xfrm>
          <a:prstGeom prst="rect">
            <a:avLst/>
          </a:prstGeom>
          <a:noFill/>
        </p:spPr>
        <p:txBody>
          <a:bodyPr wrap="square" rtlCol="0">
            <a:spAutoFit/>
          </a:bodyPr>
          <a:lstStyle/>
          <a:p>
            <a:pPr>
              <a:lnSpc>
                <a:spcPct val="130000"/>
              </a:lnSpc>
            </a:pPr>
            <a:r>
              <a:rPr lang="zh-CN" altLang="en-US" sz="1000" dirty="0">
                <a:solidFill>
                  <a:schemeClr val="bg1"/>
                </a:solidFill>
                <a:cs typeface="+mn-ea"/>
                <a:sym typeface="+mn-lt"/>
              </a:rPr>
              <a:t>请在此添加文字说明，模板。请在此添加文字说明，模板。</a:t>
            </a:r>
          </a:p>
        </p:txBody>
      </p:sp>
      <p:sp>
        <p:nvSpPr>
          <p:cNvPr id="31" name="文本框 30"/>
          <p:cNvSpPr txBox="1"/>
          <p:nvPr/>
        </p:nvSpPr>
        <p:spPr>
          <a:xfrm>
            <a:off x="5525778" y="3417298"/>
            <a:ext cx="2357141" cy="472950"/>
          </a:xfrm>
          <a:prstGeom prst="rect">
            <a:avLst/>
          </a:prstGeom>
          <a:noFill/>
        </p:spPr>
        <p:txBody>
          <a:bodyPr wrap="square" rtlCol="0">
            <a:spAutoFit/>
          </a:bodyPr>
          <a:lstStyle/>
          <a:p>
            <a:pPr>
              <a:lnSpc>
                <a:spcPct val="130000"/>
              </a:lnSpc>
            </a:pPr>
            <a:r>
              <a:rPr lang="zh-CN" altLang="en-US" sz="1000" dirty="0">
                <a:solidFill>
                  <a:schemeClr val="bg1"/>
                </a:solidFill>
                <a:cs typeface="+mn-ea"/>
                <a:sym typeface="+mn-lt"/>
              </a:rPr>
              <a:t>请在此添加文字说明，模板。请在此添加文字说明，模板。</a:t>
            </a:r>
          </a:p>
        </p:txBody>
      </p:sp>
      <p:grpSp>
        <p:nvGrpSpPr>
          <p:cNvPr id="33" name="组合 32"/>
          <p:cNvGrpSpPr/>
          <p:nvPr/>
        </p:nvGrpSpPr>
        <p:grpSpPr>
          <a:xfrm>
            <a:off x="1077496" y="1676100"/>
            <a:ext cx="360000" cy="360000"/>
            <a:chOff x="5068579" y="1163938"/>
            <a:chExt cx="555066" cy="555066"/>
          </a:xfrm>
        </p:grpSpPr>
        <p:sp>
          <p:nvSpPr>
            <p:cNvPr id="34" name="椭圆 33"/>
            <p:cNvSpPr/>
            <p:nvPr/>
          </p:nvSpPr>
          <p:spPr>
            <a:xfrm>
              <a:off x="5068579" y="1163938"/>
              <a:ext cx="555066" cy="555066"/>
            </a:xfrm>
            <a:prstGeom prst="ellipse">
              <a:avLst/>
            </a:prstGeom>
            <a:solidFill>
              <a:schemeClr val="accent1"/>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u="none" strike="noStrike" kern="0" cap="none" spc="0" normalizeH="0" baseline="0" noProof="0" dirty="0">
                <a:ln>
                  <a:noFill/>
                </a:ln>
                <a:solidFill>
                  <a:prstClr val="white"/>
                </a:solidFill>
                <a:effectLst/>
                <a:uLnTx/>
                <a:uFillTx/>
                <a:cs typeface="+mn-ea"/>
                <a:sym typeface="+mn-lt"/>
              </a:endParaRPr>
            </a:p>
          </p:txBody>
        </p:sp>
        <p:sp>
          <p:nvSpPr>
            <p:cNvPr id="35"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51416" tIns="25709" rIns="51416" bIns="2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u="none" strike="noStrike" kern="1200" cap="none" spc="0" normalizeH="0" baseline="0" noProof="0" dirty="0">
                <a:ln>
                  <a:noFill/>
                </a:ln>
                <a:solidFill>
                  <a:prstClr val="black"/>
                </a:solidFill>
                <a:effectLst/>
                <a:uLnTx/>
                <a:uFillTx/>
                <a:cs typeface="+mn-ea"/>
                <a:sym typeface="+mn-lt"/>
              </a:endParaRPr>
            </a:p>
          </p:txBody>
        </p:sp>
      </p:grpSp>
      <p:grpSp>
        <p:nvGrpSpPr>
          <p:cNvPr id="36" name="组合 35"/>
          <p:cNvGrpSpPr/>
          <p:nvPr/>
        </p:nvGrpSpPr>
        <p:grpSpPr>
          <a:xfrm>
            <a:off x="5165778" y="2639759"/>
            <a:ext cx="360000" cy="360000"/>
            <a:chOff x="5068633" y="2251819"/>
            <a:chExt cx="554400" cy="554400"/>
          </a:xfrm>
        </p:grpSpPr>
        <p:sp>
          <p:nvSpPr>
            <p:cNvPr id="37" name="椭圆 36"/>
            <p:cNvSpPr/>
            <p:nvPr/>
          </p:nvSpPr>
          <p:spPr>
            <a:xfrm>
              <a:off x="5068633" y="2251819"/>
              <a:ext cx="554400" cy="554400"/>
            </a:xfrm>
            <a:prstGeom prst="ellipse">
              <a:avLst/>
            </a:prstGeom>
            <a:solidFill>
              <a:schemeClr val="accent2"/>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u="none" strike="noStrike" kern="0" cap="none" spc="0" normalizeH="0" baseline="0" noProof="0" dirty="0">
                <a:ln>
                  <a:noFill/>
                </a:ln>
                <a:solidFill>
                  <a:prstClr val="white"/>
                </a:solidFill>
                <a:effectLst/>
                <a:uLnTx/>
                <a:uFillTx/>
                <a:cs typeface="+mn-ea"/>
                <a:sym typeface="+mn-lt"/>
              </a:endParaRPr>
            </a:p>
          </p:txBody>
        </p:sp>
        <p:sp>
          <p:nvSpPr>
            <p:cNvPr id="38"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51416" tIns="25709" rIns="51416" bIns="2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u="none" strike="noStrike" kern="1200" cap="none" spc="0" normalizeH="0" baseline="0" noProof="0" dirty="0">
                <a:ln>
                  <a:noFill/>
                </a:ln>
                <a:solidFill>
                  <a:prstClr val="black"/>
                </a:solidFill>
                <a:effectLst/>
                <a:uLnTx/>
                <a:uFillTx/>
                <a:cs typeface="+mn-ea"/>
                <a:sym typeface="+mn-lt"/>
              </a:endParaRPr>
            </a:p>
          </p:txBody>
        </p:sp>
      </p:grpSp>
      <p:grpSp>
        <p:nvGrpSpPr>
          <p:cNvPr id="39" name="组合 38"/>
          <p:cNvGrpSpPr/>
          <p:nvPr/>
        </p:nvGrpSpPr>
        <p:grpSpPr>
          <a:xfrm>
            <a:off x="5165778" y="1676100"/>
            <a:ext cx="360000" cy="360000"/>
            <a:chOff x="5069244" y="3295756"/>
            <a:chExt cx="554400" cy="554400"/>
          </a:xfrm>
        </p:grpSpPr>
        <p:sp>
          <p:nvSpPr>
            <p:cNvPr id="40" name="椭圆 39"/>
            <p:cNvSpPr/>
            <p:nvPr/>
          </p:nvSpPr>
          <p:spPr>
            <a:xfrm>
              <a:off x="5069244" y="3295756"/>
              <a:ext cx="554400" cy="554400"/>
            </a:xfrm>
            <a:prstGeom prst="ellipse">
              <a:avLst/>
            </a:prstGeom>
            <a:solidFill>
              <a:schemeClr val="accent3"/>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u="none" strike="noStrike" kern="0" cap="none" spc="0" normalizeH="0" baseline="0" noProof="0" dirty="0">
                <a:ln>
                  <a:noFill/>
                </a:ln>
                <a:solidFill>
                  <a:prstClr val="white"/>
                </a:solidFill>
                <a:effectLst/>
                <a:uLnTx/>
                <a:uFillTx/>
                <a:cs typeface="+mn-ea"/>
                <a:sym typeface="+mn-lt"/>
              </a:endParaRPr>
            </a:p>
          </p:txBody>
        </p:sp>
        <p:sp>
          <p:nvSpPr>
            <p:cNvPr id="41"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51416" tIns="25709" rIns="51416" bIns="2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u="none" strike="noStrike" kern="1200" cap="none" spc="0" normalizeH="0" baseline="0" noProof="0" dirty="0">
                <a:ln>
                  <a:noFill/>
                </a:ln>
                <a:solidFill>
                  <a:prstClr val="black"/>
                </a:solidFill>
                <a:effectLst/>
                <a:uLnTx/>
                <a:uFillTx/>
                <a:cs typeface="+mn-ea"/>
                <a:sym typeface="+mn-lt"/>
              </a:endParaRPr>
            </a:p>
          </p:txBody>
        </p:sp>
      </p:grpSp>
      <p:grpSp>
        <p:nvGrpSpPr>
          <p:cNvPr id="42" name="组合 41"/>
          <p:cNvGrpSpPr/>
          <p:nvPr/>
        </p:nvGrpSpPr>
        <p:grpSpPr>
          <a:xfrm>
            <a:off x="1077496" y="3603417"/>
            <a:ext cx="360000" cy="360000"/>
            <a:chOff x="4348163" y="2042656"/>
            <a:chExt cx="1033462" cy="1039812"/>
          </a:xfrm>
        </p:grpSpPr>
        <p:sp>
          <p:nvSpPr>
            <p:cNvPr id="43" name="Oval 3"/>
            <p:cNvSpPr>
              <a:spLocks noChangeArrowheads="1"/>
            </p:cNvSpPr>
            <p:nvPr/>
          </p:nvSpPr>
          <p:spPr bwMode="auto">
            <a:xfrm>
              <a:off x="4348163" y="2042656"/>
              <a:ext cx="1033462" cy="1039812"/>
            </a:xfrm>
            <a:prstGeom prst="ellipse">
              <a:avLst/>
            </a:prstGeom>
            <a:solidFill>
              <a:schemeClr val="accent1"/>
            </a:solidFill>
            <a:ln w="28575">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6600" u="none" strike="noStrike" kern="1200" cap="none" spc="0" normalizeH="0" baseline="0" noProof="0" dirty="0">
                <a:ln>
                  <a:noFill/>
                </a:ln>
                <a:solidFill>
                  <a:srgbClr val="70AD47"/>
                </a:solidFill>
                <a:effectLst/>
                <a:uLnTx/>
                <a:uFillTx/>
                <a:cs typeface="+mn-ea"/>
                <a:sym typeface="+mn-lt"/>
              </a:endParaRPr>
            </a:p>
          </p:txBody>
        </p:sp>
        <p:grpSp>
          <p:nvGrpSpPr>
            <p:cNvPr id="44" name="Group 29"/>
            <p:cNvGrpSpPr/>
            <p:nvPr/>
          </p:nvGrpSpPr>
          <p:grpSpPr bwMode="auto">
            <a:xfrm>
              <a:off x="4616450" y="2301418"/>
              <a:ext cx="569913" cy="484188"/>
              <a:chOff x="0" y="0"/>
              <a:chExt cx="496661" cy="421788"/>
            </a:xfrm>
          </p:grpSpPr>
          <p:sp>
            <p:nvSpPr>
              <p:cNvPr id="45" name="Freeform 12"/>
              <p:cNvSpPr>
                <a:spLocks noChangeArrowheads="1"/>
              </p:cNvSpPr>
              <p:nvPr/>
            </p:nvSpPr>
            <p:spPr bwMode="auto">
              <a:xfrm>
                <a:off x="157235" y="244586"/>
                <a:ext cx="89848" cy="89848"/>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black"/>
                  </a:solidFill>
                  <a:effectLst/>
                  <a:uLnTx/>
                  <a:uFillTx/>
                  <a:cs typeface="+mn-ea"/>
                  <a:sym typeface="+mn-lt"/>
                </a:endParaRPr>
              </a:p>
            </p:txBody>
          </p:sp>
          <p:sp>
            <p:nvSpPr>
              <p:cNvPr id="46" name="Rectangle 13"/>
              <p:cNvSpPr>
                <a:spLocks noChangeArrowheads="1"/>
              </p:cNvSpPr>
              <p:nvPr/>
            </p:nvSpPr>
            <p:spPr bwMode="auto">
              <a:xfrm>
                <a:off x="247083" y="294502"/>
                <a:ext cx="2497" cy="2497"/>
              </a:xfrm>
              <a:prstGeom prst="rect">
                <a:avLst/>
              </a:prstGeom>
              <a:solidFill>
                <a:schemeClr val="bg1"/>
              </a:solidFill>
              <a:ln w="9525">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010" u="none" strike="noStrike" kern="1200" cap="none" spc="0" normalizeH="0" baseline="0" noProof="0" dirty="0">
                  <a:ln>
                    <a:noFill/>
                  </a:ln>
                  <a:solidFill>
                    <a:prstClr val="black"/>
                  </a:solidFill>
                  <a:effectLst/>
                  <a:uLnTx/>
                  <a:uFillTx/>
                  <a:cs typeface="+mn-ea"/>
                  <a:sym typeface="+mn-lt"/>
                </a:endParaRPr>
              </a:p>
            </p:txBody>
          </p:sp>
          <p:sp>
            <p:nvSpPr>
              <p:cNvPr id="47" name="Freeform 14"/>
              <p:cNvSpPr>
                <a:spLocks noChangeArrowheads="1"/>
              </p:cNvSpPr>
              <p:nvPr/>
            </p:nvSpPr>
            <p:spPr bwMode="auto">
              <a:xfrm>
                <a:off x="209645" y="29949"/>
                <a:ext cx="227117" cy="222125"/>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black"/>
                  </a:solidFill>
                  <a:effectLst/>
                  <a:uLnTx/>
                  <a:uFillTx/>
                  <a:cs typeface="+mn-ea"/>
                  <a:sym typeface="+mn-lt"/>
                </a:endParaRPr>
              </a:p>
            </p:txBody>
          </p:sp>
          <p:sp>
            <p:nvSpPr>
              <p:cNvPr id="48" name="Freeform 15"/>
              <p:cNvSpPr>
                <a:spLocks noChangeArrowheads="1"/>
              </p:cNvSpPr>
              <p:nvPr/>
            </p:nvSpPr>
            <p:spPr bwMode="auto">
              <a:xfrm>
                <a:off x="239595" y="59899"/>
                <a:ext cx="227117" cy="224620"/>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black"/>
                  </a:solidFill>
                  <a:effectLst/>
                  <a:uLnTx/>
                  <a:uFillTx/>
                  <a:cs typeface="+mn-ea"/>
                  <a:sym typeface="+mn-lt"/>
                </a:endParaRPr>
              </a:p>
            </p:txBody>
          </p:sp>
          <p:sp>
            <p:nvSpPr>
              <p:cNvPr id="49" name="Freeform 16"/>
              <p:cNvSpPr>
                <a:spLocks noChangeArrowheads="1"/>
              </p:cNvSpPr>
              <p:nvPr/>
            </p:nvSpPr>
            <p:spPr bwMode="auto">
              <a:xfrm>
                <a:off x="426779" y="0"/>
                <a:ext cx="69882" cy="64890"/>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black"/>
                  </a:solidFill>
                  <a:effectLst/>
                  <a:uLnTx/>
                  <a:uFillTx/>
                  <a:cs typeface="+mn-ea"/>
                  <a:sym typeface="+mn-lt"/>
                </a:endParaRPr>
              </a:p>
            </p:txBody>
          </p:sp>
          <p:sp>
            <p:nvSpPr>
              <p:cNvPr id="50" name="Freeform 17"/>
              <p:cNvSpPr>
                <a:spLocks noChangeArrowheads="1"/>
              </p:cNvSpPr>
              <p:nvPr/>
            </p:nvSpPr>
            <p:spPr bwMode="auto">
              <a:xfrm>
                <a:off x="0" y="9983"/>
                <a:ext cx="416796" cy="41180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black"/>
                  </a:solidFill>
                  <a:effectLst/>
                  <a:uLnTx/>
                  <a:uFillTx/>
                  <a:cs typeface="+mn-ea"/>
                  <a:sym typeface="+mn-lt"/>
                </a:endParaRPr>
              </a:p>
            </p:txBody>
          </p:sp>
        </p:grpSp>
      </p:grpSp>
      <p:grpSp>
        <p:nvGrpSpPr>
          <p:cNvPr id="51" name="组合 50"/>
          <p:cNvGrpSpPr/>
          <p:nvPr/>
        </p:nvGrpSpPr>
        <p:grpSpPr>
          <a:xfrm>
            <a:off x="1077496" y="2639759"/>
            <a:ext cx="360000" cy="360000"/>
            <a:chOff x="3871913" y="3225343"/>
            <a:chExt cx="1035050" cy="1039813"/>
          </a:xfrm>
        </p:grpSpPr>
        <p:sp>
          <p:nvSpPr>
            <p:cNvPr id="52" name="Oval 4"/>
            <p:cNvSpPr>
              <a:spLocks noChangeArrowheads="1"/>
            </p:cNvSpPr>
            <p:nvPr/>
          </p:nvSpPr>
          <p:spPr bwMode="auto">
            <a:xfrm>
              <a:off x="3871913" y="3225343"/>
              <a:ext cx="1035050" cy="1039813"/>
            </a:xfrm>
            <a:prstGeom prst="ellipse">
              <a:avLst/>
            </a:prstGeom>
            <a:solidFill>
              <a:schemeClr val="accent2"/>
            </a:solidFill>
            <a:ln w="28575">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6600" u="none" strike="noStrike" kern="1200" cap="none" spc="0" normalizeH="0" baseline="0" noProof="0" dirty="0">
                <a:ln>
                  <a:noFill/>
                </a:ln>
                <a:solidFill>
                  <a:srgbClr val="4472C4"/>
                </a:solidFill>
                <a:effectLst/>
                <a:uLnTx/>
                <a:uFillTx/>
                <a:cs typeface="+mn-ea"/>
                <a:sym typeface="+mn-lt"/>
              </a:endParaRPr>
            </a:p>
          </p:txBody>
        </p:sp>
        <p:grpSp>
          <p:nvGrpSpPr>
            <p:cNvPr id="53" name="Group 36"/>
            <p:cNvGrpSpPr/>
            <p:nvPr/>
          </p:nvGrpSpPr>
          <p:grpSpPr bwMode="auto">
            <a:xfrm>
              <a:off x="4108450" y="3492043"/>
              <a:ext cx="536575" cy="528638"/>
              <a:chOff x="0" y="0"/>
              <a:chExt cx="314468" cy="309477"/>
            </a:xfrm>
          </p:grpSpPr>
          <p:sp>
            <p:nvSpPr>
              <p:cNvPr id="54" name="Freeform 59"/>
              <p:cNvSpPr>
                <a:spLocks noEditPoints="1" noChangeArrowheads="1"/>
              </p:cNvSpPr>
              <p:nvPr/>
            </p:nvSpPr>
            <p:spPr bwMode="auto">
              <a:xfrm>
                <a:off x="0" y="0"/>
                <a:ext cx="314468" cy="30947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black"/>
                  </a:solidFill>
                  <a:effectLst/>
                  <a:uLnTx/>
                  <a:uFillTx/>
                  <a:cs typeface="+mn-ea"/>
                  <a:sym typeface="+mn-lt"/>
                </a:endParaRPr>
              </a:p>
            </p:txBody>
          </p:sp>
          <p:sp>
            <p:nvSpPr>
              <p:cNvPr id="55" name="Oval 60"/>
              <p:cNvSpPr>
                <a:spLocks noChangeArrowheads="1"/>
              </p:cNvSpPr>
              <p:nvPr/>
            </p:nvSpPr>
            <p:spPr bwMode="auto">
              <a:xfrm>
                <a:off x="124789" y="122294"/>
                <a:ext cx="64890" cy="62395"/>
              </a:xfrm>
              <a:prstGeom prst="ellipse">
                <a:avLst/>
              </a:prstGeom>
              <a:solidFill>
                <a:schemeClr val="bg1"/>
              </a:solidFill>
              <a:ln w="9525">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010" u="none" strike="noStrike" kern="1200" cap="none" spc="0" normalizeH="0" baseline="0" noProof="0" dirty="0">
                  <a:ln>
                    <a:noFill/>
                  </a:ln>
                  <a:solidFill>
                    <a:prstClr val="black"/>
                  </a:solidFill>
                  <a:effectLst/>
                  <a:uLnTx/>
                  <a:uFillTx/>
                  <a:cs typeface="+mn-ea"/>
                  <a:sym typeface="+mn-lt"/>
                </a:endParaRPr>
              </a:p>
            </p:txBody>
          </p:sp>
        </p:grpSp>
      </p:grpSp>
      <p:grpSp>
        <p:nvGrpSpPr>
          <p:cNvPr id="56" name="组合 55"/>
          <p:cNvGrpSpPr/>
          <p:nvPr/>
        </p:nvGrpSpPr>
        <p:grpSpPr>
          <a:xfrm>
            <a:off x="5165778" y="3603417"/>
            <a:ext cx="360000" cy="360000"/>
            <a:chOff x="4348163" y="4466768"/>
            <a:chExt cx="1033462" cy="1041400"/>
          </a:xfrm>
        </p:grpSpPr>
        <p:sp>
          <p:nvSpPr>
            <p:cNvPr id="57" name="Oval 5"/>
            <p:cNvSpPr>
              <a:spLocks noChangeArrowheads="1"/>
            </p:cNvSpPr>
            <p:nvPr/>
          </p:nvSpPr>
          <p:spPr bwMode="auto">
            <a:xfrm>
              <a:off x="4348163" y="4466768"/>
              <a:ext cx="1033462" cy="1041400"/>
            </a:xfrm>
            <a:prstGeom prst="ellipse">
              <a:avLst/>
            </a:prstGeom>
            <a:solidFill>
              <a:schemeClr val="accent3"/>
            </a:solidFill>
            <a:ln w="28575">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6600" u="none" strike="noStrike" kern="1200" cap="none" spc="0" normalizeH="0" baseline="0" noProof="0" dirty="0">
                <a:ln>
                  <a:noFill/>
                </a:ln>
                <a:solidFill>
                  <a:srgbClr val="006800"/>
                </a:solidFill>
                <a:effectLst/>
                <a:uLnTx/>
                <a:uFillTx/>
                <a:cs typeface="+mn-ea"/>
                <a:sym typeface="+mn-lt"/>
              </a:endParaRPr>
            </a:p>
          </p:txBody>
        </p:sp>
        <p:sp>
          <p:nvSpPr>
            <p:cNvPr id="58" name="Freeform 103"/>
            <p:cNvSpPr>
              <a:spLocks noEditPoints="1" noChangeArrowheads="1"/>
            </p:cNvSpPr>
            <p:nvPr/>
          </p:nvSpPr>
          <p:spPr bwMode="auto">
            <a:xfrm>
              <a:off x="4568825" y="4735056"/>
              <a:ext cx="512763" cy="504825"/>
            </a:xfrm>
            <a:custGeom>
              <a:avLst/>
              <a:gdLst>
                <a:gd name="T0" fmla="*/ 63528 w 113"/>
                <a:gd name="T1" fmla="*/ 58596 h 112"/>
                <a:gd name="T2" fmla="*/ 63528 w 113"/>
                <a:gd name="T3" fmla="*/ 283964 h 112"/>
                <a:gd name="T4" fmla="*/ 222349 w 113"/>
                <a:gd name="T5" fmla="*/ 320023 h 112"/>
                <a:gd name="T6" fmla="*/ 272264 w 113"/>
                <a:gd name="T7" fmla="*/ 369604 h 112"/>
                <a:gd name="T8" fmla="*/ 340329 w 113"/>
                <a:gd name="T9" fmla="*/ 356082 h 112"/>
                <a:gd name="T10" fmla="*/ 340329 w 113"/>
                <a:gd name="T11" fmla="*/ 419185 h 112"/>
                <a:gd name="T12" fmla="*/ 353943 w 113"/>
                <a:gd name="T13" fmla="*/ 437215 h 112"/>
                <a:gd name="T14" fmla="*/ 417471 w 113"/>
                <a:gd name="T15" fmla="*/ 437215 h 112"/>
                <a:gd name="T16" fmla="*/ 412933 w 113"/>
                <a:gd name="T17" fmla="*/ 504825 h 112"/>
                <a:gd name="T18" fmla="*/ 512763 w 113"/>
                <a:gd name="T19" fmla="*/ 504825 h 112"/>
                <a:gd name="T20" fmla="*/ 512763 w 113"/>
                <a:gd name="T21" fmla="*/ 410170 h 112"/>
                <a:gd name="T22" fmla="*/ 322179 w 113"/>
                <a:gd name="T23" fmla="*/ 220861 h 112"/>
                <a:gd name="T24" fmla="*/ 285877 w 113"/>
                <a:gd name="T25" fmla="*/ 58596 h 112"/>
                <a:gd name="T26" fmla="*/ 63528 w 113"/>
                <a:gd name="T27" fmla="*/ 58596 h 112"/>
                <a:gd name="T28" fmla="*/ 77141 w 113"/>
                <a:gd name="T29" fmla="*/ 238890 h 112"/>
                <a:gd name="T30" fmla="*/ 90755 w 113"/>
                <a:gd name="T31" fmla="*/ 90147 h 112"/>
                <a:gd name="T32" fmla="*/ 240499 w 113"/>
                <a:gd name="T33" fmla="*/ 76625 h 112"/>
                <a:gd name="T34" fmla="*/ 77141 w 113"/>
                <a:gd name="T35" fmla="*/ 23889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black"/>
                </a:solidFill>
                <a:effectLst/>
                <a:uLnTx/>
                <a:uFillTx/>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500"/>
                                        <p:tgtEl>
                                          <p:spTgt spid="28"/>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up)">
                                      <p:cBhvr>
                                        <p:cTn id="53" dur="500"/>
                                        <p:tgtEl>
                                          <p:spTgt spid="30"/>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8"/>
          <p:cNvSpPr txBox="1">
            <a:spLocks noChangeArrowheads="1"/>
          </p:cNvSpPr>
          <p:nvPr/>
        </p:nvSpPr>
        <p:spPr bwMode="auto">
          <a:xfrm>
            <a:off x="467546" y="576777"/>
            <a:ext cx="2127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dirty="0">
                <a:solidFill>
                  <a:schemeClr val="bg1"/>
                </a:solidFill>
                <a:latin typeface="+mn-lt"/>
                <a:ea typeface="+mn-ea"/>
                <a:cs typeface="+mn-ea"/>
                <a:sym typeface="+mn-lt"/>
              </a:rPr>
              <a:t>第三节</a:t>
            </a:r>
          </a:p>
        </p:txBody>
      </p:sp>
      <p:sp>
        <p:nvSpPr>
          <p:cNvPr id="8" name="Subtitle 2"/>
          <p:cNvSpPr txBox="1"/>
          <p:nvPr/>
        </p:nvSpPr>
        <p:spPr bwMode="auto">
          <a:xfrm>
            <a:off x="2579560" y="2894422"/>
            <a:ext cx="3450433" cy="132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400" dirty="0">
                <a:solidFill>
                  <a:schemeClr val="bg1"/>
                </a:solidFill>
                <a:latin typeface="+mn-lt"/>
                <a:ea typeface="+mn-ea"/>
                <a:cs typeface="+mn-ea"/>
                <a:sym typeface="+mn-lt"/>
              </a:rPr>
              <a:t>输入你的文本</a:t>
            </a:r>
          </a:p>
          <a:p>
            <a:pPr algn="ctr" eaLnBrk="1" hangingPunct="1">
              <a:lnSpc>
                <a:spcPct val="120000"/>
              </a:lnSpc>
              <a:buFontTx/>
              <a:buNone/>
            </a:pPr>
            <a:r>
              <a:rPr lang="zh-CN" altLang="en-US" sz="1200" dirty="0">
                <a:solidFill>
                  <a:schemeClr val="bg1"/>
                </a:solidFill>
                <a:latin typeface="+mn-lt"/>
                <a:ea typeface="+mn-ea"/>
                <a:cs typeface="+mn-ea"/>
                <a:sym typeface="+mn-lt"/>
              </a:rPr>
              <a:t>根据你所需的内容输入你想要的文本</a:t>
            </a:r>
          </a:p>
          <a:p>
            <a:pPr algn="ctr" eaLnBrk="1" hangingPunct="1">
              <a:lnSpc>
                <a:spcPct val="120000"/>
              </a:lnSpc>
              <a:buFontTx/>
              <a:buNone/>
            </a:pPr>
            <a:r>
              <a:rPr lang="zh-CN" altLang="en-US" sz="1200" dirty="0">
                <a:solidFill>
                  <a:schemeClr val="bg1"/>
                </a:solidFill>
                <a:latin typeface="+mn-lt"/>
                <a:ea typeface="+mn-ea"/>
                <a:cs typeface="+mn-ea"/>
                <a:sym typeface="+mn-lt"/>
              </a:rPr>
              <a:t>点击输入本栏的具体文字，简明扼要的说明分项内容，此为概念图解，请根据您的具体内容酌情修改。</a:t>
            </a:r>
          </a:p>
        </p:txBody>
      </p:sp>
      <p:sp>
        <p:nvSpPr>
          <p:cNvPr id="9" name="矩形 70"/>
          <p:cNvSpPr>
            <a:spLocks noChangeArrowheads="1"/>
          </p:cNvSpPr>
          <p:nvPr/>
        </p:nvSpPr>
        <p:spPr bwMode="auto">
          <a:xfrm>
            <a:off x="2579560" y="1808039"/>
            <a:ext cx="3948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a:solidFill>
                  <a:schemeClr val="bg1"/>
                </a:solidFill>
                <a:latin typeface="+mn-lt"/>
                <a:ea typeface="+mn-ea"/>
                <a:cs typeface="+mn-ea"/>
                <a:sym typeface="+mn-lt"/>
              </a:rPr>
              <a:t>输入你的标题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五边形 1"/>
          <p:cNvSpPr/>
          <p:nvPr/>
        </p:nvSpPr>
        <p:spPr>
          <a:xfrm>
            <a:off x="738462" y="2226104"/>
            <a:ext cx="7667077" cy="157706"/>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sp>
        <p:nvSpPr>
          <p:cNvPr id="17" name="五角星 18"/>
          <p:cNvSpPr/>
          <p:nvPr/>
        </p:nvSpPr>
        <p:spPr>
          <a:xfrm rot="2134838">
            <a:off x="1122688"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sp>
        <p:nvSpPr>
          <p:cNvPr id="18" name="TextBox 3"/>
          <p:cNvSpPr txBox="1"/>
          <p:nvPr/>
        </p:nvSpPr>
        <p:spPr>
          <a:xfrm>
            <a:off x="1226627" y="2103303"/>
            <a:ext cx="1098261" cy="368754"/>
          </a:xfrm>
          <a:prstGeom prst="rect">
            <a:avLst/>
          </a:prstGeom>
          <a:noFill/>
        </p:spPr>
        <p:txBody>
          <a:bodyPr wrap="square" lIns="90868" tIns="45434" rIns="90868" bIns="45434"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srgbClr val="FFFFFF"/>
                </a:solidFill>
                <a:effectLst/>
                <a:uLnTx/>
                <a:uFillTx/>
                <a:cs typeface="+mn-ea"/>
                <a:sym typeface="+mn-lt"/>
              </a:rPr>
              <a:t>标题内容</a:t>
            </a:r>
          </a:p>
        </p:txBody>
      </p:sp>
      <p:sp>
        <p:nvSpPr>
          <p:cNvPr id="19" name="五角星 18"/>
          <p:cNvSpPr/>
          <p:nvPr/>
        </p:nvSpPr>
        <p:spPr>
          <a:xfrm rot="2134838">
            <a:off x="2935627"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sp>
        <p:nvSpPr>
          <p:cNvPr id="20" name="五角星 18"/>
          <p:cNvSpPr/>
          <p:nvPr/>
        </p:nvSpPr>
        <p:spPr>
          <a:xfrm rot="2134838">
            <a:off x="4800995"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sp>
        <p:nvSpPr>
          <p:cNvPr id="21" name="TextBox 6"/>
          <p:cNvSpPr txBox="1"/>
          <p:nvPr/>
        </p:nvSpPr>
        <p:spPr>
          <a:xfrm>
            <a:off x="3053433" y="2103303"/>
            <a:ext cx="1098261" cy="368754"/>
          </a:xfrm>
          <a:prstGeom prst="rect">
            <a:avLst/>
          </a:prstGeom>
          <a:noFill/>
        </p:spPr>
        <p:txBody>
          <a:bodyPr wrap="square" lIns="90868" tIns="45434" rIns="90868" bIns="45434"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srgbClr val="FFFFFF"/>
                </a:solidFill>
                <a:effectLst/>
                <a:uLnTx/>
                <a:uFillTx/>
                <a:cs typeface="+mn-ea"/>
                <a:sym typeface="+mn-lt"/>
              </a:rPr>
              <a:t>标题内容</a:t>
            </a:r>
          </a:p>
        </p:txBody>
      </p:sp>
      <p:sp>
        <p:nvSpPr>
          <p:cNvPr id="22" name="TextBox 7"/>
          <p:cNvSpPr txBox="1"/>
          <p:nvPr/>
        </p:nvSpPr>
        <p:spPr>
          <a:xfrm>
            <a:off x="4891070" y="2103303"/>
            <a:ext cx="1098261" cy="368754"/>
          </a:xfrm>
          <a:prstGeom prst="rect">
            <a:avLst/>
          </a:prstGeom>
          <a:noFill/>
        </p:spPr>
        <p:txBody>
          <a:bodyPr wrap="square" lIns="90868" tIns="45434" rIns="90868" bIns="45434"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srgbClr val="FFFFFF"/>
                </a:solidFill>
                <a:effectLst/>
                <a:uLnTx/>
                <a:uFillTx/>
                <a:cs typeface="+mn-ea"/>
                <a:sym typeface="+mn-lt"/>
              </a:rPr>
              <a:t>标题内容</a:t>
            </a:r>
          </a:p>
        </p:txBody>
      </p:sp>
      <p:sp>
        <p:nvSpPr>
          <p:cNvPr id="23" name="五角星 18"/>
          <p:cNvSpPr/>
          <p:nvPr/>
        </p:nvSpPr>
        <p:spPr>
          <a:xfrm rot="2134838">
            <a:off x="6613934"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sp>
        <p:nvSpPr>
          <p:cNvPr id="24" name="TextBox 9"/>
          <p:cNvSpPr txBox="1"/>
          <p:nvPr/>
        </p:nvSpPr>
        <p:spPr>
          <a:xfrm>
            <a:off x="6715247" y="2103303"/>
            <a:ext cx="1098261" cy="368754"/>
          </a:xfrm>
          <a:prstGeom prst="rect">
            <a:avLst/>
          </a:prstGeom>
          <a:noFill/>
        </p:spPr>
        <p:txBody>
          <a:bodyPr wrap="square" lIns="90868" tIns="45434" rIns="90868" bIns="45434"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srgbClr val="FFFFFF"/>
                </a:solidFill>
                <a:effectLst/>
                <a:uLnTx/>
                <a:uFillTx/>
                <a:cs typeface="+mn-ea"/>
                <a:sym typeface="+mn-lt"/>
              </a:rPr>
              <a:t>标题内容</a:t>
            </a:r>
          </a:p>
        </p:txBody>
      </p:sp>
      <p:sp>
        <p:nvSpPr>
          <p:cNvPr id="26" name="TextBox 147"/>
          <p:cNvSpPr txBox="1"/>
          <p:nvPr/>
        </p:nvSpPr>
        <p:spPr>
          <a:xfrm>
            <a:off x="702961" y="975690"/>
            <a:ext cx="2129756" cy="586314"/>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7000"/>
              </a:lnSpc>
            </a:pPr>
            <a:r>
              <a:rPr lang="zh-CN" altLang="en-US" dirty="0">
                <a:solidFill>
                  <a:schemeClr val="bg1"/>
                </a:solidFill>
                <a:latin typeface="+mn-lt"/>
                <a:ea typeface="+mn-ea"/>
                <a:cs typeface="+mn-ea"/>
                <a:sym typeface="+mn-lt"/>
              </a:rPr>
              <a:t>点击输入简要文字内容，文字内容需概括精炼，不用多余的文字修饰，言简意赅的说明分项内容</a:t>
            </a:r>
            <a:r>
              <a:rPr lang="en-US" altLang="zh-CN" dirty="0">
                <a:solidFill>
                  <a:schemeClr val="bg1"/>
                </a:solidFill>
                <a:latin typeface="+mn-lt"/>
                <a:ea typeface="+mn-ea"/>
                <a:cs typeface="+mn-ea"/>
                <a:sym typeface="+mn-lt"/>
              </a:rPr>
              <a:t>……</a:t>
            </a:r>
          </a:p>
        </p:txBody>
      </p:sp>
      <p:sp>
        <p:nvSpPr>
          <p:cNvPr id="27" name="TextBox 152"/>
          <p:cNvSpPr txBox="1"/>
          <p:nvPr/>
        </p:nvSpPr>
        <p:spPr>
          <a:xfrm>
            <a:off x="4538254" y="979054"/>
            <a:ext cx="2129756" cy="586314"/>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7000"/>
              </a:lnSpc>
            </a:pPr>
            <a:r>
              <a:rPr lang="zh-CN" altLang="en-US" dirty="0">
                <a:solidFill>
                  <a:schemeClr val="bg1"/>
                </a:solidFill>
                <a:latin typeface="+mn-lt"/>
                <a:ea typeface="+mn-ea"/>
                <a:cs typeface="+mn-ea"/>
                <a:sym typeface="+mn-lt"/>
              </a:rPr>
              <a:t>点击输入简要文字内容，文字内容需概括精炼，不用多余的文字修饰，言简意赅的说明分项内容</a:t>
            </a:r>
            <a:r>
              <a:rPr lang="en-US" altLang="zh-CN" dirty="0">
                <a:solidFill>
                  <a:schemeClr val="bg1"/>
                </a:solidFill>
                <a:latin typeface="+mn-lt"/>
                <a:ea typeface="+mn-ea"/>
                <a:cs typeface="+mn-ea"/>
                <a:sym typeface="+mn-lt"/>
              </a:rPr>
              <a:t>……</a:t>
            </a:r>
          </a:p>
        </p:txBody>
      </p:sp>
      <p:sp>
        <p:nvSpPr>
          <p:cNvPr id="28" name="TextBox 153"/>
          <p:cNvSpPr txBox="1"/>
          <p:nvPr/>
        </p:nvSpPr>
        <p:spPr>
          <a:xfrm>
            <a:off x="2519132" y="3136157"/>
            <a:ext cx="2166862" cy="586314"/>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7000"/>
              </a:lnSpc>
            </a:pPr>
            <a:r>
              <a:rPr lang="zh-CN" altLang="en-US" dirty="0">
                <a:solidFill>
                  <a:schemeClr val="bg1"/>
                </a:solidFill>
                <a:latin typeface="+mn-lt"/>
                <a:ea typeface="+mn-ea"/>
                <a:cs typeface="+mn-ea"/>
                <a:sym typeface="+mn-lt"/>
              </a:rPr>
              <a:t>点击输入简要文字内容，文字内容需概括精炼，不用多余的文字修饰，言简意赅的说明分项内容</a:t>
            </a:r>
            <a:r>
              <a:rPr lang="en-US" altLang="zh-CN" dirty="0">
                <a:solidFill>
                  <a:schemeClr val="bg1"/>
                </a:solidFill>
                <a:latin typeface="+mn-lt"/>
                <a:ea typeface="+mn-ea"/>
                <a:cs typeface="+mn-ea"/>
                <a:sym typeface="+mn-lt"/>
              </a:rPr>
              <a:t>……</a:t>
            </a:r>
          </a:p>
        </p:txBody>
      </p:sp>
      <p:sp>
        <p:nvSpPr>
          <p:cNvPr id="29" name="TextBox 154"/>
          <p:cNvSpPr txBox="1"/>
          <p:nvPr/>
        </p:nvSpPr>
        <p:spPr>
          <a:xfrm>
            <a:off x="6369877" y="3141848"/>
            <a:ext cx="2129756" cy="586314"/>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7000"/>
              </a:lnSpc>
            </a:pPr>
            <a:r>
              <a:rPr lang="zh-CN" altLang="en-US" dirty="0">
                <a:solidFill>
                  <a:schemeClr val="bg1"/>
                </a:solidFill>
                <a:latin typeface="+mn-lt"/>
                <a:ea typeface="+mn-ea"/>
                <a:cs typeface="+mn-ea"/>
                <a:sym typeface="+mn-lt"/>
              </a:rPr>
              <a:t>点击输入简要文字内容，文字内容需概括精炼，不用多余的文字修饰，言简意赅的说明分项内容</a:t>
            </a:r>
            <a:r>
              <a:rPr lang="en-US" altLang="zh-CN" dirty="0">
                <a:solidFill>
                  <a:schemeClr val="bg1"/>
                </a:solidFill>
                <a:latin typeface="+mn-lt"/>
                <a:ea typeface="+mn-ea"/>
                <a:cs typeface="+mn-ea"/>
                <a:sym typeface="+mn-lt"/>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style.rotation</p:attrName>
                                        </p:attrNameLst>
                                      </p:cBhvr>
                                      <p:tavLst>
                                        <p:tav tm="0">
                                          <p:val>
                                            <p:fltVal val="360"/>
                                          </p:val>
                                        </p:tav>
                                        <p:tav tm="100000">
                                          <p:val>
                                            <p:fltVal val="0"/>
                                          </p:val>
                                        </p:tav>
                                      </p:tavLst>
                                    </p:anim>
                                    <p:animEffect transition="in" filter="fade">
                                      <p:cBhvr>
                                        <p:cTn id="15" dur="500"/>
                                        <p:tgtEl>
                                          <p:spTgt spid="17"/>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360"/>
                                          </p:val>
                                        </p:tav>
                                        <p:tav tm="100000">
                                          <p:val>
                                            <p:fltVal val="0"/>
                                          </p:val>
                                        </p:tav>
                                      </p:tavLst>
                                    </p:anim>
                                    <p:animEffect transition="in" filter="fade">
                                      <p:cBhvr>
                                        <p:cTn id="26" dur="500"/>
                                        <p:tgtEl>
                                          <p:spTgt spid="1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 calcmode="lin" valueType="num">
                                      <p:cBhvr>
                                        <p:cTn id="36" dur="500" fill="hold"/>
                                        <p:tgtEl>
                                          <p:spTgt spid="20"/>
                                        </p:tgtEl>
                                        <p:attrNameLst>
                                          <p:attrName>style.rotation</p:attrName>
                                        </p:attrNameLst>
                                      </p:cBhvr>
                                      <p:tavLst>
                                        <p:tav tm="0">
                                          <p:val>
                                            <p:fltVal val="360"/>
                                          </p:val>
                                        </p:tav>
                                        <p:tav tm="100000">
                                          <p:val>
                                            <p:fltVal val="0"/>
                                          </p:val>
                                        </p:tav>
                                      </p:tavLst>
                                    </p:anim>
                                    <p:animEffect transition="in" filter="fade">
                                      <p:cBhvr>
                                        <p:cTn id="37" dur="500"/>
                                        <p:tgtEl>
                                          <p:spTgt spid="20"/>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style.rotation</p:attrName>
                                        </p:attrNameLst>
                                      </p:cBhvr>
                                      <p:tavLst>
                                        <p:tav tm="0">
                                          <p:val>
                                            <p:fltVal val="360"/>
                                          </p:val>
                                        </p:tav>
                                        <p:tav tm="100000">
                                          <p:val>
                                            <p:fltVal val="0"/>
                                          </p:val>
                                        </p:tav>
                                      </p:tavLst>
                                    </p:anim>
                                    <p:animEffect transition="in" filter="fade">
                                      <p:cBhvr>
                                        <p:cTn id="48" dur="500"/>
                                        <p:tgtEl>
                                          <p:spTgt spid="23"/>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4500"/>
                            </p:stCondLst>
                            <p:childTnLst>
                              <p:par>
                                <p:cTn id="54" presetID="22" presetClass="entr" presetSubtype="2"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right)">
                                      <p:cBhvr>
                                        <p:cTn id="62" dur="500"/>
                                        <p:tgtEl>
                                          <p:spTgt spid="2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20" grpId="0" animBg="1"/>
      <p:bldP spid="21" grpId="0"/>
      <p:bldP spid="22" grpId="0"/>
      <p:bldP spid="23" grpId="0" animBg="1"/>
      <p:bldP spid="24"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87624" y="843558"/>
            <a:ext cx="3096344" cy="1512168"/>
            <a:chOff x="1187624" y="843558"/>
            <a:chExt cx="3096344" cy="1512168"/>
          </a:xfrm>
        </p:grpSpPr>
        <p:sp>
          <p:nvSpPr>
            <p:cNvPr id="2" name="矩形 1"/>
            <p:cNvSpPr/>
            <p:nvPr/>
          </p:nvSpPr>
          <p:spPr>
            <a:xfrm>
              <a:off x="1503985" y="843558"/>
              <a:ext cx="2779983" cy="1512168"/>
            </a:xfrm>
            <a:prstGeom prst="rect">
              <a:avLst/>
            </a:prstGeom>
            <a:noFill/>
            <a:ln w="25400">
              <a:solidFill>
                <a:srgbClr val="2A4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Group 129"/>
            <p:cNvGrpSpPr/>
            <p:nvPr/>
          </p:nvGrpSpPr>
          <p:grpSpPr>
            <a:xfrm>
              <a:off x="1187624" y="1080622"/>
              <a:ext cx="838046" cy="838046"/>
              <a:chOff x="1657350" y="1428750"/>
              <a:chExt cx="838200" cy="838200"/>
            </a:xfrm>
          </p:grpSpPr>
          <p:sp>
            <p:nvSpPr>
              <p:cNvPr id="31" name="Rectangle 117"/>
              <p:cNvSpPr/>
              <p:nvPr/>
            </p:nvSpPr>
            <p:spPr>
              <a:xfrm>
                <a:off x="1657350" y="142875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cs typeface="+mn-ea"/>
                  <a:sym typeface="+mn-lt"/>
                </a:endParaRPr>
              </a:p>
            </p:txBody>
          </p:sp>
          <p:sp>
            <p:nvSpPr>
              <p:cNvPr id="32"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23" tIns="45712" rIns="91423" bIns="45712" numCol="1" anchor="t" anchorCtr="0" compatLnSpc="1"/>
              <a:lstStyle/>
              <a:p>
                <a:pPr>
                  <a:lnSpc>
                    <a:spcPct val="120000"/>
                  </a:lnSpc>
                </a:pPr>
                <a:endParaRPr lang="en-US" sz="2000">
                  <a:cs typeface="+mn-ea"/>
                  <a:sym typeface="+mn-lt"/>
                </a:endParaRPr>
              </a:p>
            </p:txBody>
          </p:sp>
        </p:grpSp>
        <p:sp>
          <p:nvSpPr>
            <p:cNvPr id="46" name="1"/>
            <p:cNvSpPr/>
            <p:nvPr>
              <p:custDataLst>
                <p:tags r:id="rId8"/>
              </p:custDataLst>
            </p:nvPr>
          </p:nvSpPr>
          <p:spPr>
            <a:xfrm>
              <a:off x="2206611" y="1004631"/>
              <a:ext cx="1980769" cy="292003"/>
            </a:xfrm>
            <a:prstGeom prst="rect">
              <a:avLst/>
            </a:prstGeom>
            <a:ln w="12700">
              <a:miter lim="400000"/>
            </a:ln>
          </p:spPr>
          <p:txBody>
            <a:bodyPr wrap="square" lIns="19050" tIns="19050" rIns="19050" bIns="19050" anchor="ctr">
              <a:spAutoFit/>
            </a:bodyPr>
            <a:lstStyle>
              <a:lvl1pPr>
                <a:defRPr sz="4000">
                  <a:solidFill>
                    <a:srgbClr val="A6AAA9"/>
                  </a:solidFill>
                  <a:latin typeface="Lato Light"/>
                  <a:ea typeface="Lato Light"/>
                  <a:cs typeface="Lato Light"/>
                  <a:sym typeface="Lato Light"/>
                </a:defRPr>
              </a:lvl1pPr>
            </a:lstStyle>
            <a:p>
              <a:pPr defTabSz="597535">
                <a:lnSpc>
                  <a:spcPct val="120000"/>
                </a:lnSpc>
                <a:spcBef>
                  <a:spcPct val="20000"/>
                </a:spcBef>
                <a:defRPr/>
              </a:pPr>
              <a:r>
                <a:rPr lang="zh-CN" altLang="en-US" sz="1500" dirty="0">
                  <a:solidFill>
                    <a:schemeClr val="bg1"/>
                  </a:solidFill>
                  <a:latin typeface="+mn-lt"/>
                  <a:ea typeface="+mn-ea"/>
                  <a:cs typeface="+mn-ea"/>
                  <a:sym typeface="+mn-lt"/>
                </a:rPr>
                <a:t>此处输入标题</a:t>
              </a:r>
              <a:endParaRPr lang="es-ES_tradnl" altLang="zh-CN" sz="825" dirty="0">
                <a:solidFill>
                  <a:schemeClr val="bg1"/>
                </a:solidFill>
                <a:latin typeface="+mn-lt"/>
                <a:ea typeface="+mn-ea"/>
                <a:cs typeface="+mn-ea"/>
                <a:sym typeface="+mn-lt"/>
              </a:endParaRPr>
            </a:p>
          </p:txBody>
        </p:sp>
        <p:sp>
          <p:nvSpPr>
            <p:cNvPr id="47" name="1"/>
            <p:cNvSpPr/>
            <p:nvPr>
              <p:custDataLst>
                <p:tags r:id="rId9"/>
              </p:custDataLst>
            </p:nvPr>
          </p:nvSpPr>
          <p:spPr>
            <a:xfrm>
              <a:off x="2131381" y="1590858"/>
              <a:ext cx="1980770" cy="578620"/>
            </a:xfrm>
            <a:prstGeom prst="rect">
              <a:avLst/>
            </a:prstGeom>
            <a:ln w="12700">
              <a:miter lim="400000"/>
            </a:ln>
          </p:spPr>
          <p:txBody>
            <a:bodyPr wrap="square" lIns="19050" tIns="19050" rIns="19050" bIns="19050" anchor="ctr">
              <a:spAutoFit/>
            </a:bodyPr>
            <a:lstStyle>
              <a:lvl1pPr>
                <a:lnSpc>
                  <a:spcPct val="130000"/>
                </a:lnSpc>
                <a:defRPr sz="2400">
                  <a:solidFill>
                    <a:srgbClr val="53585F"/>
                  </a:solidFill>
                  <a:latin typeface="Lato Light"/>
                  <a:ea typeface="Lato Light"/>
                  <a:cs typeface="Lato Light"/>
                  <a:sym typeface="Lato Light"/>
                </a:defRPr>
              </a:lvl1pPr>
            </a:lstStyle>
            <a:p>
              <a:pPr algn="ctr"/>
              <a:r>
                <a:rPr lang="zh-CN" altLang="en-US" sz="900" dirty="0">
                  <a:solidFill>
                    <a:schemeClr val="bg1"/>
                  </a:solidFill>
                  <a:latin typeface="+mn-lt"/>
                  <a:ea typeface="+mn-ea"/>
                  <a:cs typeface="+mn-ea"/>
                  <a:sym typeface="+mn-lt"/>
                </a:rPr>
                <a:t>您的内容打在这里，或者通过复制您的文本后，在此框中选择粘贴，并选择只保留文字。</a:t>
              </a:r>
            </a:p>
          </p:txBody>
        </p:sp>
      </p:grpSp>
      <p:grpSp>
        <p:nvGrpSpPr>
          <p:cNvPr id="5" name="组合 4"/>
          <p:cNvGrpSpPr/>
          <p:nvPr/>
        </p:nvGrpSpPr>
        <p:grpSpPr>
          <a:xfrm>
            <a:off x="1187624" y="2787775"/>
            <a:ext cx="3096343" cy="1512168"/>
            <a:chOff x="1187624" y="2787775"/>
            <a:chExt cx="3096343" cy="1512168"/>
          </a:xfrm>
        </p:grpSpPr>
        <p:sp>
          <p:nvSpPr>
            <p:cNvPr id="44" name="矩形 43"/>
            <p:cNvSpPr/>
            <p:nvPr/>
          </p:nvSpPr>
          <p:spPr>
            <a:xfrm>
              <a:off x="1503984" y="2787775"/>
              <a:ext cx="2779983" cy="1512168"/>
            </a:xfrm>
            <a:prstGeom prst="rect">
              <a:avLst/>
            </a:prstGeom>
            <a:noFill/>
            <a:ln w="25400">
              <a:solidFill>
                <a:srgbClr val="2A4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Group 130"/>
            <p:cNvGrpSpPr/>
            <p:nvPr/>
          </p:nvGrpSpPr>
          <p:grpSpPr>
            <a:xfrm>
              <a:off x="1187624" y="3119527"/>
              <a:ext cx="838046" cy="838046"/>
              <a:chOff x="2905125" y="1428750"/>
              <a:chExt cx="838200" cy="838200"/>
            </a:xfrm>
          </p:grpSpPr>
          <p:sp>
            <p:nvSpPr>
              <p:cNvPr id="34" name="Rectangle 42"/>
              <p:cNvSpPr/>
              <p:nvPr/>
            </p:nvSpPr>
            <p:spPr>
              <a:xfrm>
                <a:off x="2905125" y="142875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cs typeface="+mn-ea"/>
                  <a:sym typeface="+mn-lt"/>
                </a:endParaRPr>
              </a:p>
            </p:txBody>
          </p:sp>
          <p:sp>
            <p:nvSpPr>
              <p:cNvPr id="35" name="Freeform 48"/>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91423" tIns="45712" rIns="91423" bIns="45712" numCol="1" anchor="t" anchorCtr="0" compatLnSpc="1"/>
              <a:lstStyle/>
              <a:p>
                <a:pPr>
                  <a:lnSpc>
                    <a:spcPct val="120000"/>
                  </a:lnSpc>
                </a:pPr>
                <a:endParaRPr lang="en-US" sz="2000">
                  <a:cs typeface="+mn-ea"/>
                  <a:sym typeface="+mn-lt"/>
                </a:endParaRPr>
              </a:p>
            </p:txBody>
          </p:sp>
        </p:grpSp>
        <p:sp>
          <p:nvSpPr>
            <p:cNvPr id="49" name="1"/>
            <p:cNvSpPr/>
            <p:nvPr>
              <p:custDataLst>
                <p:tags r:id="rId6"/>
              </p:custDataLst>
            </p:nvPr>
          </p:nvSpPr>
          <p:spPr>
            <a:xfrm>
              <a:off x="2105004" y="3473603"/>
              <a:ext cx="1980770" cy="578620"/>
            </a:xfrm>
            <a:prstGeom prst="rect">
              <a:avLst/>
            </a:prstGeom>
            <a:ln w="12700">
              <a:miter lim="400000"/>
            </a:ln>
          </p:spPr>
          <p:txBody>
            <a:bodyPr wrap="square" lIns="19050" tIns="19050" rIns="19050" bIns="19050" anchor="ctr">
              <a:spAutoFit/>
            </a:bodyPr>
            <a:lstStyle>
              <a:lvl1pPr>
                <a:lnSpc>
                  <a:spcPct val="130000"/>
                </a:lnSpc>
                <a:defRPr sz="2400">
                  <a:solidFill>
                    <a:srgbClr val="53585F"/>
                  </a:solidFill>
                  <a:latin typeface="Lato Light"/>
                  <a:ea typeface="Lato Light"/>
                  <a:cs typeface="Lato Light"/>
                  <a:sym typeface="Lato Light"/>
                </a:defRPr>
              </a:lvl1pPr>
            </a:lstStyle>
            <a:p>
              <a:pPr algn="ctr"/>
              <a:r>
                <a:rPr lang="zh-CN" altLang="en-US" sz="900" dirty="0">
                  <a:solidFill>
                    <a:schemeClr val="bg1"/>
                  </a:solidFill>
                  <a:latin typeface="+mn-lt"/>
                  <a:ea typeface="+mn-ea"/>
                  <a:cs typeface="+mn-ea"/>
                  <a:sym typeface="+mn-lt"/>
                </a:rPr>
                <a:t>您的内容打在这里，或者通过复制您的文本后，在此框中选择粘贴，并选择只保留文字。</a:t>
              </a:r>
            </a:p>
          </p:txBody>
        </p:sp>
        <p:sp>
          <p:nvSpPr>
            <p:cNvPr id="50" name="1"/>
            <p:cNvSpPr/>
            <p:nvPr>
              <p:custDataLst>
                <p:tags r:id="rId7"/>
              </p:custDataLst>
            </p:nvPr>
          </p:nvSpPr>
          <p:spPr>
            <a:xfrm>
              <a:off x="2164434" y="2883799"/>
              <a:ext cx="1980769" cy="292003"/>
            </a:xfrm>
            <a:prstGeom prst="rect">
              <a:avLst/>
            </a:prstGeom>
            <a:ln w="12700">
              <a:miter lim="400000"/>
            </a:ln>
          </p:spPr>
          <p:txBody>
            <a:bodyPr wrap="square" lIns="19050" tIns="19050" rIns="19050" bIns="19050" anchor="ctr">
              <a:spAutoFit/>
            </a:bodyPr>
            <a:lstStyle>
              <a:lvl1pPr>
                <a:defRPr sz="4000">
                  <a:solidFill>
                    <a:srgbClr val="A6AAA9"/>
                  </a:solidFill>
                  <a:latin typeface="Lato Light"/>
                  <a:ea typeface="Lato Light"/>
                  <a:cs typeface="Lato Light"/>
                  <a:sym typeface="Lato Light"/>
                </a:defRPr>
              </a:lvl1pPr>
            </a:lstStyle>
            <a:p>
              <a:pPr defTabSz="597535">
                <a:lnSpc>
                  <a:spcPct val="120000"/>
                </a:lnSpc>
                <a:spcBef>
                  <a:spcPct val="20000"/>
                </a:spcBef>
                <a:defRPr/>
              </a:pPr>
              <a:r>
                <a:rPr lang="zh-CN" altLang="en-US" sz="1500" dirty="0">
                  <a:solidFill>
                    <a:schemeClr val="bg1"/>
                  </a:solidFill>
                  <a:latin typeface="+mn-lt"/>
                  <a:ea typeface="+mn-ea"/>
                  <a:cs typeface="+mn-ea"/>
                  <a:sym typeface="+mn-lt"/>
                </a:rPr>
                <a:t>此处输入标题</a:t>
              </a:r>
              <a:endParaRPr lang="es-ES_tradnl" altLang="zh-CN" sz="825" dirty="0">
                <a:solidFill>
                  <a:schemeClr val="bg1"/>
                </a:solidFill>
                <a:latin typeface="+mn-lt"/>
                <a:ea typeface="+mn-ea"/>
                <a:cs typeface="+mn-ea"/>
                <a:sym typeface="+mn-lt"/>
              </a:endParaRPr>
            </a:p>
          </p:txBody>
        </p:sp>
      </p:grpSp>
      <p:grpSp>
        <p:nvGrpSpPr>
          <p:cNvPr id="6" name="组合 5"/>
          <p:cNvGrpSpPr/>
          <p:nvPr/>
        </p:nvGrpSpPr>
        <p:grpSpPr>
          <a:xfrm>
            <a:off x="4989492" y="2782466"/>
            <a:ext cx="3199006" cy="1512168"/>
            <a:chOff x="4989492" y="2782466"/>
            <a:chExt cx="3199006" cy="1512168"/>
          </a:xfrm>
        </p:grpSpPr>
        <p:sp>
          <p:nvSpPr>
            <p:cNvPr id="43" name="矩形 42"/>
            <p:cNvSpPr/>
            <p:nvPr/>
          </p:nvSpPr>
          <p:spPr>
            <a:xfrm>
              <a:off x="5408515" y="2782466"/>
              <a:ext cx="2779983" cy="1512168"/>
            </a:xfrm>
            <a:prstGeom prst="rect">
              <a:avLst/>
            </a:prstGeom>
            <a:noFill/>
            <a:ln w="25400">
              <a:solidFill>
                <a:srgbClr val="2A4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Group 132"/>
            <p:cNvGrpSpPr/>
            <p:nvPr/>
          </p:nvGrpSpPr>
          <p:grpSpPr>
            <a:xfrm>
              <a:off x="4989492" y="3119527"/>
              <a:ext cx="838046" cy="838046"/>
              <a:chOff x="5400675" y="1428750"/>
              <a:chExt cx="838200" cy="838200"/>
            </a:xfrm>
          </p:grpSpPr>
          <p:sp>
            <p:nvSpPr>
              <p:cNvPr id="40" name="Rectangle 89"/>
              <p:cNvSpPr/>
              <p:nvPr/>
            </p:nvSpPr>
            <p:spPr>
              <a:xfrm>
                <a:off x="5400675" y="1428750"/>
                <a:ext cx="838200" cy="838200"/>
              </a:xfrm>
              <a:prstGeom prst="rect">
                <a:avLst/>
              </a:prstGeom>
              <a:solidFill>
                <a:srgbClr val="488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cs typeface="+mn-ea"/>
                  <a:sym typeface="+mn-lt"/>
                </a:endParaRPr>
              </a:p>
            </p:txBody>
          </p:sp>
          <p:sp>
            <p:nvSpPr>
              <p:cNvPr id="41"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91423" tIns="45712" rIns="91423" bIns="45712" numCol="1" anchor="t" anchorCtr="0" compatLnSpc="1"/>
              <a:lstStyle/>
              <a:p>
                <a:pPr>
                  <a:lnSpc>
                    <a:spcPct val="120000"/>
                  </a:lnSpc>
                </a:pPr>
                <a:endParaRPr lang="en-US" sz="2000">
                  <a:cs typeface="+mn-ea"/>
                  <a:sym typeface="+mn-lt"/>
                </a:endParaRPr>
              </a:p>
            </p:txBody>
          </p:sp>
        </p:grpSp>
        <p:sp>
          <p:nvSpPr>
            <p:cNvPr id="48" name="1"/>
            <p:cNvSpPr/>
            <p:nvPr>
              <p:custDataLst>
                <p:tags r:id="rId4"/>
              </p:custDataLst>
            </p:nvPr>
          </p:nvSpPr>
          <p:spPr>
            <a:xfrm>
              <a:off x="5975607" y="2890953"/>
              <a:ext cx="1980769" cy="292003"/>
            </a:xfrm>
            <a:prstGeom prst="rect">
              <a:avLst/>
            </a:prstGeom>
            <a:ln w="12700">
              <a:miter lim="400000"/>
            </a:ln>
          </p:spPr>
          <p:txBody>
            <a:bodyPr wrap="square" lIns="19050" tIns="19050" rIns="19050" bIns="19050" anchor="ctr">
              <a:spAutoFit/>
            </a:bodyPr>
            <a:lstStyle>
              <a:lvl1pPr>
                <a:defRPr sz="4000">
                  <a:solidFill>
                    <a:srgbClr val="A6AAA9"/>
                  </a:solidFill>
                  <a:latin typeface="Lato Light"/>
                  <a:ea typeface="Lato Light"/>
                  <a:cs typeface="Lato Light"/>
                  <a:sym typeface="Lato Light"/>
                </a:defRPr>
              </a:lvl1pPr>
            </a:lstStyle>
            <a:p>
              <a:pPr defTabSz="597535">
                <a:lnSpc>
                  <a:spcPct val="120000"/>
                </a:lnSpc>
                <a:spcBef>
                  <a:spcPct val="20000"/>
                </a:spcBef>
                <a:defRPr/>
              </a:pPr>
              <a:r>
                <a:rPr lang="zh-CN" altLang="en-US" sz="1500" dirty="0">
                  <a:solidFill>
                    <a:schemeClr val="bg1"/>
                  </a:solidFill>
                  <a:latin typeface="+mn-lt"/>
                  <a:ea typeface="+mn-ea"/>
                  <a:cs typeface="+mn-ea"/>
                  <a:sym typeface="+mn-lt"/>
                </a:rPr>
                <a:t>此处输入标题</a:t>
              </a:r>
              <a:endParaRPr lang="es-ES_tradnl" altLang="zh-CN" sz="825" dirty="0">
                <a:solidFill>
                  <a:schemeClr val="bg1"/>
                </a:solidFill>
                <a:latin typeface="+mn-lt"/>
                <a:ea typeface="+mn-ea"/>
                <a:cs typeface="+mn-ea"/>
                <a:sym typeface="+mn-lt"/>
              </a:endParaRPr>
            </a:p>
          </p:txBody>
        </p:sp>
        <p:sp>
          <p:nvSpPr>
            <p:cNvPr id="51" name="1"/>
            <p:cNvSpPr/>
            <p:nvPr>
              <p:custDataLst>
                <p:tags r:id="rId5"/>
              </p:custDataLst>
            </p:nvPr>
          </p:nvSpPr>
          <p:spPr>
            <a:xfrm>
              <a:off x="5975607" y="3450896"/>
              <a:ext cx="1980770" cy="578620"/>
            </a:xfrm>
            <a:prstGeom prst="rect">
              <a:avLst/>
            </a:prstGeom>
            <a:ln w="12700">
              <a:miter lim="400000"/>
            </a:ln>
          </p:spPr>
          <p:txBody>
            <a:bodyPr wrap="square" lIns="19050" tIns="19050" rIns="19050" bIns="19050" anchor="ctr">
              <a:spAutoFit/>
            </a:bodyPr>
            <a:lstStyle>
              <a:lvl1pPr>
                <a:lnSpc>
                  <a:spcPct val="130000"/>
                </a:lnSpc>
                <a:defRPr sz="2400">
                  <a:solidFill>
                    <a:srgbClr val="53585F"/>
                  </a:solidFill>
                  <a:latin typeface="Lato Light"/>
                  <a:ea typeface="Lato Light"/>
                  <a:cs typeface="Lato Light"/>
                  <a:sym typeface="Lato Light"/>
                </a:defRPr>
              </a:lvl1pPr>
            </a:lstStyle>
            <a:p>
              <a:pPr algn="ctr"/>
              <a:r>
                <a:rPr lang="zh-CN" altLang="en-US" sz="900" dirty="0">
                  <a:solidFill>
                    <a:schemeClr val="bg1"/>
                  </a:solidFill>
                  <a:latin typeface="+mn-lt"/>
                  <a:ea typeface="+mn-ea"/>
                  <a:cs typeface="+mn-ea"/>
                  <a:sym typeface="+mn-lt"/>
                </a:rPr>
                <a:t>您的内容打在这里，或者通过复制您的文本后，在此框中选择粘贴，并选择只保留文字。</a:t>
              </a:r>
            </a:p>
          </p:txBody>
        </p:sp>
      </p:grpSp>
      <p:grpSp>
        <p:nvGrpSpPr>
          <p:cNvPr id="4" name="组合 3"/>
          <p:cNvGrpSpPr/>
          <p:nvPr/>
        </p:nvGrpSpPr>
        <p:grpSpPr>
          <a:xfrm>
            <a:off x="4989492" y="743561"/>
            <a:ext cx="3199006" cy="1512168"/>
            <a:chOff x="4989492" y="743561"/>
            <a:chExt cx="3199006" cy="1512168"/>
          </a:xfrm>
        </p:grpSpPr>
        <p:sp>
          <p:nvSpPr>
            <p:cNvPr id="45" name="矩形 44"/>
            <p:cNvSpPr/>
            <p:nvPr/>
          </p:nvSpPr>
          <p:spPr>
            <a:xfrm>
              <a:off x="5408515" y="743561"/>
              <a:ext cx="2779983" cy="1512168"/>
            </a:xfrm>
            <a:prstGeom prst="rect">
              <a:avLst/>
            </a:prstGeom>
            <a:noFill/>
            <a:ln w="25400">
              <a:solidFill>
                <a:srgbClr val="2A4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Group 131"/>
            <p:cNvGrpSpPr/>
            <p:nvPr/>
          </p:nvGrpSpPr>
          <p:grpSpPr>
            <a:xfrm>
              <a:off x="4989492" y="1080622"/>
              <a:ext cx="838046" cy="838046"/>
              <a:chOff x="4152900" y="1428750"/>
              <a:chExt cx="838200" cy="838200"/>
            </a:xfrm>
          </p:grpSpPr>
          <p:sp>
            <p:nvSpPr>
              <p:cNvPr id="37" name="Rectangle 81"/>
              <p:cNvSpPr/>
              <p:nvPr/>
            </p:nvSpPr>
            <p:spPr>
              <a:xfrm>
                <a:off x="4152900" y="142875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cs typeface="+mn-ea"/>
                  <a:sym typeface="+mn-lt"/>
                </a:endParaRPr>
              </a:p>
            </p:txBody>
          </p:sp>
          <p:sp>
            <p:nvSpPr>
              <p:cNvPr id="38"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91423" tIns="45712" rIns="91423" bIns="45712" numCol="1" anchor="t" anchorCtr="0" compatLnSpc="1"/>
              <a:lstStyle/>
              <a:p>
                <a:pPr>
                  <a:lnSpc>
                    <a:spcPct val="120000"/>
                  </a:lnSpc>
                </a:pPr>
                <a:endParaRPr lang="en-US" sz="2000">
                  <a:cs typeface="+mn-ea"/>
                  <a:sym typeface="+mn-lt"/>
                </a:endParaRPr>
              </a:p>
            </p:txBody>
          </p:sp>
        </p:grpSp>
        <p:sp>
          <p:nvSpPr>
            <p:cNvPr id="52" name="1"/>
            <p:cNvSpPr/>
            <p:nvPr>
              <p:custDataLst>
                <p:tags r:id="rId2"/>
              </p:custDataLst>
            </p:nvPr>
          </p:nvSpPr>
          <p:spPr>
            <a:xfrm>
              <a:off x="5975607" y="1004631"/>
              <a:ext cx="1980769" cy="292003"/>
            </a:xfrm>
            <a:prstGeom prst="rect">
              <a:avLst/>
            </a:prstGeom>
            <a:ln w="12700">
              <a:miter lim="400000"/>
            </a:ln>
          </p:spPr>
          <p:txBody>
            <a:bodyPr wrap="square" lIns="19050" tIns="19050" rIns="19050" bIns="19050" anchor="ctr">
              <a:spAutoFit/>
            </a:bodyPr>
            <a:lstStyle>
              <a:lvl1pPr>
                <a:defRPr sz="4000">
                  <a:solidFill>
                    <a:srgbClr val="A6AAA9"/>
                  </a:solidFill>
                  <a:latin typeface="Lato Light"/>
                  <a:ea typeface="Lato Light"/>
                  <a:cs typeface="Lato Light"/>
                  <a:sym typeface="Lato Light"/>
                </a:defRPr>
              </a:lvl1pPr>
            </a:lstStyle>
            <a:p>
              <a:pPr defTabSz="597535">
                <a:lnSpc>
                  <a:spcPct val="120000"/>
                </a:lnSpc>
                <a:spcBef>
                  <a:spcPct val="20000"/>
                </a:spcBef>
                <a:defRPr/>
              </a:pPr>
              <a:r>
                <a:rPr lang="zh-CN" altLang="en-US" sz="1500" dirty="0">
                  <a:solidFill>
                    <a:schemeClr val="bg1"/>
                  </a:solidFill>
                  <a:latin typeface="+mn-lt"/>
                  <a:ea typeface="+mn-ea"/>
                  <a:cs typeface="+mn-ea"/>
                  <a:sym typeface="+mn-lt"/>
                </a:rPr>
                <a:t>此处输入标题</a:t>
              </a:r>
              <a:endParaRPr lang="es-ES_tradnl" altLang="zh-CN" sz="825" dirty="0">
                <a:solidFill>
                  <a:schemeClr val="bg1"/>
                </a:solidFill>
                <a:latin typeface="+mn-lt"/>
                <a:ea typeface="+mn-ea"/>
                <a:cs typeface="+mn-ea"/>
                <a:sym typeface="+mn-lt"/>
              </a:endParaRPr>
            </a:p>
          </p:txBody>
        </p:sp>
        <p:sp>
          <p:nvSpPr>
            <p:cNvPr id="53" name="1"/>
            <p:cNvSpPr/>
            <p:nvPr>
              <p:custDataLst>
                <p:tags r:id="rId3"/>
              </p:custDataLst>
            </p:nvPr>
          </p:nvSpPr>
          <p:spPr>
            <a:xfrm>
              <a:off x="5900377" y="1590858"/>
              <a:ext cx="1980770" cy="578620"/>
            </a:xfrm>
            <a:prstGeom prst="rect">
              <a:avLst/>
            </a:prstGeom>
            <a:ln w="12700">
              <a:miter lim="400000"/>
            </a:ln>
          </p:spPr>
          <p:txBody>
            <a:bodyPr wrap="square" lIns="19050" tIns="19050" rIns="19050" bIns="19050" anchor="ctr">
              <a:spAutoFit/>
            </a:bodyPr>
            <a:lstStyle>
              <a:lvl1pPr>
                <a:lnSpc>
                  <a:spcPct val="130000"/>
                </a:lnSpc>
                <a:defRPr sz="2400">
                  <a:solidFill>
                    <a:srgbClr val="53585F"/>
                  </a:solidFill>
                  <a:latin typeface="Lato Light"/>
                  <a:ea typeface="Lato Light"/>
                  <a:cs typeface="Lato Light"/>
                  <a:sym typeface="Lato Light"/>
                </a:defRPr>
              </a:lvl1pPr>
            </a:lstStyle>
            <a:p>
              <a:pPr algn="ctr"/>
              <a:r>
                <a:rPr lang="zh-CN" altLang="en-US" sz="900" dirty="0">
                  <a:solidFill>
                    <a:schemeClr val="bg1"/>
                  </a:solidFill>
                  <a:latin typeface="+mn-lt"/>
                  <a:ea typeface="+mn-ea"/>
                  <a:cs typeface="+mn-ea"/>
                  <a:sym typeface="+mn-lt"/>
                </a:rPr>
                <a:t>您的内容打在这里，或者通过复制您的文本后，在此框中选择粘贴，并选择只保留文字。</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3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8"/>
          <p:cNvCxnSpPr/>
          <p:nvPr/>
        </p:nvCxnSpPr>
        <p:spPr>
          <a:xfrm>
            <a:off x="686998" y="2571750"/>
            <a:ext cx="7770003" cy="0"/>
          </a:xfrm>
          <a:prstGeom prst="line">
            <a:avLst/>
          </a:prstGeom>
          <a:ln w="3175">
            <a:solidFill>
              <a:srgbClr val="7F8C8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TextBox 14"/>
          <p:cNvSpPr txBox="1"/>
          <p:nvPr/>
        </p:nvSpPr>
        <p:spPr>
          <a:xfrm>
            <a:off x="1534903" y="2700318"/>
            <a:ext cx="420580" cy="238505"/>
          </a:xfrm>
          <a:prstGeom prst="rect">
            <a:avLst/>
          </a:prstGeom>
          <a:noFill/>
        </p:spPr>
        <p:txBody>
          <a:bodyPr wrap="none" lIns="68556" tIns="34279" rIns="68556" bIns="34279" rtlCol="0">
            <a:spAutoFit/>
          </a:bodyPr>
          <a:lstStyle/>
          <a:p>
            <a:pPr algn="ctr"/>
            <a:r>
              <a:rPr lang="zh-CN" altLang="en-US" sz="1100" dirty="0">
                <a:solidFill>
                  <a:schemeClr val="bg1"/>
                </a:solidFill>
                <a:cs typeface="+mn-ea"/>
                <a:sym typeface="+mn-lt"/>
              </a:rPr>
              <a:t>标题</a:t>
            </a:r>
            <a:endParaRPr lang="en-US" sz="1100" dirty="0">
              <a:solidFill>
                <a:schemeClr val="bg1"/>
              </a:solidFill>
              <a:cs typeface="+mn-ea"/>
              <a:sym typeface="+mn-lt"/>
            </a:endParaRPr>
          </a:p>
        </p:txBody>
      </p:sp>
      <p:sp>
        <p:nvSpPr>
          <p:cNvPr id="47" name="TextBox 15"/>
          <p:cNvSpPr txBox="1"/>
          <p:nvPr/>
        </p:nvSpPr>
        <p:spPr>
          <a:xfrm>
            <a:off x="3422550" y="2700318"/>
            <a:ext cx="420580" cy="238505"/>
          </a:xfrm>
          <a:prstGeom prst="rect">
            <a:avLst/>
          </a:prstGeom>
          <a:noFill/>
        </p:spPr>
        <p:txBody>
          <a:bodyPr wrap="none" lIns="68556" tIns="34279" rIns="68556" bIns="34279" rtlCol="0">
            <a:spAutoFit/>
          </a:bodyPr>
          <a:lstStyle/>
          <a:p>
            <a:pPr algn="ctr"/>
            <a:r>
              <a:rPr lang="zh-CN" altLang="en-US" sz="1100" dirty="0">
                <a:solidFill>
                  <a:schemeClr val="bg1"/>
                </a:solidFill>
                <a:cs typeface="+mn-ea"/>
                <a:sym typeface="+mn-lt"/>
              </a:rPr>
              <a:t>标题</a:t>
            </a:r>
            <a:endParaRPr lang="en-US" altLang="zh-CN" sz="1100" dirty="0">
              <a:solidFill>
                <a:schemeClr val="bg1"/>
              </a:solidFill>
              <a:cs typeface="+mn-ea"/>
              <a:sym typeface="+mn-lt"/>
            </a:endParaRPr>
          </a:p>
        </p:txBody>
      </p:sp>
      <p:sp>
        <p:nvSpPr>
          <p:cNvPr id="48" name="TextBox 16"/>
          <p:cNvSpPr txBox="1"/>
          <p:nvPr/>
        </p:nvSpPr>
        <p:spPr>
          <a:xfrm>
            <a:off x="5305534" y="2700318"/>
            <a:ext cx="420580" cy="238505"/>
          </a:xfrm>
          <a:prstGeom prst="rect">
            <a:avLst/>
          </a:prstGeom>
          <a:noFill/>
        </p:spPr>
        <p:txBody>
          <a:bodyPr wrap="none" lIns="68556" tIns="34279" rIns="68556" bIns="34279" rtlCol="0">
            <a:spAutoFit/>
          </a:bodyPr>
          <a:lstStyle/>
          <a:p>
            <a:pPr algn="ctr"/>
            <a:r>
              <a:rPr lang="zh-CN" altLang="en-US" sz="1100" dirty="0">
                <a:solidFill>
                  <a:schemeClr val="bg1"/>
                </a:solidFill>
                <a:cs typeface="+mn-ea"/>
                <a:sym typeface="+mn-lt"/>
              </a:rPr>
              <a:t>标题</a:t>
            </a:r>
            <a:endParaRPr lang="en-US" altLang="zh-CN" sz="1100" dirty="0">
              <a:solidFill>
                <a:schemeClr val="bg1"/>
              </a:solidFill>
              <a:cs typeface="+mn-ea"/>
              <a:sym typeface="+mn-lt"/>
            </a:endParaRPr>
          </a:p>
        </p:txBody>
      </p:sp>
      <p:sp>
        <p:nvSpPr>
          <p:cNvPr id="49" name="TextBox 17"/>
          <p:cNvSpPr txBox="1"/>
          <p:nvPr/>
        </p:nvSpPr>
        <p:spPr>
          <a:xfrm>
            <a:off x="7188517" y="2700318"/>
            <a:ext cx="420580" cy="238505"/>
          </a:xfrm>
          <a:prstGeom prst="rect">
            <a:avLst/>
          </a:prstGeom>
          <a:noFill/>
        </p:spPr>
        <p:txBody>
          <a:bodyPr wrap="none" lIns="68556" tIns="34279" rIns="68556" bIns="34279" rtlCol="0">
            <a:spAutoFit/>
          </a:bodyPr>
          <a:lstStyle/>
          <a:p>
            <a:pPr algn="ctr"/>
            <a:r>
              <a:rPr lang="zh-CN" altLang="en-US" sz="1100" dirty="0">
                <a:solidFill>
                  <a:schemeClr val="bg1"/>
                </a:solidFill>
                <a:cs typeface="+mn-ea"/>
                <a:sym typeface="+mn-lt"/>
              </a:rPr>
              <a:t>标题</a:t>
            </a:r>
            <a:endParaRPr lang="en-US" altLang="zh-CN" sz="1100" dirty="0">
              <a:solidFill>
                <a:schemeClr val="bg1"/>
              </a:solidFill>
              <a:cs typeface="+mn-ea"/>
              <a:sym typeface="+mn-lt"/>
            </a:endParaRPr>
          </a:p>
        </p:txBody>
      </p:sp>
      <p:grpSp>
        <p:nvGrpSpPr>
          <p:cNvPr id="50" name="组合 49"/>
          <p:cNvGrpSpPr/>
          <p:nvPr/>
        </p:nvGrpSpPr>
        <p:grpSpPr>
          <a:xfrm>
            <a:off x="615874" y="1221913"/>
            <a:ext cx="1542693" cy="1033223"/>
            <a:chOff x="819150" y="2190750"/>
            <a:chExt cx="2057400" cy="1377950"/>
          </a:xfrm>
        </p:grpSpPr>
        <p:sp>
          <p:nvSpPr>
            <p:cNvPr id="51" name="矩形标注 7"/>
            <p:cNvSpPr/>
            <p:nvPr/>
          </p:nvSpPr>
          <p:spPr>
            <a:xfrm>
              <a:off x="819150" y="2190750"/>
              <a:ext cx="2057400" cy="1377950"/>
            </a:xfrm>
            <a:prstGeom prst="wedgeRectCallout">
              <a:avLst>
                <a:gd name="adj1" fmla="val -28240"/>
                <a:gd name="adj2" fmla="val 79084"/>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sp>
          <p:nvSpPr>
            <p:cNvPr id="52" name="文本框 41"/>
            <p:cNvSpPr txBox="1">
              <a:spLocks noChangeArrowheads="1"/>
            </p:cNvSpPr>
            <p:nvPr/>
          </p:nvSpPr>
          <p:spPr bwMode="auto">
            <a:xfrm>
              <a:off x="1054646" y="2545827"/>
              <a:ext cx="1521119" cy="738835"/>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u="none" strike="noStrike" kern="1200" cap="none" spc="0" normalizeH="0" baseline="0" noProof="0" dirty="0">
                  <a:ln>
                    <a:noFill/>
                  </a:ln>
                  <a:solidFill>
                    <a:prstClr val="white"/>
                  </a:solidFill>
                  <a:effectLst/>
                  <a:uLnTx/>
                  <a:uFillTx/>
                  <a:cs typeface="+mn-ea"/>
                  <a:sym typeface="+mn-lt"/>
                </a:rPr>
                <a:t>这里添加你</a:t>
              </a:r>
              <a:endParaRPr kumimoji="0" lang="en-US" altLang="zh-CN" sz="1500" u="none" strike="noStrike" kern="1200" cap="none" spc="0" normalizeH="0" baseline="0" noProof="0" dirty="0">
                <a:ln>
                  <a:noFill/>
                </a:ln>
                <a:solidFill>
                  <a:prstClr val="white"/>
                </a:solidFill>
                <a:effectLst/>
                <a:uLnTx/>
                <a:uFillTx/>
                <a:cs typeface="+mn-ea"/>
                <a:sym typeface="+mn-lt"/>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u="none" strike="noStrike" kern="1200" cap="none" spc="0" normalizeH="0" baseline="0" noProof="0" dirty="0">
                  <a:ln>
                    <a:noFill/>
                  </a:ln>
                  <a:solidFill>
                    <a:prstClr val="white"/>
                  </a:solidFill>
                  <a:effectLst/>
                  <a:uLnTx/>
                  <a:uFillTx/>
                  <a:cs typeface="+mn-ea"/>
                  <a:sym typeface="+mn-lt"/>
                </a:rPr>
                <a:t>的标题内容</a:t>
              </a:r>
              <a:endParaRPr kumimoji="0" lang="zh-CN" altLang="en-US" sz="1500" u="none" strike="noStrike" kern="1200" cap="none" spc="0" normalizeH="0" baseline="0" noProof="0" dirty="0">
                <a:ln>
                  <a:noFill/>
                </a:ln>
                <a:solidFill>
                  <a:srgbClr val="FFF6E7"/>
                </a:solidFill>
                <a:effectLst/>
                <a:uLnTx/>
                <a:uFillTx/>
                <a:cs typeface="+mn-ea"/>
                <a:sym typeface="+mn-lt"/>
              </a:endParaRPr>
            </a:p>
          </p:txBody>
        </p:sp>
      </p:grpSp>
      <p:grpSp>
        <p:nvGrpSpPr>
          <p:cNvPr id="53" name="组合 52"/>
          <p:cNvGrpSpPr/>
          <p:nvPr/>
        </p:nvGrpSpPr>
        <p:grpSpPr>
          <a:xfrm>
            <a:off x="2691843" y="1221913"/>
            <a:ext cx="1542693" cy="1033223"/>
            <a:chOff x="3587750" y="2190750"/>
            <a:chExt cx="2057400" cy="1377950"/>
          </a:xfrm>
        </p:grpSpPr>
        <p:sp>
          <p:nvSpPr>
            <p:cNvPr id="54" name="矩形标注 22"/>
            <p:cNvSpPr/>
            <p:nvPr/>
          </p:nvSpPr>
          <p:spPr>
            <a:xfrm>
              <a:off x="3587750" y="2190750"/>
              <a:ext cx="2057400" cy="1377950"/>
            </a:xfrm>
            <a:prstGeom prst="wedgeRectCallout">
              <a:avLst>
                <a:gd name="adj1" fmla="val -28240"/>
                <a:gd name="adj2" fmla="val 79084"/>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u="none" strike="noStrike" kern="1200" cap="none" spc="0" normalizeH="0" baseline="0" noProof="0" dirty="0">
                <a:ln>
                  <a:noFill/>
                </a:ln>
                <a:solidFill>
                  <a:prstClr val="white"/>
                </a:solidFill>
                <a:effectLst/>
                <a:uLnTx/>
                <a:uFillTx/>
                <a:cs typeface="+mn-ea"/>
                <a:sym typeface="+mn-lt"/>
              </a:endParaRPr>
            </a:p>
          </p:txBody>
        </p:sp>
        <p:sp>
          <p:nvSpPr>
            <p:cNvPr id="55" name="文本框 41"/>
            <p:cNvSpPr txBox="1">
              <a:spLocks noChangeArrowheads="1"/>
            </p:cNvSpPr>
            <p:nvPr/>
          </p:nvSpPr>
          <p:spPr bwMode="auto">
            <a:xfrm>
              <a:off x="3877104" y="2565698"/>
              <a:ext cx="1528979" cy="738835"/>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u="none" strike="noStrike" kern="1200" cap="none" spc="0" normalizeH="0" baseline="0" noProof="0" dirty="0">
                  <a:ln>
                    <a:noFill/>
                  </a:ln>
                  <a:solidFill>
                    <a:prstClr val="white"/>
                  </a:solidFill>
                  <a:effectLst/>
                  <a:uLnTx/>
                  <a:uFillTx/>
                  <a:cs typeface="+mn-ea"/>
                  <a:sym typeface="+mn-lt"/>
                </a:rPr>
                <a:t>这里添加你</a:t>
              </a:r>
              <a:endParaRPr kumimoji="0" lang="en-US" altLang="zh-CN" sz="1500" u="none" strike="noStrike" kern="1200" cap="none" spc="0" normalizeH="0" baseline="0" noProof="0" dirty="0">
                <a:ln>
                  <a:noFill/>
                </a:ln>
                <a:solidFill>
                  <a:prstClr val="white"/>
                </a:solidFill>
                <a:effectLst/>
                <a:uLnTx/>
                <a:uFillTx/>
                <a:cs typeface="+mn-ea"/>
                <a:sym typeface="+mn-lt"/>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u="none" strike="noStrike" kern="1200" cap="none" spc="0" normalizeH="0" baseline="0" noProof="0" dirty="0">
                  <a:ln>
                    <a:noFill/>
                  </a:ln>
                  <a:solidFill>
                    <a:prstClr val="white"/>
                  </a:solidFill>
                  <a:effectLst/>
                  <a:uLnTx/>
                  <a:uFillTx/>
                  <a:cs typeface="+mn-ea"/>
                  <a:sym typeface="+mn-lt"/>
                </a:rPr>
                <a:t>的标题内容</a:t>
              </a:r>
              <a:endParaRPr kumimoji="0" lang="zh-CN" altLang="en-US" sz="1500" u="none" strike="noStrike" kern="1200" cap="none" spc="0" normalizeH="0" baseline="0" noProof="0" dirty="0">
                <a:ln>
                  <a:noFill/>
                </a:ln>
                <a:solidFill>
                  <a:srgbClr val="FFF6E7"/>
                </a:solidFill>
                <a:effectLst/>
                <a:uLnTx/>
                <a:uFillTx/>
                <a:cs typeface="+mn-ea"/>
                <a:sym typeface="+mn-lt"/>
              </a:endParaRPr>
            </a:p>
          </p:txBody>
        </p:sp>
      </p:grpSp>
      <p:grpSp>
        <p:nvGrpSpPr>
          <p:cNvPr id="56" name="组合 55"/>
          <p:cNvGrpSpPr/>
          <p:nvPr/>
        </p:nvGrpSpPr>
        <p:grpSpPr>
          <a:xfrm>
            <a:off x="4872563" y="1221913"/>
            <a:ext cx="1542693" cy="1033223"/>
            <a:chOff x="6496050" y="2190750"/>
            <a:chExt cx="2057400" cy="1377950"/>
          </a:xfrm>
        </p:grpSpPr>
        <p:sp>
          <p:nvSpPr>
            <p:cNvPr id="57" name="矩形标注 25"/>
            <p:cNvSpPr/>
            <p:nvPr/>
          </p:nvSpPr>
          <p:spPr>
            <a:xfrm>
              <a:off x="6496050" y="2190750"/>
              <a:ext cx="2057400" cy="1377950"/>
            </a:xfrm>
            <a:prstGeom prst="wedgeRectCallout">
              <a:avLst>
                <a:gd name="adj1" fmla="val -28240"/>
                <a:gd name="adj2" fmla="val 79084"/>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u="none" strike="noStrike" kern="1200" cap="none" spc="0" normalizeH="0" baseline="0" noProof="0" dirty="0">
                <a:ln>
                  <a:noFill/>
                </a:ln>
                <a:solidFill>
                  <a:prstClr val="white"/>
                </a:solidFill>
                <a:effectLst/>
                <a:uLnTx/>
                <a:uFillTx/>
                <a:cs typeface="+mn-ea"/>
                <a:sym typeface="+mn-lt"/>
              </a:endParaRPr>
            </a:p>
          </p:txBody>
        </p:sp>
        <p:sp>
          <p:nvSpPr>
            <p:cNvPr id="58" name="文本框 41"/>
            <p:cNvSpPr txBox="1">
              <a:spLocks noChangeArrowheads="1"/>
            </p:cNvSpPr>
            <p:nvPr/>
          </p:nvSpPr>
          <p:spPr bwMode="auto">
            <a:xfrm>
              <a:off x="6829431" y="2577892"/>
              <a:ext cx="1528979" cy="738835"/>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u="none" strike="noStrike" kern="1200" cap="none" spc="0" normalizeH="0" baseline="0" noProof="0" dirty="0">
                  <a:ln>
                    <a:noFill/>
                  </a:ln>
                  <a:solidFill>
                    <a:prstClr val="white"/>
                  </a:solidFill>
                  <a:effectLst/>
                  <a:uLnTx/>
                  <a:uFillTx/>
                  <a:cs typeface="+mn-ea"/>
                  <a:sym typeface="+mn-lt"/>
                </a:rPr>
                <a:t>这里添加你</a:t>
              </a:r>
              <a:endParaRPr kumimoji="0" lang="en-US" altLang="zh-CN" sz="1500" u="none" strike="noStrike" kern="1200" cap="none" spc="0" normalizeH="0" baseline="0" noProof="0" dirty="0">
                <a:ln>
                  <a:noFill/>
                </a:ln>
                <a:solidFill>
                  <a:prstClr val="white"/>
                </a:solidFill>
                <a:effectLst/>
                <a:uLnTx/>
                <a:uFillTx/>
                <a:cs typeface="+mn-ea"/>
                <a:sym typeface="+mn-lt"/>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u="none" strike="noStrike" kern="1200" cap="none" spc="0" normalizeH="0" baseline="0" noProof="0" dirty="0">
                  <a:ln>
                    <a:noFill/>
                  </a:ln>
                  <a:solidFill>
                    <a:prstClr val="white"/>
                  </a:solidFill>
                  <a:effectLst/>
                  <a:uLnTx/>
                  <a:uFillTx/>
                  <a:cs typeface="+mn-ea"/>
                  <a:sym typeface="+mn-lt"/>
                </a:rPr>
                <a:t>的标题内容</a:t>
              </a:r>
              <a:endParaRPr kumimoji="0" lang="zh-CN" altLang="en-US" sz="1500" u="none" strike="noStrike" kern="1200" cap="none" spc="0" normalizeH="0" baseline="0" noProof="0" dirty="0">
                <a:ln>
                  <a:noFill/>
                </a:ln>
                <a:solidFill>
                  <a:srgbClr val="FFF6E7"/>
                </a:solidFill>
                <a:effectLst/>
                <a:uLnTx/>
                <a:uFillTx/>
                <a:cs typeface="+mn-ea"/>
                <a:sym typeface="+mn-lt"/>
              </a:endParaRPr>
            </a:p>
          </p:txBody>
        </p:sp>
      </p:grpSp>
      <p:grpSp>
        <p:nvGrpSpPr>
          <p:cNvPr id="59" name="组合 58"/>
          <p:cNvGrpSpPr/>
          <p:nvPr/>
        </p:nvGrpSpPr>
        <p:grpSpPr>
          <a:xfrm>
            <a:off x="7055701" y="1221913"/>
            <a:ext cx="1542693" cy="1033223"/>
            <a:chOff x="9582150" y="2190750"/>
            <a:chExt cx="2057400" cy="1377950"/>
          </a:xfrm>
        </p:grpSpPr>
        <p:sp>
          <p:nvSpPr>
            <p:cNvPr id="60" name="矩形标注 28"/>
            <p:cNvSpPr/>
            <p:nvPr/>
          </p:nvSpPr>
          <p:spPr>
            <a:xfrm>
              <a:off x="9582150" y="2190750"/>
              <a:ext cx="2057400" cy="1377950"/>
            </a:xfrm>
            <a:prstGeom prst="wedgeRectCallout">
              <a:avLst>
                <a:gd name="adj1" fmla="val -28240"/>
                <a:gd name="adj2" fmla="val 79084"/>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u="none" strike="noStrike" kern="1200" cap="none" spc="0" normalizeH="0" baseline="0" noProof="0" dirty="0">
                <a:ln>
                  <a:noFill/>
                </a:ln>
                <a:solidFill>
                  <a:prstClr val="white"/>
                </a:solidFill>
                <a:effectLst/>
                <a:uLnTx/>
                <a:uFillTx/>
                <a:cs typeface="+mn-ea"/>
                <a:sym typeface="+mn-lt"/>
              </a:endParaRPr>
            </a:p>
          </p:txBody>
        </p:sp>
        <p:sp>
          <p:nvSpPr>
            <p:cNvPr id="61" name="文本框 41"/>
            <p:cNvSpPr txBox="1">
              <a:spLocks noChangeArrowheads="1"/>
            </p:cNvSpPr>
            <p:nvPr/>
          </p:nvSpPr>
          <p:spPr bwMode="auto">
            <a:xfrm>
              <a:off x="9880675" y="2565698"/>
              <a:ext cx="1528979" cy="738835"/>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u="none" strike="noStrike" kern="1200" cap="none" spc="0" normalizeH="0" baseline="0" noProof="0" dirty="0">
                  <a:ln>
                    <a:noFill/>
                  </a:ln>
                  <a:solidFill>
                    <a:prstClr val="white"/>
                  </a:solidFill>
                  <a:effectLst/>
                  <a:uLnTx/>
                  <a:uFillTx/>
                  <a:cs typeface="+mn-ea"/>
                  <a:sym typeface="+mn-lt"/>
                </a:rPr>
                <a:t>这里添加你</a:t>
              </a:r>
              <a:endParaRPr kumimoji="0" lang="en-US" altLang="zh-CN" sz="1500" u="none" strike="noStrike" kern="1200" cap="none" spc="0" normalizeH="0" baseline="0" noProof="0" dirty="0">
                <a:ln>
                  <a:noFill/>
                </a:ln>
                <a:solidFill>
                  <a:prstClr val="white"/>
                </a:solidFill>
                <a:effectLst/>
                <a:uLnTx/>
                <a:uFillTx/>
                <a:cs typeface="+mn-ea"/>
                <a:sym typeface="+mn-lt"/>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u="none" strike="noStrike" kern="1200" cap="none" spc="0" normalizeH="0" baseline="0" noProof="0" dirty="0">
                  <a:ln>
                    <a:noFill/>
                  </a:ln>
                  <a:solidFill>
                    <a:prstClr val="white"/>
                  </a:solidFill>
                  <a:effectLst/>
                  <a:uLnTx/>
                  <a:uFillTx/>
                  <a:cs typeface="+mn-ea"/>
                  <a:sym typeface="+mn-lt"/>
                </a:rPr>
                <a:t>的标题内容</a:t>
              </a:r>
              <a:endParaRPr kumimoji="0" lang="zh-CN" altLang="en-US" sz="1500" u="none" strike="noStrike" kern="1200" cap="none" spc="0" normalizeH="0" baseline="0" noProof="0" dirty="0">
                <a:ln>
                  <a:noFill/>
                </a:ln>
                <a:solidFill>
                  <a:srgbClr val="FFF6E7"/>
                </a:solidFill>
                <a:effectLst/>
                <a:uLnTx/>
                <a:uFillTx/>
                <a:cs typeface="+mn-ea"/>
                <a:sym typeface="+mn-lt"/>
              </a:endParaRPr>
            </a:p>
          </p:txBody>
        </p:sp>
      </p:grpSp>
      <p:sp>
        <p:nvSpPr>
          <p:cNvPr id="62" name="TextBox 22"/>
          <p:cNvSpPr txBox="1"/>
          <p:nvPr/>
        </p:nvSpPr>
        <p:spPr>
          <a:xfrm>
            <a:off x="695602" y="3335075"/>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bg1"/>
                </a:solidFill>
                <a:cs typeface="+mn-ea"/>
                <a:sym typeface="+mn-lt"/>
              </a:rPr>
              <a:t>输入您的内容或者通过右键复制粘贴您的内容，并选择只保留文字。输入您的内容。</a:t>
            </a:r>
          </a:p>
        </p:txBody>
      </p:sp>
      <p:sp>
        <p:nvSpPr>
          <p:cNvPr id="63" name="TextBox 23"/>
          <p:cNvSpPr txBox="1"/>
          <p:nvPr/>
        </p:nvSpPr>
        <p:spPr>
          <a:xfrm>
            <a:off x="2513694" y="3367353"/>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bg1"/>
                </a:solidFill>
                <a:cs typeface="+mn-ea"/>
                <a:sym typeface="+mn-lt"/>
              </a:rPr>
              <a:t>输入您的内容或者通过右键复制粘贴您的内容，并选择只保留文字。输入您的内容。</a:t>
            </a:r>
          </a:p>
        </p:txBody>
      </p:sp>
      <p:sp>
        <p:nvSpPr>
          <p:cNvPr id="64" name="TextBox 24"/>
          <p:cNvSpPr txBox="1"/>
          <p:nvPr/>
        </p:nvSpPr>
        <p:spPr>
          <a:xfrm>
            <a:off x="4448979" y="3375583"/>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bg1"/>
                </a:solidFill>
                <a:cs typeface="+mn-ea"/>
                <a:sym typeface="+mn-lt"/>
              </a:rPr>
              <a:t>输入您的内容或者通过右键复制粘贴您的内容，并选择只保留文字。输入您的内容。</a:t>
            </a:r>
          </a:p>
        </p:txBody>
      </p:sp>
      <p:sp>
        <p:nvSpPr>
          <p:cNvPr id="65" name="TextBox 25"/>
          <p:cNvSpPr txBox="1"/>
          <p:nvPr/>
        </p:nvSpPr>
        <p:spPr>
          <a:xfrm>
            <a:off x="6798489" y="3378639"/>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bg1"/>
                </a:solidFill>
                <a:cs typeface="+mn-ea"/>
                <a:sym typeface="+mn-lt"/>
              </a:rPr>
              <a:t>输入您的内容或者通过右键复制粘贴您的内容，并选择只保留文字。输入您的内容。</a:t>
            </a:r>
          </a:p>
        </p:txBody>
      </p:sp>
      <p:sp>
        <p:nvSpPr>
          <p:cNvPr id="66" name="Rectangle 26"/>
          <p:cNvSpPr/>
          <p:nvPr/>
        </p:nvSpPr>
        <p:spPr>
          <a:xfrm>
            <a:off x="695603" y="2958931"/>
            <a:ext cx="452640" cy="392265"/>
          </a:xfrm>
          <a:prstGeom prst="rect">
            <a:avLst/>
          </a:prstGeom>
        </p:spPr>
        <p:txBody>
          <a:bodyPr wrap="none" lIns="68556" tIns="34279" rIns="68556" bIns="34279">
            <a:spAutoFit/>
          </a:bodyPr>
          <a:lstStyle/>
          <a:p>
            <a:r>
              <a:rPr lang="en-US" sz="2100" dirty="0">
                <a:solidFill>
                  <a:schemeClr val="bg1"/>
                </a:solidFill>
                <a:cs typeface="+mn-ea"/>
                <a:sym typeface="+mn-lt"/>
              </a:rPr>
              <a:t>01</a:t>
            </a:r>
          </a:p>
        </p:txBody>
      </p:sp>
      <p:sp>
        <p:nvSpPr>
          <p:cNvPr id="67" name="Rectangle 27"/>
          <p:cNvSpPr/>
          <p:nvPr/>
        </p:nvSpPr>
        <p:spPr>
          <a:xfrm>
            <a:off x="2513695" y="2983318"/>
            <a:ext cx="452640" cy="392265"/>
          </a:xfrm>
          <a:prstGeom prst="rect">
            <a:avLst/>
          </a:prstGeom>
        </p:spPr>
        <p:txBody>
          <a:bodyPr wrap="none" lIns="68556" tIns="34279" rIns="68556" bIns="34279">
            <a:spAutoFit/>
          </a:bodyPr>
          <a:lstStyle/>
          <a:p>
            <a:r>
              <a:rPr lang="en-US" sz="2100" dirty="0">
                <a:solidFill>
                  <a:schemeClr val="bg1"/>
                </a:solidFill>
                <a:cs typeface="+mn-ea"/>
                <a:sym typeface="+mn-lt"/>
              </a:rPr>
              <a:t>02</a:t>
            </a:r>
          </a:p>
        </p:txBody>
      </p:sp>
      <p:sp>
        <p:nvSpPr>
          <p:cNvPr id="68" name="Rectangle 28"/>
          <p:cNvSpPr/>
          <p:nvPr/>
        </p:nvSpPr>
        <p:spPr>
          <a:xfrm>
            <a:off x="4503791" y="2971266"/>
            <a:ext cx="452640" cy="392265"/>
          </a:xfrm>
          <a:prstGeom prst="rect">
            <a:avLst/>
          </a:prstGeom>
        </p:spPr>
        <p:txBody>
          <a:bodyPr wrap="none" lIns="68556" tIns="34279" rIns="68556" bIns="34279">
            <a:spAutoFit/>
          </a:bodyPr>
          <a:lstStyle/>
          <a:p>
            <a:r>
              <a:rPr lang="en-US" sz="2100" dirty="0">
                <a:solidFill>
                  <a:schemeClr val="bg1"/>
                </a:solidFill>
                <a:cs typeface="+mn-ea"/>
                <a:sym typeface="+mn-lt"/>
              </a:rPr>
              <a:t>03</a:t>
            </a:r>
          </a:p>
        </p:txBody>
      </p:sp>
      <p:sp>
        <p:nvSpPr>
          <p:cNvPr id="69" name="Rectangle 29"/>
          <p:cNvSpPr/>
          <p:nvPr/>
        </p:nvSpPr>
        <p:spPr>
          <a:xfrm>
            <a:off x="6798491" y="2955584"/>
            <a:ext cx="452640" cy="392265"/>
          </a:xfrm>
          <a:prstGeom prst="rect">
            <a:avLst/>
          </a:prstGeom>
        </p:spPr>
        <p:txBody>
          <a:bodyPr wrap="none" lIns="68556" tIns="34279" rIns="68556" bIns="34279">
            <a:spAutoFit/>
          </a:bodyPr>
          <a:lstStyle/>
          <a:p>
            <a:r>
              <a:rPr lang="en-US" sz="2100" dirty="0">
                <a:solidFill>
                  <a:schemeClr val="bg1"/>
                </a:solidFill>
                <a:cs typeface="+mn-ea"/>
                <a:sym typeface="+mn-lt"/>
              </a:rPr>
              <a:t>04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25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25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50"/>
                                        <p:tgtEl>
                                          <p:spTgt spid="4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250"/>
                                        <p:tgtEl>
                                          <p:spTgt spid="4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down)">
                                      <p:cBhvr>
                                        <p:cTn id="35" dur="500"/>
                                        <p:tgtEl>
                                          <p:spTgt spid="5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down)">
                                      <p:cBhvr>
                                        <p:cTn id="39" dur="500"/>
                                        <p:tgtEl>
                                          <p:spTgt spid="59"/>
                                        </p:tgtEl>
                                      </p:cBhvr>
                                    </p:animEffect>
                                  </p:childTnLst>
                                </p:cTn>
                              </p:par>
                            </p:childTnLst>
                          </p:cTn>
                        </p:par>
                        <p:par>
                          <p:cTn id="40" fill="hold">
                            <p:stCondLst>
                              <p:cond delay="4500"/>
                            </p:stCondLst>
                            <p:childTnLst>
                              <p:par>
                                <p:cTn id="41" presetID="53" presetClass="entr" presetSubtype="52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anim calcmode="lin" valueType="num">
                                      <p:cBhvr>
                                        <p:cTn id="46" dur="500" fill="hold"/>
                                        <p:tgtEl>
                                          <p:spTgt spid="66"/>
                                        </p:tgtEl>
                                        <p:attrNameLst>
                                          <p:attrName>ppt_x</p:attrName>
                                        </p:attrNameLst>
                                      </p:cBhvr>
                                      <p:tavLst>
                                        <p:tav tm="0">
                                          <p:val>
                                            <p:fltVal val="0.5"/>
                                          </p:val>
                                        </p:tav>
                                        <p:tav tm="100000">
                                          <p:val>
                                            <p:strVal val="#ppt_x"/>
                                          </p:val>
                                        </p:tav>
                                      </p:tavLst>
                                    </p:anim>
                                    <p:anim calcmode="lin" valueType="num">
                                      <p:cBhvr>
                                        <p:cTn id="47" dur="500" fill="hold"/>
                                        <p:tgtEl>
                                          <p:spTgt spid="66"/>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500" fill="hold"/>
                                        <p:tgtEl>
                                          <p:spTgt spid="67"/>
                                        </p:tgtEl>
                                        <p:attrNameLst>
                                          <p:attrName>ppt_w</p:attrName>
                                        </p:attrNameLst>
                                      </p:cBhvr>
                                      <p:tavLst>
                                        <p:tav tm="0">
                                          <p:val>
                                            <p:fltVal val="0"/>
                                          </p:val>
                                        </p:tav>
                                        <p:tav tm="100000">
                                          <p:val>
                                            <p:strVal val="#ppt_w"/>
                                          </p:val>
                                        </p:tav>
                                      </p:tavLst>
                                    </p:anim>
                                    <p:anim calcmode="lin" valueType="num">
                                      <p:cBhvr>
                                        <p:cTn id="51" dur="500" fill="hold"/>
                                        <p:tgtEl>
                                          <p:spTgt spid="67"/>
                                        </p:tgtEl>
                                        <p:attrNameLst>
                                          <p:attrName>ppt_h</p:attrName>
                                        </p:attrNameLst>
                                      </p:cBhvr>
                                      <p:tavLst>
                                        <p:tav tm="0">
                                          <p:val>
                                            <p:fltVal val="0"/>
                                          </p:val>
                                        </p:tav>
                                        <p:tav tm="100000">
                                          <p:val>
                                            <p:strVal val="#ppt_h"/>
                                          </p:val>
                                        </p:tav>
                                      </p:tavLst>
                                    </p:anim>
                                    <p:animEffect transition="in" filter="fade">
                                      <p:cBhvr>
                                        <p:cTn id="52" dur="500"/>
                                        <p:tgtEl>
                                          <p:spTgt spid="67"/>
                                        </p:tgtEl>
                                      </p:cBhvr>
                                    </p:animEffect>
                                    <p:anim calcmode="lin" valueType="num">
                                      <p:cBhvr>
                                        <p:cTn id="53" dur="500" fill="hold"/>
                                        <p:tgtEl>
                                          <p:spTgt spid="67"/>
                                        </p:tgtEl>
                                        <p:attrNameLst>
                                          <p:attrName>ppt_x</p:attrName>
                                        </p:attrNameLst>
                                      </p:cBhvr>
                                      <p:tavLst>
                                        <p:tav tm="0">
                                          <p:val>
                                            <p:fltVal val="0.5"/>
                                          </p:val>
                                        </p:tav>
                                        <p:tav tm="100000">
                                          <p:val>
                                            <p:strVal val="#ppt_x"/>
                                          </p:val>
                                        </p:tav>
                                      </p:tavLst>
                                    </p:anim>
                                    <p:anim calcmode="lin" valueType="num">
                                      <p:cBhvr>
                                        <p:cTn id="54" dur="500" fill="hold"/>
                                        <p:tgtEl>
                                          <p:spTgt spid="67"/>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p:cTn id="57" dur="500" fill="hold"/>
                                        <p:tgtEl>
                                          <p:spTgt spid="68"/>
                                        </p:tgtEl>
                                        <p:attrNameLst>
                                          <p:attrName>ppt_w</p:attrName>
                                        </p:attrNameLst>
                                      </p:cBhvr>
                                      <p:tavLst>
                                        <p:tav tm="0">
                                          <p:val>
                                            <p:fltVal val="0"/>
                                          </p:val>
                                        </p:tav>
                                        <p:tav tm="100000">
                                          <p:val>
                                            <p:strVal val="#ppt_w"/>
                                          </p:val>
                                        </p:tav>
                                      </p:tavLst>
                                    </p:anim>
                                    <p:anim calcmode="lin" valueType="num">
                                      <p:cBhvr>
                                        <p:cTn id="58" dur="500" fill="hold"/>
                                        <p:tgtEl>
                                          <p:spTgt spid="68"/>
                                        </p:tgtEl>
                                        <p:attrNameLst>
                                          <p:attrName>ppt_h</p:attrName>
                                        </p:attrNameLst>
                                      </p:cBhvr>
                                      <p:tavLst>
                                        <p:tav tm="0">
                                          <p:val>
                                            <p:fltVal val="0"/>
                                          </p:val>
                                        </p:tav>
                                        <p:tav tm="100000">
                                          <p:val>
                                            <p:strVal val="#ppt_h"/>
                                          </p:val>
                                        </p:tav>
                                      </p:tavLst>
                                    </p:anim>
                                    <p:animEffect transition="in" filter="fade">
                                      <p:cBhvr>
                                        <p:cTn id="59" dur="500"/>
                                        <p:tgtEl>
                                          <p:spTgt spid="68"/>
                                        </p:tgtEl>
                                      </p:cBhvr>
                                    </p:animEffect>
                                    <p:anim calcmode="lin" valueType="num">
                                      <p:cBhvr>
                                        <p:cTn id="60" dur="500" fill="hold"/>
                                        <p:tgtEl>
                                          <p:spTgt spid="68"/>
                                        </p:tgtEl>
                                        <p:attrNameLst>
                                          <p:attrName>ppt_x</p:attrName>
                                        </p:attrNameLst>
                                      </p:cBhvr>
                                      <p:tavLst>
                                        <p:tav tm="0">
                                          <p:val>
                                            <p:fltVal val="0.5"/>
                                          </p:val>
                                        </p:tav>
                                        <p:tav tm="100000">
                                          <p:val>
                                            <p:strVal val="#ppt_x"/>
                                          </p:val>
                                        </p:tav>
                                      </p:tavLst>
                                    </p:anim>
                                    <p:anim calcmode="lin" valueType="num">
                                      <p:cBhvr>
                                        <p:cTn id="61" dur="500" fill="hold"/>
                                        <p:tgtEl>
                                          <p:spTgt spid="68"/>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p:cTn id="64" dur="500" fill="hold"/>
                                        <p:tgtEl>
                                          <p:spTgt spid="69"/>
                                        </p:tgtEl>
                                        <p:attrNameLst>
                                          <p:attrName>ppt_w</p:attrName>
                                        </p:attrNameLst>
                                      </p:cBhvr>
                                      <p:tavLst>
                                        <p:tav tm="0">
                                          <p:val>
                                            <p:fltVal val="0"/>
                                          </p:val>
                                        </p:tav>
                                        <p:tav tm="100000">
                                          <p:val>
                                            <p:strVal val="#ppt_w"/>
                                          </p:val>
                                        </p:tav>
                                      </p:tavLst>
                                    </p:anim>
                                    <p:anim calcmode="lin" valueType="num">
                                      <p:cBhvr>
                                        <p:cTn id="65" dur="500" fill="hold"/>
                                        <p:tgtEl>
                                          <p:spTgt spid="69"/>
                                        </p:tgtEl>
                                        <p:attrNameLst>
                                          <p:attrName>ppt_h</p:attrName>
                                        </p:attrNameLst>
                                      </p:cBhvr>
                                      <p:tavLst>
                                        <p:tav tm="0">
                                          <p:val>
                                            <p:fltVal val="0"/>
                                          </p:val>
                                        </p:tav>
                                        <p:tav tm="100000">
                                          <p:val>
                                            <p:strVal val="#ppt_h"/>
                                          </p:val>
                                        </p:tav>
                                      </p:tavLst>
                                    </p:anim>
                                    <p:animEffect transition="in" filter="fade">
                                      <p:cBhvr>
                                        <p:cTn id="66" dur="500"/>
                                        <p:tgtEl>
                                          <p:spTgt spid="69"/>
                                        </p:tgtEl>
                                      </p:cBhvr>
                                    </p:animEffect>
                                    <p:anim calcmode="lin" valueType="num">
                                      <p:cBhvr>
                                        <p:cTn id="67" dur="500" fill="hold"/>
                                        <p:tgtEl>
                                          <p:spTgt spid="69"/>
                                        </p:tgtEl>
                                        <p:attrNameLst>
                                          <p:attrName>ppt_x</p:attrName>
                                        </p:attrNameLst>
                                      </p:cBhvr>
                                      <p:tavLst>
                                        <p:tav tm="0">
                                          <p:val>
                                            <p:fltVal val="0.5"/>
                                          </p:val>
                                        </p:tav>
                                        <p:tav tm="100000">
                                          <p:val>
                                            <p:strVal val="#ppt_x"/>
                                          </p:val>
                                        </p:tav>
                                      </p:tavLst>
                                    </p:anim>
                                    <p:anim calcmode="lin" valueType="num">
                                      <p:cBhvr>
                                        <p:cTn id="68" dur="500" fill="hold"/>
                                        <p:tgtEl>
                                          <p:spTgt spid="69"/>
                                        </p:tgtEl>
                                        <p:attrNameLst>
                                          <p:attrName>ppt_y</p:attrName>
                                        </p:attrNameLst>
                                      </p:cBhvr>
                                      <p:tavLst>
                                        <p:tav tm="0">
                                          <p:val>
                                            <p:fltVal val="0.5"/>
                                          </p:val>
                                        </p:tav>
                                        <p:tav tm="100000">
                                          <p:val>
                                            <p:strVal val="#ppt_y"/>
                                          </p:val>
                                        </p:tav>
                                      </p:tavLst>
                                    </p:anim>
                                  </p:childTnLst>
                                </p:cTn>
                              </p:par>
                            </p:childTnLst>
                          </p:cTn>
                        </p:par>
                        <p:par>
                          <p:cTn id="69" fill="hold">
                            <p:stCondLst>
                              <p:cond delay="5000"/>
                            </p:stCondLst>
                            <p:childTnLst>
                              <p:par>
                                <p:cTn id="70" presetID="12" presetClass="entr" presetSubtype="8"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additive="base">
                                        <p:cTn id="72" dur="500"/>
                                        <p:tgtEl>
                                          <p:spTgt spid="62"/>
                                        </p:tgtEl>
                                        <p:attrNameLst>
                                          <p:attrName>ppt_x</p:attrName>
                                        </p:attrNameLst>
                                      </p:cBhvr>
                                      <p:tavLst>
                                        <p:tav tm="0">
                                          <p:val>
                                            <p:strVal val="#ppt_x-#ppt_w*1.125000"/>
                                          </p:val>
                                        </p:tav>
                                        <p:tav tm="100000">
                                          <p:val>
                                            <p:strVal val="#ppt_x"/>
                                          </p:val>
                                        </p:tav>
                                      </p:tavLst>
                                    </p:anim>
                                    <p:animEffect transition="in" filter="wipe(right)">
                                      <p:cBhvr>
                                        <p:cTn id="73" dur="500"/>
                                        <p:tgtEl>
                                          <p:spTgt spid="62"/>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500"/>
                                        <p:tgtEl>
                                          <p:spTgt spid="63"/>
                                        </p:tgtEl>
                                        <p:attrNameLst>
                                          <p:attrName>ppt_x</p:attrName>
                                        </p:attrNameLst>
                                      </p:cBhvr>
                                      <p:tavLst>
                                        <p:tav tm="0">
                                          <p:val>
                                            <p:strVal val="#ppt_x-#ppt_w*1.125000"/>
                                          </p:val>
                                        </p:tav>
                                        <p:tav tm="100000">
                                          <p:val>
                                            <p:strVal val="#ppt_x"/>
                                          </p:val>
                                        </p:tav>
                                      </p:tavLst>
                                    </p:anim>
                                    <p:animEffect transition="in" filter="wipe(right)">
                                      <p:cBhvr>
                                        <p:cTn id="77" dur="500"/>
                                        <p:tgtEl>
                                          <p:spTgt spid="63"/>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additive="base">
                                        <p:cTn id="80" dur="500"/>
                                        <p:tgtEl>
                                          <p:spTgt spid="64"/>
                                        </p:tgtEl>
                                        <p:attrNameLst>
                                          <p:attrName>ppt_x</p:attrName>
                                        </p:attrNameLst>
                                      </p:cBhvr>
                                      <p:tavLst>
                                        <p:tav tm="0">
                                          <p:val>
                                            <p:strVal val="#ppt_x-#ppt_w*1.125000"/>
                                          </p:val>
                                        </p:tav>
                                        <p:tav tm="100000">
                                          <p:val>
                                            <p:strVal val="#ppt_x"/>
                                          </p:val>
                                        </p:tav>
                                      </p:tavLst>
                                    </p:anim>
                                    <p:animEffect transition="in" filter="wipe(right)">
                                      <p:cBhvr>
                                        <p:cTn id="81" dur="500"/>
                                        <p:tgtEl>
                                          <p:spTgt spid="64"/>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additive="base">
                                        <p:cTn id="84" dur="500"/>
                                        <p:tgtEl>
                                          <p:spTgt spid="65"/>
                                        </p:tgtEl>
                                        <p:attrNameLst>
                                          <p:attrName>ppt_x</p:attrName>
                                        </p:attrNameLst>
                                      </p:cBhvr>
                                      <p:tavLst>
                                        <p:tav tm="0">
                                          <p:val>
                                            <p:strVal val="#ppt_x-#ppt_w*1.125000"/>
                                          </p:val>
                                        </p:tav>
                                        <p:tav tm="100000">
                                          <p:val>
                                            <p:strVal val="#ppt_x"/>
                                          </p:val>
                                        </p:tav>
                                      </p:tavLst>
                                    </p:anim>
                                    <p:animEffect transition="in" filter="wipe(right)">
                                      <p:cBhvr>
                                        <p:cTn id="8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62" grpId="0"/>
      <p:bldP spid="63" grpId="0"/>
      <p:bldP spid="64" grpId="0"/>
      <p:bldP spid="65" grpId="0"/>
      <p:bldP spid="66" grpId="0"/>
      <p:bldP spid="67" grpId="0"/>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4599729" y="1261226"/>
            <a:ext cx="432366" cy="43248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cxnSp>
        <p:nvCxnSpPr>
          <p:cNvPr id="30" name="直接连接符 29"/>
          <p:cNvCxnSpPr/>
          <p:nvPr/>
        </p:nvCxnSpPr>
        <p:spPr>
          <a:xfrm>
            <a:off x="5022960" y="1461228"/>
            <a:ext cx="755104"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9" name="标题 11"/>
          <p:cNvSpPr txBox="1"/>
          <p:nvPr/>
        </p:nvSpPr>
        <p:spPr>
          <a:xfrm>
            <a:off x="5794936" y="1275606"/>
            <a:ext cx="2898776" cy="597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mn-lt"/>
                <a:ea typeface="+mn-ea"/>
                <a:cs typeface="+mn-ea"/>
                <a:sym typeface="+mn-lt"/>
              </a:rPr>
              <a:t>请在此处输入详细的文字介绍信息和简介，表达图表的含义</a:t>
            </a:r>
            <a:r>
              <a:rPr lang="en-US" altLang="zh-CN" sz="1050" dirty="0">
                <a:solidFill>
                  <a:schemeClr val="bg1"/>
                </a:solidFill>
                <a:latin typeface="+mn-lt"/>
                <a:ea typeface="+mn-ea"/>
                <a:cs typeface="+mn-ea"/>
                <a:sym typeface="+mn-lt"/>
              </a:rPr>
              <a:t>.</a:t>
            </a:r>
            <a:r>
              <a:rPr lang="zh-CN" altLang="en-US" sz="1050" dirty="0">
                <a:solidFill>
                  <a:schemeClr val="bg1"/>
                </a:solidFill>
                <a:latin typeface="+mn-lt"/>
                <a:ea typeface="+mn-ea"/>
                <a:cs typeface="+mn-ea"/>
                <a:sym typeface="+mn-lt"/>
              </a:rPr>
              <a:t>表达图表的含义。</a:t>
            </a:r>
          </a:p>
          <a:p>
            <a:pPr algn="l"/>
            <a:endParaRPr lang="zh-CN" altLang="en-US" sz="1050" dirty="0">
              <a:solidFill>
                <a:schemeClr val="bg1"/>
              </a:solidFill>
              <a:latin typeface="+mn-lt"/>
              <a:ea typeface="+mn-ea"/>
              <a:cs typeface="+mn-ea"/>
              <a:sym typeface="+mn-lt"/>
            </a:endParaRPr>
          </a:p>
        </p:txBody>
      </p:sp>
      <p:sp>
        <p:nvSpPr>
          <p:cNvPr id="40" name="椭圆 39"/>
          <p:cNvSpPr/>
          <p:nvPr/>
        </p:nvSpPr>
        <p:spPr>
          <a:xfrm>
            <a:off x="4599729" y="1801161"/>
            <a:ext cx="432366" cy="43248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cxnSp>
        <p:nvCxnSpPr>
          <p:cNvPr id="41" name="直接连接符 40"/>
          <p:cNvCxnSpPr/>
          <p:nvPr/>
        </p:nvCxnSpPr>
        <p:spPr>
          <a:xfrm>
            <a:off x="5022960" y="2001163"/>
            <a:ext cx="755104"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2" name="标题 11"/>
          <p:cNvSpPr txBox="1"/>
          <p:nvPr/>
        </p:nvSpPr>
        <p:spPr>
          <a:xfrm>
            <a:off x="5794937" y="1815541"/>
            <a:ext cx="2898776" cy="597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mn-lt"/>
                <a:ea typeface="+mn-ea"/>
                <a:cs typeface="+mn-ea"/>
                <a:sym typeface="+mn-lt"/>
              </a:rPr>
              <a:t>请在此处输入详细的文字介绍信息和简介，表达图表的含义</a:t>
            </a:r>
            <a:r>
              <a:rPr lang="en-US" altLang="zh-CN" sz="1050" dirty="0">
                <a:solidFill>
                  <a:schemeClr val="bg1"/>
                </a:solidFill>
                <a:latin typeface="+mn-lt"/>
                <a:ea typeface="+mn-ea"/>
                <a:cs typeface="+mn-ea"/>
                <a:sym typeface="+mn-lt"/>
              </a:rPr>
              <a:t>.</a:t>
            </a:r>
            <a:r>
              <a:rPr lang="zh-CN" altLang="en-US" sz="1050" dirty="0">
                <a:solidFill>
                  <a:schemeClr val="bg1"/>
                </a:solidFill>
                <a:latin typeface="+mn-lt"/>
                <a:ea typeface="+mn-ea"/>
                <a:cs typeface="+mn-ea"/>
                <a:sym typeface="+mn-lt"/>
              </a:rPr>
              <a:t>表达图表的含义。</a:t>
            </a:r>
          </a:p>
          <a:p>
            <a:pPr algn="l"/>
            <a:endParaRPr lang="zh-CN" altLang="en-US" sz="1050" dirty="0">
              <a:solidFill>
                <a:schemeClr val="bg1"/>
              </a:solidFill>
              <a:latin typeface="+mn-lt"/>
              <a:ea typeface="+mn-ea"/>
              <a:cs typeface="+mn-ea"/>
              <a:sym typeface="+mn-lt"/>
            </a:endParaRPr>
          </a:p>
        </p:txBody>
      </p:sp>
      <p:sp>
        <p:nvSpPr>
          <p:cNvPr id="43" name="椭圆 42"/>
          <p:cNvSpPr/>
          <p:nvPr/>
        </p:nvSpPr>
        <p:spPr>
          <a:xfrm>
            <a:off x="4599729" y="2353693"/>
            <a:ext cx="432366" cy="43248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3</a:t>
            </a:r>
            <a:endParaRPr lang="zh-CN" altLang="en-US" sz="2000" dirty="0">
              <a:solidFill>
                <a:schemeClr val="bg1"/>
              </a:solidFill>
              <a:cs typeface="+mn-ea"/>
              <a:sym typeface="+mn-lt"/>
            </a:endParaRPr>
          </a:p>
        </p:txBody>
      </p:sp>
      <p:cxnSp>
        <p:nvCxnSpPr>
          <p:cNvPr id="44" name="直接连接符 43"/>
          <p:cNvCxnSpPr/>
          <p:nvPr/>
        </p:nvCxnSpPr>
        <p:spPr>
          <a:xfrm>
            <a:off x="5022960" y="2553695"/>
            <a:ext cx="755104"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5" name="标题 11"/>
          <p:cNvSpPr txBox="1"/>
          <p:nvPr/>
        </p:nvSpPr>
        <p:spPr>
          <a:xfrm>
            <a:off x="5794937" y="2368073"/>
            <a:ext cx="2898776" cy="597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mn-lt"/>
                <a:ea typeface="+mn-ea"/>
                <a:cs typeface="+mn-ea"/>
                <a:sym typeface="+mn-lt"/>
              </a:rPr>
              <a:t>请在此处输入详细的文字介绍信息和简介，表达图表的含义</a:t>
            </a:r>
            <a:r>
              <a:rPr lang="en-US" altLang="zh-CN" sz="1050" dirty="0">
                <a:solidFill>
                  <a:schemeClr val="bg1"/>
                </a:solidFill>
                <a:latin typeface="+mn-lt"/>
                <a:ea typeface="+mn-ea"/>
                <a:cs typeface="+mn-ea"/>
                <a:sym typeface="+mn-lt"/>
              </a:rPr>
              <a:t>.</a:t>
            </a:r>
            <a:r>
              <a:rPr lang="zh-CN" altLang="en-US" sz="1050" dirty="0">
                <a:solidFill>
                  <a:schemeClr val="bg1"/>
                </a:solidFill>
                <a:latin typeface="+mn-lt"/>
                <a:ea typeface="+mn-ea"/>
                <a:cs typeface="+mn-ea"/>
                <a:sym typeface="+mn-lt"/>
              </a:rPr>
              <a:t>表达图表的含义。</a:t>
            </a:r>
          </a:p>
          <a:p>
            <a:pPr algn="l"/>
            <a:endParaRPr lang="zh-CN" altLang="en-US" sz="1050" dirty="0">
              <a:solidFill>
                <a:schemeClr val="bg1"/>
              </a:solidFill>
              <a:latin typeface="+mn-lt"/>
              <a:ea typeface="+mn-ea"/>
              <a:cs typeface="+mn-ea"/>
              <a:sym typeface="+mn-lt"/>
            </a:endParaRPr>
          </a:p>
        </p:txBody>
      </p:sp>
      <p:sp>
        <p:nvSpPr>
          <p:cNvPr id="46" name="椭圆 45"/>
          <p:cNvSpPr/>
          <p:nvPr/>
        </p:nvSpPr>
        <p:spPr>
          <a:xfrm>
            <a:off x="4599730" y="2893628"/>
            <a:ext cx="432366" cy="43248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4</a:t>
            </a:r>
            <a:endParaRPr lang="zh-CN" altLang="en-US" sz="2000" dirty="0">
              <a:solidFill>
                <a:schemeClr val="bg1"/>
              </a:solidFill>
              <a:cs typeface="+mn-ea"/>
              <a:sym typeface="+mn-lt"/>
            </a:endParaRPr>
          </a:p>
        </p:txBody>
      </p:sp>
      <p:cxnSp>
        <p:nvCxnSpPr>
          <p:cNvPr id="47" name="直接连接符 46"/>
          <p:cNvCxnSpPr/>
          <p:nvPr/>
        </p:nvCxnSpPr>
        <p:spPr>
          <a:xfrm>
            <a:off x="5022961" y="3093630"/>
            <a:ext cx="755104"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8" name="标题 11"/>
          <p:cNvSpPr txBox="1"/>
          <p:nvPr/>
        </p:nvSpPr>
        <p:spPr>
          <a:xfrm>
            <a:off x="5794938" y="2908008"/>
            <a:ext cx="2898776" cy="597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mn-lt"/>
                <a:ea typeface="+mn-ea"/>
                <a:cs typeface="+mn-ea"/>
                <a:sym typeface="+mn-lt"/>
              </a:rPr>
              <a:t>请在此处输入详细的文字介绍信息和简介，表达图表的含义</a:t>
            </a:r>
            <a:r>
              <a:rPr lang="en-US" altLang="zh-CN" sz="1050" dirty="0">
                <a:solidFill>
                  <a:schemeClr val="bg1"/>
                </a:solidFill>
                <a:latin typeface="+mn-lt"/>
                <a:ea typeface="+mn-ea"/>
                <a:cs typeface="+mn-ea"/>
                <a:sym typeface="+mn-lt"/>
              </a:rPr>
              <a:t>.</a:t>
            </a:r>
            <a:r>
              <a:rPr lang="zh-CN" altLang="en-US" sz="1050" dirty="0">
                <a:solidFill>
                  <a:schemeClr val="bg1"/>
                </a:solidFill>
                <a:latin typeface="+mn-lt"/>
                <a:ea typeface="+mn-ea"/>
                <a:cs typeface="+mn-ea"/>
                <a:sym typeface="+mn-lt"/>
              </a:rPr>
              <a:t>表达图表的含义。</a:t>
            </a:r>
          </a:p>
          <a:p>
            <a:pPr algn="l"/>
            <a:endParaRPr lang="zh-CN" altLang="en-US" sz="1050" dirty="0">
              <a:solidFill>
                <a:schemeClr val="bg1"/>
              </a:solidFill>
              <a:latin typeface="+mn-lt"/>
              <a:ea typeface="+mn-ea"/>
              <a:cs typeface="+mn-ea"/>
              <a:sym typeface="+mn-lt"/>
            </a:endParaRPr>
          </a:p>
        </p:txBody>
      </p:sp>
      <p:sp>
        <p:nvSpPr>
          <p:cNvPr id="49" name="椭圆 48"/>
          <p:cNvSpPr/>
          <p:nvPr/>
        </p:nvSpPr>
        <p:spPr>
          <a:xfrm>
            <a:off x="4599729" y="3433563"/>
            <a:ext cx="432366" cy="43248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5</a:t>
            </a:r>
            <a:endParaRPr lang="zh-CN" altLang="en-US" sz="2000" dirty="0">
              <a:solidFill>
                <a:schemeClr val="bg1"/>
              </a:solidFill>
              <a:cs typeface="+mn-ea"/>
              <a:sym typeface="+mn-lt"/>
            </a:endParaRPr>
          </a:p>
        </p:txBody>
      </p:sp>
      <p:cxnSp>
        <p:nvCxnSpPr>
          <p:cNvPr id="50" name="直接连接符 49"/>
          <p:cNvCxnSpPr/>
          <p:nvPr/>
        </p:nvCxnSpPr>
        <p:spPr>
          <a:xfrm>
            <a:off x="5022960" y="3633565"/>
            <a:ext cx="755104"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1" name="标题 11"/>
          <p:cNvSpPr txBox="1"/>
          <p:nvPr/>
        </p:nvSpPr>
        <p:spPr>
          <a:xfrm>
            <a:off x="5794937" y="3447943"/>
            <a:ext cx="2898776" cy="597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mn-lt"/>
                <a:ea typeface="+mn-ea"/>
                <a:cs typeface="+mn-ea"/>
                <a:sym typeface="+mn-lt"/>
              </a:rPr>
              <a:t>请在此处输入详细的文字介绍信息和简介，表达图表的含义</a:t>
            </a:r>
            <a:r>
              <a:rPr lang="en-US" altLang="zh-CN" sz="1050" dirty="0">
                <a:solidFill>
                  <a:schemeClr val="bg1"/>
                </a:solidFill>
                <a:latin typeface="+mn-lt"/>
                <a:ea typeface="+mn-ea"/>
                <a:cs typeface="+mn-ea"/>
                <a:sym typeface="+mn-lt"/>
              </a:rPr>
              <a:t>.</a:t>
            </a:r>
            <a:r>
              <a:rPr lang="zh-CN" altLang="en-US" sz="1050" dirty="0">
                <a:solidFill>
                  <a:schemeClr val="bg1"/>
                </a:solidFill>
                <a:latin typeface="+mn-lt"/>
                <a:ea typeface="+mn-ea"/>
                <a:cs typeface="+mn-ea"/>
                <a:sym typeface="+mn-lt"/>
              </a:rPr>
              <a:t>表达图表的含义。</a:t>
            </a:r>
          </a:p>
        </p:txBody>
      </p:sp>
      <p:sp>
        <p:nvSpPr>
          <p:cNvPr id="52" name="椭圆 51"/>
          <p:cNvSpPr/>
          <p:nvPr/>
        </p:nvSpPr>
        <p:spPr>
          <a:xfrm>
            <a:off x="4599730" y="3973498"/>
            <a:ext cx="432366" cy="43248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6</a:t>
            </a:r>
            <a:endParaRPr lang="zh-CN" altLang="en-US" sz="2000" dirty="0">
              <a:solidFill>
                <a:schemeClr val="bg1"/>
              </a:solidFill>
              <a:cs typeface="+mn-ea"/>
              <a:sym typeface="+mn-lt"/>
            </a:endParaRPr>
          </a:p>
        </p:txBody>
      </p:sp>
      <p:cxnSp>
        <p:nvCxnSpPr>
          <p:cNvPr id="53" name="直接连接符 52"/>
          <p:cNvCxnSpPr/>
          <p:nvPr/>
        </p:nvCxnSpPr>
        <p:spPr>
          <a:xfrm>
            <a:off x="5022961" y="4173500"/>
            <a:ext cx="755104"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4" name="标题 11"/>
          <p:cNvSpPr txBox="1"/>
          <p:nvPr/>
        </p:nvSpPr>
        <p:spPr>
          <a:xfrm>
            <a:off x="5794938" y="3987878"/>
            <a:ext cx="2898776" cy="597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mn-lt"/>
                <a:ea typeface="+mn-ea"/>
                <a:cs typeface="+mn-ea"/>
                <a:sym typeface="+mn-lt"/>
              </a:rPr>
              <a:t>请在此处输入详细的文字介绍信息和简介，表达图表的含义</a:t>
            </a:r>
            <a:r>
              <a:rPr lang="en-US" altLang="zh-CN" sz="1050" dirty="0">
                <a:solidFill>
                  <a:schemeClr val="bg1"/>
                </a:solidFill>
                <a:latin typeface="+mn-lt"/>
                <a:ea typeface="+mn-ea"/>
                <a:cs typeface="+mn-ea"/>
                <a:sym typeface="+mn-lt"/>
              </a:rPr>
              <a:t>.</a:t>
            </a:r>
            <a:r>
              <a:rPr lang="zh-CN" altLang="en-US" sz="1050" dirty="0">
                <a:solidFill>
                  <a:schemeClr val="bg1"/>
                </a:solidFill>
                <a:latin typeface="+mn-lt"/>
                <a:ea typeface="+mn-ea"/>
                <a:cs typeface="+mn-ea"/>
                <a:sym typeface="+mn-lt"/>
              </a:rPr>
              <a:t>表达图表的含义。</a:t>
            </a:r>
          </a:p>
          <a:p>
            <a:pPr algn="l"/>
            <a:endParaRPr lang="zh-CN" altLang="en-US" sz="1050" dirty="0">
              <a:solidFill>
                <a:schemeClr val="bg1"/>
              </a:solidFill>
              <a:latin typeface="+mn-lt"/>
              <a:ea typeface="+mn-ea"/>
              <a:cs typeface="+mn-ea"/>
              <a:sym typeface="+mn-lt"/>
            </a:endParaRPr>
          </a:p>
        </p:txBody>
      </p:sp>
      <p:grpSp>
        <p:nvGrpSpPr>
          <p:cNvPr id="37" name="组合 36"/>
          <p:cNvGrpSpPr/>
          <p:nvPr/>
        </p:nvGrpSpPr>
        <p:grpSpPr>
          <a:xfrm>
            <a:off x="1613547" y="1215927"/>
            <a:ext cx="1060447" cy="1199227"/>
            <a:chOff x="4603874" y="1557586"/>
            <a:chExt cx="1414257" cy="1599339"/>
          </a:xfrm>
        </p:grpSpPr>
        <p:sp>
          <p:nvSpPr>
            <p:cNvPr id="38" name="六边形 37"/>
            <p:cNvSpPr/>
            <p:nvPr/>
          </p:nvSpPr>
          <p:spPr>
            <a:xfrm rot="5400000">
              <a:off x="4511333" y="1650127"/>
              <a:ext cx="1599339" cy="1414257"/>
            </a:xfrm>
            <a:prstGeom prst="hexagon">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sp>
          <p:nvSpPr>
            <p:cNvPr id="5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91419" tIns="45709" rIns="91419"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u="none" strike="noStrike" kern="1200" cap="none" spc="0" normalizeH="0" baseline="0" noProof="0" dirty="0">
                <a:ln>
                  <a:noFill/>
                </a:ln>
                <a:solidFill>
                  <a:prstClr val="black">
                    <a:lumMod val="75000"/>
                    <a:lumOff val="25000"/>
                  </a:prstClr>
                </a:solidFill>
                <a:effectLst/>
                <a:uLnTx/>
                <a:uFillTx/>
                <a:cs typeface="+mn-ea"/>
                <a:sym typeface="+mn-lt"/>
              </a:endParaRPr>
            </a:p>
          </p:txBody>
        </p:sp>
      </p:grpSp>
      <p:grpSp>
        <p:nvGrpSpPr>
          <p:cNvPr id="56" name="组合 55"/>
          <p:cNvGrpSpPr/>
          <p:nvPr/>
        </p:nvGrpSpPr>
        <p:grpSpPr>
          <a:xfrm>
            <a:off x="2405396" y="2048714"/>
            <a:ext cx="1060447" cy="1199227"/>
            <a:chOff x="6188049" y="1557586"/>
            <a:chExt cx="1414257" cy="1599339"/>
          </a:xfrm>
        </p:grpSpPr>
        <p:sp>
          <p:nvSpPr>
            <p:cNvPr id="57" name="六边形 56"/>
            <p:cNvSpPr/>
            <p:nvPr/>
          </p:nvSpPr>
          <p:spPr>
            <a:xfrm rot="5400000">
              <a:off x="6095508" y="1650127"/>
              <a:ext cx="1599339" cy="1414257"/>
            </a:xfrm>
            <a:prstGeom prst="hexagon">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sp>
          <p:nvSpPr>
            <p:cNvPr id="58"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91419" tIns="45709" rIns="91419"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u="none" strike="noStrike" kern="1200" cap="none" spc="0" normalizeH="0" baseline="0" noProof="0" dirty="0">
                <a:ln>
                  <a:noFill/>
                </a:ln>
                <a:solidFill>
                  <a:prstClr val="black">
                    <a:lumMod val="75000"/>
                    <a:lumOff val="25000"/>
                  </a:prstClr>
                </a:solidFill>
                <a:effectLst/>
                <a:uLnTx/>
                <a:uFillTx/>
                <a:cs typeface="+mn-ea"/>
                <a:sym typeface="+mn-lt"/>
              </a:endParaRPr>
            </a:p>
          </p:txBody>
        </p:sp>
      </p:grpSp>
      <p:grpSp>
        <p:nvGrpSpPr>
          <p:cNvPr id="59" name="组合 58"/>
          <p:cNvGrpSpPr/>
          <p:nvPr/>
        </p:nvGrpSpPr>
        <p:grpSpPr>
          <a:xfrm>
            <a:off x="780822" y="2037895"/>
            <a:ext cx="1060447" cy="1199227"/>
            <a:chOff x="3811786" y="2925738"/>
            <a:chExt cx="1414257" cy="1599339"/>
          </a:xfrm>
        </p:grpSpPr>
        <p:sp>
          <p:nvSpPr>
            <p:cNvPr id="60" name="六边形 59"/>
            <p:cNvSpPr/>
            <p:nvPr/>
          </p:nvSpPr>
          <p:spPr>
            <a:xfrm rot="5400000">
              <a:off x="3719245" y="3018279"/>
              <a:ext cx="1599339" cy="1414257"/>
            </a:xfrm>
            <a:prstGeom prst="hexagon">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grpSp>
          <p:nvGrpSpPr>
            <p:cNvPr id="61" name="组合 60"/>
            <p:cNvGrpSpPr/>
            <p:nvPr/>
          </p:nvGrpSpPr>
          <p:grpSpPr>
            <a:xfrm>
              <a:off x="4242700" y="3370429"/>
              <a:ext cx="633615" cy="611925"/>
              <a:chOff x="4136908" y="3626190"/>
              <a:chExt cx="449941" cy="434538"/>
            </a:xfrm>
          </p:grpSpPr>
          <p:sp>
            <p:nvSpPr>
              <p:cNvPr id="62"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63"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black">
                      <a:lumMod val="75000"/>
                      <a:lumOff val="25000"/>
                    </a:prstClr>
                  </a:solidFill>
                  <a:effectLst/>
                  <a:uLnTx/>
                  <a:uFillTx/>
                  <a:cs typeface="+mn-ea"/>
                  <a:sym typeface="+mn-lt"/>
                </a:endParaRPr>
              </a:p>
            </p:txBody>
          </p:sp>
        </p:grpSp>
      </p:grpSp>
      <p:grpSp>
        <p:nvGrpSpPr>
          <p:cNvPr id="64" name="组合 63"/>
          <p:cNvGrpSpPr/>
          <p:nvPr/>
        </p:nvGrpSpPr>
        <p:grpSpPr>
          <a:xfrm>
            <a:off x="1579034" y="2883914"/>
            <a:ext cx="1060447" cy="1199227"/>
            <a:chOff x="6954235" y="2925738"/>
            <a:chExt cx="1414257" cy="1599339"/>
          </a:xfrm>
        </p:grpSpPr>
        <p:sp>
          <p:nvSpPr>
            <p:cNvPr id="65" name="六边形 64"/>
            <p:cNvSpPr/>
            <p:nvPr/>
          </p:nvSpPr>
          <p:spPr>
            <a:xfrm rot="5400000">
              <a:off x="6861694" y="3018279"/>
              <a:ext cx="1599339" cy="1414257"/>
            </a:xfrm>
            <a:prstGeom prst="hexagon">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white"/>
                </a:solidFill>
                <a:effectLst/>
                <a:uLnTx/>
                <a:uFillTx/>
                <a:cs typeface="+mn-ea"/>
                <a:sym typeface="+mn-lt"/>
              </a:endParaRPr>
            </a:p>
          </p:txBody>
        </p:sp>
        <p:grpSp>
          <p:nvGrpSpPr>
            <p:cNvPr id="66" name="组合 65"/>
            <p:cNvGrpSpPr/>
            <p:nvPr/>
          </p:nvGrpSpPr>
          <p:grpSpPr>
            <a:xfrm>
              <a:off x="7355017" y="3486605"/>
              <a:ext cx="688535" cy="429165"/>
              <a:chOff x="7659896" y="3661627"/>
              <a:chExt cx="474499" cy="295756"/>
            </a:xfrm>
          </p:grpSpPr>
          <p:sp>
            <p:nvSpPr>
              <p:cNvPr id="67"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68"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875"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endParaRPr>
              </a:p>
            </p:txBody>
          </p:sp>
          <p:sp>
            <p:nvSpPr>
              <p:cNvPr id="69"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875"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36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p:cTn id="14" dur="500" fill="hold"/>
                                        <p:tgtEl>
                                          <p:spTgt spid="59"/>
                                        </p:tgtEl>
                                        <p:attrNameLst>
                                          <p:attrName>ppt_w</p:attrName>
                                        </p:attrNameLst>
                                      </p:cBhvr>
                                      <p:tavLst>
                                        <p:tav tm="0">
                                          <p:val>
                                            <p:fltVal val="0"/>
                                          </p:val>
                                        </p:tav>
                                        <p:tav tm="100000">
                                          <p:val>
                                            <p:strVal val="#ppt_w"/>
                                          </p:val>
                                        </p:tav>
                                      </p:tavLst>
                                    </p:anim>
                                    <p:anim calcmode="lin" valueType="num">
                                      <p:cBhvr>
                                        <p:cTn id="15" dur="500" fill="hold"/>
                                        <p:tgtEl>
                                          <p:spTgt spid="59"/>
                                        </p:tgtEl>
                                        <p:attrNameLst>
                                          <p:attrName>ppt_h</p:attrName>
                                        </p:attrNameLst>
                                      </p:cBhvr>
                                      <p:tavLst>
                                        <p:tav tm="0">
                                          <p:val>
                                            <p:fltVal val="0"/>
                                          </p:val>
                                        </p:tav>
                                        <p:tav tm="100000">
                                          <p:val>
                                            <p:strVal val="#ppt_h"/>
                                          </p:val>
                                        </p:tav>
                                      </p:tavLst>
                                    </p:anim>
                                    <p:anim calcmode="lin" valueType="num">
                                      <p:cBhvr>
                                        <p:cTn id="16" dur="500" fill="hold"/>
                                        <p:tgtEl>
                                          <p:spTgt spid="59"/>
                                        </p:tgtEl>
                                        <p:attrNameLst>
                                          <p:attrName>style.rotation</p:attrName>
                                        </p:attrNameLst>
                                      </p:cBhvr>
                                      <p:tavLst>
                                        <p:tav tm="0">
                                          <p:val>
                                            <p:fltVal val="360"/>
                                          </p:val>
                                        </p:tav>
                                        <p:tav tm="100000">
                                          <p:val>
                                            <p:fltVal val="0"/>
                                          </p:val>
                                        </p:tav>
                                      </p:tavLst>
                                    </p:anim>
                                    <p:animEffect transition="in" filter="fade">
                                      <p:cBhvr>
                                        <p:cTn id="17" dur="500"/>
                                        <p:tgtEl>
                                          <p:spTgt spid="59"/>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p:cTn id="21" dur="500" fill="hold"/>
                                        <p:tgtEl>
                                          <p:spTgt spid="64"/>
                                        </p:tgtEl>
                                        <p:attrNameLst>
                                          <p:attrName>ppt_w</p:attrName>
                                        </p:attrNameLst>
                                      </p:cBhvr>
                                      <p:tavLst>
                                        <p:tav tm="0">
                                          <p:val>
                                            <p:fltVal val="0"/>
                                          </p:val>
                                        </p:tav>
                                        <p:tav tm="100000">
                                          <p:val>
                                            <p:strVal val="#ppt_w"/>
                                          </p:val>
                                        </p:tav>
                                      </p:tavLst>
                                    </p:anim>
                                    <p:anim calcmode="lin" valueType="num">
                                      <p:cBhvr>
                                        <p:cTn id="22" dur="500" fill="hold"/>
                                        <p:tgtEl>
                                          <p:spTgt spid="64"/>
                                        </p:tgtEl>
                                        <p:attrNameLst>
                                          <p:attrName>ppt_h</p:attrName>
                                        </p:attrNameLst>
                                      </p:cBhvr>
                                      <p:tavLst>
                                        <p:tav tm="0">
                                          <p:val>
                                            <p:fltVal val="0"/>
                                          </p:val>
                                        </p:tav>
                                        <p:tav tm="100000">
                                          <p:val>
                                            <p:strVal val="#ppt_h"/>
                                          </p:val>
                                        </p:tav>
                                      </p:tavLst>
                                    </p:anim>
                                    <p:anim calcmode="lin" valueType="num">
                                      <p:cBhvr>
                                        <p:cTn id="23" dur="500" fill="hold"/>
                                        <p:tgtEl>
                                          <p:spTgt spid="64"/>
                                        </p:tgtEl>
                                        <p:attrNameLst>
                                          <p:attrName>style.rotation</p:attrName>
                                        </p:attrNameLst>
                                      </p:cBhvr>
                                      <p:tavLst>
                                        <p:tav tm="0">
                                          <p:val>
                                            <p:fltVal val="360"/>
                                          </p:val>
                                        </p:tav>
                                        <p:tav tm="100000">
                                          <p:val>
                                            <p:fltVal val="0"/>
                                          </p:val>
                                        </p:tav>
                                      </p:tavLst>
                                    </p:anim>
                                    <p:animEffect transition="in" filter="fade">
                                      <p:cBhvr>
                                        <p:cTn id="24" dur="500"/>
                                        <p:tgtEl>
                                          <p:spTgt spid="6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 calcmode="lin" valueType="num">
                                      <p:cBhvr>
                                        <p:cTn id="30" dur="500" fill="hold"/>
                                        <p:tgtEl>
                                          <p:spTgt spid="56"/>
                                        </p:tgtEl>
                                        <p:attrNameLst>
                                          <p:attrName>style.rotation</p:attrName>
                                        </p:attrNameLst>
                                      </p:cBhvr>
                                      <p:tavLst>
                                        <p:tav tm="0">
                                          <p:val>
                                            <p:fltVal val="360"/>
                                          </p:val>
                                        </p:tav>
                                        <p:tav tm="100000">
                                          <p:val>
                                            <p:fltVal val="0"/>
                                          </p:val>
                                        </p:tav>
                                      </p:tavLst>
                                    </p:anim>
                                    <p:animEffect transition="in" filter="fade">
                                      <p:cBhvr>
                                        <p:cTn id="31" dur="500"/>
                                        <p:tgtEl>
                                          <p:spTgt spid="5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left)">
                                      <p:cBhvr>
                                        <p:cTn id="63" dur="500"/>
                                        <p:tgtEl>
                                          <p:spTgt spid="44"/>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up)">
                                      <p:cBhvr>
                                        <p:cTn id="79" dur="500"/>
                                        <p:tgtEl>
                                          <p:spTgt spid="48"/>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childTnLst>
                          </p:cTn>
                        </p:par>
                        <p:par>
                          <p:cTn id="84" fill="hold">
                            <p:stCondLst>
                              <p:cond delay="850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9000"/>
                            </p:stCondLst>
                            <p:childTnLst>
                              <p:par>
                                <p:cTn id="89" presetID="22" presetClass="entr" presetSubtype="1"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up)">
                                      <p:cBhvr>
                                        <p:cTn id="91" dur="500"/>
                                        <p:tgtEl>
                                          <p:spTgt spid="51"/>
                                        </p:tgtEl>
                                      </p:cBhvr>
                                    </p:animEffect>
                                  </p:childTnLst>
                                </p:cTn>
                              </p:par>
                            </p:childTnLst>
                          </p:cTn>
                        </p:par>
                        <p:par>
                          <p:cTn id="92" fill="hold">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left)">
                                      <p:cBhvr>
                                        <p:cTn id="99" dur="500"/>
                                        <p:tgtEl>
                                          <p:spTgt spid="53"/>
                                        </p:tgtEl>
                                      </p:cBhvr>
                                    </p:animEffect>
                                  </p:childTnLst>
                                </p:cTn>
                              </p:par>
                            </p:childTnLst>
                          </p:cTn>
                        </p:par>
                        <p:par>
                          <p:cTn id="100" fill="hold">
                            <p:stCondLst>
                              <p:cond delay="105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p:bldP spid="40" grpId="0" animBg="1"/>
      <p:bldP spid="42" grpId="0"/>
      <p:bldP spid="43" grpId="0" animBg="1"/>
      <p:bldP spid="45" grpId="0"/>
      <p:bldP spid="46" grpId="0" animBg="1"/>
      <p:bldP spid="48" grpId="0"/>
      <p:bldP spid="49" grpId="0" animBg="1"/>
      <p:bldP spid="51" grpId="0"/>
      <p:bldP spid="52" grpId="0" animBg="1"/>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8"/>
          <p:cNvSpPr txBox="1">
            <a:spLocks noChangeArrowheads="1"/>
          </p:cNvSpPr>
          <p:nvPr/>
        </p:nvSpPr>
        <p:spPr bwMode="auto">
          <a:xfrm>
            <a:off x="467546" y="576777"/>
            <a:ext cx="2127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dirty="0">
                <a:solidFill>
                  <a:schemeClr val="bg1"/>
                </a:solidFill>
                <a:latin typeface="+mn-lt"/>
                <a:ea typeface="+mn-ea"/>
                <a:cs typeface="+mn-ea"/>
                <a:sym typeface="+mn-lt"/>
              </a:rPr>
              <a:t>第四节</a:t>
            </a:r>
          </a:p>
        </p:txBody>
      </p:sp>
      <p:sp>
        <p:nvSpPr>
          <p:cNvPr id="8" name="Subtitle 2"/>
          <p:cNvSpPr txBox="1"/>
          <p:nvPr/>
        </p:nvSpPr>
        <p:spPr bwMode="auto">
          <a:xfrm>
            <a:off x="2579560" y="2894422"/>
            <a:ext cx="3450433" cy="132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400" dirty="0">
                <a:solidFill>
                  <a:schemeClr val="bg1"/>
                </a:solidFill>
                <a:latin typeface="+mn-lt"/>
                <a:ea typeface="+mn-ea"/>
                <a:cs typeface="+mn-ea"/>
                <a:sym typeface="+mn-lt"/>
              </a:rPr>
              <a:t>输入你的文本</a:t>
            </a:r>
          </a:p>
          <a:p>
            <a:pPr algn="ctr" eaLnBrk="1" hangingPunct="1">
              <a:lnSpc>
                <a:spcPct val="120000"/>
              </a:lnSpc>
              <a:buFontTx/>
              <a:buNone/>
            </a:pPr>
            <a:r>
              <a:rPr lang="zh-CN" altLang="en-US" sz="1200" dirty="0">
                <a:solidFill>
                  <a:schemeClr val="bg1"/>
                </a:solidFill>
                <a:latin typeface="+mn-lt"/>
                <a:ea typeface="+mn-ea"/>
                <a:cs typeface="+mn-ea"/>
                <a:sym typeface="+mn-lt"/>
              </a:rPr>
              <a:t>根据你所需的内容输入你想要的文本</a:t>
            </a:r>
          </a:p>
          <a:p>
            <a:pPr algn="ctr" eaLnBrk="1" hangingPunct="1">
              <a:lnSpc>
                <a:spcPct val="120000"/>
              </a:lnSpc>
              <a:buFontTx/>
              <a:buNone/>
            </a:pPr>
            <a:r>
              <a:rPr lang="zh-CN" altLang="en-US" sz="1200" dirty="0">
                <a:solidFill>
                  <a:schemeClr val="bg1"/>
                </a:solidFill>
                <a:latin typeface="+mn-lt"/>
                <a:ea typeface="+mn-ea"/>
                <a:cs typeface="+mn-ea"/>
                <a:sym typeface="+mn-lt"/>
              </a:rPr>
              <a:t>点击输入本栏的具体文字，简明扼要的说明分项内容，此为概念图解，请根据您的具体内容酌情修改。</a:t>
            </a:r>
          </a:p>
        </p:txBody>
      </p:sp>
      <p:sp>
        <p:nvSpPr>
          <p:cNvPr id="9" name="矩形 70"/>
          <p:cNvSpPr>
            <a:spLocks noChangeArrowheads="1"/>
          </p:cNvSpPr>
          <p:nvPr/>
        </p:nvSpPr>
        <p:spPr bwMode="auto">
          <a:xfrm>
            <a:off x="2579560" y="1808039"/>
            <a:ext cx="3948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a:solidFill>
                  <a:schemeClr val="bg1"/>
                </a:solidFill>
                <a:latin typeface="+mn-lt"/>
                <a:ea typeface="+mn-ea"/>
                <a:cs typeface="+mn-ea"/>
                <a:sym typeface="+mn-lt"/>
              </a:rPr>
              <a:t>输入你的标题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39"/>
          <p:cNvGrpSpPr/>
          <p:nvPr/>
        </p:nvGrpSpPr>
        <p:grpSpPr>
          <a:xfrm>
            <a:off x="3268747" y="1345051"/>
            <a:ext cx="1375261" cy="1226699"/>
            <a:chOff x="3019011" y="1562514"/>
            <a:chExt cx="1543050" cy="1376363"/>
          </a:xfrm>
        </p:grpSpPr>
        <p:sp>
          <p:nvSpPr>
            <p:cNvPr id="31" name="Rectangle 3"/>
            <p:cNvSpPr/>
            <p:nvPr/>
          </p:nvSpPr>
          <p:spPr>
            <a:xfrm>
              <a:off x="3019011" y="1562514"/>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cs typeface="+mn-ea"/>
                <a:sym typeface="+mn-lt"/>
              </a:endParaRPr>
            </a:p>
          </p:txBody>
        </p:sp>
        <p:grpSp>
          <p:nvGrpSpPr>
            <p:cNvPr id="32" name="Group 22"/>
            <p:cNvGrpSpPr/>
            <p:nvPr/>
          </p:nvGrpSpPr>
          <p:grpSpPr>
            <a:xfrm flipH="1">
              <a:off x="4390611" y="1562515"/>
              <a:ext cx="171450" cy="1376362"/>
              <a:chOff x="1447799" y="1047750"/>
              <a:chExt cx="609602" cy="3352800"/>
            </a:xfrm>
            <a:solidFill>
              <a:schemeClr val="accent1">
                <a:lumMod val="75000"/>
              </a:schemeClr>
            </a:solidFill>
          </p:grpSpPr>
          <p:sp>
            <p:nvSpPr>
              <p:cNvPr id="53" name="Flowchart: Manual Input 23"/>
              <p:cNvSpPr/>
              <p:nvPr/>
            </p:nvSpPr>
            <p:spPr bwMode="auto">
              <a:xfrm>
                <a:off x="1447799" y="1047750"/>
                <a:ext cx="609602" cy="2514600"/>
              </a:xfrm>
              <a:prstGeom prst="flowChartManualInput">
                <a:avLst/>
              </a:prstGeom>
              <a:grpFill/>
              <a:ln w="9525">
                <a:noFill/>
                <a:round/>
              </a:ln>
            </p:spPr>
            <p:txBody>
              <a:bodyPr vert="horz" wrap="square" lIns="81497" tIns="40749" rIns="81497" bIns="40749" numCol="1" rtlCol="0" anchor="t" anchorCtr="0" compatLnSpc="1"/>
              <a:lstStyle/>
              <a:p>
                <a:pPr algn="ctr">
                  <a:lnSpc>
                    <a:spcPct val="120000"/>
                  </a:lnSpc>
                </a:pPr>
                <a:endParaRPr lang="en-US" sz="1140" dirty="0">
                  <a:cs typeface="+mn-ea"/>
                  <a:sym typeface="+mn-lt"/>
                </a:endParaRPr>
              </a:p>
            </p:txBody>
          </p:sp>
          <p:sp>
            <p:nvSpPr>
              <p:cNvPr id="54" name="Flowchart: Manual Input 24"/>
              <p:cNvSpPr/>
              <p:nvPr/>
            </p:nvSpPr>
            <p:spPr bwMode="auto">
              <a:xfrm rot="10800000" flipH="1">
                <a:off x="1447799" y="1885950"/>
                <a:ext cx="609602" cy="2514600"/>
              </a:xfrm>
              <a:prstGeom prst="flowChartManualInput">
                <a:avLst/>
              </a:prstGeom>
              <a:grpFill/>
              <a:ln w="9525">
                <a:noFill/>
                <a:round/>
              </a:ln>
            </p:spPr>
            <p:txBody>
              <a:bodyPr vert="horz" wrap="square" lIns="81497" tIns="40749" rIns="81497" bIns="40749" numCol="1" rtlCol="0" anchor="t" anchorCtr="0" compatLnSpc="1"/>
              <a:lstStyle/>
              <a:p>
                <a:pPr algn="ctr">
                  <a:lnSpc>
                    <a:spcPct val="120000"/>
                  </a:lnSpc>
                </a:pPr>
                <a:endParaRPr lang="en-US" sz="1140" dirty="0">
                  <a:cs typeface="+mn-ea"/>
                  <a:sym typeface="+mn-lt"/>
                </a:endParaRPr>
              </a:p>
            </p:txBody>
          </p:sp>
        </p:grpSp>
      </p:grpSp>
      <p:grpSp>
        <p:nvGrpSpPr>
          <p:cNvPr id="55" name="Group 40"/>
          <p:cNvGrpSpPr/>
          <p:nvPr/>
        </p:nvGrpSpPr>
        <p:grpSpPr>
          <a:xfrm>
            <a:off x="3268747" y="2566397"/>
            <a:ext cx="1375261" cy="1228398"/>
            <a:chOff x="3019011" y="2932872"/>
            <a:chExt cx="1543050" cy="1378268"/>
          </a:xfrm>
        </p:grpSpPr>
        <p:sp>
          <p:nvSpPr>
            <p:cNvPr id="56" name="Rectangle 6"/>
            <p:cNvSpPr/>
            <p:nvPr/>
          </p:nvSpPr>
          <p:spPr>
            <a:xfrm>
              <a:off x="3019011" y="2932872"/>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cs typeface="+mn-ea"/>
                <a:sym typeface="+mn-lt"/>
              </a:endParaRPr>
            </a:p>
          </p:txBody>
        </p:sp>
        <p:grpSp>
          <p:nvGrpSpPr>
            <p:cNvPr id="57" name="Group 25"/>
            <p:cNvGrpSpPr/>
            <p:nvPr/>
          </p:nvGrpSpPr>
          <p:grpSpPr>
            <a:xfrm flipH="1">
              <a:off x="4390611" y="2934778"/>
              <a:ext cx="171450" cy="1376362"/>
              <a:chOff x="1447799" y="1047750"/>
              <a:chExt cx="609602" cy="3352800"/>
            </a:xfrm>
            <a:solidFill>
              <a:schemeClr val="accent2">
                <a:lumMod val="75000"/>
              </a:schemeClr>
            </a:solidFill>
          </p:grpSpPr>
          <p:sp>
            <p:nvSpPr>
              <p:cNvPr id="58" name="Flowchart: Manual Input 26"/>
              <p:cNvSpPr/>
              <p:nvPr/>
            </p:nvSpPr>
            <p:spPr bwMode="auto">
              <a:xfrm>
                <a:off x="1447799" y="1047750"/>
                <a:ext cx="609602" cy="2514600"/>
              </a:xfrm>
              <a:prstGeom prst="flowChartManualInput">
                <a:avLst/>
              </a:prstGeom>
              <a:grpFill/>
              <a:ln w="9525">
                <a:noFill/>
                <a:round/>
              </a:ln>
            </p:spPr>
            <p:txBody>
              <a:bodyPr vert="horz" wrap="square" lIns="81497" tIns="40749" rIns="81497" bIns="40749" numCol="1" rtlCol="0" anchor="t" anchorCtr="0" compatLnSpc="1"/>
              <a:lstStyle/>
              <a:p>
                <a:pPr algn="ctr">
                  <a:lnSpc>
                    <a:spcPct val="120000"/>
                  </a:lnSpc>
                </a:pPr>
                <a:endParaRPr lang="en-US" sz="1140" dirty="0">
                  <a:cs typeface="+mn-ea"/>
                  <a:sym typeface="+mn-lt"/>
                </a:endParaRPr>
              </a:p>
            </p:txBody>
          </p:sp>
          <p:sp>
            <p:nvSpPr>
              <p:cNvPr id="59" name="Flowchart: Manual Input 27"/>
              <p:cNvSpPr/>
              <p:nvPr/>
            </p:nvSpPr>
            <p:spPr bwMode="auto">
              <a:xfrm rot="10800000" flipH="1">
                <a:off x="1447799" y="1885950"/>
                <a:ext cx="609602" cy="2514600"/>
              </a:xfrm>
              <a:prstGeom prst="flowChartManualInput">
                <a:avLst/>
              </a:prstGeom>
              <a:grpFill/>
              <a:ln w="9525">
                <a:noFill/>
                <a:round/>
              </a:ln>
            </p:spPr>
            <p:txBody>
              <a:bodyPr vert="horz" wrap="square" lIns="81497" tIns="40749" rIns="81497" bIns="40749" numCol="1" rtlCol="0" anchor="t" anchorCtr="0" compatLnSpc="1"/>
              <a:lstStyle/>
              <a:p>
                <a:pPr algn="ctr">
                  <a:lnSpc>
                    <a:spcPct val="120000"/>
                  </a:lnSpc>
                </a:pPr>
                <a:endParaRPr lang="en-US" sz="1140" dirty="0">
                  <a:cs typeface="+mn-ea"/>
                  <a:sym typeface="+mn-lt"/>
                </a:endParaRPr>
              </a:p>
            </p:txBody>
          </p:sp>
        </p:grpSp>
      </p:grpSp>
      <p:grpSp>
        <p:nvGrpSpPr>
          <p:cNvPr id="60" name="Group 41"/>
          <p:cNvGrpSpPr/>
          <p:nvPr/>
        </p:nvGrpSpPr>
        <p:grpSpPr>
          <a:xfrm>
            <a:off x="4644008" y="1345051"/>
            <a:ext cx="1375261" cy="1226699"/>
            <a:chOff x="4562061" y="1562514"/>
            <a:chExt cx="1543050" cy="1376363"/>
          </a:xfrm>
        </p:grpSpPr>
        <p:sp>
          <p:nvSpPr>
            <p:cNvPr id="61" name="Rectangle 8"/>
            <p:cNvSpPr/>
            <p:nvPr/>
          </p:nvSpPr>
          <p:spPr>
            <a:xfrm flipH="1">
              <a:off x="4733511" y="1562514"/>
              <a:ext cx="137160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cs typeface="+mn-ea"/>
                <a:sym typeface="+mn-lt"/>
              </a:endParaRPr>
            </a:p>
          </p:txBody>
        </p:sp>
        <p:grpSp>
          <p:nvGrpSpPr>
            <p:cNvPr id="62" name="Group 28"/>
            <p:cNvGrpSpPr/>
            <p:nvPr/>
          </p:nvGrpSpPr>
          <p:grpSpPr>
            <a:xfrm>
              <a:off x="4562061" y="1562515"/>
              <a:ext cx="171450" cy="1376362"/>
              <a:chOff x="1447799" y="1047750"/>
              <a:chExt cx="609602" cy="3352800"/>
            </a:xfrm>
            <a:solidFill>
              <a:schemeClr val="accent3">
                <a:lumMod val="75000"/>
              </a:schemeClr>
            </a:solidFill>
          </p:grpSpPr>
          <p:sp>
            <p:nvSpPr>
              <p:cNvPr id="63" name="Flowchart: Manual Input 29"/>
              <p:cNvSpPr/>
              <p:nvPr/>
            </p:nvSpPr>
            <p:spPr bwMode="auto">
              <a:xfrm>
                <a:off x="1447799" y="1047750"/>
                <a:ext cx="609602" cy="2514600"/>
              </a:xfrm>
              <a:prstGeom prst="flowChartManualInput">
                <a:avLst/>
              </a:prstGeom>
              <a:grpFill/>
              <a:ln w="9525">
                <a:noFill/>
                <a:round/>
              </a:ln>
            </p:spPr>
            <p:txBody>
              <a:bodyPr vert="horz" wrap="square" lIns="81497" tIns="40749" rIns="81497" bIns="40749" numCol="1" rtlCol="0" anchor="t" anchorCtr="0" compatLnSpc="1"/>
              <a:lstStyle/>
              <a:p>
                <a:pPr algn="ctr">
                  <a:lnSpc>
                    <a:spcPct val="120000"/>
                  </a:lnSpc>
                </a:pPr>
                <a:endParaRPr lang="en-US" sz="1140" dirty="0">
                  <a:cs typeface="+mn-ea"/>
                  <a:sym typeface="+mn-lt"/>
                </a:endParaRPr>
              </a:p>
            </p:txBody>
          </p:sp>
          <p:sp>
            <p:nvSpPr>
              <p:cNvPr id="64" name="Flowchart: Manual Input 30"/>
              <p:cNvSpPr/>
              <p:nvPr/>
            </p:nvSpPr>
            <p:spPr bwMode="auto">
              <a:xfrm rot="10800000" flipH="1">
                <a:off x="1447799" y="1885950"/>
                <a:ext cx="609602" cy="2514600"/>
              </a:xfrm>
              <a:prstGeom prst="flowChartManualInput">
                <a:avLst/>
              </a:prstGeom>
              <a:grpFill/>
              <a:ln w="9525">
                <a:noFill/>
                <a:round/>
              </a:ln>
            </p:spPr>
            <p:txBody>
              <a:bodyPr vert="horz" wrap="square" lIns="81497" tIns="40749" rIns="81497" bIns="40749" numCol="1" rtlCol="0" anchor="t" anchorCtr="0" compatLnSpc="1"/>
              <a:lstStyle/>
              <a:p>
                <a:pPr algn="ctr">
                  <a:lnSpc>
                    <a:spcPct val="120000"/>
                  </a:lnSpc>
                </a:pPr>
                <a:endParaRPr lang="en-US" sz="1140" dirty="0">
                  <a:cs typeface="+mn-ea"/>
                  <a:sym typeface="+mn-lt"/>
                </a:endParaRPr>
              </a:p>
            </p:txBody>
          </p:sp>
        </p:grpSp>
      </p:grpSp>
      <p:grpSp>
        <p:nvGrpSpPr>
          <p:cNvPr id="65" name="Group 42"/>
          <p:cNvGrpSpPr/>
          <p:nvPr/>
        </p:nvGrpSpPr>
        <p:grpSpPr>
          <a:xfrm>
            <a:off x="4644008" y="2566397"/>
            <a:ext cx="1375261" cy="1228398"/>
            <a:chOff x="4562061" y="2932872"/>
            <a:chExt cx="1543050" cy="1378268"/>
          </a:xfrm>
        </p:grpSpPr>
        <p:sp>
          <p:nvSpPr>
            <p:cNvPr id="66" name="Rectangle 10"/>
            <p:cNvSpPr/>
            <p:nvPr/>
          </p:nvSpPr>
          <p:spPr>
            <a:xfrm flipH="1">
              <a:off x="4733511" y="2932872"/>
              <a:ext cx="1371600"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cs typeface="+mn-ea"/>
                <a:sym typeface="+mn-lt"/>
              </a:endParaRPr>
            </a:p>
          </p:txBody>
        </p:sp>
        <p:grpSp>
          <p:nvGrpSpPr>
            <p:cNvPr id="67" name="Group 31"/>
            <p:cNvGrpSpPr/>
            <p:nvPr/>
          </p:nvGrpSpPr>
          <p:grpSpPr>
            <a:xfrm>
              <a:off x="4562061" y="2934778"/>
              <a:ext cx="171450" cy="1376362"/>
              <a:chOff x="1447799" y="1047750"/>
              <a:chExt cx="609602" cy="3352800"/>
            </a:xfrm>
            <a:solidFill>
              <a:schemeClr val="accent4">
                <a:lumMod val="75000"/>
              </a:schemeClr>
            </a:solidFill>
          </p:grpSpPr>
          <p:sp>
            <p:nvSpPr>
              <p:cNvPr id="68" name="Flowchart: Manual Input 32"/>
              <p:cNvSpPr/>
              <p:nvPr/>
            </p:nvSpPr>
            <p:spPr bwMode="auto">
              <a:xfrm>
                <a:off x="1447799" y="1047750"/>
                <a:ext cx="609602" cy="2514600"/>
              </a:xfrm>
              <a:prstGeom prst="flowChartManualInput">
                <a:avLst/>
              </a:prstGeom>
              <a:grpFill/>
              <a:ln w="9525">
                <a:noFill/>
                <a:round/>
              </a:ln>
            </p:spPr>
            <p:txBody>
              <a:bodyPr vert="horz" wrap="square" lIns="81497" tIns="40749" rIns="81497" bIns="40749" numCol="1" rtlCol="0" anchor="t" anchorCtr="0" compatLnSpc="1"/>
              <a:lstStyle/>
              <a:p>
                <a:pPr algn="ctr">
                  <a:lnSpc>
                    <a:spcPct val="120000"/>
                  </a:lnSpc>
                </a:pPr>
                <a:endParaRPr lang="en-US" sz="1140" dirty="0">
                  <a:cs typeface="+mn-ea"/>
                  <a:sym typeface="+mn-lt"/>
                </a:endParaRPr>
              </a:p>
            </p:txBody>
          </p:sp>
          <p:sp>
            <p:nvSpPr>
              <p:cNvPr id="69" name="Flowchart: Manual Input 33"/>
              <p:cNvSpPr/>
              <p:nvPr/>
            </p:nvSpPr>
            <p:spPr bwMode="auto">
              <a:xfrm rot="10800000" flipH="1">
                <a:off x="1447799" y="1885950"/>
                <a:ext cx="609602" cy="2514600"/>
              </a:xfrm>
              <a:prstGeom prst="flowChartManualInput">
                <a:avLst/>
              </a:prstGeom>
              <a:grpFill/>
              <a:ln w="9525">
                <a:noFill/>
                <a:round/>
              </a:ln>
            </p:spPr>
            <p:txBody>
              <a:bodyPr vert="horz" wrap="square" lIns="81497" tIns="40749" rIns="81497" bIns="40749" numCol="1" rtlCol="0" anchor="t" anchorCtr="0" compatLnSpc="1"/>
              <a:lstStyle/>
              <a:p>
                <a:pPr algn="ctr">
                  <a:lnSpc>
                    <a:spcPct val="120000"/>
                  </a:lnSpc>
                </a:pPr>
                <a:endParaRPr lang="en-US" sz="1140" dirty="0">
                  <a:cs typeface="+mn-ea"/>
                  <a:sym typeface="+mn-lt"/>
                </a:endParaRPr>
              </a:p>
            </p:txBody>
          </p:sp>
        </p:grpSp>
      </p:grpSp>
      <p:sp>
        <p:nvSpPr>
          <p:cNvPr id="70" name="Round Same Side Corner Rectangle 4"/>
          <p:cNvSpPr/>
          <p:nvPr/>
        </p:nvSpPr>
        <p:spPr>
          <a:xfrm rot="5400000">
            <a:off x="3089672" y="1296075"/>
            <a:ext cx="655371" cy="1320405"/>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cs typeface="+mn-ea"/>
              <a:sym typeface="+mn-lt"/>
            </a:endParaRPr>
          </a:p>
        </p:txBody>
      </p:sp>
      <p:sp>
        <p:nvSpPr>
          <p:cNvPr id="71" name="Freeform 24"/>
          <p:cNvSpPr>
            <a:spLocks noEditPoints="1"/>
          </p:cNvSpPr>
          <p:nvPr/>
        </p:nvSpPr>
        <p:spPr bwMode="auto">
          <a:xfrm>
            <a:off x="3608318" y="1765755"/>
            <a:ext cx="350889" cy="38104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81497" tIns="40749" rIns="81497" bIns="40749" numCol="1" anchor="t" anchorCtr="0" compatLnSpc="1"/>
          <a:lstStyle/>
          <a:p>
            <a:pPr>
              <a:lnSpc>
                <a:spcPct val="120000"/>
              </a:lnSpc>
            </a:pPr>
            <a:endParaRPr lang="en-US" sz="1140">
              <a:cs typeface="+mn-ea"/>
              <a:sym typeface="+mn-lt"/>
            </a:endParaRPr>
          </a:p>
        </p:txBody>
      </p:sp>
      <p:sp>
        <p:nvSpPr>
          <p:cNvPr id="72" name="Round Same Side Corner Rectangle 7"/>
          <p:cNvSpPr/>
          <p:nvPr/>
        </p:nvSpPr>
        <p:spPr>
          <a:xfrm rot="5400000">
            <a:off x="3089672" y="2517423"/>
            <a:ext cx="655371" cy="132040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cs typeface="+mn-ea"/>
              <a:sym typeface="+mn-lt"/>
            </a:endParaRPr>
          </a:p>
        </p:txBody>
      </p:sp>
      <p:sp>
        <p:nvSpPr>
          <p:cNvPr id="73" name="Round Same Side Corner Rectangle 9"/>
          <p:cNvSpPr/>
          <p:nvPr/>
        </p:nvSpPr>
        <p:spPr>
          <a:xfrm rot="16200000" flipH="1">
            <a:off x="5552867" y="1296075"/>
            <a:ext cx="655371" cy="1320407"/>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cs typeface="+mn-ea"/>
              <a:sym typeface="+mn-lt"/>
            </a:endParaRPr>
          </a:p>
        </p:txBody>
      </p:sp>
      <p:sp>
        <p:nvSpPr>
          <p:cNvPr id="82" name="Round Same Side Corner Rectangle 11"/>
          <p:cNvSpPr/>
          <p:nvPr/>
        </p:nvSpPr>
        <p:spPr>
          <a:xfrm rot="16200000" flipH="1">
            <a:off x="5552867" y="2517423"/>
            <a:ext cx="655371" cy="1320407"/>
          </a:xfrm>
          <a:prstGeom prst="round2SameRect">
            <a:avLst>
              <a:gd name="adj1" fmla="val 50000"/>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cs typeface="+mn-ea"/>
              <a:sym typeface="+mn-lt"/>
            </a:endParaRPr>
          </a:p>
        </p:txBody>
      </p:sp>
      <p:sp>
        <p:nvSpPr>
          <p:cNvPr id="83" name="Text Placeholder 3"/>
          <p:cNvSpPr txBox="1"/>
          <p:nvPr/>
        </p:nvSpPr>
        <p:spPr>
          <a:xfrm>
            <a:off x="2888185" y="1832838"/>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705">
              <a:lnSpc>
                <a:spcPct val="120000"/>
              </a:lnSpc>
              <a:spcBef>
                <a:spcPct val="20000"/>
              </a:spcBef>
              <a:defRPr/>
            </a:pPr>
            <a:r>
              <a:rPr lang="en-US" sz="1520" dirty="0">
                <a:solidFill>
                  <a:schemeClr val="bg1"/>
                </a:solidFill>
                <a:cs typeface="+mn-ea"/>
                <a:sym typeface="+mn-lt"/>
              </a:rPr>
              <a:t>01</a:t>
            </a:r>
          </a:p>
        </p:txBody>
      </p:sp>
      <p:sp>
        <p:nvSpPr>
          <p:cNvPr id="84" name="Text Placeholder 3"/>
          <p:cNvSpPr txBox="1"/>
          <p:nvPr/>
        </p:nvSpPr>
        <p:spPr>
          <a:xfrm>
            <a:off x="2888185" y="3054187"/>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705">
              <a:lnSpc>
                <a:spcPct val="120000"/>
              </a:lnSpc>
              <a:spcBef>
                <a:spcPct val="20000"/>
              </a:spcBef>
              <a:defRPr/>
            </a:pPr>
            <a:r>
              <a:rPr lang="en-US" sz="1520" dirty="0">
                <a:solidFill>
                  <a:schemeClr val="bg1"/>
                </a:solidFill>
                <a:cs typeface="+mn-ea"/>
                <a:sym typeface="+mn-lt"/>
              </a:rPr>
              <a:t>02</a:t>
            </a:r>
          </a:p>
        </p:txBody>
      </p:sp>
      <p:sp>
        <p:nvSpPr>
          <p:cNvPr id="85" name="Text Placeholder 3"/>
          <p:cNvSpPr txBox="1"/>
          <p:nvPr/>
        </p:nvSpPr>
        <p:spPr>
          <a:xfrm>
            <a:off x="6057242" y="1832838"/>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705">
              <a:lnSpc>
                <a:spcPct val="120000"/>
              </a:lnSpc>
              <a:spcBef>
                <a:spcPct val="20000"/>
              </a:spcBef>
              <a:defRPr/>
            </a:pPr>
            <a:r>
              <a:rPr lang="en-US" sz="1520" dirty="0">
                <a:solidFill>
                  <a:schemeClr val="bg1"/>
                </a:solidFill>
                <a:cs typeface="+mn-ea"/>
                <a:sym typeface="+mn-lt"/>
              </a:rPr>
              <a:t>03</a:t>
            </a:r>
          </a:p>
        </p:txBody>
      </p:sp>
      <p:sp>
        <p:nvSpPr>
          <p:cNvPr id="86" name="Text Placeholder 3"/>
          <p:cNvSpPr txBox="1"/>
          <p:nvPr/>
        </p:nvSpPr>
        <p:spPr>
          <a:xfrm>
            <a:off x="6057242" y="3054187"/>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705">
              <a:lnSpc>
                <a:spcPct val="120000"/>
              </a:lnSpc>
              <a:spcBef>
                <a:spcPct val="20000"/>
              </a:spcBef>
              <a:defRPr/>
            </a:pPr>
            <a:r>
              <a:rPr lang="en-US" sz="1520" dirty="0">
                <a:solidFill>
                  <a:schemeClr val="bg1"/>
                </a:solidFill>
                <a:cs typeface="+mn-ea"/>
                <a:sym typeface="+mn-lt"/>
              </a:rPr>
              <a:t>04</a:t>
            </a:r>
          </a:p>
        </p:txBody>
      </p:sp>
      <p:sp>
        <p:nvSpPr>
          <p:cNvPr id="87" name="Freeform 144"/>
          <p:cNvSpPr>
            <a:spLocks noEditPoints="1"/>
          </p:cNvSpPr>
          <p:nvPr/>
        </p:nvSpPr>
        <p:spPr bwMode="auto">
          <a:xfrm>
            <a:off x="3506446" y="3008304"/>
            <a:ext cx="390506" cy="338642"/>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81497" tIns="40749" rIns="81497" bIns="40749" numCol="1" anchor="t" anchorCtr="0" compatLnSpc="1"/>
          <a:lstStyle/>
          <a:p>
            <a:pPr>
              <a:lnSpc>
                <a:spcPct val="120000"/>
              </a:lnSpc>
            </a:pPr>
            <a:endParaRPr lang="en-US" sz="1140">
              <a:cs typeface="+mn-ea"/>
              <a:sym typeface="+mn-lt"/>
            </a:endParaRPr>
          </a:p>
        </p:txBody>
      </p:sp>
      <p:sp>
        <p:nvSpPr>
          <p:cNvPr id="88" name="Freeform 166"/>
          <p:cNvSpPr>
            <a:spLocks noEditPoints="1"/>
          </p:cNvSpPr>
          <p:nvPr/>
        </p:nvSpPr>
        <p:spPr bwMode="auto">
          <a:xfrm>
            <a:off x="5340128" y="1781538"/>
            <a:ext cx="346924" cy="349476"/>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ln>
        </p:spPr>
        <p:txBody>
          <a:bodyPr vert="horz" wrap="square" lIns="81497" tIns="40749" rIns="81497" bIns="40749" numCol="1" anchor="t" anchorCtr="0" compatLnSpc="1"/>
          <a:lstStyle/>
          <a:p>
            <a:pPr>
              <a:lnSpc>
                <a:spcPct val="120000"/>
              </a:lnSpc>
            </a:pPr>
            <a:endParaRPr lang="en-US" sz="1140">
              <a:cs typeface="+mn-ea"/>
              <a:sym typeface="+mn-lt"/>
            </a:endParaRPr>
          </a:p>
        </p:txBody>
      </p:sp>
      <p:sp>
        <p:nvSpPr>
          <p:cNvPr id="89" name="Freeform 234"/>
          <p:cNvSpPr/>
          <p:nvPr/>
        </p:nvSpPr>
        <p:spPr bwMode="auto">
          <a:xfrm>
            <a:off x="5340127" y="2984494"/>
            <a:ext cx="381079" cy="386263"/>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81497" tIns="40749" rIns="81497" bIns="40749" numCol="1" anchor="t" anchorCtr="0" compatLnSpc="1"/>
          <a:lstStyle/>
          <a:p>
            <a:pPr>
              <a:lnSpc>
                <a:spcPct val="120000"/>
              </a:lnSpc>
            </a:pPr>
            <a:endParaRPr lang="en-US" sz="1140">
              <a:cs typeface="+mn-ea"/>
              <a:sym typeface="+mn-lt"/>
            </a:endParaRPr>
          </a:p>
        </p:txBody>
      </p:sp>
      <p:grpSp>
        <p:nvGrpSpPr>
          <p:cNvPr id="90" name="组合 89"/>
          <p:cNvGrpSpPr/>
          <p:nvPr/>
        </p:nvGrpSpPr>
        <p:grpSpPr>
          <a:xfrm>
            <a:off x="833244" y="2874771"/>
            <a:ext cx="1766984" cy="1224662"/>
            <a:chOff x="3589920" y="3997942"/>
            <a:chExt cx="2355978" cy="1632883"/>
          </a:xfrm>
        </p:grpSpPr>
        <p:sp>
          <p:nvSpPr>
            <p:cNvPr id="91" name="TextBox 24"/>
            <p:cNvSpPr txBox="1"/>
            <p:nvPr/>
          </p:nvSpPr>
          <p:spPr>
            <a:xfrm>
              <a:off x="4008141" y="3997942"/>
              <a:ext cx="1519536" cy="402760"/>
            </a:xfrm>
            <a:prstGeom prst="rect">
              <a:avLst/>
            </a:prstGeom>
            <a:noFill/>
          </p:spPr>
          <p:txBody>
            <a:bodyPr wrap="square" rtlCol="0">
              <a:spAutoFit/>
            </a:bodyPr>
            <a:lstStyle/>
            <a:p>
              <a:pPr algn="just">
                <a:lnSpc>
                  <a:spcPct val="125000"/>
                </a:lnSpc>
              </a:pPr>
              <a:r>
                <a:rPr lang="zh-CN" altLang="en-US" sz="1200" dirty="0">
                  <a:solidFill>
                    <a:schemeClr val="bg1"/>
                  </a:solidFill>
                  <a:cs typeface="+mn-ea"/>
                  <a:sym typeface="+mn-lt"/>
                </a:rPr>
                <a:t>单击添加标题</a:t>
              </a:r>
            </a:p>
          </p:txBody>
        </p:sp>
        <p:sp>
          <p:nvSpPr>
            <p:cNvPr id="92" name="文本框 91"/>
            <p:cNvSpPr txBox="1"/>
            <p:nvPr/>
          </p:nvSpPr>
          <p:spPr>
            <a:xfrm>
              <a:off x="3589920" y="4387407"/>
              <a:ext cx="2355978" cy="1243418"/>
            </a:xfrm>
            <a:prstGeom prst="rect">
              <a:avLst/>
            </a:prstGeom>
            <a:noFill/>
            <a:effectLst/>
          </p:spPr>
          <p:txBody>
            <a:bodyPr wrap="square" rtlCol="0">
              <a:spAutoFit/>
            </a:bodyPr>
            <a:lstStyle/>
            <a:p>
              <a:pPr algn="ctr">
                <a:lnSpc>
                  <a:spcPct val="130000"/>
                </a:lnSpc>
              </a:pPr>
              <a:r>
                <a:rPr lang="zh-CN" altLang="en-US" sz="1050" dirty="0">
                  <a:solidFill>
                    <a:schemeClr val="bg1"/>
                  </a:solidFill>
                  <a:cs typeface="+mn-ea"/>
                  <a:sym typeface="+mn-lt"/>
                </a:rPr>
                <a:t>在此录入上述图表的综合描述说明，在此录入上述图表的上述图表的综合描述说明入</a:t>
              </a:r>
            </a:p>
          </p:txBody>
        </p:sp>
      </p:grpSp>
      <p:grpSp>
        <p:nvGrpSpPr>
          <p:cNvPr id="93" name="组合 92"/>
          <p:cNvGrpSpPr/>
          <p:nvPr/>
        </p:nvGrpSpPr>
        <p:grpSpPr>
          <a:xfrm>
            <a:off x="6578729" y="2874771"/>
            <a:ext cx="1766984" cy="1224662"/>
            <a:chOff x="8762720" y="3997942"/>
            <a:chExt cx="2355978" cy="1632883"/>
          </a:xfrm>
        </p:grpSpPr>
        <p:sp>
          <p:nvSpPr>
            <p:cNvPr id="94" name="TextBox 24"/>
            <p:cNvSpPr txBox="1"/>
            <p:nvPr/>
          </p:nvSpPr>
          <p:spPr>
            <a:xfrm>
              <a:off x="9180941" y="3997942"/>
              <a:ext cx="1519536" cy="402760"/>
            </a:xfrm>
            <a:prstGeom prst="rect">
              <a:avLst/>
            </a:prstGeom>
            <a:noFill/>
          </p:spPr>
          <p:txBody>
            <a:bodyPr wrap="square" rtlCol="0">
              <a:spAutoFit/>
            </a:bodyPr>
            <a:lstStyle/>
            <a:p>
              <a:pPr algn="just">
                <a:lnSpc>
                  <a:spcPct val="125000"/>
                </a:lnSpc>
              </a:pPr>
              <a:r>
                <a:rPr lang="zh-CN" altLang="en-US" sz="1200" dirty="0">
                  <a:solidFill>
                    <a:schemeClr val="bg1"/>
                  </a:solidFill>
                  <a:cs typeface="+mn-ea"/>
                  <a:sym typeface="+mn-lt"/>
                </a:rPr>
                <a:t>单击添加标题</a:t>
              </a:r>
            </a:p>
          </p:txBody>
        </p:sp>
        <p:sp>
          <p:nvSpPr>
            <p:cNvPr id="95" name="文本框 94"/>
            <p:cNvSpPr txBox="1"/>
            <p:nvPr/>
          </p:nvSpPr>
          <p:spPr>
            <a:xfrm>
              <a:off x="8762720" y="4387407"/>
              <a:ext cx="2355978" cy="1243418"/>
            </a:xfrm>
            <a:prstGeom prst="rect">
              <a:avLst/>
            </a:prstGeom>
            <a:noFill/>
            <a:effectLst/>
          </p:spPr>
          <p:txBody>
            <a:bodyPr wrap="square" rtlCol="0">
              <a:spAutoFit/>
            </a:bodyPr>
            <a:lstStyle/>
            <a:p>
              <a:pPr algn="ctr">
                <a:lnSpc>
                  <a:spcPct val="130000"/>
                </a:lnSpc>
              </a:pPr>
              <a:r>
                <a:rPr lang="zh-CN" altLang="en-US" sz="1050" dirty="0">
                  <a:solidFill>
                    <a:schemeClr val="bg1"/>
                  </a:solidFill>
                  <a:cs typeface="+mn-ea"/>
                  <a:sym typeface="+mn-lt"/>
                </a:rPr>
                <a:t>在此录入上述图表的综合描述说明，在此录入上述图表的上述图表的综合描述说明入</a:t>
              </a:r>
            </a:p>
          </p:txBody>
        </p:sp>
      </p:grpSp>
      <p:grpSp>
        <p:nvGrpSpPr>
          <p:cNvPr id="96" name="组合 95"/>
          <p:cNvGrpSpPr/>
          <p:nvPr/>
        </p:nvGrpSpPr>
        <p:grpSpPr>
          <a:xfrm>
            <a:off x="919439" y="1331224"/>
            <a:ext cx="1766984" cy="1224662"/>
            <a:chOff x="1225919" y="1774964"/>
            <a:chExt cx="2355978" cy="1632883"/>
          </a:xfrm>
        </p:grpSpPr>
        <p:sp>
          <p:nvSpPr>
            <p:cNvPr id="97" name="TextBox 24"/>
            <p:cNvSpPr txBox="1"/>
            <p:nvPr/>
          </p:nvSpPr>
          <p:spPr>
            <a:xfrm>
              <a:off x="1644140" y="1774964"/>
              <a:ext cx="1519536" cy="402760"/>
            </a:xfrm>
            <a:prstGeom prst="rect">
              <a:avLst/>
            </a:prstGeom>
            <a:noFill/>
          </p:spPr>
          <p:txBody>
            <a:bodyPr wrap="square" rtlCol="0">
              <a:spAutoFit/>
            </a:bodyPr>
            <a:lstStyle/>
            <a:p>
              <a:pPr algn="just">
                <a:lnSpc>
                  <a:spcPct val="125000"/>
                </a:lnSpc>
              </a:pPr>
              <a:r>
                <a:rPr lang="zh-CN" altLang="en-US" sz="1200" dirty="0">
                  <a:solidFill>
                    <a:schemeClr val="bg1"/>
                  </a:solidFill>
                  <a:cs typeface="+mn-ea"/>
                  <a:sym typeface="+mn-lt"/>
                </a:rPr>
                <a:t>单击添加标题</a:t>
              </a:r>
            </a:p>
          </p:txBody>
        </p:sp>
        <p:sp>
          <p:nvSpPr>
            <p:cNvPr id="98" name="文本框 97"/>
            <p:cNvSpPr txBox="1"/>
            <p:nvPr/>
          </p:nvSpPr>
          <p:spPr>
            <a:xfrm>
              <a:off x="1225919" y="2164429"/>
              <a:ext cx="2355978" cy="1243418"/>
            </a:xfrm>
            <a:prstGeom prst="rect">
              <a:avLst/>
            </a:prstGeom>
            <a:noFill/>
            <a:effectLst/>
          </p:spPr>
          <p:txBody>
            <a:bodyPr wrap="square" rtlCol="0">
              <a:spAutoFit/>
            </a:bodyPr>
            <a:lstStyle/>
            <a:p>
              <a:pPr algn="ctr">
                <a:lnSpc>
                  <a:spcPct val="130000"/>
                </a:lnSpc>
              </a:pPr>
              <a:r>
                <a:rPr lang="zh-CN" altLang="en-US" sz="1050" dirty="0">
                  <a:solidFill>
                    <a:schemeClr val="bg1"/>
                  </a:solidFill>
                  <a:cs typeface="+mn-ea"/>
                  <a:sym typeface="+mn-lt"/>
                </a:rPr>
                <a:t>在此录入上述图表的综合描述说明，在此录入上述图表的上述图表的综合描述说明入</a:t>
              </a:r>
            </a:p>
          </p:txBody>
        </p:sp>
      </p:grpSp>
      <p:grpSp>
        <p:nvGrpSpPr>
          <p:cNvPr id="99" name="组合 98"/>
          <p:cNvGrpSpPr/>
          <p:nvPr/>
        </p:nvGrpSpPr>
        <p:grpSpPr>
          <a:xfrm>
            <a:off x="6618254" y="1341735"/>
            <a:ext cx="1766984" cy="1224662"/>
            <a:chOff x="6196943" y="1774964"/>
            <a:chExt cx="2355978" cy="1632883"/>
          </a:xfrm>
        </p:grpSpPr>
        <p:sp>
          <p:nvSpPr>
            <p:cNvPr id="100" name="TextBox 24"/>
            <p:cNvSpPr txBox="1"/>
            <p:nvPr/>
          </p:nvSpPr>
          <p:spPr>
            <a:xfrm>
              <a:off x="6615164" y="1774964"/>
              <a:ext cx="1519536" cy="402760"/>
            </a:xfrm>
            <a:prstGeom prst="rect">
              <a:avLst/>
            </a:prstGeom>
            <a:noFill/>
          </p:spPr>
          <p:txBody>
            <a:bodyPr wrap="square" rtlCol="0">
              <a:spAutoFit/>
            </a:bodyPr>
            <a:lstStyle/>
            <a:p>
              <a:pPr algn="just">
                <a:lnSpc>
                  <a:spcPct val="125000"/>
                </a:lnSpc>
              </a:pPr>
              <a:r>
                <a:rPr lang="zh-CN" altLang="en-US" sz="1200" dirty="0">
                  <a:solidFill>
                    <a:schemeClr val="bg1"/>
                  </a:solidFill>
                  <a:cs typeface="+mn-ea"/>
                  <a:sym typeface="+mn-lt"/>
                </a:rPr>
                <a:t>单击添加标题</a:t>
              </a:r>
            </a:p>
          </p:txBody>
        </p:sp>
        <p:sp>
          <p:nvSpPr>
            <p:cNvPr id="101" name="文本框 100"/>
            <p:cNvSpPr txBox="1"/>
            <p:nvPr/>
          </p:nvSpPr>
          <p:spPr>
            <a:xfrm>
              <a:off x="6196943" y="2164429"/>
              <a:ext cx="2355978" cy="1243418"/>
            </a:xfrm>
            <a:prstGeom prst="rect">
              <a:avLst/>
            </a:prstGeom>
            <a:noFill/>
            <a:effectLst/>
          </p:spPr>
          <p:txBody>
            <a:bodyPr wrap="square" rtlCol="0">
              <a:spAutoFit/>
            </a:bodyPr>
            <a:lstStyle/>
            <a:p>
              <a:pPr algn="ctr">
                <a:lnSpc>
                  <a:spcPct val="130000"/>
                </a:lnSpc>
              </a:pPr>
              <a:r>
                <a:rPr lang="zh-CN" altLang="en-US" sz="1050" dirty="0">
                  <a:solidFill>
                    <a:schemeClr val="bg1"/>
                  </a:solidFill>
                  <a:cs typeface="+mn-ea"/>
                  <a:sym typeface="+mn-lt"/>
                </a:rPr>
                <a:t>在此录入上述图表的综合描述说明，在此录入上述图表的上述图表的综合描述说明入</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p:cTn id="17" dur="500" fill="hold"/>
                                        <p:tgtEl>
                                          <p:spTgt spid="71"/>
                                        </p:tgtEl>
                                        <p:attrNameLst>
                                          <p:attrName>ppt_w</p:attrName>
                                        </p:attrNameLst>
                                      </p:cBhvr>
                                      <p:tavLst>
                                        <p:tav tm="0">
                                          <p:val>
                                            <p:fltVal val="0"/>
                                          </p:val>
                                        </p:tav>
                                        <p:tav tm="100000">
                                          <p:val>
                                            <p:strVal val="#ppt_w"/>
                                          </p:val>
                                        </p:tav>
                                      </p:tavLst>
                                    </p:anim>
                                    <p:anim calcmode="lin" valueType="num">
                                      <p:cBhvr>
                                        <p:cTn id="18" dur="500" fill="hold"/>
                                        <p:tgtEl>
                                          <p:spTgt spid="71"/>
                                        </p:tgtEl>
                                        <p:attrNameLst>
                                          <p:attrName>ppt_h</p:attrName>
                                        </p:attrNameLst>
                                      </p:cBhvr>
                                      <p:tavLst>
                                        <p:tav tm="0">
                                          <p:val>
                                            <p:fltVal val="0"/>
                                          </p:val>
                                        </p:tav>
                                        <p:tav tm="100000">
                                          <p:val>
                                            <p:strVal val="#ppt_h"/>
                                          </p:val>
                                        </p:tav>
                                      </p:tavLst>
                                    </p:anim>
                                    <p:animEffect transition="in" filter="fade">
                                      <p:cBhvr>
                                        <p:cTn id="19" dur="500"/>
                                        <p:tgtEl>
                                          <p:spTgt spid="7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p:cTn id="23" dur="500" fill="hold"/>
                                        <p:tgtEl>
                                          <p:spTgt spid="83"/>
                                        </p:tgtEl>
                                        <p:attrNameLst>
                                          <p:attrName>ppt_w</p:attrName>
                                        </p:attrNameLst>
                                      </p:cBhvr>
                                      <p:tavLst>
                                        <p:tav tm="0">
                                          <p:val>
                                            <p:fltVal val="0"/>
                                          </p:val>
                                        </p:tav>
                                        <p:tav tm="100000">
                                          <p:val>
                                            <p:strVal val="#ppt_w"/>
                                          </p:val>
                                        </p:tav>
                                      </p:tavLst>
                                    </p:anim>
                                    <p:anim calcmode="lin" valueType="num">
                                      <p:cBhvr>
                                        <p:cTn id="24" dur="500" fill="hold"/>
                                        <p:tgtEl>
                                          <p:spTgt spid="83"/>
                                        </p:tgtEl>
                                        <p:attrNameLst>
                                          <p:attrName>ppt_h</p:attrName>
                                        </p:attrNameLst>
                                      </p:cBhvr>
                                      <p:tavLst>
                                        <p:tav tm="0">
                                          <p:val>
                                            <p:fltVal val="0"/>
                                          </p:val>
                                        </p:tav>
                                        <p:tav tm="100000">
                                          <p:val>
                                            <p:strVal val="#ppt_h"/>
                                          </p:val>
                                        </p:tav>
                                      </p:tavLst>
                                    </p:anim>
                                    <p:animEffect transition="in" filter="fade">
                                      <p:cBhvr>
                                        <p:cTn id="25" dur="500"/>
                                        <p:tgtEl>
                                          <p:spTgt spid="83"/>
                                        </p:tgtEl>
                                      </p:cBhvr>
                                    </p:animEffect>
                                  </p:childTnLst>
                                </p:cTn>
                              </p:par>
                            </p:childTnLst>
                          </p:cTn>
                        </p:par>
                        <p:par>
                          <p:cTn id="26" fill="hold">
                            <p:stCondLst>
                              <p:cond delay="2000"/>
                            </p:stCondLst>
                            <p:childTnLst>
                              <p:par>
                                <p:cTn id="27" presetID="2" presetClass="entr" presetSubtype="8" accel="50000" decel="5000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0-#ppt_w/2"/>
                                          </p:val>
                                        </p:tav>
                                        <p:tav tm="100000">
                                          <p:val>
                                            <p:strVal val="#ppt_x"/>
                                          </p:val>
                                        </p:tav>
                                      </p:tavLst>
                                    </p:anim>
                                    <p:anim calcmode="lin" valueType="num">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8" accel="50000" decel="50000"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additive="base">
                                        <p:cTn id="34" dur="500" fill="hold"/>
                                        <p:tgtEl>
                                          <p:spTgt spid="72"/>
                                        </p:tgtEl>
                                        <p:attrNameLst>
                                          <p:attrName>ppt_x</p:attrName>
                                        </p:attrNameLst>
                                      </p:cBhvr>
                                      <p:tavLst>
                                        <p:tav tm="0">
                                          <p:val>
                                            <p:strVal val="0-#ppt_w/2"/>
                                          </p:val>
                                        </p:tav>
                                        <p:tav tm="100000">
                                          <p:val>
                                            <p:strVal val="#ppt_x"/>
                                          </p:val>
                                        </p:tav>
                                      </p:tavLst>
                                    </p:anim>
                                    <p:anim calcmode="lin" valueType="num">
                                      <p:cBhvr additive="base">
                                        <p:cTn id="35" dur="500" fill="hold"/>
                                        <p:tgtEl>
                                          <p:spTgt spid="72"/>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 calcmode="lin" valueType="num">
                                      <p:cBhvr>
                                        <p:cTn id="45" dur="500" fill="hold"/>
                                        <p:tgtEl>
                                          <p:spTgt spid="84"/>
                                        </p:tgtEl>
                                        <p:attrNameLst>
                                          <p:attrName>ppt_w</p:attrName>
                                        </p:attrNameLst>
                                      </p:cBhvr>
                                      <p:tavLst>
                                        <p:tav tm="0">
                                          <p:val>
                                            <p:fltVal val="0"/>
                                          </p:val>
                                        </p:tav>
                                        <p:tav tm="100000">
                                          <p:val>
                                            <p:strVal val="#ppt_w"/>
                                          </p:val>
                                        </p:tav>
                                      </p:tavLst>
                                    </p:anim>
                                    <p:anim calcmode="lin" valueType="num">
                                      <p:cBhvr>
                                        <p:cTn id="46" dur="500" fill="hold"/>
                                        <p:tgtEl>
                                          <p:spTgt spid="84"/>
                                        </p:tgtEl>
                                        <p:attrNameLst>
                                          <p:attrName>ppt_h</p:attrName>
                                        </p:attrNameLst>
                                      </p:cBhvr>
                                      <p:tavLst>
                                        <p:tav tm="0">
                                          <p:val>
                                            <p:fltVal val="0"/>
                                          </p:val>
                                        </p:tav>
                                        <p:tav tm="100000">
                                          <p:val>
                                            <p:strVal val="#ppt_h"/>
                                          </p:val>
                                        </p:tav>
                                      </p:tavLst>
                                    </p:anim>
                                    <p:animEffect transition="in" filter="fade">
                                      <p:cBhvr>
                                        <p:cTn id="47" dur="500"/>
                                        <p:tgtEl>
                                          <p:spTgt spid="84"/>
                                        </p:tgtEl>
                                      </p:cBhvr>
                                    </p:animEffect>
                                  </p:childTnLst>
                                </p:cTn>
                              </p:par>
                            </p:childTnLst>
                          </p:cTn>
                        </p:par>
                        <p:par>
                          <p:cTn id="48" fill="hold">
                            <p:stCondLst>
                              <p:cond delay="4000"/>
                            </p:stCondLst>
                            <p:childTnLst>
                              <p:par>
                                <p:cTn id="49" presetID="2" presetClass="entr" presetSubtype="2" accel="50000" decel="5000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1+#ppt_w/2"/>
                                          </p:val>
                                        </p:tav>
                                        <p:tav tm="100000">
                                          <p:val>
                                            <p:strVal val="#ppt_x"/>
                                          </p:val>
                                        </p:tav>
                                      </p:tavLst>
                                    </p:anim>
                                    <p:anim calcmode="lin" valueType="num">
                                      <p:cBhvr additive="base">
                                        <p:cTn id="52" dur="500" fill="hold"/>
                                        <p:tgtEl>
                                          <p:spTgt spid="6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2" accel="50000" decel="50000"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1+#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p:cTn id="61" dur="500" fill="hold"/>
                                        <p:tgtEl>
                                          <p:spTgt spid="88"/>
                                        </p:tgtEl>
                                        <p:attrNameLst>
                                          <p:attrName>ppt_w</p:attrName>
                                        </p:attrNameLst>
                                      </p:cBhvr>
                                      <p:tavLst>
                                        <p:tav tm="0">
                                          <p:val>
                                            <p:fltVal val="0"/>
                                          </p:val>
                                        </p:tav>
                                        <p:tav tm="100000">
                                          <p:val>
                                            <p:strVal val="#ppt_w"/>
                                          </p:val>
                                        </p:tav>
                                      </p:tavLst>
                                    </p:anim>
                                    <p:anim calcmode="lin" valueType="num">
                                      <p:cBhvr>
                                        <p:cTn id="62" dur="500" fill="hold"/>
                                        <p:tgtEl>
                                          <p:spTgt spid="88"/>
                                        </p:tgtEl>
                                        <p:attrNameLst>
                                          <p:attrName>ppt_h</p:attrName>
                                        </p:attrNameLst>
                                      </p:cBhvr>
                                      <p:tavLst>
                                        <p:tav tm="0">
                                          <p:val>
                                            <p:fltVal val="0"/>
                                          </p:val>
                                        </p:tav>
                                        <p:tav tm="100000">
                                          <p:val>
                                            <p:strVal val="#ppt_h"/>
                                          </p:val>
                                        </p:tav>
                                      </p:tavLst>
                                    </p:anim>
                                    <p:animEffect transition="in" filter="fade">
                                      <p:cBhvr>
                                        <p:cTn id="63" dur="500"/>
                                        <p:tgtEl>
                                          <p:spTgt spid="88"/>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 calcmode="lin" valueType="num">
                                      <p:cBhvr>
                                        <p:cTn id="67" dur="500" fill="hold"/>
                                        <p:tgtEl>
                                          <p:spTgt spid="85"/>
                                        </p:tgtEl>
                                        <p:attrNameLst>
                                          <p:attrName>ppt_w</p:attrName>
                                        </p:attrNameLst>
                                      </p:cBhvr>
                                      <p:tavLst>
                                        <p:tav tm="0">
                                          <p:val>
                                            <p:fltVal val="0"/>
                                          </p:val>
                                        </p:tav>
                                        <p:tav tm="100000">
                                          <p:val>
                                            <p:strVal val="#ppt_w"/>
                                          </p:val>
                                        </p:tav>
                                      </p:tavLst>
                                    </p:anim>
                                    <p:anim calcmode="lin" valueType="num">
                                      <p:cBhvr>
                                        <p:cTn id="68" dur="500" fill="hold"/>
                                        <p:tgtEl>
                                          <p:spTgt spid="85"/>
                                        </p:tgtEl>
                                        <p:attrNameLst>
                                          <p:attrName>ppt_h</p:attrName>
                                        </p:attrNameLst>
                                      </p:cBhvr>
                                      <p:tavLst>
                                        <p:tav tm="0">
                                          <p:val>
                                            <p:fltVal val="0"/>
                                          </p:val>
                                        </p:tav>
                                        <p:tav tm="100000">
                                          <p:val>
                                            <p:strVal val="#ppt_h"/>
                                          </p:val>
                                        </p:tav>
                                      </p:tavLst>
                                    </p:anim>
                                    <p:animEffect transition="in" filter="fade">
                                      <p:cBhvr>
                                        <p:cTn id="69" dur="500"/>
                                        <p:tgtEl>
                                          <p:spTgt spid="85"/>
                                        </p:tgtEl>
                                      </p:cBhvr>
                                    </p:animEffect>
                                  </p:childTnLst>
                                </p:cTn>
                              </p:par>
                            </p:childTnLst>
                          </p:cTn>
                        </p:par>
                        <p:par>
                          <p:cTn id="70" fill="hold">
                            <p:stCondLst>
                              <p:cond delay="6000"/>
                            </p:stCondLst>
                            <p:childTnLst>
                              <p:par>
                                <p:cTn id="71" presetID="2" presetClass="entr" presetSubtype="2" accel="50000" decel="50000" fill="hold"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fill="hold"/>
                                        <p:tgtEl>
                                          <p:spTgt spid="65"/>
                                        </p:tgtEl>
                                        <p:attrNameLst>
                                          <p:attrName>ppt_x</p:attrName>
                                        </p:attrNameLst>
                                      </p:cBhvr>
                                      <p:tavLst>
                                        <p:tav tm="0">
                                          <p:val>
                                            <p:strVal val="1+#ppt_w/2"/>
                                          </p:val>
                                        </p:tav>
                                        <p:tav tm="100000">
                                          <p:val>
                                            <p:strVal val="#ppt_x"/>
                                          </p:val>
                                        </p:tav>
                                      </p:tavLst>
                                    </p:anim>
                                    <p:anim calcmode="lin" valueType="num">
                                      <p:cBhvr additive="base">
                                        <p:cTn id="74" dur="500" fill="hold"/>
                                        <p:tgtEl>
                                          <p:spTgt spid="65"/>
                                        </p:tgtEl>
                                        <p:attrNameLst>
                                          <p:attrName>ppt_y</p:attrName>
                                        </p:attrNameLst>
                                      </p:cBhvr>
                                      <p:tavLst>
                                        <p:tav tm="0">
                                          <p:val>
                                            <p:strVal val="#ppt_y"/>
                                          </p:val>
                                        </p:tav>
                                        <p:tav tm="100000">
                                          <p:val>
                                            <p:strVal val="#ppt_y"/>
                                          </p:val>
                                        </p:tav>
                                      </p:tavLst>
                                    </p:anim>
                                  </p:childTnLst>
                                </p:cTn>
                              </p:par>
                            </p:childTnLst>
                          </p:cTn>
                        </p:par>
                        <p:par>
                          <p:cTn id="75" fill="hold">
                            <p:stCondLst>
                              <p:cond delay="6500"/>
                            </p:stCondLst>
                            <p:childTnLst>
                              <p:par>
                                <p:cTn id="76" presetID="2" presetClass="entr" presetSubtype="2" accel="50000" decel="5000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500" fill="hold"/>
                                        <p:tgtEl>
                                          <p:spTgt spid="82"/>
                                        </p:tgtEl>
                                        <p:attrNameLst>
                                          <p:attrName>ppt_x</p:attrName>
                                        </p:attrNameLst>
                                      </p:cBhvr>
                                      <p:tavLst>
                                        <p:tav tm="0">
                                          <p:val>
                                            <p:strVal val="1+#ppt_w/2"/>
                                          </p:val>
                                        </p:tav>
                                        <p:tav tm="100000">
                                          <p:val>
                                            <p:strVal val="#ppt_x"/>
                                          </p:val>
                                        </p:tav>
                                      </p:tavLst>
                                    </p:anim>
                                    <p:anim calcmode="lin" valueType="num">
                                      <p:cBhvr additive="base">
                                        <p:cTn id="79" dur="500" fill="hold"/>
                                        <p:tgtEl>
                                          <p:spTgt spid="82"/>
                                        </p:tgtEl>
                                        <p:attrNameLst>
                                          <p:attrName>ppt_y</p:attrName>
                                        </p:attrNameLst>
                                      </p:cBhvr>
                                      <p:tavLst>
                                        <p:tav tm="0">
                                          <p:val>
                                            <p:strVal val="#ppt_y"/>
                                          </p:val>
                                        </p:tav>
                                        <p:tav tm="100000">
                                          <p:val>
                                            <p:strVal val="#ppt_y"/>
                                          </p:val>
                                        </p:tav>
                                      </p:tavLst>
                                    </p:anim>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 calcmode="lin" valueType="num">
                                      <p:cBhvr>
                                        <p:cTn id="89" dur="500" fill="hold"/>
                                        <p:tgtEl>
                                          <p:spTgt spid="86"/>
                                        </p:tgtEl>
                                        <p:attrNameLst>
                                          <p:attrName>ppt_w</p:attrName>
                                        </p:attrNameLst>
                                      </p:cBhvr>
                                      <p:tavLst>
                                        <p:tav tm="0">
                                          <p:val>
                                            <p:fltVal val="0"/>
                                          </p:val>
                                        </p:tav>
                                        <p:tav tm="100000">
                                          <p:val>
                                            <p:strVal val="#ppt_w"/>
                                          </p:val>
                                        </p:tav>
                                      </p:tavLst>
                                    </p:anim>
                                    <p:anim calcmode="lin" valueType="num">
                                      <p:cBhvr>
                                        <p:cTn id="90" dur="500" fill="hold"/>
                                        <p:tgtEl>
                                          <p:spTgt spid="86"/>
                                        </p:tgtEl>
                                        <p:attrNameLst>
                                          <p:attrName>ppt_h</p:attrName>
                                        </p:attrNameLst>
                                      </p:cBhvr>
                                      <p:tavLst>
                                        <p:tav tm="0">
                                          <p:val>
                                            <p:fltVal val="0"/>
                                          </p:val>
                                        </p:tav>
                                        <p:tav tm="100000">
                                          <p:val>
                                            <p:strVal val="#ppt_h"/>
                                          </p:val>
                                        </p:tav>
                                      </p:tavLst>
                                    </p:anim>
                                    <p:animEffect transition="in" filter="fade">
                                      <p:cBhvr>
                                        <p:cTn id="91" dur="500"/>
                                        <p:tgtEl>
                                          <p:spTgt spid="86"/>
                                        </p:tgtEl>
                                      </p:cBhvr>
                                    </p:animEffect>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wipe(down)">
                                      <p:cBhvr>
                                        <p:cTn id="95" dur="500"/>
                                        <p:tgtEl>
                                          <p:spTgt spid="96"/>
                                        </p:tgtEl>
                                      </p:cBhvr>
                                    </p:animEffect>
                                  </p:childTnLst>
                                </p:cTn>
                              </p:par>
                              <p:par>
                                <p:cTn id="96" presetID="22" presetClass="entr" presetSubtype="1" fill="hold" nodeType="with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wipe(up)">
                                      <p:cBhvr>
                                        <p:cTn id="98" dur="500"/>
                                        <p:tgtEl>
                                          <p:spTgt spid="90"/>
                                        </p:tgtEl>
                                      </p:cBhvr>
                                    </p:animEffect>
                                  </p:childTnLst>
                                </p:cTn>
                              </p:par>
                              <p:par>
                                <p:cTn id="99" presetID="22" presetClass="entr" presetSubtype="4" fill="hold" nodeType="withEffect">
                                  <p:stCondLst>
                                    <p:cond delay="0"/>
                                  </p:stCondLst>
                                  <p:childTnLst>
                                    <p:set>
                                      <p:cBhvr>
                                        <p:cTn id="100" dur="1" fill="hold">
                                          <p:stCondLst>
                                            <p:cond delay="0"/>
                                          </p:stCondLst>
                                        </p:cTn>
                                        <p:tgtEl>
                                          <p:spTgt spid="99"/>
                                        </p:tgtEl>
                                        <p:attrNameLst>
                                          <p:attrName>style.visibility</p:attrName>
                                        </p:attrNameLst>
                                      </p:cBhvr>
                                      <p:to>
                                        <p:strVal val="visible"/>
                                      </p:to>
                                    </p:set>
                                    <p:animEffect transition="in" filter="wipe(down)">
                                      <p:cBhvr>
                                        <p:cTn id="101" dur="500"/>
                                        <p:tgtEl>
                                          <p:spTgt spid="99"/>
                                        </p:tgtEl>
                                      </p:cBhvr>
                                    </p:animEffect>
                                  </p:childTnLst>
                                </p:cTn>
                              </p:par>
                              <p:par>
                                <p:cTn id="102" presetID="22" presetClass="entr" presetSubtype="1" fill="hold" nodeType="withEffect">
                                  <p:stCondLst>
                                    <p:cond delay="0"/>
                                  </p:stCondLst>
                                  <p:childTnLst>
                                    <p:set>
                                      <p:cBhvr>
                                        <p:cTn id="103" dur="1" fill="hold">
                                          <p:stCondLst>
                                            <p:cond delay="0"/>
                                          </p:stCondLst>
                                        </p:cTn>
                                        <p:tgtEl>
                                          <p:spTgt spid="93"/>
                                        </p:tgtEl>
                                        <p:attrNameLst>
                                          <p:attrName>style.visibility</p:attrName>
                                        </p:attrNameLst>
                                      </p:cBhvr>
                                      <p:to>
                                        <p:strVal val="visible"/>
                                      </p:to>
                                    </p:set>
                                    <p:animEffect transition="in" filter="wipe(up)">
                                      <p:cBhvr>
                                        <p:cTn id="10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82" grpId="0" animBg="1"/>
      <p:bldP spid="83" grpId="0"/>
      <p:bldP spid="84" grpId="0"/>
      <p:bldP spid="85" grpId="0"/>
      <p:bldP spid="86" grpId="0"/>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20806" y="913467"/>
            <a:ext cx="726481" cy="646331"/>
          </a:xfrm>
          <a:prstGeom prst="rect">
            <a:avLst/>
          </a:prstGeom>
          <a:noFill/>
        </p:spPr>
        <p:txBody>
          <a:bodyPr wrap="none" rtlCol="0">
            <a:spAutoFit/>
          </a:bodyPr>
          <a:lstStyle/>
          <a:p>
            <a:r>
              <a:rPr lang="en-US" altLang="zh-CN" sz="3600" dirty="0">
                <a:solidFill>
                  <a:schemeClr val="bg1"/>
                </a:solidFill>
                <a:cs typeface="+mn-ea"/>
                <a:sym typeface="+mn-lt"/>
              </a:rPr>
              <a:t>01</a:t>
            </a:r>
            <a:endParaRPr lang="zh-CN" altLang="en-US" sz="3600" dirty="0">
              <a:solidFill>
                <a:schemeClr val="bg1"/>
              </a:solidFill>
              <a:cs typeface="+mn-ea"/>
              <a:sym typeface="+mn-lt"/>
            </a:endParaRPr>
          </a:p>
        </p:txBody>
      </p:sp>
      <p:sp>
        <p:nvSpPr>
          <p:cNvPr id="5" name="矩形 4"/>
          <p:cNvSpPr/>
          <p:nvPr/>
        </p:nvSpPr>
        <p:spPr>
          <a:xfrm>
            <a:off x="4283968" y="843558"/>
            <a:ext cx="1877438" cy="430887"/>
          </a:xfrm>
          <a:prstGeom prst="rect">
            <a:avLst/>
          </a:prstGeom>
        </p:spPr>
        <p:txBody>
          <a:bodyPr wrap="none">
            <a:spAutoFit/>
          </a:bodyPr>
          <a:lstStyle/>
          <a:p>
            <a:pPr lvl="0" algn="ctr"/>
            <a:r>
              <a:rPr lang="zh-CN" altLang="en-US" sz="2200" dirty="0">
                <a:solidFill>
                  <a:schemeClr val="bg1"/>
                </a:solidFill>
                <a:cs typeface="+mn-ea"/>
                <a:sym typeface="+mn-lt"/>
              </a:rPr>
              <a:t>添加目录标题</a:t>
            </a:r>
          </a:p>
        </p:txBody>
      </p:sp>
      <p:sp>
        <p:nvSpPr>
          <p:cNvPr id="6" name="文本框 5"/>
          <p:cNvSpPr txBox="1"/>
          <p:nvPr/>
        </p:nvSpPr>
        <p:spPr>
          <a:xfrm>
            <a:off x="4283968" y="1170316"/>
            <a:ext cx="2558048" cy="338554"/>
          </a:xfrm>
          <a:prstGeom prst="rect">
            <a:avLst/>
          </a:prstGeom>
          <a:noFill/>
        </p:spPr>
        <p:txBody>
          <a:bodyPr wrap="square" rtlCol="0">
            <a:spAutoFit/>
          </a:bodyPr>
          <a:lstStyle/>
          <a:p>
            <a:pPr algn="just"/>
            <a:r>
              <a:rPr lang="en-US" altLang="zh-CN" sz="800" dirty="0">
                <a:solidFill>
                  <a:schemeClr val="bg1"/>
                </a:solidFill>
                <a:cs typeface="+mn-ea"/>
                <a:sym typeface="+mn-lt"/>
              </a:rPr>
              <a:t>Your content to play here, or through your copy, paste in this box, and select only the text.</a:t>
            </a:r>
            <a:endParaRPr lang="zh-CN" altLang="en-US" sz="800" b="1" dirty="0">
              <a:solidFill>
                <a:schemeClr val="bg1"/>
              </a:solidFill>
              <a:cs typeface="+mn-ea"/>
              <a:sym typeface="+mn-lt"/>
            </a:endParaRPr>
          </a:p>
        </p:txBody>
      </p:sp>
      <p:cxnSp>
        <p:nvCxnSpPr>
          <p:cNvPr id="7" name="直接连接符 6"/>
          <p:cNvCxnSpPr/>
          <p:nvPr/>
        </p:nvCxnSpPr>
        <p:spPr>
          <a:xfrm>
            <a:off x="4215457" y="982718"/>
            <a:ext cx="0" cy="48474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542878" y="1915367"/>
            <a:ext cx="726481" cy="646331"/>
          </a:xfrm>
          <a:prstGeom prst="rect">
            <a:avLst/>
          </a:prstGeom>
          <a:noFill/>
        </p:spPr>
        <p:txBody>
          <a:bodyPr wrap="none" rtlCol="0">
            <a:spAutoFit/>
          </a:bodyPr>
          <a:lstStyle/>
          <a:p>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sp>
        <p:nvSpPr>
          <p:cNvPr id="9" name="矩形 8"/>
          <p:cNvSpPr/>
          <p:nvPr/>
        </p:nvSpPr>
        <p:spPr>
          <a:xfrm>
            <a:off x="4306040" y="1845458"/>
            <a:ext cx="1877438" cy="430887"/>
          </a:xfrm>
          <a:prstGeom prst="rect">
            <a:avLst/>
          </a:prstGeom>
        </p:spPr>
        <p:txBody>
          <a:bodyPr wrap="none">
            <a:spAutoFit/>
          </a:bodyPr>
          <a:lstStyle/>
          <a:p>
            <a:pPr lvl="0" algn="ctr"/>
            <a:r>
              <a:rPr lang="zh-CN" altLang="en-US" sz="2200" dirty="0">
                <a:solidFill>
                  <a:schemeClr val="bg1"/>
                </a:solidFill>
                <a:cs typeface="+mn-ea"/>
                <a:sym typeface="+mn-lt"/>
              </a:rPr>
              <a:t>添加目录标题</a:t>
            </a:r>
          </a:p>
        </p:txBody>
      </p:sp>
      <p:sp>
        <p:nvSpPr>
          <p:cNvPr id="10" name="文本框 9"/>
          <p:cNvSpPr txBox="1"/>
          <p:nvPr/>
        </p:nvSpPr>
        <p:spPr>
          <a:xfrm>
            <a:off x="4306040" y="2172216"/>
            <a:ext cx="2558048" cy="338554"/>
          </a:xfrm>
          <a:prstGeom prst="rect">
            <a:avLst/>
          </a:prstGeom>
          <a:noFill/>
        </p:spPr>
        <p:txBody>
          <a:bodyPr wrap="square" rtlCol="0">
            <a:spAutoFit/>
          </a:bodyPr>
          <a:lstStyle/>
          <a:p>
            <a:pPr algn="just"/>
            <a:r>
              <a:rPr lang="en-US" altLang="zh-CN" sz="800" dirty="0">
                <a:solidFill>
                  <a:schemeClr val="bg1"/>
                </a:solidFill>
                <a:cs typeface="+mn-ea"/>
                <a:sym typeface="+mn-lt"/>
              </a:rPr>
              <a:t>Your content to play here, or through your copy, paste in this box, and select only the text.</a:t>
            </a:r>
            <a:endParaRPr lang="zh-CN" altLang="en-US" sz="800" b="1" dirty="0">
              <a:solidFill>
                <a:schemeClr val="bg1"/>
              </a:solidFill>
              <a:cs typeface="+mn-ea"/>
              <a:sym typeface="+mn-lt"/>
            </a:endParaRPr>
          </a:p>
        </p:txBody>
      </p:sp>
      <p:cxnSp>
        <p:nvCxnSpPr>
          <p:cNvPr id="11" name="直接连接符 10"/>
          <p:cNvCxnSpPr/>
          <p:nvPr/>
        </p:nvCxnSpPr>
        <p:spPr>
          <a:xfrm>
            <a:off x="4237529" y="1984618"/>
            <a:ext cx="0" cy="48474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542878" y="2793051"/>
            <a:ext cx="726481" cy="646331"/>
          </a:xfrm>
          <a:prstGeom prst="rect">
            <a:avLst/>
          </a:prstGeom>
          <a:noFill/>
        </p:spPr>
        <p:txBody>
          <a:bodyPr wrap="none" rtlCol="0">
            <a:spAutoFit/>
          </a:bodyPr>
          <a:lstStyle/>
          <a:p>
            <a:r>
              <a:rPr lang="en-US" altLang="zh-CN" sz="3600" dirty="0">
                <a:solidFill>
                  <a:schemeClr val="bg1"/>
                </a:solidFill>
                <a:cs typeface="+mn-ea"/>
                <a:sym typeface="+mn-lt"/>
              </a:rPr>
              <a:t>03</a:t>
            </a:r>
            <a:endParaRPr lang="zh-CN" altLang="en-US" sz="3600" dirty="0">
              <a:solidFill>
                <a:schemeClr val="bg1"/>
              </a:solidFill>
              <a:cs typeface="+mn-ea"/>
              <a:sym typeface="+mn-lt"/>
            </a:endParaRPr>
          </a:p>
        </p:txBody>
      </p:sp>
      <p:sp>
        <p:nvSpPr>
          <p:cNvPr id="13" name="矩形 12"/>
          <p:cNvSpPr/>
          <p:nvPr/>
        </p:nvSpPr>
        <p:spPr>
          <a:xfrm>
            <a:off x="4306040" y="2723142"/>
            <a:ext cx="1877438" cy="430887"/>
          </a:xfrm>
          <a:prstGeom prst="rect">
            <a:avLst/>
          </a:prstGeom>
        </p:spPr>
        <p:txBody>
          <a:bodyPr wrap="none">
            <a:spAutoFit/>
          </a:bodyPr>
          <a:lstStyle/>
          <a:p>
            <a:pPr lvl="0" algn="ctr"/>
            <a:r>
              <a:rPr lang="zh-CN" altLang="en-US" sz="2200" dirty="0">
                <a:solidFill>
                  <a:schemeClr val="bg1"/>
                </a:solidFill>
                <a:cs typeface="+mn-ea"/>
                <a:sym typeface="+mn-lt"/>
              </a:rPr>
              <a:t>添加目录标题</a:t>
            </a:r>
          </a:p>
        </p:txBody>
      </p:sp>
      <p:sp>
        <p:nvSpPr>
          <p:cNvPr id="14" name="文本框 13"/>
          <p:cNvSpPr txBox="1"/>
          <p:nvPr/>
        </p:nvSpPr>
        <p:spPr>
          <a:xfrm>
            <a:off x="4306040" y="3049900"/>
            <a:ext cx="2558048" cy="338554"/>
          </a:xfrm>
          <a:prstGeom prst="rect">
            <a:avLst/>
          </a:prstGeom>
          <a:noFill/>
        </p:spPr>
        <p:txBody>
          <a:bodyPr wrap="square" rtlCol="0">
            <a:spAutoFit/>
          </a:bodyPr>
          <a:lstStyle/>
          <a:p>
            <a:pPr algn="just"/>
            <a:r>
              <a:rPr lang="en-US" altLang="zh-CN" sz="800" dirty="0">
                <a:solidFill>
                  <a:schemeClr val="bg1"/>
                </a:solidFill>
                <a:cs typeface="+mn-ea"/>
                <a:sym typeface="+mn-lt"/>
              </a:rPr>
              <a:t>Your content to play here, or through your copy, paste in this box, and select only the text.</a:t>
            </a:r>
            <a:endParaRPr lang="zh-CN" altLang="en-US" sz="800" b="1" dirty="0">
              <a:solidFill>
                <a:schemeClr val="bg1"/>
              </a:solidFill>
              <a:cs typeface="+mn-ea"/>
              <a:sym typeface="+mn-lt"/>
            </a:endParaRPr>
          </a:p>
        </p:txBody>
      </p:sp>
      <p:cxnSp>
        <p:nvCxnSpPr>
          <p:cNvPr id="15" name="直接连接符 14"/>
          <p:cNvCxnSpPr/>
          <p:nvPr/>
        </p:nvCxnSpPr>
        <p:spPr>
          <a:xfrm>
            <a:off x="4237529" y="2862302"/>
            <a:ext cx="0" cy="48474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520806" y="3733682"/>
            <a:ext cx="726481" cy="646331"/>
          </a:xfrm>
          <a:prstGeom prst="rect">
            <a:avLst/>
          </a:prstGeom>
          <a:noFill/>
        </p:spPr>
        <p:txBody>
          <a:bodyPr wrap="none" rtlCol="0">
            <a:spAutoFit/>
          </a:bodyPr>
          <a:lstStyle/>
          <a:p>
            <a:r>
              <a:rPr lang="en-US" altLang="zh-CN" sz="3600" dirty="0">
                <a:solidFill>
                  <a:schemeClr val="bg1"/>
                </a:solidFill>
                <a:cs typeface="+mn-ea"/>
                <a:sym typeface="+mn-lt"/>
              </a:rPr>
              <a:t>04</a:t>
            </a:r>
            <a:endParaRPr lang="zh-CN" altLang="en-US" sz="3600" dirty="0">
              <a:solidFill>
                <a:schemeClr val="bg1"/>
              </a:solidFill>
              <a:cs typeface="+mn-ea"/>
              <a:sym typeface="+mn-lt"/>
            </a:endParaRPr>
          </a:p>
        </p:txBody>
      </p:sp>
      <p:sp>
        <p:nvSpPr>
          <p:cNvPr id="17" name="矩形 16"/>
          <p:cNvSpPr/>
          <p:nvPr/>
        </p:nvSpPr>
        <p:spPr>
          <a:xfrm>
            <a:off x="4283968" y="3663773"/>
            <a:ext cx="1877438" cy="430887"/>
          </a:xfrm>
          <a:prstGeom prst="rect">
            <a:avLst/>
          </a:prstGeom>
        </p:spPr>
        <p:txBody>
          <a:bodyPr wrap="none">
            <a:spAutoFit/>
          </a:bodyPr>
          <a:lstStyle/>
          <a:p>
            <a:pPr lvl="0" algn="ctr"/>
            <a:r>
              <a:rPr lang="zh-CN" altLang="en-US" sz="2200" dirty="0">
                <a:solidFill>
                  <a:schemeClr val="bg1"/>
                </a:solidFill>
                <a:cs typeface="+mn-ea"/>
                <a:sym typeface="+mn-lt"/>
              </a:rPr>
              <a:t>添加目录标题</a:t>
            </a:r>
          </a:p>
        </p:txBody>
      </p:sp>
      <p:sp>
        <p:nvSpPr>
          <p:cNvPr id="18" name="文本框 17"/>
          <p:cNvSpPr txBox="1"/>
          <p:nvPr/>
        </p:nvSpPr>
        <p:spPr>
          <a:xfrm>
            <a:off x="4240509" y="4045307"/>
            <a:ext cx="2558048" cy="338554"/>
          </a:xfrm>
          <a:prstGeom prst="rect">
            <a:avLst/>
          </a:prstGeom>
          <a:noFill/>
        </p:spPr>
        <p:txBody>
          <a:bodyPr wrap="square" rtlCol="0">
            <a:spAutoFit/>
          </a:bodyPr>
          <a:lstStyle/>
          <a:p>
            <a:pPr algn="just"/>
            <a:r>
              <a:rPr lang="en-US" altLang="zh-CN" sz="800" dirty="0">
                <a:solidFill>
                  <a:schemeClr val="bg1"/>
                </a:solidFill>
                <a:cs typeface="+mn-ea"/>
                <a:sym typeface="+mn-lt"/>
              </a:rPr>
              <a:t>Your content to play here, or through your copy, paste in this box, and select only the text.</a:t>
            </a:r>
            <a:endParaRPr lang="zh-CN" altLang="en-US" sz="800" b="1" dirty="0">
              <a:solidFill>
                <a:schemeClr val="bg1"/>
              </a:solidFill>
              <a:cs typeface="+mn-ea"/>
              <a:sym typeface="+mn-lt"/>
            </a:endParaRPr>
          </a:p>
        </p:txBody>
      </p:sp>
      <p:cxnSp>
        <p:nvCxnSpPr>
          <p:cNvPr id="19" name="直接连接符 18"/>
          <p:cNvCxnSpPr/>
          <p:nvPr/>
        </p:nvCxnSpPr>
        <p:spPr>
          <a:xfrm>
            <a:off x="4215457" y="3802933"/>
            <a:ext cx="0" cy="48474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17421" y="1845458"/>
            <a:ext cx="1467068" cy="769441"/>
          </a:xfrm>
          <a:prstGeom prst="rect">
            <a:avLst/>
          </a:prstGeom>
        </p:spPr>
        <p:txBody>
          <a:bodyPr wrap="none">
            <a:spAutoFit/>
          </a:bodyPr>
          <a:lstStyle/>
          <a:p>
            <a:pPr algn="ctr"/>
            <a:r>
              <a:rPr lang="zh-CN" altLang="en-US" sz="4400" dirty="0">
                <a:solidFill>
                  <a:schemeClr val="bg1"/>
                </a:solidFill>
                <a:cs typeface="+mn-ea"/>
                <a:sym typeface="+mn-lt"/>
              </a:rPr>
              <a:t>目 录</a:t>
            </a:r>
            <a:endParaRPr lang="en-GB" altLang="zh-CN" sz="4400" dirty="0">
              <a:solidFill>
                <a:schemeClr val="bg1"/>
              </a:solidFill>
              <a:cs typeface="+mn-ea"/>
              <a:sym typeface="+mn-lt"/>
            </a:endParaRPr>
          </a:p>
        </p:txBody>
      </p:sp>
      <p:sp>
        <p:nvSpPr>
          <p:cNvPr id="21" name="矩形 20"/>
          <p:cNvSpPr/>
          <p:nvPr/>
        </p:nvSpPr>
        <p:spPr>
          <a:xfrm>
            <a:off x="669569" y="2836201"/>
            <a:ext cx="2162772" cy="523220"/>
          </a:xfrm>
          <a:prstGeom prst="rect">
            <a:avLst/>
          </a:prstGeom>
        </p:spPr>
        <p:txBody>
          <a:bodyPr wrap="none">
            <a:spAutoFit/>
          </a:bodyPr>
          <a:lstStyle/>
          <a:p>
            <a:pPr>
              <a:defRPr/>
            </a:pPr>
            <a:r>
              <a:rPr lang="en-US" altLang="zh-CN" sz="2800" dirty="0">
                <a:solidFill>
                  <a:schemeClr val="bg1"/>
                </a:solidFill>
                <a:cs typeface="+mn-ea"/>
                <a:sym typeface="+mn-lt"/>
              </a:rPr>
              <a:t>CONTENTS</a:t>
            </a:r>
            <a:endParaRPr lang="zh-CN" altLang="en-US" sz="2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1+#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1+#ppt_w/2"/>
                                          </p:val>
                                        </p:tav>
                                        <p:tav tm="100000">
                                          <p:val>
                                            <p:strVal val="#ppt_x"/>
                                          </p:val>
                                        </p:tav>
                                      </p:tavLst>
                                    </p:anim>
                                    <p:anim calcmode="lin" valueType="num">
                                      <p:cBhvr additive="base">
                                        <p:cTn id="66" dur="500" fill="hold"/>
                                        <p:tgtEl>
                                          <p:spTgt spid="1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1+#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1+#ppt_w/2"/>
                                          </p:val>
                                        </p:tav>
                                        <p:tav tm="100000">
                                          <p:val>
                                            <p:strVal val="#ppt_x"/>
                                          </p:val>
                                        </p:tav>
                                      </p:tavLst>
                                    </p:anim>
                                    <p:anim calcmode="lin" valueType="num">
                                      <p:cBhvr additive="base">
                                        <p:cTn id="74" dur="500" fill="hold"/>
                                        <p:tgtEl>
                                          <p:spTgt spid="19"/>
                                        </p:tgtEl>
                                        <p:attrNameLst>
                                          <p:attrName>ppt_y</p:attrName>
                                        </p:attrNameLst>
                                      </p:cBhvr>
                                      <p:tavLst>
                                        <p:tav tm="0">
                                          <p:val>
                                            <p:strVal val="#ppt_y"/>
                                          </p:val>
                                        </p:tav>
                                        <p:tav tm="100000">
                                          <p:val>
                                            <p:strVal val="#ppt_y"/>
                                          </p:val>
                                        </p:tav>
                                      </p:tavLst>
                                    </p:anim>
                                  </p:childTnLst>
                                </p:cTn>
                              </p:par>
                              <p:par>
                                <p:cTn id="75" presetID="49" presetClass="entr" presetSubtype="0" decel="100000" fill="hold" grpId="0" nodeType="withEffect">
                                  <p:stCondLst>
                                    <p:cond delay="0"/>
                                  </p:stCondLst>
                                  <p:iterate type="lt">
                                    <p:tmPct val="10000"/>
                                  </p:iterate>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 calcmode="lin" valueType="num">
                                      <p:cBhvr>
                                        <p:cTn id="79" dur="500" fill="hold"/>
                                        <p:tgtEl>
                                          <p:spTgt spid="20"/>
                                        </p:tgtEl>
                                        <p:attrNameLst>
                                          <p:attrName>style.rotation</p:attrName>
                                        </p:attrNameLst>
                                      </p:cBhvr>
                                      <p:tavLst>
                                        <p:tav tm="0">
                                          <p:val>
                                            <p:fltVal val="360"/>
                                          </p:val>
                                        </p:tav>
                                        <p:tav tm="100000">
                                          <p:val>
                                            <p:fltVal val="0"/>
                                          </p:val>
                                        </p:tav>
                                      </p:tavLst>
                                    </p:anim>
                                    <p:animEffect transition="in" filter="fade">
                                      <p:cBhvr>
                                        <p:cTn id="80" dur="500"/>
                                        <p:tgtEl>
                                          <p:spTgt spid="20"/>
                                        </p:tgtEl>
                                      </p:cBhvr>
                                    </p:animEffect>
                                  </p:childTnLst>
                                </p:cTn>
                              </p:par>
                            </p:childTnLst>
                          </p:cTn>
                        </p:par>
                        <p:par>
                          <p:cTn id="81" fill="hold">
                            <p:stCondLst>
                              <p:cond delay="600"/>
                            </p:stCondLst>
                            <p:childTnLst>
                              <p:par>
                                <p:cTn id="82" presetID="10"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2" grpId="0"/>
      <p:bldP spid="13" grpId="0"/>
      <p:bldP spid="14" grpId="0"/>
      <p:bldP spid="16" grpId="0"/>
      <p:bldP spid="17" grpId="0"/>
      <p:bldP spid="18"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83"/>
          <p:cNvGrpSpPr/>
          <p:nvPr/>
        </p:nvGrpSpPr>
        <p:grpSpPr>
          <a:xfrm>
            <a:off x="2965299" y="2021433"/>
            <a:ext cx="3213404" cy="3213402"/>
            <a:chOff x="2965298" y="2181091"/>
            <a:chExt cx="3213404" cy="3213402"/>
          </a:xfrm>
          <a:solidFill>
            <a:schemeClr val="bg1">
              <a:lumMod val="65000"/>
            </a:schemeClr>
          </a:solidFill>
        </p:grpSpPr>
        <p:sp>
          <p:nvSpPr>
            <p:cNvPr id="34" name="Block Arc 85"/>
            <p:cNvSpPr/>
            <p:nvPr/>
          </p:nvSpPr>
          <p:spPr>
            <a:xfrm>
              <a:off x="2965298" y="2181091"/>
              <a:ext cx="3213404" cy="3213402"/>
            </a:xfrm>
            <a:prstGeom prst="blockArc">
              <a:avLst>
                <a:gd name="adj1" fmla="val 10774914"/>
                <a:gd name="adj2" fmla="val 16220732"/>
                <a:gd name="adj3" fmla="val 828"/>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35" name="Block Arc 88"/>
            <p:cNvSpPr/>
            <p:nvPr/>
          </p:nvSpPr>
          <p:spPr>
            <a:xfrm>
              <a:off x="2965298" y="2181091"/>
              <a:ext cx="3213404" cy="3213402"/>
            </a:xfrm>
            <a:prstGeom prst="blockArc">
              <a:avLst>
                <a:gd name="adj1" fmla="val 16200000"/>
                <a:gd name="adj2" fmla="val 21589641"/>
                <a:gd name="adj3" fmla="val 799"/>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grpSp>
      <p:grpSp>
        <p:nvGrpSpPr>
          <p:cNvPr id="36" name="Group 134"/>
          <p:cNvGrpSpPr/>
          <p:nvPr/>
        </p:nvGrpSpPr>
        <p:grpSpPr>
          <a:xfrm>
            <a:off x="4266368" y="1753551"/>
            <a:ext cx="611266" cy="611266"/>
            <a:chOff x="4266367" y="1724975"/>
            <a:chExt cx="611266" cy="611266"/>
          </a:xfrm>
        </p:grpSpPr>
        <p:sp>
          <p:nvSpPr>
            <p:cNvPr id="37" name="Oval 62"/>
            <p:cNvSpPr>
              <a:spLocks noChangeAspect="1"/>
            </p:cNvSpPr>
            <p:nvPr/>
          </p:nvSpPr>
          <p:spPr>
            <a:xfrm>
              <a:off x="4266367" y="1724975"/>
              <a:ext cx="611266" cy="611266"/>
            </a:xfrm>
            <a:prstGeom prst="ellipse">
              <a:avLst/>
            </a:prstGeom>
            <a:solidFill>
              <a:schemeClr val="accent3"/>
            </a:solidFill>
            <a:ln w="38100"/>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endParaRPr lang="en-US" sz="1400" b="1" dirty="0">
                <a:cs typeface="+mn-ea"/>
                <a:sym typeface="+mn-lt"/>
              </a:endParaRPr>
            </a:p>
          </p:txBody>
        </p:sp>
        <p:sp>
          <p:nvSpPr>
            <p:cNvPr id="38" name="Freeform 70"/>
            <p:cNvSpPr>
              <a:spLocks noEditPoints="1"/>
            </p:cNvSpPr>
            <p:nvPr/>
          </p:nvSpPr>
          <p:spPr bwMode="auto">
            <a:xfrm>
              <a:off x="4419600" y="1868759"/>
              <a:ext cx="304800" cy="285599"/>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chemeClr val="bg1"/>
            </a:solidFill>
            <a:ln w="9525">
              <a:noFill/>
              <a:round/>
            </a:ln>
          </p:spPr>
          <p:txBody>
            <a:bodyPr vert="horz" wrap="square" lIns="91440" tIns="45720" rIns="91440" bIns="45720" numCol="1" anchor="t" anchorCtr="0" compatLnSpc="1"/>
            <a:lstStyle/>
            <a:p>
              <a:endParaRPr lang="en-US" sz="2400">
                <a:solidFill>
                  <a:schemeClr val="tx2"/>
                </a:solidFill>
                <a:cs typeface="+mn-ea"/>
                <a:sym typeface="+mn-lt"/>
              </a:endParaRPr>
            </a:p>
          </p:txBody>
        </p:sp>
      </p:grpSp>
      <p:grpSp>
        <p:nvGrpSpPr>
          <p:cNvPr id="39" name="Group 132"/>
          <p:cNvGrpSpPr/>
          <p:nvPr/>
        </p:nvGrpSpPr>
        <p:grpSpPr>
          <a:xfrm>
            <a:off x="5832297" y="3208260"/>
            <a:ext cx="611266" cy="611266"/>
            <a:chOff x="5832296" y="3179684"/>
            <a:chExt cx="611266" cy="611266"/>
          </a:xfrm>
        </p:grpSpPr>
        <p:sp>
          <p:nvSpPr>
            <p:cNvPr id="40" name="Oval 64"/>
            <p:cNvSpPr>
              <a:spLocks noChangeAspect="1"/>
            </p:cNvSpPr>
            <p:nvPr/>
          </p:nvSpPr>
          <p:spPr>
            <a:xfrm>
              <a:off x="5832296" y="3179684"/>
              <a:ext cx="611266" cy="611266"/>
            </a:xfrm>
            <a:prstGeom prst="ellipse">
              <a:avLst/>
            </a:prstGeom>
            <a:solidFill>
              <a:schemeClr val="accent1"/>
            </a:solidFill>
            <a:ln w="3810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endParaRPr lang="en-US" sz="1400" b="1" dirty="0">
                <a:cs typeface="+mn-ea"/>
                <a:sym typeface="+mn-lt"/>
              </a:endParaRPr>
            </a:p>
          </p:txBody>
        </p:sp>
        <p:sp>
          <p:nvSpPr>
            <p:cNvPr id="41" name="Freeform 103"/>
            <p:cNvSpPr>
              <a:spLocks noEditPoints="1"/>
            </p:cNvSpPr>
            <p:nvPr/>
          </p:nvSpPr>
          <p:spPr bwMode="auto">
            <a:xfrm>
              <a:off x="6018867" y="3309994"/>
              <a:ext cx="238125" cy="35064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91440" tIns="45720" rIns="91440" bIns="45720" numCol="1" anchor="t" anchorCtr="0" compatLnSpc="1"/>
            <a:lstStyle/>
            <a:p>
              <a:endParaRPr lang="en-US" sz="2400" dirty="0">
                <a:solidFill>
                  <a:schemeClr val="tx1">
                    <a:lumMod val="75000"/>
                    <a:lumOff val="25000"/>
                  </a:schemeClr>
                </a:solidFill>
                <a:cs typeface="+mn-ea"/>
                <a:sym typeface="+mn-lt"/>
              </a:endParaRPr>
            </a:p>
          </p:txBody>
        </p:sp>
      </p:grpSp>
      <p:grpSp>
        <p:nvGrpSpPr>
          <p:cNvPr id="42" name="Group 144"/>
          <p:cNvGrpSpPr/>
          <p:nvPr/>
        </p:nvGrpSpPr>
        <p:grpSpPr>
          <a:xfrm>
            <a:off x="2700438" y="3208260"/>
            <a:ext cx="611266" cy="611266"/>
            <a:chOff x="2700438" y="3208259"/>
            <a:chExt cx="611266" cy="611266"/>
          </a:xfrm>
        </p:grpSpPr>
        <p:sp>
          <p:nvSpPr>
            <p:cNvPr id="43" name="Oval 65"/>
            <p:cNvSpPr>
              <a:spLocks noChangeAspect="1"/>
            </p:cNvSpPr>
            <p:nvPr/>
          </p:nvSpPr>
          <p:spPr>
            <a:xfrm>
              <a:off x="2700438" y="3208259"/>
              <a:ext cx="611266" cy="611266"/>
            </a:xfrm>
            <a:prstGeom prst="ellipse">
              <a:avLst/>
            </a:prstGeom>
            <a:solidFill>
              <a:srgbClr val="2A4F1D"/>
            </a:solidFill>
            <a:ln w="3810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endParaRPr lang="en-US" sz="1200" b="1" dirty="0">
                <a:cs typeface="+mn-ea"/>
                <a:sym typeface="+mn-lt"/>
              </a:endParaRPr>
            </a:p>
          </p:txBody>
        </p:sp>
        <p:sp>
          <p:nvSpPr>
            <p:cNvPr id="44" name="Freeform 152"/>
            <p:cNvSpPr>
              <a:spLocks noChangeAspect="1" noEditPoints="1"/>
            </p:cNvSpPr>
            <p:nvPr/>
          </p:nvSpPr>
          <p:spPr bwMode="auto">
            <a:xfrm>
              <a:off x="2850082" y="3369737"/>
              <a:ext cx="311979" cy="28831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sz="2400" dirty="0">
                <a:solidFill>
                  <a:schemeClr val="tx2"/>
                </a:solidFill>
                <a:cs typeface="+mn-ea"/>
                <a:sym typeface="+mn-lt"/>
              </a:endParaRPr>
            </a:p>
          </p:txBody>
        </p:sp>
      </p:grpSp>
      <p:grpSp>
        <p:nvGrpSpPr>
          <p:cNvPr id="45" name="Group 133"/>
          <p:cNvGrpSpPr/>
          <p:nvPr/>
        </p:nvGrpSpPr>
        <p:grpSpPr>
          <a:xfrm>
            <a:off x="5335599" y="2156799"/>
            <a:ext cx="611266" cy="611266"/>
            <a:chOff x="5335598" y="2128224"/>
            <a:chExt cx="611266" cy="611266"/>
          </a:xfrm>
        </p:grpSpPr>
        <p:sp>
          <p:nvSpPr>
            <p:cNvPr id="46" name="Oval 63"/>
            <p:cNvSpPr>
              <a:spLocks noChangeAspect="1"/>
            </p:cNvSpPr>
            <p:nvPr/>
          </p:nvSpPr>
          <p:spPr>
            <a:xfrm>
              <a:off x="5335598" y="2128224"/>
              <a:ext cx="611266" cy="611266"/>
            </a:xfrm>
            <a:prstGeom prst="ellipse">
              <a:avLst/>
            </a:prstGeom>
            <a:solidFill>
              <a:schemeClr val="accent2"/>
            </a:solidFill>
            <a:ln w="3810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endParaRPr lang="en-US" sz="1400" b="1" dirty="0">
                <a:cs typeface="+mn-ea"/>
                <a:sym typeface="+mn-lt"/>
              </a:endParaRPr>
            </a:p>
          </p:txBody>
        </p:sp>
        <p:sp>
          <p:nvSpPr>
            <p:cNvPr id="47" name="Freeform 52"/>
            <p:cNvSpPr>
              <a:spLocks noChangeAspect="1" noEditPoints="1"/>
            </p:cNvSpPr>
            <p:nvPr/>
          </p:nvSpPr>
          <p:spPr bwMode="auto">
            <a:xfrm>
              <a:off x="5507881" y="2290391"/>
              <a:ext cx="266700" cy="286933"/>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40" tIns="45720" rIns="91440" bIns="45720" numCol="1" anchor="t" anchorCtr="0" compatLnSpc="1"/>
            <a:lstStyle/>
            <a:p>
              <a:endParaRPr lang="en-US" sz="2400" dirty="0">
                <a:solidFill>
                  <a:schemeClr val="tx2"/>
                </a:solidFill>
                <a:cs typeface="+mn-ea"/>
                <a:sym typeface="+mn-lt"/>
              </a:endParaRPr>
            </a:p>
          </p:txBody>
        </p:sp>
      </p:grpSp>
      <p:grpSp>
        <p:nvGrpSpPr>
          <p:cNvPr id="48" name="Group 135"/>
          <p:cNvGrpSpPr/>
          <p:nvPr/>
        </p:nvGrpSpPr>
        <p:grpSpPr>
          <a:xfrm>
            <a:off x="3197138" y="2156799"/>
            <a:ext cx="611266" cy="611266"/>
            <a:chOff x="3197137" y="2128224"/>
            <a:chExt cx="611266" cy="611266"/>
          </a:xfrm>
        </p:grpSpPr>
        <p:sp>
          <p:nvSpPr>
            <p:cNvPr id="49" name="Oval 66"/>
            <p:cNvSpPr>
              <a:spLocks noChangeAspect="1"/>
            </p:cNvSpPr>
            <p:nvPr/>
          </p:nvSpPr>
          <p:spPr>
            <a:xfrm>
              <a:off x="3197137" y="2128224"/>
              <a:ext cx="611266" cy="611266"/>
            </a:xfrm>
            <a:prstGeom prst="ellipse">
              <a:avLst/>
            </a:prstGeom>
            <a:solidFill>
              <a:schemeClr val="accent4"/>
            </a:solidFill>
            <a:ln w="3810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endParaRPr lang="en-US" sz="1400" b="1" dirty="0">
                <a:cs typeface="+mn-ea"/>
                <a:sym typeface="+mn-lt"/>
              </a:endParaRPr>
            </a:p>
          </p:txBody>
        </p:sp>
        <p:sp>
          <p:nvSpPr>
            <p:cNvPr id="50" name="Freeform 193"/>
            <p:cNvSpPr>
              <a:spLocks noEditPoints="1"/>
            </p:cNvSpPr>
            <p:nvPr/>
          </p:nvSpPr>
          <p:spPr bwMode="auto">
            <a:xfrm>
              <a:off x="3336083" y="2267170"/>
              <a:ext cx="333375" cy="333375"/>
            </a:xfrm>
            <a:custGeom>
              <a:avLst/>
              <a:gdLst/>
              <a:ahLst/>
              <a:cxnLst>
                <a:cxn ang="0">
                  <a:pos x="81" y="37"/>
                </a:cxn>
                <a:cxn ang="0">
                  <a:pos x="38" y="80"/>
                </a:cxn>
                <a:cxn ang="0">
                  <a:pos x="21" y="77"/>
                </a:cxn>
                <a:cxn ang="0">
                  <a:pos x="0" y="124"/>
                </a:cxn>
                <a:cxn ang="0">
                  <a:pos x="38" y="167"/>
                </a:cxn>
                <a:cxn ang="0">
                  <a:pos x="1" y="210"/>
                </a:cxn>
                <a:cxn ang="0">
                  <a:pos x="21" y="257"/>
                </a:cxn>
                <a:cxn ang="0">
                  <a:pos x="38" y="253"/>
                </a:cxn>
                <a:cxn ang="0">
                  <a:pos x="81" y="297"/>
                </a:cxn>
                <a:cxn ang="0">
                  <a:pos x="78" y="314"/>
                </a:cxn>
                <a:cxn ang="0">
                  <a:pos x="125" y="334"/>
                </a:cxn>
                <a:cxn ang="0">
                  <a:pos x="168" y="297"/>
                </a:cxn>
                <a:cxn ang="0">
                  <a:pos x="210" y="334"/>
                </a:cxn>
                <a:cxn ang="0">
                  <a:pos x="258" y="314"/>
                </a:cxn>
                <a:cxn ang="0">
                  <a:pos x="254" y="297"/>
                </a:cxn>
                <a:cxn ang="0">
                  <a:pos x="297" y="253"/>
                </a:cxn>
                <a:cxn ang="0">
                  <a:pos x="315" y="257"/>
                </a:cxn>
                <a:cxn ang="0">
                  <a:pos x="335" y="210"/>
                </a:cxn>
                <a:cxn ang="0">
                  <a:pos x="297" y="167"/>
                </a:cxn>
                <a:cxn ang="0">
                  <a:pos x="335" y="124"/>
                </a:cxn>
                <a:cxn ang="0">
                  <a:pos x="315" y="77"/>
                </a:cxn>
                <a:cxn ang="0">
                  <a:pos x="297" y="80"/>
                </a:cxn>
                <a:cxn ang="0">
                  <a:pos x="254" y="37"/>
                </a:cxn>
                <a:cxn ang="0">
                  <a:pos x="258" y="20"/>
                </a:cxn>
                <a:cxn ang="0">
                  <a:pos x="210" y="0"/>
                </a:cxn>
                <a:cxn ang="0">
                  <a:pos x="168" y="37"/>
                </a:cxn>
                <a:cxn ang="0">
                  <a:pos x="125" y="0"/>
                </a:cxn>
                <a:cxn ang="0">
                  <a:pos x="78" y="20"/>
                </a:cxn>
                <a:cxn ang="0">
                  <a:pos x="81" y="37"/>
                </a:cxn>
                <a:cxn ang="0">
                  <a:pos x="168" y="60"/>
                </a:cxn>
                <a:cxn ang="0">
                  <a:pos x="274" y="167"/>
                </a:cxn>
                <a:cxn ang="0">
                  <a:pos x="168" y="274"/>
                </a:cxn>
                <a:cxn ang="0">
                  <a:pos x="61" y="167"/>
                </a:cxn>
                <a:cxn ang="0">
                  <a:pos x="168" y="60"/>
                </a:cxn>
              </a:cxnLst>
              <a:rect l="0" t="0" r="r" b="b"/>
              <a:pathLst>
                <a:path w="335" h="334">
                  <a:moveTo>
                    <a:pt x="81" y="37"/>
                  </a:moveTo>
                  <a:cubicBezTo>
                    <a:pt x="81" y="61"/>
                    <a:pt x="62" y="80"/>
                    <a:pt x="38" y="80"/>
                  </a:cubicBezTo>
                  <a:cubicBezTo>
                    <a:pt x="32" y="80"/>
                    <a:pt x="26" y="79"/>
                    <a:pt x="21" y="77"/>
                  </a:cubicBezTo>
                  <a:cubicBezTo>
                    <a:pt x="12" y="91"/>
                    <a:pt x="5" y="107"/>
                    <a:pt x="0" y="124"/>
                  </a:cubicBezTo>
                  <a:cubicBezTo>
                    <a:pt x="22" y="127"/>
                    <a:pt x="38" y="145"/>
                    <a:pt x="38" y="167"/>
                  </a:cubicBezTo>
                  <a:cubicBezTo>
                    <a:pt x="38" y="189"/>
                    <a:pt x="22" y="207"/>
                    <a:pt x="1" y="210"/>
                  </a:cubicBezTo>
                  <a:cubicBezTo>
                    <a:pt x="5" y="227"/>
                    <a:pt x="12" y="243"/>
                    <a:pt x="21" y="257"/>
                  </a:cubicBezTo>
                  <a:cubicBezTo>
                    <a:pt x="26" y="255"/>
                    <a:pt x="32" y="253"/>
                    <a:pt x="38" y="253"/>
                  </a:cubicBezTo>
                  <a:cubicBezTo>
                    <a:pt x="62" y="253"/>
                    <a:pt x="81" y="273"/>
                    <a:pt x="81" y="297"/>
                  </a:cubicBezTo>
                  <a:cubicBezTo>
                    <a:pt x="81" y="303"/>
                    <a:pt x="80" y="309"/>
                    <a:pt x="78" y="314"/>
                  </a:cubicBezTo>
                  <a:cubicBezTo>
                    <a:pt x="92" y="323"/>
                    <a:pt x="108" y="330"/>
                    <a:pt x="125" y="334"/>
                  </a:cubicBezTo>
                  <a:cubicBezTo>
                    <a:pt x="128" y="313"/>
                    <a:pt x="146" y="297"/>
                    <a:pt x="168" y="297"/>
                  </a:cubicBezTo>
                  <a:cubicBezTo>
                    <a:pt x="190" y="297"/>
                    <a:pt x="208" y="313"/>
                    <a:pt x="210" y="334"/>
                  </a:cubicBezTo>
                  <a:cubicBezTo>
                    <a:pt x="227" y="330"/>
                    <a:pt x="243" y="323"/>
                    <a:pt x="258" y="314"/>
                  </a:cubicBezTo>
                  <a:cubicBezTo>
                    <a:pt x="255" y="309"/>
                    <a:pt x="254" y="303"/>
                    <a:pt x="254" y="297"/>
                  </a:cubicBezTo>
                  <a:cubicBezTo>
                    <a:pt x="254" y="273"/>
                    <a:pt x="273" y="253"/>
                    <a:pt x="297" y="253"/>
                  </a:cubicBezTo>
                  <a:cubicBezTo>
                    <a:pt x="304" y="253"/>
                    <a:pt x="309" y="255"/>
                    <a:pt x="315" y="257"/>
                  </a:cubicBezTo>
                  <a:cubicBezTo>
                    <a:pt x="324" y="243"/>
                    <a:pt x="331" y="227"/>
                    <a:pt x="335" y="210"/>
                  </a:cubicBezTo>
                  <a:cubicBezTo>
                    <a:pt x="314" y="207"/>
                    <a:pt x="297" y="189"/>
                    <a:pt x="297" y="167"/>
                  </a:cubicBezTo>
                  <a:cubicBezTo>
                    <a:pt x="297" y="145"/>
                    <a:pt x="314" y="127"/>
                    <a:pt x="335" y="124"/>
                  </a:cubicBezTo>
                  <a:cubicBezTo>
                    <a:pt x="331" y="107"/>
                    <a:pt x="324" y="91"/>
                    <a:pt x="315" y="77"/>
                  </a:cubicBezTo>
                  <a:cubicBezTo>
                    <a:pt x="309" y="79"/>
                    <a:pt x="304" y="80"/>
                    <a:pt x="297" y="80"/>
                  </a:cubicBezTo>
                  <a:cubicBezTo>
                    <a:pt x="273" y="80"/>
                    <a:pt x="254" y="61"/>
                    <a:pt x="254" y="37"/>
                  </a:cubicBezTo>
                  <a:cubicBezTo>
                    <a:pt x="254" y="31"/>
                    <a:pt x="255" y="25"/>
                    <a:pt x="258" y="20"/>
                  </a:cubicBezTo>
                  <a:cubicBezTo>
                    <a:pt x="243" y="11"/>
                    <a:pt x="227" y="4"/>
                    <a:pt x="210" y="0"/>
                  </a:cubicBezTo>
                  <a:cubicBezTo>
                    <a:pt x="208" y="21"/>
                    <a:pt x="190" y="37"/>
                    <a:pt x="168" y="37"/>
                  </a:cubicBezTo>
                  <a:cubicBezTo>
                    <a:pt x="146" y="37"/>
                    <a:pt x="128" y="21"/>
                    <a:pt x="125" y="0"/>
                  </a:cubicBezTo>
                  <a:cubicBezTo>
                    <a:pt x="108" y="4"/>
                    <a:pt x="92" y="11"/>
                    <a:pt x="78" y="20"/>
                  </a:cubicBezTo>
                  <a:cubicBezTo>
                    <a:pt x="80" y="25"/>
                    <a:pt x="81" y="31"/>
                    <a:pt x="81" y="37"/>
                  </a:cubicBezTo>
                  <a:close/>
                  <a:moveTo>
                    <a:pt x="168" y="60"/>
                  </a:moveTo>
                  <a:cubicBezTo>
                    <a:pt x="227" y="60"/>
                    <a:pt x="274" y="108"/>
                    <a:pt x="274" y="167"/>
                  </a:cubicBezTo>
                  <a:cubicBezTo>
                    <a:pt x="274" y="226"/>
                    <a:pt x="227" y="274"/>
                    <a:pt x="168" y="274"/>
                  </a:cubicBezTo>
                  <a:cubicBezTo>
                    <a:pt x="109" y="274"/>
                    <a:pt x="61" y="226"/>
                    <a:pt x="61" y="167"/>
                  </a:cubicBezTo>
                  <a:cubicBezTo>
                    <a:pt x="61" y="108"/>
                    <a:pt x="109" y="60"/>
                    <a:pt x="168" y="60"/>
                  </a:cubicBezTo>
                  <a:close/>
                </a:path>
              </a:pathLst>
            </a:custGeom>
            <a:solidFill>
              <a:schemeClr val="bg1"/>
            </a:solidFill>
            <a:ln w="9525">
              <a:noFill/>
              <a:round/>
            </a:ln>
          </p:spPr>
          <p:txBody>
            <a:bodyPr vert="horz" wrap="square" lIns="91440" tIns="45720" rIns="91440" bIns="45720" numCol="1" anchor="t" anchorCtr="0" compatLnSpc="1"/>
            <a:lstStyle/>
            <a:p>
              <a:endParaRPr lang="en-US" sz="2400" dirty="0">
                <a:cs typeface="+mn-ea"/>
                <a:sym typeface="+mn-lt"/>
              </a:endParaRPr>
            </a:p>
          </p:txBody>
        </p:sp>
      </p:grpSp>
      <p:grpSp>
        <p:nvGrpSpPr>
          <p:cNvPr id="51" name="组合 50"/>
          <p:cNvGrpSpPr/>
          <p:nvPr/>
        </p:nvGrpSpPr>
        <p:grpSpPr>
          <a:xfrm>
            <a:off x="4591962" y="1026429"/>
            <a:ext cx="2526138" cy="719395"/>
            <a:chOff x="7483989" y="3236385"/>
            <a:chExt cx="3368184" cy="959193"/>
          </a:xfrm>
        </p:grpSpPr>
        <p:sp>
          <p:nvSpPr>
            <p:cNvPr id="52" name="矩形 51"/>
            <p:cNvSpPr/>
            <p:nvPr/>
          </p:nvSpPr>
          <p:spPr>
            <a:xfrm>
              <a:off x="7483989" y="3615761"/>
              <a:ext cx="3368184" cy="579817"/>
            </a:xfrm>
            <a:prstGeom prst="rect">
              <a:avLst/>
            </a:prstGeom>
          </p:spPr>
          <p:txBody>
            <a:bodyPr wrap="square">
              <a:spAutoFit/>
              <a:scene3d>
                <a:camera prst="orthographicFront"/>
                <a:lightRig rig="threePt" dir="t"/>
              </a:scene3d>
              <a:sp3d contourW="12700"/>
            </a:bodyPr>
            <a:lstStyle/>
            <a:p>
              <a:pPr algn="just" defTabSz="685800">
                <a:lnSpc>
                  <a:spcPct val="130000"/>
                </a:lnSpc>
                <a:defRPr/>
              </a:pPr>
              <a:r>
                <a:rPr lang="zh-CN" altLang="en-US" sz="900" dirty="0">
                  <a:solidFill>
                    <a:schemeClr val="bg1"/>
                  </a:solidFill>
                  <a:cs typeface="+mn-ea"/>
                  <a:sym typeface="+mn-lt"/>
                </a:rPr>
                <a:t>请在此处输入详细的文字介绍信息和简介，表达图表的含义</a:t>
              </a:r>
              <a:r>
                <a:rPr lang="en-US" altLang="zh-CN" sz="900" dirty="0">
                  <a:solidFill>
                    <a:schemeClr val="bg1"/>
                  </a:solidFill>
                  <a:cs typeface="+mn-ea"/>
                  <a:sym typeface="+mn-lt"/>
                </a:rPr>
                <a:t>.</a:t>
              </a:r>
              <a:r>
                <a:rPr lang="zh-CN" altLang="en-US" sz="900" dirty="0">
                  <a:solidFill>
                    <a:schemeClr val="bg1"/>
                  </a:solidFill>
                  <a:cs typeface="+mn-ea"/>
                  <a:sym typeface="+mn-lt"/>
                </a:rPr>
                <a:t>表达图表的含义。</a:t>
              </a:r>
            </a:p>
          </p:txBody>
        </p:sp>
        <p:sp>
          <p:nvSpPr>
            <p:cNvPr id="74" name="矩形 73"/>
            <p:cNvSpPr/>
            <p:nvPr/>
          </p:nvSpPr>
          <p:spPr>
            <a:xfrm>
              <a:off x="7483989" y="3236385"/>
              <a:ext cx="2050552" cy="461152"/>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500" dirty="0">
                  <a:solidFill>
                    <a:schemeClr val="bg1"/>
                  </a:solidFill>
                  <a:cs typeface="+mn-ea"/>
                  <a:sym typeface="+mn-lt"/>
                </a:rPr>
                <a:t>标题文字添加</a:t>
              </a:r>
            </a:p>
          </p:txBody>
        </p:sp>
      </p:grpSp>
      <p:grpSp>
        <p:nvGrpSpPr>
          <p:cNvPr id="75" name="组合 74"/>
          <p:cNvGrpSpPr/>
          <p:nvPr/>
        </p:nvGrpSpPr>
        <p:grpSpPr>
          <a:xfrm>
            <a:off x="1364537" y="1397302"/>
            <a:ext cx="2526138" cy="719395"/>
            <a:chOff x="7483989" y="3236385"/>
            <a:chExt cx="3368184" cy="959193"/>
          </a:xfrm>
        </p:grpSpPr>
        <p:sp>
          <p:nvSpPr>
            <p:cNvPr id="76" name="矩形 75"/>
            <p:cNvSpPr/>
            <p:nvPr/>
          </p:nvSpPr>
          <p:spPr>
            <a:xfrm>
              <a:off x="7483989" y="3615761"/>
              <a:ext cx="3368184" cy="579817"/>
            </a:xfrm>
            <a:prstGeom prst="rect">
              <a:avLst/>
            </a:prstGeom>
          </p:spPr>
          <p:txBody>
            <a:bodyPr wrap="square">
              <a:spAutoFit/>
              <a:scene3d>
                <a:camera prst="orthographicFront"/>
                <a:lightRig rig="threePt" dir="t"/>
              </a:scene3d>
              <a:sp3d contourW="12700"/>
            </a:bodyPr>
            <a:lstStyle/>
            <a:p>
              <a:pPr algn="just" defTabSz="685800">
                <a:lnSpc>
                  <a:spcPct val="130000"/>
                </a:lnSpc>
                <a:defRPr/>
              </a:pPr>
              <a:r>
                <a:rPr lang="zh-CN" altLang="en-US" sz="900" dirty="0">
                  <a:solidFill>
                    <a:schemeClr val="bg1"/>
                  </a:solidFill>
                  <a:cs typeface="+mn-ea"/>
                  <a:sym typeface="+mn-lt"/>
                </a:rPr>
                <a:t>请在此处输入详细的文字介绍信息和简介，表达图表的含义</a:t>
              </a:r>
              <a:r>
                <a:rPr lang="en-US" altLang="zh-CN" sz="900" dirty="0">
                  <a:solidFill>
                    <a:schemeClr val="bg1"/>
                  </a:solidFill>
                  <a:cs typeface="+mn-ea"/>
                  <a:sym typeface="+mn-lt"/>
                </a:rPr>
                <a:t>.</a:t>
              </a:r>
              <a:r>
                <a:rPr lang="zh-CN" altLang="en-US" sz="900" dirty="0">
                  <a:solidFill>
                    <a:schemeClr val="bg1"/>
                  </a:solidFill>
                  <a:cs typeface="+mn-ea"/>
                  <a:sym typeface="+mn-lt"/>
                </a:rPr>
                <a:t>表达图表的含义。</a:t>
              </a:r>
            </a:p>
          </p:txBody>
        </p:sp>
        <p:sp>
          <p:nvSpPr>
            <p:cNvPr id="77" name="矩形 76"/>
            <p:cNvSpPr/>
            <p:nvPr/>
          </p:nvSpPr>
          <p:spPr>
            <a:xfrm>
              <a:off x="7483989" y="3236385"/>
              <a:ext cx="2050552" cy="461152"/>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500" dirty="0">
                  <a:solidFill>
                    <a:schemeClr val="bg1"/>
                  </a:solidFill>
                  <a:cs typeface="+mn-ea"/>
                  <a:sym typeface="+mn-lt"/>
                </a:rPr>
                <a:t>标题文字添加</a:t>
              </a:r>
            </a:p>
          </p:txBody>
        </p:sp>
      </p:grpSp>
      <p:grpSp>
        <p:nvGrpSpPr>
          <p:cNvPr id="78" name="组合 77"/>
          <p:cNvGrpSpPr/>
          <p:nvPr/>
        </p:nvGrpSpPr>
        <p:grpSpPr>
          <a:xfrm>
            <a:off x="5618124" y="3687997"/>
            <a:ext cx="2526138" cy="719395"/>
            <a:chOff x="7483989" y="3236385"/>
            <a:chExt cx="3368184" cy="959193"/>
          </a:xfrm>
        </p:grpSpPr>
        <p:sp>
          <p:nvSpPr>
            <p:cNvPr id="79" name="矩形 78"/>
            <p:cNvSpPr/>
            <p:nvPr/>
          </p:nvSpPr>
          <p:spPr>
            <a:xfrm>
              <a:off x="7483989" y="3615761"/>
              <a:ext cx="3368184" cy="579817"/>
            </a:xfrm>
            <a:prstGeom prst="rect">
              <a:avLst/>
            </a:prstGeom>
          </p:spPr>
          <p:txBody>
            <a:bodyPr wrap="square">
              <a:spAutoFit/>
              <a:scene3d>
                <a:camera prst="orthographicFront"/>
                <a:lightRig rig="threePt" dir="t"/>
              </a:scene3d>
              <a:sp3d contourW="12700"/>
            </a:bodyPr>
            <a:lstStyle/>
            <a:p>
              <a:pPr algn="r" defTabSz="685800">
                <a:lnSpc>
                  <a:spcPct val="130000"/>
                </a:lnSpc>
                <a:defRPr/>
              </a:pPr>
              <a:r>
                <a:rPr lang="zh-CN" altLang="en-US" sz="900" dirty="0">
                  <a:solidFill>
                    <a:schemeClr val="bg1"/>
                  </a:solidFill>
                  <a:cs typeface="+mn-ea"/>
                  <a:sym typeface="+mn-lt"/>
                </a:rPr>
                <a:t>请在此处输入详细的文字介绍信息和简介，表达图表的含义</a:t>
              </a:r>
              <a:r>
                <a:rPr lang="en-US" altLang="zh-CN" sz="900" dirty="0">
                  <a:solidFill>
                    <a:schemeClr val="bg1"/>
                  </a:solidFill>
                  <a:cs typeface="+mn-ea"/>
                  <a:sym typeface="+mn-lt"/>
                </a:rPr>
                <a:t>.</a:t>
              </a:r>
              <a:r>
                <a:rPr lang="zh-CN" altLang="en-US" sz="900" dirty="0">
                  <a:solidFill>
                    <a:schemeClr val="bg1"/>
                  </a:solidFill>
                  <a:cs typeface="+mn-ea"/>
                  <a:sym typeface="+mn-lt"/>
                </a:rPr>
                <a:t>表达图表的含义。</a:t>
              </a:r>
            </a:p>
          </p:txBody>
        </p:sp>
        <p:sp>
          <p:nvSpPr>
            <p:cNvPr id="80" name="矩形 79"/>
            <p:cNvSpPr/>
            <p:nvPr/>
          </p:nvSpPr>
          <p:spPr>
            <a:xfrm>
              <a:off x="8801621" y="3236385"/>
              <a:ext cx="2050552" cy="461152"/>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500" dirty="0">
                  <a:solidFill>
                    <a:schemeClr val="bg1"/>
                  </a:solidFill>
                  <a:cs typeface="+mn-ea"/>
                  <a:sym typeface="+mn-lt"/>
                </a:rPr>
                <a:t>标题文字添加</a:t>
              </a:r>
            </a:p>
          </p:txBody>
        </p:sp>
      </p:grpSp>
      <p:grpSp>
        <p:nvGrpSpPr>
          <p:cNvPr id="81" name="组合 80"/>
          <p:cNvGrpSpPr/>
          <p:nvPr/>
        </p:nvGrpSpPr>
        <p:grpSpPr>
          <a:xfrm>
            <a:off x="155167" y="2914545"/>
            <a:ext cx="2526138" cy="719395"/>
            <a:chOff x="7483989" y="3236385"/>
            <a:chExt cx="3368184" cy="959193"/>
          </a:xfrm>
        </p:grpSpPr>
        <p:sp>
          <p:nvSpPr>
            <p:cNvPr id="82" name="矩形 81"/>
            <p:cNvSpPr/>
            <p:nvPr/>
          </p:nvSpPr>
          <p:spPr>
            <a:xfrm>
              <a:off x="7483989" y="3615761"/>
              <a:ext cx="3368184" cy="579817"/>
            </a:xfrm>
            <a:prstGeom prst="rect">
              <a:avLst/>
            </a:prstGeom>
          </p:spPr>
          <p:txBody>
            <a:bodyPr wrap="square">
              <a:spAutoFit/>
              <a:scene3d>
                <a:camera prst="orthographicFront"/>
                <a:lightRig rig="threePt" dir="t"/>
              </a:scene3d>
              <a:sp3d contourW="12700"/>
            </a:bodyPr>
            <a:lstStyle/>
            <a:p>
              <a:pPr algn="r" defTabSz="685800">
                <a:lnSpc>
                  <a:spcPct val="130000"/>
                </a:lnSpc>
                <a:defRPr/>
              </a:pPr>
              <a:r>
                <a:rPr lang="zh-CN" altLang="en-US" sz="900" dirty="0">
                  <a:solidFill>
                    <a:schemeClr val="bg1"/>
                  </a:solidFill>
                  <a:cs typeface="+mn-ea"/>
                  <a:sym typeface="+mn-lt"/>
                </a:rPr>
                <a:t>请在此处输入详细的文字介绍信息和简介，表达图表的含义</a:t>
              </a:r>
              <a:r>
                <a:rPr lang="en-US" altLang="zh-CN" sz="900" dirty="0">
                  <a:solidFill>
                    <a:schemeClr val="bg1"/>
                  </a:solidFill>
                  <a:cs typeface="+mn-ea"/>
                  <a:sym typeface="+mn-lt"/>
                </a:rPr>
                <a:t>.</a:t>
              </a:r>
              <a:r>
                <a:rPr lang="zh-CN" altLang="en-US" sz="900" dirty="0">
                  <a:solidFill>
                    <a:schemeClr val="bg1"/>
                  </a:solidFill>
                  <a:cs typeface="+mn-ea"/>
                  <a:sym typeface="+mn-lt"/>
                </a:rPr>
                <a:t>表达图表的含义。</a:t>
              </a:r>
            </a:p>
          </p:txBody>
        </p:sp>
        <p:sp>
          <p:nvSpPr>
            <p:cNvPr id="83" name="矩形 82"/>
            <p:cNvSpPr/>
            <p:nvPr/>
          </p:nvSpPr>
          <p:spPr>
            <a:xfrm>
              <a:off x="8801621" y="3236385"/>
              <a:ext cx="2050552" cy="461152"/>
            </a:xfrm>
            <a:prstGeom prst="rect">
              <a:avLst/>
            </a:prstGeom>
          </p:spPr>
          <p:txBody>
            <a:bodyPr wrap="square">
              <a:spAutoFit/>
              <a:scene3d>
                <a:camera prst="orthographicFront"/>
                <a:lightRig rig="threePt" dir="t"/>
              </a:scene3d>
              <a:sp3d contourW="12700"/>
            </a:bodyPr>
            <a:lstStyle/>
            <a:p>
              <a:pPr algn="r" defTabSz="685800">
                <a:lnSpc>
                  <a:spcPct val="120000"/>
                </a:lnSpc>
                <a:defRPr/>
              </a:pPr>
              <a:r>
                <a:rPr lang="zh-CN" altLang="en-US" sz="1500" dirty="0">
                  <a:solidFill>
                    <a:schemeClr val="bg1"/>
                  </a:solidFill>
                  <a:cs typeface="+mn-ea"/>
                  <a:sym typeface="+mn-lt"/>
                </a:rPr>
                <a:t>标题文字添加</a:t>
              </a:r>
            </a:p>
          </p:txBody>
        </p:sp>
      </p:grpSp>
      <p:grpSp>
        <p:nvGrpSpPr>
          <p:cNvPr id="84" name="组合 83"/>
          <p:cNvGrpSpPr/>
          <p:nvPr/>
        </p:nvGrpSpPr>
        <p:grpSpPr>
          <a:xfrm>
            <a:off x="5775735" y="2224864"/>
            <a:ext cx="2418422" cy="719394"/>
            <a:chOff x="7968947" y="3236385"/>
            <a:chExt cx="3224563" cy="959193"/>
          </a:xfrm>
        </p:grpSpPr>
        <p:sp>
          <p:nvSpPr>
            <p:cNvPr id="85" name="矩形 84"/>
            <p:cNvSpPr/>
            <p:nvPr/>
          </p:nvSpPr>
          <p:spPr>
            <a:xfrm>
              <a:off x="7968947" y="3615760"/>
              <a:ext cx="3224563" cy="579818"/>
            </a:xfrm>
            <a:prstGeom prst="rect">
              <a:avLst/>
            </a:prstGeom>
          </p:spPr>
          <p:txBody>
            <a:bodyPr wrap="square">
              <a:spAutoFit/>
              <a:scene3d>
                <a:camera prst="orthographicFront"/>
                <a:lightRig rig="threePt" dir="t"/>
              </a:scene3d>
              <a:sp3d contourW="12700"/>
            </a:bodyPr>
            <a:lstStyle/>
            <a:p>
              <a:pPr algn="ctr" defTabSz="685800">
                <a:lnSpc>
                  <a:spcPct val="130000"/>
                </a:lnSpc>
                <a:defRPr/>
              </a:pPr>
              <a:r>
                <a:rPr lang="zh-CN" altLang="en-US" sz="900" dirty="0">
                  <a:solidFill>
                    <a:schemeClr val="bg1"/>
                  </a:solidFill>
                  <a:cs typeface="+mn-ea"/>
                  <a:sym typeface="+mn-lt"/>
                </a:rPr>
                <a:t>请在此处输入详细的文字介绍信息和简介，表达图表的含义</a:t>
              </a:r>
              <a:r>
                <a:rPr lang="en-US" altLang="zh-CN" sz="900" dirty="0">
                  <a:solidFill>
                    <a:schemeClr val="bg1"/>
                  </a:solidFill>
                  <a:cs typeface="+mn-ea"/>
                  <a:sym typeface="+mn-lt"/>
                </a:rPr>
                <a:t>.</a:t>
              </a:r>
              <a:r>
                <a:rPr lang="zh-CN" altLang="en-US" sz="900" dirty="0">
                  <a:solidFill>
                    <a:schemeClr val="bg1"/>
                  </a:solidFill>
                  <a:cs typeface="+mn-ea"/>
                  <a:sym typeface="+mn-lt"/>
                </a:rPr>
                <a:t>表达图表的含义。</a:t>
              </a:r>
            </a:p>
          </p:txBody>
        </p:sp>
        <p:sp>
          <p:nvSpPr>
            <p:cNvPr id="86" name="矩形 85"/>
            <p:cNvSpPr/>
            <p:nvPr/>
          </p:nvSpPr>
          <p:spPr>
            <a:xfrm>
              <a:off x="8142806" y="3236385"/>
              <a:ext cx="2050552" cy="461152"/>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sz="1500" dirty="0">
                  <a:solidFill>
                    <a:schemeClr val="bg1"/>
                  </a:solidFill>
                  <a:cs typeface="+mn-ea"/>
                  <a:sym typeface="+mn-lt"/>
                </a:rPr>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p:cTn id="16" dur="500" fill="hold"/>
                                        <p:tgtEl>
                                          <p:spTgt spid="45"/>
                                        </p:tgtEl>
                                        <p:attrNameLst>
                                          <p:attrName>ppt_w</p:attrName>
                                        </p:attrNameLst>
                                      </p:cBhvr>
                                      <p:tavLst>
                                        <p:tav tm="0">
                                          <p:val>
                                            <p:fltVal val="0"/>
                                          </p:val>
                                        </p:tav>
                                        <p:tav tm="100000">
                                          <p:val>
                                            <p:strVal val="#ppt_w"/>
                                          </p:val>
                                        </p:tav>
                                      </p:tavLst>
                                    </p:anim>
                                    <p:anim calcmode="lin" valueType="num">
                                      <p:cBhvr>
                                        <p:cTn id="17" dur="500" fill="hold"/>
                                        <p:tgtEl>
                                          <p:spTgt spid="4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p:tgtEl>
                                          <p:spTgt spid="81"/>
                                        </p:tgtEl>
                                        <p:attrNameLst>
                                          <p:attrName>ppt_x</p:attrName>
                                        </p:attrNameLst>
                                      </p:cBhvr>
                                      <p:tavLst>
                                        <p:tav tm="0">
                                          <p:val>
                                            <p:strVal val="#ppt_x+#ppt_w*1.125000"/>
                                          </p:val>
                                        </p:tav>
                                        <p:tav tm="100000">
                                          <p:val>
                                            <p:strVal val="#ppt_x"/>
                                          </p:val>
                                        </p:tav>
                                      </p:tavLst>
                                    </p:anim>
                                    <p:animEffect transition="in" filter="wipe(left)">
                                      <p:cBhvr>
                                        <p:cTn id="37" dur="500"/>
                                        <p:tgtEl>
                                          <p:spTgt spid="81"/>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additive="base">
                                        <p:cTn id="41" dur="500"/>
                                        <p:tgtEl>
                                          <p:spTgt spid="75"/>
                                        </p:tgtEl>
                                        <p:attrNameLst>
                                          <p:attrName>ppt_x</p:attrName>
                                        </p:attrNameLst>
                                      </p:cBhvr>
                                      <p:tavLst>
                                        <p:tav tm="0">
                                          <p:val>
                                            <p:strVal val="#ppt_x-#ppt_w*1.125000"/>
                                          </p:val>
                                        </p:tav>
                                        <p:tav tm="100000">
                                          <p:val>
                                            <p:strVal val="#ppt_x"/>
                                          </p:val>
                                        </p:tav>
                                      </p:tavLst>
                                    </p:anim>
                                    <p:animEffect transition="in" filter="wipe(right)">
                                      <p:cBhvr>
                                        <p:cTn id="42" dur="500"/>
                                        <p:tgtEl>
                                          <p:spTgt spid="75"/>
                                        </p:tgtEl>
                                      </p:cBhvr>
                                    </p:animEffect>
                                  </p:childTnLst>
                                </p:cTn>
                              </p:par>
                            </p:childTnLst>
                          </p:cTn>
                        </p:par>
                        <p:par>
                          <p:cTn id="43" fill="hold">
                            <p:stCondLst>
                              <p:cond delay="4000"/>
                            </p:stCondLst>
                            <p:childTnLst>
                              <p:par>
                                <p:cTn id="44" presetID="12" presetClass="entr" presetSubtype="8"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p:tgtEl>
                                          <p:spTgt spid="51"/>
                                        </p:tgtEl>
                                        <p:attrNameLst>
                                          <p:attrName>ppt_x</p:attrName>
                                        </p:attrNameLst>
                                      </p:cBhvr>
                                      <p:tavLst>
                                        <p:tav tm="0">
                                          <p:val>
                                            <p:strVal val="#ppt_x-#ppt_w*1.125000"/>
                                          </p:val>
                                        </p:tav>
                                        <p:tav tm="100000">
                                          <p:val>
                                            <p:strVal val="#ppt_x"/>
                                          </p:val>
                                        </p:tav>
                                      </p:tavLst>
                                    </p:anim>
                                    <p:animEffect transition="in" filter="wipe(right)">
                                      <p:cBhvr>
                                        <p:cTn id="47" dur="500"/>
                                        <p:tgtEl>
                                          <p:spTgt spid="51"/>
                                        </p:tgtEl>
                                      </p:cBhvr>
                                    </p:animEffect>
                                  </p:childTnLst>
                                </p:cTn>
                              </p:par>
                            </p:childTnLst>
                          </p:cTn>
                        </p:par>
                        <p:par>
                          <p:cTn id="48" fill="hold">
                            <p:stCondLst>
                              <p:cond delay="4500"/>
                            </p:stCondLst>
                            <p:childTnLst>
                              <p:par>
                                <p:cTn id="49" presetID="12" presetClass="entr" presetSubtype="1"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additive="base">
                                        <p:cTn id="51" dur="500"/>
                                        <p:tgtEl>
                                          <p:spTgt spid="84"/>
                                        </p:tgtEl>
                                        <p:attrNameLst>
                                          <p:attrName>ppt_y</p:attrName>
                                        </p:attrNameLst>
                                      </p:cBhvr>
                                      <p:tavLst>
                                        <p:tav tm="0">
                                          <p:val>
                                            <p:strVal val="#ppt_y-#ppt_h*1.125000"/>
                                          </p:val>
                                        </p:tav>
                                        <p:tav tm="100000">
                                          <p:val>
                                            <p:strVal val="#ppt_y"/>
                                          </p:val>
                                        </p:tav>
                                      </p:tavLst>
                                    </p:anim>
                                    <p:animEffect transition="in" filter="wipe(down)">
                                      <p:cBhvr>
                                        <p:cTn id="52" dur="500"/>
                                        <p:tgtEl>
                                          <p:spTgt spid="84"/>
                                        </p:tgtEl>
                                      </p:cBhvr>
                                    </p:animEffect>
                                  </p:childTnLst>
                                </p:cTn>
                              </p:par>
                            </p:childTnLst>
                          </p:cTn>
                        </p:par>
                        <p:par>
                          <p:cTn id="53" fill="hold">
                            <p:stCondLst>
                              <p:cond delay="5000"/>
                            </p:stCondLst>
                            <p:childTnLst>
                              <p:par>
                                <p:cTn id="54" presetID="12" presetClass="entr" presetSubtype="2" fill="hold" nodeType="after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additive="base">
                                        <p:cTn id="56" dur="500"/>
                                        <p:tgtEl>
                                          <p:spTgt spid="78"/>
                                        </p:tgtEl>
                                        <p:attrNameLst>
                                          <p:attrName>ppt_x</p:attrName>
                                        </p:attrNameLst>
                                      </p:cBhvr>
                                      <p:tavLst>
                                        <p:tav tm="0">
                                          <p:val>
                                            <p:strVal val="#ppt_x+#ppt_w*1.125000"/>
                                          </p:val>
                                        </p:tav>
                                        <p:tav tm="100000">
                                          <p:val>
                                            <p:strVal val="#ppt_x"/>
                                          </p:val>
                                        </p:tav>
                                      </p:tavLst>
                                    </p:anim>
                                    <p:animEffect transition="in" filter="wipe(left)">
                                      <p:cBhvr>
                                        <p:cTn id="5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736092" y="2540463"/>
            <a:ext cx="1526888"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bg1"/>
                </a:solidFill>
                <a:cs typeface="+mn-ea"/>
                <a:sym typeface="+mn-lt"/>
              </a:rPr>
              <a:t>添加对的说明文字添加对的说明文字添加对的说明文字添加对的说明文字添加文字</a:t>
            </a:r>
          </a:p>
        </p:txBody>
      </p:sp>
      <p:sp>
        <p:nvSpPr>
          <p:cNvPr id="36" name="矩形 35"/>
          <p:cNvSpPr/>
          <p:nvPr/>
        </p:nvSpPr>
        <p:spPr>
          <a:xfrm>
            <a:off x="2735240" y="2540463"/>
            <a:ext cx="1511008"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bg1"/>
                </a:solidFill>
                <a:cs typeface="+mn-ea"/>
                <a:sym typeface="+mn-lt"/>
              </a:rPr>
              <a:t>添加对的说明文字添加对的说明文字添加对的说明文字添加对的说明文字添加文字</a:t>
            </a:r>
          </a:p>
        </p:txBody>
      </p:sp>
      <p:sp>
        <p:nvSpPr>
          <p:cNvPr id="37" name="矩形 36"/>
          <p:cNvSpPr/>
          <p:nvPr/>
        </p:nvSpPr>
        <p:spPr>
          <a:xfrm>
            <a:off x="4786654" y="2540463"/>
            <a:ext cx="15078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bg1"/>
                </a:solidFill>
                <a:cs typeface="+mn-ea"/>
                <a:sym typeface="+mn-lt"/>
              </a:rPr>
              <a:t>添加对的说明文字添加对的说明文字添加对的说明文字添加对的说明文字添加文字</a:t>
            </a:r>
          </a:p>
        </p:txBody>
      </p:sp>
      <p:sp>
        <p:nvSpPr>
          <p:cNvPr id="38" name="矩形 37"/>
          <p:cNvSpPr/>
          <p:nvPr/>
        </p:nvSpPr>
        <p:spPr>
          <a:xfrm>
            <a:off x="6516216" y="2540463"/>
            <a:ext cx="1656184"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bg1"/>
                </a:solidFill>
                <a:cs typeface="+mn-ea"/>
                <a:sym typeface="+mn-lt"/>
              </a:rPr>
              <a:t>添加对的说明文字添加对的说明文字添加对的说明文字添加对的说明文字添加文字</a:t>
            </a:r>
          </a:p>
        </p:txBody>
      </p:sp>
      <p:grpSp>
        <p:nvGrpSpPr>
          <p:cNvPr id="3" name="组合 2"/>
          <p:cNvGrpSpPr/>
          <p:nvPr/>
        </p:nvGrpSpPr>
        <p:grpSpPr>
          <a:xfrm>
            <a:off x="899592" y="820979"/>
            <a:ext cx="1117873" cy="1280160"/>
            <a:chOff x="7201943" y="843558"/>
            <a:chExt cx="1117873" cy="1280160"/>
          </a:xfrm>
        </p:grpSpPr>
        <p:grpSp>
          <p:nvGrpSpPr>
            <p:cNvPr id="11" name="Group 34"/>
            <p:cNvGrpSpPr/>
            <p:nvPr/>
          </p:nvGrpSpPr>
          <p:grpSpPr>
            <a:xfrm>
              <a:off x="7233966" y="843558"/>
              <a:ext cx="1085850" cy="1280160"/>
              <a:chOff x="1120775" y="1730534"/>
              <a:chExt cx="1085850" cy="1280160"/>
            </a:xfrm>
          </p:grpSpPr>
          <p:cxnSp>
            <p:nvCxnSpPr>
              <p:cNvPr id="12" name="Straight Connector 35"/>
              <p:cNvCxnSpPr/>
              <p:nvPr/>
            </p:nvCxnSpPr>
            <p:spPr>
              <a:xfrm rot="5400000">
                <a:off x="701040" y="2369820"/>
                <a:ext cx="1280160" cy="1588"/>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13" name="Group 36"/>
              <p:cNvGrpSpPr/>
              <p:nvPr/>
            </p:nvGrpSpPr>
            <p:grpSpPr>
              <a:xfrm>
                <a:off x="1120775" y="1838325"/>
                <a:ext cx="1085850" cy="1077920"/>
                <a:chOff x="3810000" y="1948650"/>
                <a:chExt cx="1085850" cy="1077920"/>
              </a:xfrm>
            </p:grpSpPr>
            <p:sp>
              <p:nvSpPr>
                <p:cNvPr id="14" name="Trapezoid 37"/>
                <p:cNvSpPr/>
                <p:nvPr/>
              </p:nvSpPr>
              <p:spPr>
                <a:xfrm rot="5400000" flipH="1">
                  <a:off x="3665141" y="2318934"/>
                  <a:ext cx="892968" cy="152400"/>
                </a:xfrm>
                <a:prstGeom prst="trapezoid">
                  <a:avLst>
                    <a:gd name="adj" fmla="val 62501"/>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5" name="Parallelogram 38"/>
                <p:cNvSpPr/>
                <p:nvPr/>
              </p:nvSpPr>
              <p:spPr>
                <a:xfrm rot="16200000" flipV="1">
                  <a:off x="3508373" y="2343942"/>
                  <a:ext cx="984254" cy="381000"/>
                </a:xfrm>
                <a:prstGeom prst="parallelogram">
                  <a:avLst>
                    <a:gd name="adj" fmla="val 63243"/>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6" name="Freeform 39"/>
                <p:cNvSpPr/>
                <p:nvPr/>
              </p:nvSpPr>
              <p:spPr>
                <a:xfrm flipV="1">
                  <a:off x="3810000" y="2286000"/>
                  <a:ext cx="1085850" cy="740570"/>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grpSp>
        <p:sp>
          <p:nvSpPr>
            <p:cNvPr id="2" name="矩形 1"/>
            <p:cNvSpPr/>
            <p:nvPr/>
          </p:nvSpPr>
          <p:spPr>
            <a:xfrm>
              <a:off x="7201943" y="1427003"/>
              <a:ext cx="1005403" cy="338554"/>
            </a:xfrm>
            <a:prstGeom prst="rect">
              <a:avLst/>
            </a:prstGeom>
          </p:spPr>
          <p:txBody>
            <a:bodyPr wrap="none">
              <a:spAutoFit/>
            </a:bodyPr>
            <a:lstStyle/>
            <a:p>
              <a:pPr algn="ctr">
                <a:defRPr/>
              </a:pPr>
              <a:r>
                <a:rPr lang="zh-CN" altLang="en-US" sz="1600" dirty="0">
                  <a:solidFill>
                    <a:schemeClr val="bg1"/>
                  </a:solidFill>
                  <a:cs typeface="+mn-ea"/>
                  <a:sym typeface="+mn-lt"/>
                </a:rPr>
                <a:t>标题内容</a:t>
              </a:r>
            </a:p>
          </p:txBody>
        </p:sp>
      </p:grpSp>
      <p:grpSp>
        <p:nvGrpSpPr>
          <p:cNvPr id="19" name="组合 18"/>
          <p:cNvGrpSpPr/>
          <p:nvPr/>
        </p:nvGrpSpPr>
        <p:grpSpPr>
          <a:xfrm>
            <a:off x="2889424" y="820979"/>
            <a:ext cx="1117873" cy="1280160"/>
            <a:chOff x="7201943" y="843558"/>
            <a:chExt cx="1117873" cy="1280160"/>
          </a:xfrm>
        </p:grpSpPr>
        <p:grpSp>
          <p:nvGrpSpPr>
            <p:cNvPr id="20" name="Group 34"/>
            <p:cNvGrpSpPr/>
            <p:nvPr/>
          </p:nvGrpSpPr>
          <p:grpSpPr>
            <a:xfrm>
              <a:off x="7233966" y="843558"/>
              <a:ext cx="1085850" cy="1280160"/>
              <a:chOff x="1120775" y="1730534"/>
              <a:chExt cx="1085850" cy="1280160"/>
            </a:xfrm>
          </p:grpSpPr>
          <p:cxnSp>
            <p:nvCxnSpPr>
              <p:cNvPr id="22" name="Straight Connector 35"/>
              <p:cNvCxnSpPr/>
              <p:nvPr/>
            </p:nvCxnSpPr>
            <p:spPr>
              <a:xfrm rot="5400000">
                <a:off x="701040" y="2369820"/>
                <a:ext cx="1280160" cy="1588"/>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23" name="Group 36"/>
              <p:cNvGrpSpPr/>
              <p:nvPr/>
            </p:nvGrpSpPr>
            <p:grpSpPr>
              <a:xfrm>
                <a:off x="1120775" y="1838325"/>
                <a:ext cx="1085850" cy="1077920"/>
                <a:chOff x="3810000" y="1948650"/>
                <a:chExt cx="1085850" cy="1077920"/>
              </a:xfrm>
            </p:grpSpPr>
            <p:sp>
              <p:nvSpPr>
                <p:cNvPr id="24" name="Trapezoid 37"/>
                <p:cNvSpPr/>
                <p:nvPr/>
              </p:nvSpPr>
              <p:spPr>
                <a:xfrm rot="5400000" flipH="1">
                  <a:off x="3665141" y="2318934"/>
                  <a:ext cx="892968" cy="152400"/>
                </a:xfrm>
                <a:prstGeom prst="trapezoid">
                  <a:avLst>
                    <a:gd name="adj" fmla="val 62501"/>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5" name="Parallelogram 38"/>
                <p:cNvSpPr/>
                <p:nvPr/>
              </p:nvSpPr>
              <p:spPr>
                <a:xfrm rot="16200000" flipV="1">
                  <a:off x="3508373" y="2343942"/>
                  <a:ext cx="984254" cy="381000"/>
                </a:xfrm>
                <a:prstGeom prst="parallelogram">
                  <a:avLst>
                    <a:gd name="adj" fmla="val 63243"/>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6" name="Freeform 39"/>
                <p:cNvSpPr/>
                <p:nvPr/>
              </p:nvSpPr>
              <p:spPr>
                <a:xfrm flipV="1">
                  <a:off x="3810000" y="2286000"/>
                  <a:ext cx="1085850" cy="740570"/>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grpSp>
        <p:sp>
          <p:nvSpPr>
            <p:cNvPr id="21" name="矩形 20"/>
            <p:cNvSpPr/>
            <p:nvPr/>
          </p:nvSpPr>
          <p:spPr>
            <a:xfrm>
              <a:off x="7201943" y="1427003"/>
              <a:ext cx="1005403" cy="338554"/>
            </a:xfrm>
            <a:prstGeom prst="rect">
              <a:avLst/>
            </a:prstGeom>
          </p:spPr>
          <p:txBody>
            <a:bodyPr wrap="none">
              <a:spAutoFit/>
            </a:bodyPr>
            <a:lstStyle/>
            <a:p>
              <a:pPr algn="ctr">
                <a:defRPr/>
              </a:pPr>
              <a:r>
                <a:rPr lang="zh-CN" altLang="en-US" sz="1600" dirty="0">
                  <a:solidFill>
                    <a:schemeClr val="bg1"/>
                  </a:solidFill>
                  <a:cs typeface="+mn-ea"/>
                  <a:sym typeface="+mn-lt"/>
                </a:rPr>
                <a:t>标题内容</a:t>
              </a:r>
            </a:p>
          </p:txBody>
        </p:sp>
      </p:grpSp>
      <p:grpSp>
        <p:nvGrpSpPr>
          <p:cNvPr id="27" name="组合 26"/>
          <p:cNvGrpSpPr/>
          <p:nvPr/>
        </p:nvGrpSpPr>
        <p:grpSpPr>
          <a:xfrm>
            <a:off x="4879256" y="820979"/>
            <a:ext cx="1117873" cy="1280160"/>
            <a:chOff x="7201943" y="843558"/>
            <a:chExt cx="1117873" cy="1280160"/>
          </a:xfrm>
        </p:grpSpPr>
        <p:grpSp>
          <p:nvGrpSpPr>
            <p:cNvPr id="28" name="Group 34"/>
            <p:cNvGrpSpPr/>
            <p:nvPr/>
          </p:nvGrpSpPr>
          <p:grpSpPr>
            <a:xfrm>
              <a:off x="7233966" y="843558"/>
              <a:ext cx="1085850" cy="1280160"/>
              <a:chOff x="1120775" y="1730534"/>
              <a:chExt cx="1085850" cy="1280160"/>
            </a:xfrm>
          </p:grpSpPr>
          <p:cxnSp>
            <p:nvCxnSpPr>
              <p:cNvPr id="30" name="Straight Connector 35"/>
              <p:cNvCxnSpPr/>
              <p:nvPr/>
            </p:nvCxnSpPr>
            <p:spPr>
              <a:xfrm rot="5400000">
                <a:off x="701040" y="2369820"/>
                <a:ext cx="1280160" cy="1588"/>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39" name="Group 36"/>
              <p:cNvGrpSpPr/>
              <p:nvPr/>
            </p:nvGrpSpPr>
            <p:grpSpPr>
              <a:xfrm>
                <a:off x="1120775" y="1838325"/>
                <a:ext cx="1085850" cy="1077920"/>
                <a:chOff x="3810000" y="1948650"/>
                <a:chExt cx="1085850" cy="1077920"/>
              </a:xfrm>
            </p:grpSpPr>
            <p:sp>
              <p:nvSpPr>
                <p:cNvPr id="40" name="Trapezoid 37"/>
                <p:cNvSpPr/>
                <p:nvPr/>
              </p:nvSpPr>
              <p:spPr>
                <a:xfrm rot="5400000" flipH="1">
                  <a:off x="3665141" y="2318934"/>
                  <a:ext cx="892968" cy="152400"/>
                </a:xfrm>
                <a:prstGeom prst="trapezoid">
                  <a:avLst>
                    <a:gd name="adj" fmla="val 62501"/>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1" name="Parallelogram 38"/>
                <p:cNvSpPr/>
                <p:nvPr/>
              </p:nvSpPr>
              <p:spPr>
                <a:xfrm rot="16200000" flipV="1">
                  <a:off x="3508373" y="2343942"/>
                  <a:ext cx="984254" cy="381000"/>
                </a:xfrm>
                <a:prstGeom prst="parallelogram">
                  <a:avLst>
                    <a:gd name="adj" fmla="val 63243"/>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2" name="Freeform 39"/>
                <p:cNvSpPr/>
                <p:nvPr/>
              </p:nvSpPr>
              <p:spPr>
                <a:xfrm flipV="1">
                  <a:off x="3810000" y="2286000"/>
                  <a:ext cx="1085850" cy="740570"/>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grpSp>
        <p:sp>
          <p:nvSpPr>
            <p:cNvPr id="29" name="矩形 28"/>
            <p:cNvSpPr/>
            <p:nvPr/>
          </p:nvSpPr>
          <p:spPr>
            <a:xfrm>
              <a:off x="7201943" y="1427003"/>
              <a:ext cx="1005403" cy="338554"/>
            </a:xfrm>
            <a:prstGeom prst="rect">
              <a:avLst/>
            </a:prstGeom>
          </p:spPr>
          <p:txBody>
            <a:bodyPr wrap="none">
              <a:spAutoFit/>
            </a:bodyPr>
            <a:lstStyle/>
            <a:p>
              <a:pPr algn="ctr">
                <a:defRPr/>
              </a:pPr>
              <a:r>
                <a:rPr lang="zh-CN" altLang="en-US" sz="1600" dirty="0">
                  <a:solidFill>
                    <a:schemeClr val="bg1"/>
                  </a:solidFill>
                  <a:cs typeface="+mn-ea"/>
                  <a:sym typeface="+mn-lt"/>
                </a:rPr>
                <a:t>标题内容</a:t>
              </a:r>
            </a:p>
          </p:txBody>
        </p:sp>
      </p:grpSp>
      <p:grpSp>
        <p:nvGrpSpPr>
          <p:cNvPr id="43" name="组合 42"/>
          <p:cNvGrpSpPr/>
          <p:nvPr/>
        </p:nvGrpSpPr>
        <p:grpSpPr>
          <a:xfrm>
            <a:off x="6869087" y="820979"/>
            <a:ext cx="1117873" cy="1280160"/>
            <a:chOff x="7201943" y="843558"/>
            <a:chExt cx="1117873" cy="1280160"/>
          </a:xfrm>
        </p:grpSpPr>
        <p:grpSp>
          <p:nvGrpSpPr>
            <p:cNvPr id="44" name="Group 34"/>
            <p:cNvGrpSpPr/>
            <p:nvPr/>
          </p:nvGrpSpPr>
          <p:grpSpPr>
            <a:xfrm>
              <a:off x="7233966" y="843558"/>
              <a:ext cx="1085850" cy="1280160"/>
              <a:chOff x="1120775" y="1730534"/>
              <a:chExt cx="1085850" cy="1280160"/>
            </a:xfrm>
          </p:grpSpPr>
          <p:cxnSp>
            <p:nvCxnSpPr>
              <p:cNvPr id="46" name="Straight Connector 35"/>
              <p:cNvCxnSpPr/>
              <p:nvPr/>
            </p:nvCxnSpPr>
            <p:spPr>
              <a:xfrm rot="5400000">
                <a:off x="701040" y="2369820"/>
                <a:ext cx="1280160" cy="1588"/>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47" name="Group 36"/>
              <p:cNvGrpSpPr/>
              <p:nvPr/>
            </p:nvGrpSpPr>
            <p:grpSpPr>
              <a:xfrm>
                <a:off x="1120775" y="1838325"/>
                <a:ext cx="1085850" cy="1077920"/>
                <a:chOff x="3810000" y="1948650"/>
                <a:chExt cx="1085850" cy="1077920"/>
              </a:xfrm>
            </p:grpSpPr>
            <p:sp>
              <p:nvSpPr>
                <p:cNvPr id="48" name="Trapezoid 37"/>
                <p:cNvSpPr/>
                <p:nvPr/>
              </p:nvSpPr>
              <p:spPr>
                <a:xfrm rot="5400000" flipH="1">
                  <a:off x="3665141" y="2318934"/>
                  <a:ext cx="892968" cy="152400"/>
                </a:xfrm>
                <a:prstGeom prst="trapezoid">
                  <a:avLst>
                    <a:gd name="adj" fmla="val 62501"/>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9" name="Parallelogram 38"/>
                <p:cNvSpPr/>
                <p:nvPr/>
              </p:nvSpPr>
              <p:spPr>
                <a:xfrm rot="16200000" flipV="1">
                  <a:off x="3508373" y="2343942"/>
                  <a:ext cx="984254" cy="381000"/>
                </a:xfrm>
                <a:prstGeom prst="parallelogram">
                  <a:avLst>
                    <a:gd name="adj" fmla="val 63243"/>
                  </a:avLst>
                </a:pr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0" name="Freeform 39"/>
                <p:cNvSpPr/>
                <p:nvPr/>
              </p:nvSpPr>
              <p:spPr>
                <a:xfrm flipV="1">
                  <a:off x="3810000" y="2286000"/>
                  <a:ext cx="1085850" cy="740570"/>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1" fmla="*/ 0 w 838200"/>
                    <a:gd name="connsiteY0-2" fmla="*/ 0 h 657225"/>
                    <a:gd name="connsiteX1-3" fmla="*/ 609600 w 838200"/>
                    <a:gd name="connsiteY1-4" fmla="*/ 0 h 657225"/>
                    <a:gd name="connsiteX2-5" fmla="*/ 838200 w 838200"/>
                    <a:gd name="connsiteY2-6" fmla="*/ 657225 h 657225"/>
                    <a:gd name="connsiteX3-7" fmla="*/ 0 w 838200"/>
                    <a:gd name="connsiteY3-8" fmla="*/ 657225 h 657225"/>
                    <a:gd name="connsiteX4-9" fmla="*/ 0 w 838200"/>
                    <a:gd name="connsiteY4-10" fmla="*/ 0 h 657225"/>
                    <a:gd name="connsiteX0-11" fmla="*/ 0 w 838200"/>
                    <a:gd name="connsiteY0-12" fmla="*/ 0 h 657225"/>
                    <a:gd name="connsiteX1-13" fmla="*/ 483079 w 838200"/>
                    <a:gd name="connsiteY1-14" fmla="*/ 0 h 657225"/>
                    <a:gd name="connsiteX2-15" fmla="*/ 838200 w 838200"/>
                    <a:gd name="connsiteY2-16" fmla="*/ 657225 h 657225"/>
                    <a:gd name="connsiteX3-17" fmla="*/ 0 w 838200"/>
                    <a:gd name="connsiteY3-18" fmla="*/ 657225 h 657225"/>
                    <a:gd name="connsiteX4-19" fmla="*/ 0 w 838200"/>
                    <a:gd name="connsiteY4-20" fmla="*/ 0 h 657225"/>
                    <a:gd name="connsiteX0-21" fmla="*/ 0 w 838200"/>
                    <a:gd name="connsiteY0-22" fmla="*/ 0 h 657225"/>
                    <a:gd name="connsiteX1-23" fmla="*/ 483079 w 838200"/>
                    <a:gd name="connsiteY1-24" fmla="*/ 0 h 657225"/>
                    <a:gd name="connsiteX2-25" fmla="*/ 602916 w 838200"/>
                    <a:gd name="connsiteY2-26" fmla="*/ 0 h 657225"/>
                    <a:gd name="connsiteX3-27" fmla="*/ 838200 w 838200"/>
                    <a:gd name="connsiteY3-28" fmla="*/ 657225 h 657225"/>
                    <a:gd name="connsiteX4-29" fmla="*/ 0 w 838200"/>
                    <a:gd name="connsiteY4-30" fmla="*/ 657225 h 657225"/>
                    <a:gd name="connsiteX5" fmla="*/ 0 w 838200"/>
                    <a:gd name="connsiteY5" fmla="*/ 0 h 657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2A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grpSp>
        <p:sp>
          <p:nvSpPr>
            <p:cNvPr id="45" name="矩形 44"/>
            <p:cNvSpPr/>
            <p:nvPr/>
          </p:nvSpPr>
          <p:spPr>
            <a:xfrm>
              <a:off x="7201943" y="1427003"/>
              <a:ext cx="1005403" cy="338554"/>
            </a:xfrm>
            <a:prstGeom prst="rect">
              <a:avLst/>
            </a:prstGeom>
          </p:spPr>
          <p:txBody>
            <a:bodyPr wrap="none">
              <a:spAutoFit/>
            </a:bodyPr>
            <a:lstStyle/>
            <a:p>
              <a:pPr algn="ctr">
                <a:defRPr/>
              </a:pPr>
              <a:r>
                <a:rPr lang="zh-CN" altLang="en-US" sz="1600" dirty="0">
                  <a:solidFill>
                    <a:schemeClr val="bg1"/>
                  </a:solidFill>
                  <a:cs typeface="+mn-ea"/>
                  <a:sym typeface="+mn-lt"/>
                </a:rPr>
                <a:t>标题内容</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fill="hold"/>
                                        <p:tgtEl>
                                          <p:spTgt spid="43"/>
                                        </p:tgtEl>
                                        <p:attrNameLst>
                                          <p:attrName>ppt_x</p:attrName>
                                        </p:attrNameLst>
                                      </p:cBhvr>
                                      <p:tavLst>
                                        <p:tav tm="0">
                                          <p:val>
                                            <p:strVal val="#ppt_x"/>
                                          </p:val>
                                        </p:tav>
                                        <p:tav tm="100000">
                                          <p:val>
                                            <p:strVal val="#ppt_x"/>
                                          </p:val>
                                        </p:tav>
                                      </p:tavLst>
                                    </p:anim>
                                    <p:anim calcmode="lin" valueType="num">
                                      <p:cBhvr additive="base">
                                        <p:cTn id="35" dur="500" fill="hold"/>
                                        <p:tgtEl>
                                          <p:spTgt spid="43"/>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a:off x="2954082" y="3651870"/>
            <a:ext cx="0" cy="35922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254049" y="3651870"/>
            <a:ext cx="0" cy="35922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81026" y="2190380"/>
            <a:ext cx="8025209" cy="1465949"/>
            <a:chOff x="581026" y="2190380"/>
            <a:chExt cx="8025209" cy="1465949"/>
          </a:xfrm>
        </p:grpSpPr>
        <p:sp>
          <p:nvSpPr>
            <p:cNvPr id="33" name="Freeform 367"/>
            <p:cNvSpPr/>
            <p:nvPr/>
          </p:nvSpPr>
          <p:spPr bwMode="auto">
            <a:xfrm>
              <a:off x="581026" y="2190380"/>
              <a:ext cx="1465948" cy="734046"/>
            </a:xfrm>
            <a:prstGeom prst="triangle">
              <a:avLst/>
            </a:pr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015">
                <a:solidFill>
                  <a:schemeClr val="bg1"/>
                </a:solidFill>
                <a:cs typeface="+mn-ea"/>
                <a:sym typeface="+mn-lt"/>
              </a:endParaRPr>
            </a:p>
          </p:txBody>
        </p:sp>
        <p:sp>
          <p:nvSpPr>
            <p:cNvPr id="34" name="Freeform 370"/>
            <p:cNvSpPr/>
            <p:nvPr/>
          </p:nvSpPr>
          <p:spPr bwMode="auto">
            <a:xfrm>
              <a:off x="3860121" y="2190380"/>
              <a:ext cx="1467020" cy="734046"/>
            </a:xfrm>
            <a:prstGeom prst="triangle">
              <a:avLst/>
            </a:pr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015">
                <a:solidFill>
                  <a:schemeClr val="bg1"/>
                </a:solidFill>
                <a:cs typeface="+mn-ea"/>
                <a:sym typeface="+mn-lt"/>
              </a:endParaRPr>
            </a:p>
          </p:txBody>
        </p:sp>
        <p:sp>
          <p:nvSpPr>
            <p:cNvPr id="35" name="Freeform 371"/>
            <p:cNvSpPr/>
            <p:nvPr/>
          </p:nvSpPr>
          <p:spPr bwMode="auto">
            <a:xfrm rot="10800000">
              <a:off x="2219502" y="2924426"/>
              <a:ext cx="1469163" cy="731903"/>
            </a:xfrm>
            <a:prstGeom prst="triangle">
              <a:avLst/>
            </a:pr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015">
                <a:solidFill>
                  <a:schemeClr val="bg1"/>
                </a:solidFill>
                <a:cs typeface="+mn-ea"/>
                <a:sym typeface="+mn-lt"/>
              </a:endParaRPr>
            </a:p>
          </p:txBody>
        </p:sp>
        <p:sp>
          <p:nvSpPr>
            <p:cNvPr id="36" name="Freeform 370"/>
            <p:cNvSpPr/>
            <p:nvPr/>
          </p:nvSpPr>
          <p:spPr bwMode="auto">
            <a:xfrm>
              <a:off x="7139215" y="2190380"/>
              <a:ext cx="1467020" cy="734046"/>
            </a:xfrm>
            <a:prstGeom prst="triangle">
              <a:avLst/>
            </a:pr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015">
                <a:solidFill>
                  <a:schemeClr val="bg1"/>
                </a:solidFill>
                <a:cs typeface="+mn-ea"/>
                <a:sym typeface="+mn-lt"/>
              </a:endParaRPr>
            </a:p>
          </p:txBody>
        </p:sp>
        <p:sp>
          <p:nvSpPr>
            <p:cNvPr id="37" name="Freeform 371"/>
            <p:cNvSpPr/>
            <p:nvPr/>
          </p:nvSpPr>
          <p:spPr bwMode="auto">
            <a:xfrm rot="10800000">
              <a:off x="5498596" y="2924426"/>
              <a:ext cx="1469163" cy="731903"/>
            </a:xfrm>
            <a:prstGeom prst="triangle">
              <a:avLst/>
            </a:pr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015">
                <a:solidFill>
                  <a:schemeClr val="bg1"/>
                </a:solidFill>
                <a:cs typeface="+mn-ea"/>
                <a:sym typeface="+mn-lt"/>
              </a:endParaRPr>
            </a:p>
          </p:txBody>
        </p:sp>
        <p:sp>
          <p:nvSpPr>
            <p:cNvPr id="38" name="文本框 37"/>
            <p:cNvSpPr txBox="1"/>
            <p:nvPr/>
          </p:nvSpPr>
          <p:spPr>
            <a:xfrm>
              <a:off x="999450" y="2389328"/>
              <a:ext cx="629101" cy="507831"/>
            </a:xfrm>
            <a:prstGeom prst="rect">
              <a:avLst/>
            </a:prstGeom>
            <a:noFill/>
          </p:spPr>
          <p:txBody>
            <a:bodyPr wrap="square" rtlCol="0">
              <a:spAutoFit/>
            </a:bodyPr>
            <a:lstStyle/>
            <a:p>
              <a:pPr algn="ctr"/>
              <a:r>
                <a:rPr lang="en-US" altLang="zh-CN" sz="2700" b="1" dirty="0">
                  <a:solidFill>
                    <a:schemeClr val="bg1"/>
                  </a:solidFill>
                  <a:cs typeface="+mn-ea"/>
                  <a:sym typeface="+mn-lt"/>
                </a:rPr>
                <a:t>01</a:t>
              </a:r>
              <a:endParaRPr lang="zh-CN" altLang="en-US" sz="2700" b="1" dirty="0">
                <a:solidFill>
                  <a:schemeClr val="bg1"/>
                </a:solidFill>
                <a:cs typeface="+mn-ea"/>
                <a:sym typeface="+mn-lt"/>
              </a:endParaRPr>
            </a:p>
          </p:txBody>
        </p:sp>
        <p:sp>
          <p:nvSpPr>
            <p:cNvPr id="39" name="文本框 38"/>
            <p:cNvSpPr txBox="1"/>
            <p:nvPr/>
          </p:nvSpPr>
          <p:spPr>
            <a:xfrm>
              <a:off x="2648912" y="3048004"/>
              <a:ext cx="629101" cy="507831"/>
            </a:xfrm>
            <a:prstGeom prst="rect">
              <a:avLst/>
            </a:prstGeom>
            <a:noFill/>
          </p:spPr>
          <p:txBody>
            <a:bodyPr wrap="square" rtlCol="0">
              <a:spAutoFit/>
            </a:bodyPr>
            <a:lstStyle/>
            <a:p>
              <a:pPr algn="ctr"/>
              <a:r>
                <a:rPr lang="en-US" altLang="zh-CN" sz="2700" b="1" dirty="0">
                  <a:solidFill>
                    <a:schemeClr val="bg1"/>
                  </a:solidFill>
                  <a:cs typeface="+mn-ea"/>
                  <a:sym typeface="+mn-lt"/>
                </a:rPr>
                <a:t>02</a:t>
              </a:r>
              <a:endParaRPr lang="zh-CN" altLang="en-US" sz="2700" b="1" dirty="0">
                <a:solidFill>
                  <a:schemeClr val="bg1"/>
                </a:solidFill>
                <a:cs typeface="+mn-ea"/>
                <a:sym typeface="+mn-lt"/>
              </a:endParaRPr>
            </a:p>
          </p:txBody>
        </p:sp>
        <p:sp>
          <p:nvSpPr>
            <p:cNvPr id="40" name="文本框 39"/>
            <p:cNvSpPr txBox="1"/>
            <p:nvPr/>
          </p:nvSpPr>
          <p:spPr>
            <a:xfrm>
              <a:off x="4298373" y="2389328"/>
              <a:ext cx="629101" cy="507831"/>
            </a:xfrm>
            <a:prstGeom prst="rect">
              <a:avLst/>
            </a:prstGeom>
            <a:noFill/>
          </p:spPr>
          <p:txBody>
            <a:bodyPr wrap="square" rtlCol="0">
              <a:spAutoFit/>
            </a:bodyPr>
            <a:lstStyle/>
            <a:p>
              <a:pPr algn="ctr"/>
              <a:r>
                <a:rPr lang="en-US" altLang="zh-CN" sz="2700" b="1" dirty="0">
                  <a:solidFill>
                    <a:schemeClr val="bg1"/>
                  </a:solidFill>
                  <a:cs typeface="+mn-ea"/>
                  <a:sym typeface="+mn-lt"/>
                </a:rPr>
                <a:t>03</a:t>
              </a:r>
              <a:endParaRPr lang="zh-CN" altLang="en-US" sz="2700" b="1" dirty="0">
                <a:solidFill>
                  <a:schemeClr val="bg1"/>
                </a:solidFill>
                <a:cs typeface="+mn-ea"/>
                <a:sym typeface="+mn-lt"/>
              </a:endParaRPr>
            </a:p>
          </p:txBody>
        </p:sp>
        <p:sp>
          <p:nvSpPr>
            <p:cNvPr id="41" name="文本框 40"/>
            <p:cNvSpPr txBox="1"/>
            <p:nvPr/>
          </p:nvSpPr>
          <p:spPr>
            <a:xfrm>
              <a:off x="5947834" y="3048004"/>
              <a:ext cx="629101" cy="507831"/>
            </a:xfrm>
            <a:prstGeom prst="rect">
              <a:avLst/>
            </a:prstGeom>
            <a:noFill/>
          </p:spPr>
          <p:txBody>
            <a:bodyPr wrap="square" rtlCol="0">
              <a:spAutoFit/>
            </a:bodyPr>
            <a:lstStyle/>
            <a:p>
              <a:pPr algn="ctr"/>
              <a:r>
                <a:rPr lang="en-US" altLang="zh-CN" sz="2700" b="1" dirty="0">
                  <a:solidFill>
                    <a:schemeClr val="bg1"/>
                  </a:solidFill>
                  <a:cs typeface="+mn-ea"/>
                  <a:sym typeface="+mn-lt"/>
                </a:rPr>
                <a:t>04</a:t>
              </a:r>
              <a:endParaRPr lang="zh-CN" altLang="en-US" sz="2700" b="1" dirty="0">
                <a:solidFill>
                  <a:schemeClr val="bg1"/>
                </a:solidFill>
                <a:cs typeface="+mn-ea"/>
                <a:sym typeface="+mn-lt"/>
              </a:endParaRPr>
            </a:p>
          </p:txBody>
        </p:sp>
        <p:sp>
          <p:nvSpPr>
            <p:cNvPr id="42" name="文本框 41"/>
            <p:cNvSpPr txBox="1"/>
            <p:nvPr/>
          </p:nvSpPr>
          <p:spPr>
            <a:xfrm>
              <a:off x="7597296" y="2389328"/>
              <a:ext cx="629101" cy="507831"/>
            </a:xfrm>
            <a:prstGeom prst="rect">
              <a:avLst/>
            </a:prstGeom>
            <a:noFill/>
          </p:spPr>
          <p:txBody>
            <a:bodyPr wrap="square" rtlCol="0">
              <a:spAutoFit/>
            </a:bodyPr>
            <a:lstStyle/>
            <a:p>
              <a:pPr algn="ctr"/>
              <a:r>
                <a:rPr lang="en-US" altLang="zh-CN" sz="2700" b="1" dirty="0">
                  <a:solidFill>
                    <a:schemeClr val="bg1"/>
                  </a:solidFill>
                  <a:cs typeface="+mn-ea"/>
                  <a:sym typeface="+mn-lt"/>
                </a:rPr>
                <a:t>05</a:t>
              </a:r>
              <a:endParaRPr lang="zh-CN" altLang="en-US" sz="2700" b="1" dirty="0">
                <a:solidFill>
                  <a:schemeClr val="bg1"/>
                </a:solidFill>
                <a:cs typeface="+mn-ea"/>
                <a:sym typeface="+mn-lt"/>
              </a:endParaRPr>
            </a:p>
          </p:txBody>
        </p:sp>
      </p:grpSp>
      <p:cxnSp>
        <p:nvCxnSpPr>
          <p:cNvPr id="43" name="直接连接符 42"/>
          <p:cNvCxnSpPr/>
          <p:nvPr/>
        </p:nvCxnSpPr>
        <p:spPr>
          <a:xfrm>
            <a:off x="1309236" y="1831160"/>
            <a:ext cx="0" cy="35922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Rectangle 9"/>
          <p:cNvSpPr/>
          <p:nvPr/>
        </p:nvSpPr>
        <p:spPr>
          <a:xfrm>
            <a:off x="290513" y="1127322"/>
            <a:ext cx="2199978" cy="692497"/>
          </a:xfrm>
          <a:prstGeom prst="rect">
            <a:avLst/>
          </a:prstGeom>
        </p:spPr>
        <p:txBody>
          <a:bodyPr wrap="square">
            <a:spAutoFit/>
          </a:bodyPr>
          <a:lstStyle/>
          <a:p>
            <a:pPr algn="ctr">
              <a:lnSpc>
                <a:spcPct val="130000"/>
              </a:lnSpc>
            </a:pPr>
            <a:r>
              <a:rPr lang="zh-CN" altLang="en-US" sz="1200" dirty="0">
                <a:solidFill>
                  <a:schemeClr val="bg1"/>
                </a:solidFill>
                <a:cs typeface="+mn-ea"/>
                <a:sym typeface="+mn-lt"/>
              </a:rPr>
              <a:t>单击此处添加文字</a:t>
            </a:r>
            <a:endParaRPr lang="en-US" sz="1200" dirty="0">
              <a:solidFill>
                <a:schemeClr val="bg1"/>
              </a:solidFill>
              <a:cs typeface="+mn-ea"/>
              <a:sym typeface="+mn-lt"/>
            </a:endParaRPr>
          </a:p>
          <a:p>
            <a:pPr algn="ctr">
              <a:lnSpc>
                <a:spcPct val="130000"/>
              </a:lnSpc>
            </a:pPr>
            <a:r>
              <a:rPr lang="zh-CN" altLang="en-US" sz="900" dirty="0">
                <a:solidFill>
                  <a:schemeClr val="bg1"/>
                </a:solidFill>
                <a:cs typeface="+mn-ea"/>
                <a:sym typeface="+mn-lt"/>
              </a:rPr>
              <a:t>此处添加详细文本描述，建议与标题相关并符合整体语言风格</a:t>
            </a:r>
            <a:endParaRPr lang="en-US" altLang="zh-CN" sz="825" dirty="0">
              <a:solidFill>
                <a:schemeClr val="bg1"/>
              </a:solidFill>
              <a:cs typeface="+mn-ea"/>
              <a:sym typeface="+mn-lt"/>
            </a:endParaRPr>
          </a:p>
        </p:txBody>
      </p:sp>
      <p:sp>
        <p:nvSpPr>
          <p:cNvPr id="46" name="Rectangle 9"/>
          <p:cNvSpPr/>
          <p:nvPr/>
        </p:nvSpPr>
        <p:spPr>
          <a:xfrm>
            <a:off x="1854093" y="4011910"/>
            <a:ext cx="2199978" cy="692497"/>
          </a:xfrm>
          <a:prstGeom prst="rect">
            <a:avLst/>
          </a:prstGeom>
        </p:spPr>
        <p:txBody>
          <a:bodyPr wrap="square">
            <a:spAutoFit/>
          </a:bodyPr>
          <a:lstStyle/>
          <a:p>
            <a:pPr algn="ctr">
              <a:lnSpc>
                <a:spcPct val="130000"/>
              </a:lnSpc>
            </a:pPr>
            <a:r>
              <a:rPr lang="zh-CN" altLang="en-US" sz="1200" dirty="0">
                <a:solidFill>
                  <a:schemeClr val="bg1"/>
                </a:solidFill>
                <a:cs typeface="+mn-ea"/>
                <a:sym typeface="+mn-lt"/>
              </a:rPr>
              <a:t>单击此处添加文字</a:t>
            </a:r>
            <a:endParaRPr lang="en-US" sz="1200" dirty="0">
              <a:solidFill>
                <a:schemeClr val="bg1"/>
              </a:solidFill>
              <a:cs typeface="+mn-ea"/>
              <a:sym typeface="+mn-lt"/>
            </a:endParaRPr>
          </a:p>
          <a:p>
            <a:pPr algn="ctr">
              <a:lnSpc>
                <a:spcPct val="130000"/>
              </a:lnSpc>
            </a:pPr>
            <a:r>
              <a:rPr lang="zh-CN" altLang="en-US" sz="900" dirty="0">
                <a:solidFill>
                  <a:schemeClr val="bg1"/>
                </a:solidFill>
                <a:cs typeface="+mn-ea"/>
                <a:sym typeface="+mn-lt"/>
              </a:rPr>
              <a:t>此处添加详细文本描述，建议与标题相关并符合整体语言风格</a:t>
            </a:r>
            <a:endParaRPr lang="en-US" altLang="zh-CN" sz="825" dirty="0">
              <a:solidFill>
                <a:schemeClr val="bg1"/>
              </a:solidFill>
              <a:cs typeface="+mn-ea"/>
              <a:sym typeface="+mn-lt"/>
            </a:endParaRPr>
          </a:p>
        </p:txBody>
      </p:sp>
      <p:cxnSp>
        <p:nvCxnSpPr>
          <p:cNvPr id="47" name="直接连接符 46"/>
          <p:cNvCxnSpPr/>
          <p:nvPr/>
        </p:nvCxnSpPr>
        <p:spPr>
          <a:xfrm>
            <a:off x="4609203" y="1831160"/>
            <a:ext cx="0" cy="35922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9"/>
          <p:cNvSpPr/>
          <p:nvPr/>
        </p:nvSpPr>
        <p:spPr>
          <a:xfrm>
            <a:off x="3590480" y="1127322"/>
            <a:ext cx="2199978" cy="692497"/>
          </a:xfrm>
          <a:prstGeom prst="rect">
            <a:avLst/>
          </a:prstGeom>
        </p:spPr>
        <p:txBody>
          <a:bodyPr wrap="square">
            <a:spAutoFit/>
          </a:bodyPr>
          <a:lstStyle/>
          <a:p>
            <a:pPr algn="ctr">
              <a:lnSpc>
                <a:spcPct val="130000"/>
              </a:lnSpc>
            </a:pPr>
            <a:r>
              <a:rPr lang="zh-CN" altLang="en-US" sz="1200" dirty="0">
                <a:solidFill>
                  <a:schemeClr val="bg1"/>
                </a:solidFill>
                <a:cs typeface="+mn-ea"/>
                <a:sym typeface="+mn-lt"/>
              </a:rPr>
              <a:t>单击此处添加文字</a:t>
            </a:r>
            <a:endParaRPr lang="en-US" sz="1200" dirty="0">
              <a:solidFill>
                <a:schemeClr val="bg1"/>
              </a:solidFill>
              <a:cs typeface="+mn-ea"/>
              <a:sym typeface="+mn-lt"/>
            </a:endParaRPr>
          </a:p>
          <a:p>
            <a:pPr algn="ctr">
              <a:lnSpc>
                <a:spcPct val="130000"/>
              </a:lnSpc>
            </a:pPr>
            <a:r>
              <a:rPr lang="zh-CN" altLang="en-US" sz="900" dirty="0">
                <a:solidFill>
                  <a:schemeClr val="bg1"/>
                </a:solidFill>
                <a:cs typeface="+mn-ea"/>
                <a:sym typeface="+mn-lt"/>
              </a:rPr>
              <a:t>此处添加详细文本描述，建议与标题相关并符合整体语言风格</a:t>
            </a:r>
            <a:endParaRPr lang="en-US" altLang="zh-CN" sz="825" dirty="0">
              <a:solidFill>
                <a:schemeClr val="bg1"/>
              </a:solidFill>
              <a:cs typeface="+mn-ea"/>
              <a:sym typeface="+mn-lt"/>
            </a:endParaRPr>
          </a:p>
        </p:txBody>
      </p:sp>
      <p:sp>
        <p:nvSpPr>
          <p:cNvPr id="50" name="Rectangle 9"/>
          <p:cNvSpPr/>
          <p:nvPr/>
        </p:nvSpPr>
        <p:spPr>
          <a:xfrm>
            <a:off x="5154060" y="4011910"/>
            <a:ext cx="2199978" cy="692497"/>
          </a:xfrm>
          <a:prstGeom prst="rect">
            <a:avLst/>
          </a:prstGeom>
        </p:spPr>
        <p:txBody>
          <a:bodyPr wrap="square">
            <a:spAutoFit/>
          </a:bodyPr>
          <a:lstStyle/>
          <a:p>
            <a:pPr algn="ctr">
              <a:lnSpc>
                <a:spcPct val="130000"/>
              </a:lnSpc>
            </a:pPr>
            <a:r>
              <a:rPr lang="zh-CN" altLang="en-US" sz="1200" dirty="0">
                <a:solidFill>
                  <a:schemeClr val="bg1"/>
                </a:solidFill>
                <a:cs typeface="+mn-ea"/>
                <a:sym typeface="+mn-lt"/>
              </a:rPr>
              <a:t>单击此处添加文字</a:t>
            </a:r>
            <a:endParaRPr lang="en-US" sz="1200" dirty="0">
              <a:solidFill>
                <a:schemeClr val="bg1"/>
              </a:solidFill>
              <a:cs typeface="+mn-ea"/>
              <a:sym typeface="+mn-lt"/>
            </a:endParaRPr>
          </a:p>
          <a:p>
            <a:pPr algn="ctr">
              <a:lnSpc>
                <a:spcPct val="130000"/>
              </a:lnSpc>
            </a:pPr>
            <a:r>
              <a:rPr lang="zh-CN" altLang="en-US" sz="900" dirty="0">
                <a:solidFill>
                  <a:schemeClr val="bg1"/>
                </a:solidFill>
                <a:cs typeface="+mn-ea"/>
                <a:sym typeface="+mn-lt"/>
              </a:rPr>
              <a:t>此处添加详细文本描述，建议与标题相关并符合整体语言风格</a:t>
            </a:r>
            <a:endParaRPr lang="en-US" altLang="zh-CN" sz="825" dirty="0">
              <a:solidFill>
                <a:schemeClr val="bg1"/>
              </a:solidFill>
              <a:cs typeface="+mn-ea"/>
              <a:sym typeface="+mn-lt"/>
            </a:endParaRPr>
          </a:p>
        </p:txBody>
      </p:sp>
      <p:cxnSp>
        <p:nvCxnSpPr>
          <p:cNvPr id="51" name="直接连接符 50"/>
          <p:cNvCxnSpPr/>
          <p:nvPr/>
        </p:nvCxnSpPr>
        <p:spPr>
          <a:xfrm>
            <a:off x="7871516" y="1831160"/>
            <a:ext cx="0" cy="35922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Rectangle 9"/>
          <p:cNvSpPr/>
          <p:nvPr/>
        </p:nvSpPr>
        <p:spPr>
          <a:xfrm>
            <a:off x="6752780" y="1127322"/>
            <a:ext cx="2199978" cy="692497"/>
          </a:xfrm>
          <a:prstGeom prst="rect">
            <a:avLst/>
          </a:prstGeom>
        </p:spPr>
        <p:txBody>
          <a:bodyPr wrap="square">
            <a:spAutoFit/>
          </a:bodyPr>
          <a:lstStyle/>
          <a:p>
            <a:pPr algn="ctr">
              <a:lnSpc>
                <a:spcPct val="130000"/>
              </a:lnSpc>
            </a:pPr>
            <a:r>
              <a:rPr lang="zh-CN" altLang="en-US" sz="1200" dirty="0">
                <a:solidFill>
                  <a:schemeClr val="bg1"/>
                </a:solidFill>
                <a:cs typeface="+mn-ea"/>
                <a:sym typeface="+mn-lt"/>
              </a:rPr>
              <a:t>单击此处添加文字</a:t>
            </a:r>
            <a:endParaRPr lang="en-US" sz="1200" dirty="0">
              <a:solidFill>
                <a:schemeClr val="bg1"/>
              </a:solidFill>
              <a:cs typeface="+mn-ea"/>
              <a:sym typeface="+mn-lt"/>
            </a:endParaRPr>
          </a:p>
          <a:p>
            <a:pPr algn="ctr">
              <a:lnSpc>
                <a:spcPct val="130000"/>
              </a:lnSpc>
            </a:pPr>
            <a:r>
              <a:rPr lang="zh-CN" altLang="en-US" sz="900" dirty="0">
                <a:solidFill>
                  <a:schemeClr val="bg1"/>
                </a:solidFill>
                <a:cs typeface="+mn-ea"/>
                <a:sym typeface="+mn-lt"/>
              </a:rPr>
              <a:t>此处添加详细文本描述，建议与标题相关并符合整体语言风格</a:t>
            </a:r>
            <a:endParaRPr lang="en-US" altLang="zh-CN" sz="825"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par>
                                <p:cTn id="14" presetID="22" presetClass="entr" presetSubtype="4"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down)">
                                      <p:cBhvr>
                                        <p:cTn id="16" dur="500"/>
                                        <p:tgtEl>
                                          <p:spTgt spid="51"/>
                                        </p:tgtEl>
                                      </p:cBhvr>
                                    </p:animEffect>
                                  </p:childTnLst>
                                </p:cTn>
                              </p:par>
                              <p:par>
                                <p:cTn id="17" presetID="22" presetClass="entr" presetSubtype="1"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up)">
                                      <p:cBhvr>
                                        <p:cTn id="19" dur="500"/>
                                        <p:tgtEl>
                                          <p:spTgt spid="45"/>
                                        </p:tgtEl>
                                      </p:cBhvr>
                                    </p:animEffect>
                                  </p:childTnLst>
                                </p:cTn>
                              </p:par>
                              <p:par>
                                <p:cTn id="20" presetID="22" presetClass="entr" presetSubtype="1"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up)">
                                      <p:cBhvr>
                                        <p:cTn id="22" dur="500"/>
                                        <p:tgtEl>
                                          <p:spTgt spid="4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p:cTn id="44" dur="500" fill="hold"/>
                                        <p:tgtEl>
                                          <p:spTgt spid="50"/>
                                        </p:tgtEl>
                                        <p:attrNameLst>
                                          <p:attrName>ppt_w</p:attrName>
                                        </p:attrNameLst>
                                      </p:cBhvr>
                                      <p:tavLst>
                                        <p:tav tm="0">
                                          <p:val>
                                            <p:fltVal val="0"/>
                                          </p:val>
                                        </p:tav>
                                        <p:tav tm="100000">
                                          <p:val>
                                            <p:strVal val="#ppt_w"/>
                                          </p:val>
                                        </p:tav>
                                      </p:tavLst>
                                    </p:anim>
                                    <p:anim calcmode="lin" valueType="num">
                                      <p:cBhvr>
                                        <p:cTn id="45" dur="500" fill="hold"/>
                                        <p:tgtEl>
                                          <p:spTgt spid="50"/>
                                        </p:tgtEl>
                                        <p:attrNameLst>
                                          <p:attrName>ppt_h</p:attrName>
                                        </p:attrNameLst>
                                      </p:cBhvr>
                                      <p:tavLst>
                                        <p:tav tm="0">
                                          <p:val>
                                            <p:fltVal val="0"/>
                                          </p:val>
                                        </p:tav>
                                        <p:tav tm="100000">
                                          <p:val>
                                            <p:strVal val="#ppt_h"/>
                                          </p:val>
                                        </p:tav>
                                      </p:tavLst>
                                    </p:anim>
                                    <p:animEffect transition="in" filter="fade">
                                      <p:cBhvr>
                                        <p:cTn id="46" dur="500"/>
                                        <p:tgtEl>
                                          <p:spTgt spid="50"/>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500" fill="hold"/>
                                        <p:tgtEl>
                                          <p:spTgt spid="52"/>
                                        </p:tgtEl>
                                        <p:attrNameLst>
                                          <p:attrName>ppt_w</p:attrName>
                                        </p:attrNameLst>
                                      </p:cBhvr>
                                      <p:tavLst>
                                        <p:tav tm="0">
                                          <p:val>
                                            <p:fltVal val="0"/>
                                          </p:val>
                                        </p:tav>
                                        <p:tav tm="100000">
                                          <p:val>
                                            <p:strVal val="#ppt_w"/>
                                          </p:val>
                                        </p:tav>
                                      </p:tavLst>
                                    </p:anim>
                                    <p:anim calcmode="lin" valueType="num">
                                      <p:cBhvr>
                                        <p:cTn id="51" dur="500" fill="hold"/>
                                        <p:tgtEl>
                                          <p:spTgt spid="52"/>
                                        </p:tgtEl>
                                        <p:attrNameLst>
                                          <p:attrName>ppt_h</p:attrName>
                                        </p:attrNameLst>
                                      </p:cBhvr>
                                      <p:tavLst>
                                        <p:tav tm="0">
                                          <p:val>
                                            <p:fltVal val="0"/>
                                          </p:val>
                                        </p:tav>
                                        <p:tav tm="100000">
                                          <p:val>
                                            <p:strVal val="#ppt_h"/>
                                          </p:val>
                                        </p:tav>
                                      </p:tavLst>
                                    </p:anim>
                                    <p:animEffect transition="in" filter="fade">
                                      <p:cBhvr>
                                        <p:cTn id="5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50"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8"/>
          <p:cNvSpPr txBox="1">
            <a:spLocks noChangeArrowheads="1"/>
          </p:cNvSpPr>
          <p:nvPr/>
        </p:nvSpPr>
        <p:spPr bwMode="auto">
          <a:xfrm>
            <a:off x="467546" y="576777"/>
            <a:ext cx="2127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dirty="0">
                <a:solidFill>
                  <a:schemeClr val="bg1"/>
                </a:solidFill>
                <a:latin typeface="+mn-lt"/>
                <a:ea typeface="+mn-ea"/>
                <a:cs typeface="+mn-ea"/>
                <a:sym typeface="+mn-lt"/>
              </a:rPr>
              <a:t>第一节</a:t>
            </a:r>
          </a:p>
        </p:txBody>
      </p:sp>
      <p:sp>
        <p:nvSpPr>
          <p:cNvPr id="8" name="Subtitle 2"/>
          <p:cNvSpPr txBox="1"/>
          <p:nvPr/>
        </p:nvSpPr>
        <p:spPr bwMode="auto">
          <a:xfrm>
            <a:off x="2579560" y="2894422"/>
            <a:ext cx="3450433" cy="132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400" dirty="0">
                <a:solidFill>
                  <a:schemeClr val="bg1"/>
                </a:solidFill>
                <a:latin typeface="+mn-lt"/>
                <a:ea typeface="+mn-ea"/>
                <a:cs typeface="+mn-ea"/>
                <a:sym typeface="+mn-lt"/>
              </a:rPr>
              <a:t>输入你的文本</a:t>
            </a:r>
          </a:p>
          <a:p>
            <a:pPr algn="ctr" eaLnBrk="1" hangingPunct="1">
              <a:lnSpc>
                <a:spcPct val="120000"/>
              </a:lnSpc>
              <a:buFontTx/>
              <a:buNone/>
            </a:pPr>
            <a:r>
              <a:rPr lang="zh-CN" altLang="en-US" sz="1200" dirty="0">
                <a:solidFill>
                  <a:schemeClr val="bg1"/>
                </a:solidFill>
                <a:latin typeface="+mn-lt"/>
                <a:ea typeface="+mn-ea"/>
                <a:cs typeface="+mn-ea"/>
                <a:sym typeface="+mn-lt"/>
              </a:rPr>
              <a:t>根据你所需的内容输入你想要的文本</a:t>
            </a:r>
          </a:p>
          <a:p>
            <a:pPr algn="ctr" eaLnBrk="1" hangingPunct="1">
              <a:lnSpc>
                <a:spcPct val="120000"/>
              </a:lnSpc>
              <a:buFontTx/>
              <a:buNone/>
            </a:pPr>
            <a:r>
              <a:rPr lang="zh-CN" altLang="en-US" sz="1200" dirty="0">
                <a:solidFill>
                  <a:schemeClr val="bg1"/>
                </a:solidFill>
                <a:latin typeface="+mn-lt"/>
                <a:ea typeface="+mn-ea"/>
                <a:cs typeface="+mn-ea"/>
                <a:sym typeface="+mn-lt"/>
              </a:rPr>
              <a:t>点击输入本栏的具体文字，简明扼要的说明分项内容，此为概念图解，请根据您的具体内容酌情修改。</a:t>
            </a:r>
          </a:p>
        </p:txBody>
      </p:sp>
      <p:sp>
        <p:nvSpPr>
          <p:cNvPr id="9" name="矩形 70"/>
          <p:cNvSpPr>
            <a:spLocks noChangeArrowheads="1"/>
          </p:cNvSpPr>
          <p:nvPr/>
        </p:nvSpPr>
        <p:spPr bwMode="auto">
          <a:xfrm>
            <a:off x="2579560" y="1808039"/>
            <a:ext cx="3948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a:solidFill>
                  <a:schemeClr val="bg1"/>
                </a:solidFill>
                <a:latin typeface="+mn-lt"/>
                <a:ea typeface="+mn-ea"/>
                <a:cs typeface="+mn-ea"/>
                <a:sym typeface="+mn-lt"/>
              </a:rPr>
              <a:t>输入你的标题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4304" t="7933" r="12294" b="3472"/>
          <a:stretch>
            <a:fillRect/>
          </a:stretch>
        </p:blipFill>
        <p:spPr>
          <a:xfrm>
            <a:off x="4514348" y="1409108"/>
            <a:ext cx="2901248" cy="1742291"/>
          </a:xfrm>
          <a:custGeom>
            <a:avLst/>
            <a:gdLst>
              <a:gd name="connsiteX0" fmla="*/ 435573 w 2901248"/>
              <a:gd name="connsiteY0" fmla="*/ 0 h 1742291"/>
              <a:gd name="connsiteX1" fmla="*/ 2901248 w 2901248"/>
              <a:gd name="connsiteY1" fmla="*/ 0 h 1742291"/>
              <a:gd name="connsiteX2" fmla="*/ 2465675 w 2901248"/>
              <a:gd name="connsiteY2" fmla="*/ 1742291 h 1742291"/>
              <a:gd name="connsiteX3" fmla="*/ 0 w 2901248"/>
              <a:gd name="connsiteY3" fmla="*/ 1742291 h 1742291"/>
            </a:gdLst>
            <a:ahLst/>
            <a:cxnLst>
              <a:cxn ang="0">
                <a:pos x="connsiteX0" y="connsiteY0"/>
              </a:cxn>
              <a:cxn ang="0">
                <a:pos x="connsiteX1" y="connsiteY1"/>
              </a:cxn>
              <a:cxn ang="0">
                <a:pos x="connsiteX2" y="connsiteY2"/>
              </a:cxn>
              <a:cxn ang="0">
                <a:pos x="connsiteX3" y="connsiteY3"/>
              </a:cxn>
            </a:cxnLst>
            <a:rect l="l" t="t" r="r" b="b"/>
            <a:pathLst>
              <a:path w="2901248" h="1742291">
                <a:moveTo>
                  <a:pt x="435573" y="0"/>
                </a:moveTo>
                <a:lnTo>
                  <a:pt x="2901248" y="0"/>
                </a:lnTo>
                <a:lnTo>
                  <a:pt x="2465675" y="1742291"/>
                </a:lnTo>
                <a:lnTo>
                  <a:pt x="0" y="1742291"/>
                </a:lnTo>
                <a:close/>
              </a:path>
            </a:pathLst>
          </a:custGeom>
          <a:ln w="19050">
            <a:solidFill>
              <a:srgbClr val="2A4F1D"/>
            </a:solidFill>
          </a:ln>
        </p:spPr>
      </p:pic>
      <p:sp>
        <p:nvSpPr>
          <p:cNvPr id="3" name="矩形"/>
          <p:cNvSpPr/>
          <p:nvPr/>
        </p:nvSpPr>
        <p:spPr>
          <a:xfrm>
            <a:off x="1949895" y="1396532"/>
            <a:ext cx="2901248" cy="1742291"/>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rIns="135000" rtlCol="0" anchor="ctr"/>
          <a:lstStyle/>
          <a:p>
            <a:pPr>
              <a:lnSpc>
                <a:spcPct val="150000"/>
              </a:lnSpc>
            </a:pPr>
            <a:endParaRPr lang="zh-CN" altLang="en-US" sz="1200" spc="113" dirty="0">
              <a:solidFill>
                <a:schemeClr val="bg1"/>
              </a:solidFill>
              <a:cs typeface="+mn-ea"/>
              <a:sym typeface="+mn-lt"/>
            </a:endParaRPr>
          </a:p>
        </p:txBody>
      </p:sp>
      <p:sp>
        <p:nvSpPr>
          <p:cNvPr id="4" name="形状"/>
          <p:cNvSpPr/>
          <p:nvPr/>
        </p:nvSpPr>
        <p:spPr>
          <a:xfrm>
            <a:off x="1097586" y="3621872"/>
            <a:ext cx="618893" cy="618893"/>
          </a:xfrm>
          <a:prstGeom prst="ellipse">
            <a:avLst/>
          </a:prstGeom>
          <a:noFill/>
          <a:ln w="31750">
            <a:solidFill>
              <a:srgbClr val="2A4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5" name="形状"/>
          <p:cNvSpPr/>
          <p:nvPr/>
        </p:nvSpPr>
        <p:spPr>
          <a:xfrm>
            <a:off x="5183395" y="3621872"/>
            <a:ext cx="618893" cy="618893"/>
          </a:xfrm>
          <a:prstGeom prst="ellipse">
            <a:avLst/>
          </a:prstGeom>
          <a:noFill/>
          <a:ln w="25400">
            <a:solidFill>
              <a:srgbClr val="2A4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8" name="文本"/>
          <p:cNvSpPr/>
          <p:nvPr/>
        </p:nvSpPr>
        <p:spPr>
          <a:xfrm>
            <a:off x="1949895" y="3985183"/>
            <a:ext cx="2152454" cy="306174"/>
          </a:xfrm>
          <a:prstGeom prst="rect">
            <a:avLst/>
          </a:prstGeom>
          <a:noFill/>
        </p:spPr>
        <p:txBody>
          <a:bodyPr wrap="square" rtlCol="0">
            <a:spAutoFit/>
          </a:bodyPr>
          <a:lstStyle/>
          <a:p>
            <a:pPr>
              <a:lnSpc>
                <a:spcPct val="150000"/>
              </a:lnSpc>
            </a:pPr>
            <a:r>
              <a:rPr lang="zh-CN" altLang="en-US" sz="1050" spc="113" dirty="0">
                <a:solidFill>
                  <a:schemeClr val="bg1"/>
                </a:solidFill>
                <a:cs typeface="+mn-ea"/>
                <a:sym typeface="+mn-lt"/>
              </a:rPr>
              <a:t>单击此处添加您的文字内容</a:t>
            </a:r>
          </a:p>
        </p:txBody>
      </p:sp>
      <p:sp>
        <p:nvSpPr>
          <p:cNvPr id="9" name="文本"/>
          <p:cNvSpPr/>
          <p:nvPr/>
        </p:nvSpPr>
        <p:spPr>
          <a:xfrm>
            <a:off x="1949895" y="3657748"/>
            <a:ext cx="1050544" cy="323165"/>
          </a:xfrm>
          <a:prstGeom prst="rect">
            <a:avLst/>
          </a:prstGeom>
        </p:spPr>
        <p:txBody>
          <a:bodyPr wrap="none">
            <a:spAutoFit/>
          </a:bodyPr>
          <a:lstStyle/>
          <a:p>
            <a:r>
              <a:rPr lang="zh-CN" altLang="en-US" sz="1500" b="1" spc="188" dirty="0">
                <a:solidFill>
                  <a:schemeClr val="bg1"/>
                </a:solidFill>
                <a:cs typeface="+mn-ea"/>
                <a:sym typeface="+mn-lt"/>
              </a:rPr>
              <a:t>添加标题</a:t>
            </a:r>
          </a:p>
        </p:txBody>
      </p:sp>
      <p:sp>
        <p:nvSpPr>
          <p:cNvPr id="10" name="文本"/>
          <p:cNvSpPr/>
          <p:nvPr/>
        </p:nvSpPr>
        <p:spPr>
          <a:xfrm>
            <a:off x="6035705" y="3985183"/>
            <a:ext cx="2152454" cy="306174"/>
          </a:xfrm>
          <a:prstGeom prst="rect">
            <a:avLst/>
          </a:prstGeom>
          <a:noFill/>
        </p:spPr>
        <p:txBody>
          <a:bodyPr wrap="square" rtlCol="0">
            <a:spAutoFit/>
          </a:bodyPr>
          <a:lstStyle/>
          <a:p>
            <a:pPr>
              <a:lnSpc>
                <a:spcPct val="150000"/>
              </a:lnSpc>
            </a:pPr>
            <a:r>
              <a:rPr lang="zh-CN" altLang="en-US" sz="1050" spc="113" dirty="0">
                <a:solidFill>
                  <a:schemeClr val="bg1"/>
                </a:solidFill>
                <a:cs typeface="+mn-ea"/>
                <a:sym typeface="+mn-lt"/>
              </a:rPr>
              <a:t>单击此处添加您的文字内容</a:t>
            </a:r>
          </a:p>
        </p:txBody>
      </p:sp>
      <p:sp>
        <p:nvSpPr>
          <p:cNvPr id="11" name="文本"/>
          <p:cNvSpPr/>
          <p:nvPr/>
        </p:nvSpPr>
        <p:spPr>
          <a:xfrm>
            <a:off x="6035704" y="3657748"/>
            <a:ext cx="1050544" cy="323165"/>
          </a:xfrm>
          <a:prstGeom prst="rect">
            <a:avLst/>
          </a:prstGeom>
        </p:spPr>
        <p:txBody>
          <a:bodyPr wrap="none">
            <a:spAutoFit/>
          </a:bodyPr>
          <a:lstStyle/>
          <a:p>
            <a:r>
              <a:rPr lang="zh-CN" altLang="en-US" sz="1500" b="1" spc="188" dirty="0">
                <a:solidFill>
                  <a:schemeClr val="bg1"/>
                </a:solidFill>
                <a:cs typeface="+mn-ea"/>
                <a:sym typeface="+mn-lt"/>
              </a:rPr>
              <a:t>添加标题</a:t>
            </a:r>
          </a:p>
        </p:txBody>
      </p:sp>
      <p:sp>
        <p:nvSpPr>
          <p:cNvPr id="12" name="文本"/>
          <p:cNvSpPr/>
          <p:nvPr/>
        </p:nvSpPr>
        <p:spPr>
          <a:xfrm>
            <a:off x="2319376" y="2024861"/>
            <a:ext cx="2194972" cy="819455"/>
          </a:xfrm>
          <a:prstGeom prst="rect">
            <a:avLst/>
          </a:prstGeom>
          <a:noFill/>
        </p:spPr>
        <p:txBody>
          <a:bodyPr wrap="square" rtlCol="0">
            <a:spAutoFit/>
          </a:bodyPr>
          <a:lstStyle/>
          <a:p>
            <a:pPr algn="ctr">
              <a:lnSpc>
                <a:spcPct val="150000"/>
              </a:lnSpc>
            </a:pPr>
            <a:r>
              <a:rPr lang="zh-CN" altLang="en-US" sz="1050" spc="113" dirty="0">
                <a:solidFill>
                  <a:schemeClr val="bg1"/>
                </a:solidFill>
                <a:cs typeface="+mn-ea"/>
                <a:sym typeface="+mn-lt"/>
              </a:rPr>
              <a:t>单击此处添加您的文字内容，或复制文本粘贴至此，字间距和行间距均可自行调节</a:t>
            </a:r>
          </a:p>
        </p:txBody>
      </p:sp>
      <p:sp>
        <p:nvSpPr>
          <p:cNvPr id="13" name="文本"/>
          <p:cNvSpPr/>
          <p:nvPr/>
        </p:nvSpPr>
        <p:spPr>
          <a:xfrm>
            <a:off x="2891589" y="1566172"/>
            <a:ext cx="1050545" cy="323165"/>
          </a:xfrm>
          <a:prstGeom prst="rect">
            <a:avLst/>
          </a:prstGeom>
        </p:spPr>
        <p:txBody>
          <a:bodyPr wrap="none">
            <a:spAutoFit/>
          </a:bodyPr>
          <a:lstStyle/>
          <a:p>
            <a:pPr algn="ctr"/>
            <a:r>
              <a:rPr lang="zh-CN" altLang="en-US" sz="1500" b="1" spc="188" dirty="0">
                <a:solidFill>
                  <a:schemeClr val="bg1"/>
                </a:solidFill>
                <a:cs typeface="+mn-ea"/>
                <a:sym typeface="+mn-lt"/>
              </a:rPr>
              <a:t>添加标题</a:t>
            </a: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5612" y="3740017"/>
            <a:ext cx="367521" cy="367521"/>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2821" y="3749753"/>
            <a:ext cx="360040" cy="360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par>
                                <p:cTn id="20" presetID="16" presetClass="entr" presetSubtype="37" fill="hold" grpId="0" nodeType="withEffect" nodePh="1">
                                  <p:stCondLst>
                                    <p:cond delay="0"/>
                                  </p:stCondLst>
                                  <p:endCondLst>
                                    <p:cond evt="begin" delay="0">
                                      <p:tn val="20"/>
                                    </p:cond>
                                  </p:end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16" presetClass="entr" presetSubtype="37"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500"/>
                                        <p:tgtEl>
                                          <p:spTgt spid="17"/>
                                        </p:tgtEl>
                                      </p:cBhvr>
                                    </p:animEffect>
                                  </p:childTnLst>
                                </p:cTn>
                              </p:par>
                              <p:par>
                                <p:cTn id="40" presetID="12" presetClass="entr" presetSubtype="4"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p:tgtEl>
                                          <p:spTgt spid="19"/>
                                        </p:tgtEl>
                                        <p:attrNameLst>
                                          <p:attrName>ppt_y</p:attrName>
                                        </p:attrNameLst>
                                      </p:cBhvr>
                                      <p:tavLst>
                                        <p:tav tm="0">
                                          <p:val>
                                            <p:strVal val="#ppt_y+#ppt_h*1.125000"/>
                                          </p:val>
                                        </p:tav>
                                        <p:tav tm="100000">
                                          <p:val>
                                            <p:strVal val="#ppt_y"/>
                                          </p:val>
                                        </p:tav>
                                      </p:tavLst>
                                    </p:anim>
                                    <p:animEffect transition="in" filter="wipe(up)">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99216" y="2498066"/>
            <a:ext cx="3166147" cy="1228837"/>
            <a:chOff x="4799216" y="2498066"/>
            <a:chExt cx="3166147" cy="1228837"/>
          </a:xfrm>
        </p:grpSpPr>
        <p:sp>
          <p:nvSpPr>
            <p:cNvPr id="34" name="Rectangle 23"/>
            <p:cNvSpPr/>
            <p:nvPr/>
          </p:nvSpPr>
          <p:spPr>
            <a:xfrm>
              <a:off x="5055342" y="2814103"/>
              <a:ext cx="2910021" cy="912800"/>
            </a:xfrm>
            <a:prstGeom prst="foldedCorner">
              <a:avLst/>
            </a:prstGeom>
            <a:no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bg1"/>
                </a:solidFill>
                <a:cs typeface="+mn-ea"/>
                <a:sym typeface="+mn-lt"/>
              </a:endParaRPr>
            </a:p>
          </p:txBody>
        </p:sp>
        <p:sp>
          <p:nvSpPr>
            <p:cNvPr id="35" name="Rounded Rectangle 24"/>
            <p:cNvSpPr/>
            <p:nvPr/>
          </p:nvSpPr>
          <p:spPr>
            <a:xfrm rot="2700000">
              <a:off x="4799216" y="2498066"/>
              <a:ext cx="468411" cy="468411"/>
            </a:xfrm>
            <a:prstGeom prst="ellipse">
              <a:avLst/>
            </a:prstGeom>
            <a:solidFill>
              <a:srgbClr val="3958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b="1" spc="50" dirty="0">
                <a:ln w="0"/>
                <a:solidFill>
                  <a:schemeClr val="bg2"/>
                </a:solidFill>
                <a:effectLst>
                  <a:innerShdw blurRad="63500" dist="50800" dir="13500000">
                    <a:srgbClr val="000000">
                      <a:alpha val="50000"/>
                    </a:srgbClr>
                  </a:innerShdw>
                </a:effectLst>
                <a:cs typeface="+mn-ea"/>
                <a:sym typeface="+mn-lt"/>
              </a:endParaRPr>
            </a:p>
          </p:txBody>
        </p:sp>
      </p:grpSp>
      <p:sp>
        <p:nvSpPr>
          <p:cNvPr id="36" name="TextBox 47"/>
          <p:cNvSpPr txBox="1"/>
          <p:nvPr/>
        </p:nvSpPr>
        <p:spPr>
          <a:xfrm>
            <a:off x="5357984" y="3210530"/>
            <a:ext cx="2492306" cy="369332"/>
          </a:xfrm>
          <a:prstGeom prst="rect">
            <a:avLst/>
          </a:prstGeom>
          <a:noFill/>
        </p:spPr>
        <p:txBody>
          <a:bodyPr wrap="square" rtlCol="0">
            <a:spAutoFit/>
          </a:bodyPr>
          <a:lstStyle/>
          <a:p>
            <a:pPr defTabSz="912495">
              <a:spcBef>
                <a:spcPct val="20000"/>
              </a:spcBef>
              <a:defRPr/>
            </a:pPr>
            <a:r>
              <a:rPr lang="zh-CN" altLang="en-US" sz="900" dirty="0">
                <a:solidFill>
                  <a:schemeClr val="bg1"/>
                </a:solidFill>
                <a:cs typeface="+mn-ea"/>
                <a:sym typeface="+mn-lt"/>
              </a:rPr>
              <a:t>单击此处可编辑内容，根据您的需要自由拉伸文本框大小</a:t>
            </a:r>
            <a:endParaRPr lang="en-US" altLang="zh-CN" sz="900" dirty="0">
              <a:solidFill>
                <a:schemeClr val="bg1"/>
              </a:solidFill>
              <a:cs typeface="+mn-ea"/>
              <a:sym typeface="+mn-lt"/>
            </a:endParaRPr>
          </a:p>
        </p:txBody>
      </p:sp>
      <p:sp>
        <p:nvSpPr>
          <p:cNvPr id="37" name="TextBox 41"/>
          <p:cNvSpPr txBox="1"/>
          <p:nvPr/>
        </p:nvSpPr>
        <p:spPr>
          <a:xfrm>
            <a:off x="4651710" y="2450296"/>
            <a:ext cx="706274" cy="523220"/>
          </a:xfrm>
          <a:prstGeom prst="rect">
            <a:avLst/>
          </a:prstGeom>
          <a:noFill/>
        </p:spPr>
        <p:txBody>
          <a:bodyPr wrap="square" rtlCol="0">
            <a:spAutoFit/>
          </a:bodyPr>
          <a:lstStyle/>
          <a:p>
            <a:pPr algn="ctr"/>
            <a:r>
              <a:rPr lang="en-US" altLang="zh-CN" sz="2800" dirty="0">
                <a:solidFill>
                  <a:schemeClr val="bg1"/>
                </a:solidFill>
                <a:cs typeface="+mn-ea"/>
                <a:sym typeface="+mn-lt"/>
              </a:rPr>
              <a:t>4</a:t>
            </a:r>
            <a:endParaRPr lang="en-US" altLang="zh-CN" sz="1200" dirty="0">
              <a:solidFill>
                <a:schemeClr val="bg1"/>
              </a:solidFill>
              <a:cs typeface="+mn-ea"/>
              <a:sym typeface="+mn-lt"/>
            </a:endParaRPr>
          </a:p>
        </p:txBody>
      </p:sp>
      <p:grpSp>
        <p:nvGrpSpPr>
          <p:cNvPr id="2" name="组合 1"/>
          <p:cNvGrpSpPr/>
          <p:nvPr/>
        </p:nvGrpSpPr>
        <p:grpSpPr>
          <a:xfrm>
            <a:off x="1267992" y="1087939"/>
            <a:ext cx="3180459" cy="1203487"/>
            <a:chOff x="1267992" y="1087939"/>
            <a:chExt cx="3180459" cy="1203487"/>
          </a:xfrm>
        </p:grpSpPr>
        <p:sp>
          <p:nvSpPr>
            <p:cNvPr id="39" name="Rectangle 2"/>
            <p:cNvSpPr/>
            <p:nvPr/>
          </p:nvSpPr>
          <p:spPr>
            <a:xfrm>
              <a:off x="1538430" y="1378626"/>
              <a:ext cx="2910021" cy="912800"/>
            </a:xfrm>
            <a:prstGeom prst="foldedCorner">
              <a:avLst/>
            </a:prstGeom>
            <a:no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bg1"/>
                </a:solidFill>
                <a:cs typeface="+mn-ea"/>
                <a:sym typeface="+mn-lt"/>
              </a:endParaRPr>
            </a:p>
          </p:txBody>
        </p:sp>
        <p:sp>
          <p:nvSpPr>
            <p:cNvPr id="40" name="Rounded Rectangle 3"/>
            <p:cNvSpPr/>
            <p:nvPr/>
          </p:nvSpPr>
          <p:spPr>
            <a:xfrm rot="2700000">
              <a:off x="1267992" y="1087939"/>
              <a:ext cx="468411" cy="468411"/>
            </a:xfrm>
            <a:prstGeom prst="ellipse">
              <a:avLst/>
            </a:prstGeom>
            <a:solidFill>
              <a:srgbClr val="3958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b="1" spc="50" dirty="0">
                <a:ln w="0"/>
                <a:solidFill>
                  <a:schemeClr val="bg2"/>
                </a:solidFill>
                <a:effectLst>
                  <a:innerShdw blurRad="63500" dist="50800" dir="13500000">
                    <a:srgbClr val="000000">
                      <a:alpha val="50000"/>
                    </a:srgbClr>
                  </a:innerShdw>
                </a:effectLst>
                <a:cs typeface="+mn-ea"/>
                <a:sym typeface="+mn-lt"/>
              </a:endParaRPr>
            </a:p>
          </p:txBody>
        </p:sp>
      </p:grpSp>
      <p:sp>
        <p:nvSpPr>
          <p:cNvPr id="41" name="Rectangle 38"/>
          <p:cNvSpPr/>
          <p:nvPr/>
        </p:nvSpPr>
        <p:spPr>
          <a:xfrm>
            <a:off x="1833416" y="1563023"/>
            <a:ext cx="1325165" cy="276999"/>
          </a:xfrm>
          <a:prstGeom prst="rect">
            <a:avLst/>
          </a:prstGeom>
        </p:spPr>
        <p:txBody>
          <a:bodyPr wrap="square">
            <a:spAutoFit/>
          </a:bodyPr>
          <a:lstStyle/>
          <a:p>
            <a:r>
              <a:rPr lang="zh-CN" altLang="en-US" sz="1200" dirty="0">
                <a:solidFill>
                  <a:schemeClr val="bg1"/>
                </a:solidFill>
                <a:cs typeface="+mn-ea"/>
                <a:sym typeface="+mn-lt"/>
              </a:rPr>
              <a:t>单击编辑标题</a:t>
            </a:r>
          </a:p>
        </p:txBody>
      </p:sp>
      <p:sp>
        <p:nvSpPr>
          <p:cNvPr id="42" name="TextBox 39"/>
          <p:cNvSpPr txBox="1"/>
          <p:nvPr/>
        </p:nvSpPr>
        <p:spPr>
          <a:xfrm>
            <a:off x="1118175" y="1044996"/>
            <a:ext cx="706274" cy="523220"/>
          </a:xfrm>
          <a:prstGeom prst="rect">
            <a:avLst/>
          </a:prstGeom>
          <a:noFill/>
          <a:ln>
            <a:noFill/>
          </a:ln>
        </p:spPr>
        <p:txBody>
          <a:bodyPr wrap="square" rtlCol="0">
            <a:spAutoFit/>
          </a:bodyPr>
          <a:lstStyle/>
          <a:p>
            <a:pPr algn="ctr"/>
            <a:r>
              <a:rPr lang="en-US" altLang="zh-CN" sz="2800" dirty="0">
                <a:solidFill>
                  <a:schemeClr val="bg1"/>
                </a:solidFill>
                <a:cs typeface="+mn-ea"/>
                <a:sym typeface="+mn-lt"/>
              </a:rPr>
              <a:t>1</a:t>
            </a:r>
            <a:endParaRPr lang="en-US" altLang="zh-CN" sz="1200" dirty="0">
              <a:solidFill>
                <a:schemeClr val="bg1"/>
              </a:solidFill>
              <a:cs typeface="+mn-ea"/>
              <a:sym typeface="+mn-lt"/>
            </a:endParaRPr>
          </a:p>
        </p:txBody>
      </p:sp>
      <p:sp>
        <p:nvSpPr>
          <p:cNvPr id="43" name="TextBox 43"/>
          <p:cNvSpPr txBox="1"/>
          <p:nvPr/>
        </p:nvSpPr>
        <p:spPr>
          <a:xfrm>
            <a:off x="1833416" y="1800402"/>
            <a:ext cx="2492306" cy="369332"/>
          </a:xfrm>
          <a:prstGeom prst="rect">
            <a:avLst/>
          </a:prstGeom>
          <a:noFill/>
        </p:spPr>
        <p:txBody>
          <a:bodyPr wrap="square" rtlCol="0">
            <a:spAutoFit/>
          </a:bodyPr>
          <a:lstStyle/>
          <a:p>
            <a:pPr defTabSz="912495">
              <a:spcBef>
                <a:spcPct val="20000"/>
              </a:spcBef>
              <a:defRPr/>
            </a:pPr>
            <a:r>
              <a:rPr lang="zh-CN" altLang="en-US" sz="900" dirty="0">
                <a:solidFill>
                  <a:schemeClr val="bg1"/>
                </a:solidFill>
                <a:cs typeface="+mn-ea"/>
                <a:sym typeface="+mn-lt"/>
              </a:rPr>
              <a:t>单击此处可编辑内容，根据您的需要自由拉伸文本框大小</a:t>
            </a:r>
            <a:endParaRPr lang="en-US" altLang="zh-CN" sz="900" dirty="0">
              <a:solidFill>
                <a:schemeClr val="bg1"/>
              </a:solidFill>
              <a:cs typeface="+mn-ea"/>
              <a:sym typeface="+mn-lt"/>
            </a:endParaRPr>
          </a:p>
        </p:txBody>
      </p:sp>
      <p:grpSp>
        <p:nvGrpSpPr>
          <p:cNvPr id="4" name="组合 3"/>
          <p:cNvGrpSpPr/>
          <p:nvPr/>
        </p:nvGrpSpPr>
        <p:grpSpPr>
          <a:xfrm>
            <a:off x="1264432" y="2645108"/>
            <a:ext cx="3192214" cy="1081795"/>
            <a:chOff x="1264432" y="2645108"/>
            <a:chExt cx="3192214" cy="1081795"/>
          </a:xfrm>
        </p:grpSpPr>
        <p:sp>
          <p:nvSpPr>
            <p:cNvPr id="45" name="Rectangle 9"/>
            <p:cNvSpPr/>
            <p:nvPr/>
          </p:nvSpPr>
          <p:spPr>
            <a:xfrm>
              <a:off x="1546625" y="2814103"/>
              <a:ext cx="2910021" cy="912800"/>
            </a:xfrm>
            <a:prstGeom prst="foldedCorner">
              <a:avLst/>
            </a:prstGeom>
            <a:no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bg1"/>
                </a:solidFill>
                <a:cs typeface="+mn-ea"/>
                <a:sym typeface="+mn-lt"/>
              </a:endParaRPr>
            </a:p>
          </p:txBody>
        </p:sp>
        <p:sp>
          <p:nvSpPr>
            <p:cNvPr id="46" name="Rounded Rectangle 10"/>
            <p:cNvSpPr/>
            <p:nvPr/>
          </p:nvSpPr>
          <p:spPr>
            <a:xfrm rot="2700000">
              <a:off x="1264432" y="2645108"/>
              <a:ext cx="468411" cy="468411"/>
            </a:xfrm>
            <a:prstGeom prst="ellipse">
              <a:avLst/>
            </a:prstGeom>
            <a:solidFill>
              <a:srgbClr val="3958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b="1" spc="50" dirty="0">
                <a:ln w="0"/>
                <a:solidFill>
                  <a:schemeClr val="bg2"/>
                </a:solidFill>
                <a:effectLst>
                  <a:innerShdw blurRad="63500" dist="50800" dir="13500000">
                    <a:srgbClr val="000000">
                      <a:alpha val="50000"/>
                    </a:srgbClr>
                  </a:innerShdw>
                </a:effectLst>
                <a:cs typeface="+mn-ea"/>
                <a:sym typeface="+mn-lt"/>
              </a:endParaRPr>
            </a:p>
          </p:txBody>
        </p:sp>
      </p:grpSp>
      <p:sp>
        <p:nvSpPr>
          <p:cNvPr id="47" name="TextBox 42"/>
          <p:cNvSpPr txBox="1"/>
          <p:nvPr/>
        </p:nvSpPr>
        <p:spPr>
          <a:xfrm>
            <a:off x="1123581" y="2617703"/>
            <a:ext cx="706274" cy="523220"/>
          </a:xfrm>
          <a:prstGeom prst="rect">
            <a:avLst/>
          </a:prstGeom>
          <a:noFill/>
        </p:spPr>
        <p:txBody>
          <a:bodyPr wrap="square" rtlCol="0">
            <a:spAutoFit/>
          </a:bodyPr>
          <a:lstStyle/>
          <a:p>
            <a:pPr algn="ctr"/>
            <a:r>
              <a:rPr lang="en-US" altLang="zh-CN" sz="2800" dirty="0">
                <a:solidFill>
                  <a:schemeClr val="bg1"/>
                </a:solidFill>
                <a:cs typeface="+mn-ea"/>
                <a:sym typeface="+mn-lt"/>
              </a:rPr>
              <a:t>3</a:t>
            </a:r>
            <a:endParaRPr lang="en-US" altLang="zh-CN" sz="1200" dirty="0">
              <a:solidFill>
                <a:schemeClr val="bg1"/>
              </a:solidFill>
              <a:cs typeface="+mn-ea"/>
              <a:sym typeface="+mn-lt"/>
            </a:endParaRPr>
          </a:p>
        </p:txBody>
      </p:sp>
      <p:sp>
        <p:nvSpPr>
          <p:cNvPr id="48" name="TextBox 45"/>
          <p:cNvSpPr txBox="1"/>
          <p:nvPr/>
        </p:nvSpPr>
        <p:spPr>
          <a:xfrm>
            <a:off x="1821595" y="3210530"/>
            <a:ext cx="2492306" cy="369332"/>
          </a:xfrm>
          <a:prstGeom prst="rect">
            <a:avLst/>
          </a:prstGeom>
          <a:noFill/>
        </p:spPr>
        <p:txBody>
          <a:bodyPr wrap="square" rtlCol="0">
            <a:spAutoFit/>
          </a:bodyPr>
          <a:lstStyle/>
          <a:p>
            <a:pPr defTabSz="912495">
              <a:spcBef>
                <a:spcPct val="20000"/>
              </a:spcBef>
              <a:defRPr/>
            </a:pPr>
            <a:r>
              <a:rPr lang="zh-CN" altLang="en-US" sz="900" dirty="0">
                <a:solidFill>
                  <a:schemeClr val="bg1"/>
                </a:solidFill>
                <a:cs typeface="+mn-ea"/>
                <a:sym typeface="+mn-lt"/>
              </a:rPr>
              <a:t>单击此处可编辑内容，根据您的需要自由拉伸文本框大小</a:t>
            </a:r>
            <a:endParaRPr lang="en-US" altLang="zh-CN" sz="900" dirty="0">
              <a:solidFill>
                <a:schemeClr val="bg1"/>
              </a:solidFill>
              <a:cs typeface="+mn-ea"/>
              <a:sym typeface="+mn-lt"/>
            </a:endParaRPr>
          </a:p>
        </p:txBody>
      </p:sp>
      <p:grpSp>
        <p:nvGrpSpPr>
          <p:cNvPr id="3" name="组合 2"/>
          <p:cNvGrpSpPr/>
          <p:nvPr/>
        </p:nvGrpSpPr>
        <p:grpSpPr>
          <a:xfrm>
            <a:off x="4792562" y="1128752"/>
            <a:ext cx="3192279" cy="1162674"/>
            <a:chOff x="4792562" y="1128752"/>
            <a:chExt cx="3192279" cy="1162674"/>
          </a:xfrm>
        </p:grpSpPr>
        <p:sp>
          <p:nvSpPr>
            <p:cNvPr id="50" name="Rectangle 16"/>
            <p:cNvSpPr/>
            <p:nvPr/>
          </p:nvSpPr>
          <p:spPr>
            <a:xfrm>
              <a:off x="5074820" y="1378626"/>
              <a:ext cx="2910021" cy="912800"/>
            </a:xfrm>
            <a:prstGeom prst="foldedCorner">
              <a:avLst/>
            </a:prstGeom>
            <a:no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bg1"/>
                </a:solidFill>
                <a:cs typeface="+mn-ea"/>
                <a:sym typeface="+mn-lt"/>
              </a:endParaRPr>
            </a:p>
          </p:txBody>
        </p:sp>
        <p:sp>
          <p:nvSpPr>
            <p:cNvPr id="51" name="Rounded Rectangle 17"/>
            <p:cNvSpPr/>
            <p:nvPr/>
          </p:nvSpPr>
          <p:spPr>
            <a:xfrm rot="2700000">
              <a:off x="4792562" y="1128752"/>
              <a:ext cx="468411" cy="468411"/>
            </a:xfrm>
            <a:prstGeom prst="ellipse">
              <a:avLst/>
            </a:prstGeom>
            <a:solidFill>
              <a:srgbClr val="3958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b="1" spc="50" dirty="0">
                <a:ln w="0"/>
                <a:solidFill>
                  <a:schemeClr val="bg2"/>
                </a:solidFill>
                <a:effectLst>
                  <a:innerShdw blurRad="63500" dist="50800" dir="13500000">
                    <a:srgbClr val="000000">
                      <a:alpha val="50000"/>
                    </a:srgbClr>
                  </a:innerShdw>
                </a:effectLst>
                <a:cs typeface="+mn-ea"/>
                <a:sym typeface="+mn-lt"/>
              </a:endParaRPr>
            </a:p>
          </p:txBody>
        </p:sp>
      </p:grpSp>
      <p:sp>
        <p:nvSpPr>
          <p:cNvPr id="52" name="TextBox 40"/>
          <p:cNvSpPr txBox="1"/>
          <p:nvPr/>
        </p:nvSpPr>
        <p:spPr>
          <a:xfrm>
            <a:off x="4673630" y="1084965"/>
            <a:ext cx="706274" cy="523220"/>
          </a:xfrm>
          <a:prstGeom prst="rect">
            <a:avLst/>
          </a:prstGeom>
          <a:noFill/>
        </p:spPr>
        <p:txBody>
          <a:bodyPr wrap="square" rtlCol="0">
            <a:spAutoFit/>
          </a:bodyPr>
          <a:lstStyle/>
          <a:p>
            <a:pPr algn="ctr"/>
            <a:r>
              <a:rPr lang="en-US" altLang="zh-CN" sz="2800" dirty="0">
                <a:solidFill>
                  <a:schemeClr val="bg1"/>
                </a:solidFill>
                <a:cs typeface="+mn-ea"/>
                <a:sym typeface="+mn-lt"/>
              </a:rPr>
              <a:t>2</a:t>
            </a:r>
            <a:endParaRPr lang="en-US" altLang="zh-CN" sz="1200" dirty="0">
              <a:solidFill>
                <a:schemeClr val="bg1"/>
              </a:solidFill>
              <a:cs typeface="+mn-ea"/>
              <a:sym typeface="+mn-lt"/>
            </a:endParaRPr>
          </a:p>
        </p:txBody>
      </p:sp>
      <p:sp>
        <p:nvSpPr>
          <p:cNvPr id="74" name="TextBox 49"/>
          <p:cNvSpPr txBox="1"/>
          <p:nvPr/>
        </p:nvSpPr>
        <p:spPr>
          <a:xfrm>
            <a:off x="5331643" y="1788381"/>
            <a:ext cx="2492306" cy="369332"/>
          </a:xfrm>
          <a:prstGeom prst="rect">
            <a:avLst/>
          </a:prstGeom>
          <a:noFill/>
        </p:spPr>
        <p:txBody>
          <a:bodyPr wrap="square" rtlCol="0">
            <a:spAutoFit/>
          </a:bodyPr>
          <a:lstStyle/>
          <a:p>
            <a:pPr defTabSz="912495">
              <a:spcBef>
                <a:spcPct val="20000"/>
              </a:spcBef>
              <a:defRPr/>
            </a:pPr>
            <a:r>
              <a:rPr lang="zh-CN" altLang="en-US" sz="900" dirty="0">
                <a:solidFill>
                  <a:schemeClr val="bg1"/>
                </a:solidFill>
                <a:cs typeface="+mn-ea"/>
                <a:sym typeface="+mn-lt"/>
              </a:rPr>
              <a:t>单击此处可编辑内容，根据您的需要自由拉伸文本框大小</a:t>
            </a:r>
            <a:endParaRPr lang="en-US" altLang="zh-CN" sz="900" dirty="0">
              <a:solidFill>
                <a:schemeClr val="bg1"/>
              </a:solidFill>
              <a:cs typeface="+mn-ea"/>
              <a:sym typeface="+mn-lt"/>
            </a:endParaRPr>
          </a:p>
        </p:txBody>
      </p:sp>
      <p:sp>
        <p:nvSpPr>
          <p:cNvPr id="75" name="Rectangle 38"/>
          <p:cNvSpPr/>
          <p:nvPr/>
        </p:nvSpPr>
        <p:spPr>
          <a:xfrm>
            <a:off x="5331644" y="1550888"/>
            <a:ext cx="1325165" cy="276999"/>
          </a:xfrm>
          <a:prstGeom prst="rect">
            <a:avLst/>
          </a:prstGeom>
        </p:spPr>
        <p:txBody>
          <a:bodyPr wrap="square">
            <a:spAutoFit/>
          </a:bodyPr>
          <a:lstStyle/>
          <a:p>
            <a:r>
              <a:rPr lang="zh-CN" altLang="en-US" sz="1200" dirty="0">
                <a:solidFill>
                  <a:schemeClr val="bg1"/>
                </a:solidFill>
                <a:cs typeface="+mn-ea"/>
                <a:sym typeface="+mn-lt"/>
              </a:rPr>
              <a:t>单击编辑标题</a:t>
            </a:r>
          </a:p>
        </p:txBody>
      </p:sp>
      <p:sp>
        <p:nvSpPr>
          <p:cNvPr id="76" name="Rectangle 38"/>
          <p:cNvSpPr/>
          <p:nvPr/>
        </p:nvSpPr>
        <p:spPr>
          <a:xfrm>
            <a:off x="1821595" y="2998987"/>
            <a:ext cx="1325165" cy="276999"/>
          </a:xfrm>
          <a:prstGeom prst="rect">
            <a:avLst/>
          </a:prstGeom>
        </p:spPr>
        <p:txBody>
          <a:bodyPr wrap="square">
            <a:spAutoFit/>
          </a:bodyPr>
          <a:lstStyle/>
          <a:p>
            <a:r>
              <a:rPr lang="zh-CN" altLang="en-US" sz="1200" dirty="0">
                <a:solidFill>
                  <a:schemeClr val="bg1"/>
                </a:solidFill>
                <a:cs typeface="+mn-ea"/>
                <a:sym typeface="+mn-lt"/>
              </a:rPr>
              <a:t>单击编辑标题</a:t>
            </a:r>
          </a:p>
        </p:txBody>
      </p:sp>
      <p:sp>
        <p:nvSpPr>
          <p:cNvPr id="77" name="Rectangle 38"/>
          <p:cNvSpPr/>
          <p:nvPr/>
        </p:nvSpPr>
        <p:spPr>
          <a:xfrm>
            <a:off x="5357985" y="2998987"/>
            <a:ext cx="1325165" cy="276999"/>
          </a:xfrm>
          <a:prstGeom prst="rect">
            <a:avLst/>
          </a:prstGeom>
        </p:spPr>
        <p:txBody>
          <a:bodyPr wrap="square">
            <a:spAutoFit/>
          </a:bodyPr>
          <a:lstStyle/>
          <a:p>
            <a:r>
              <a:rPr lang="zh-CN" altLang="en-US" sz="1200" dirty="0">
                <a:solidFill>
                  <a:schemeClr val="bg1"/>
                </a:solidFill>
                <a:cs typeface="+mn-ea"/>
                <a:sym typeface="+mn-lt"/>
              </a:rPr>
              <a:t>单击编辑标题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1+#ppt_w/2"/>
                                          </p:val>
                                        </p:tav>
                                        <p:tav tm="100000">
                                          <p:val>
                                            <p:strVal val="#ppt_x"/>
                                          </p:val>
                                        </p:tav>
                                      </p:tavLst>
                                    </p:anim>
                                    <p:anim calcmode="lin" valueType="num">
                                      <p:cBhvr additive="base">
                                        <p:cTn id="30" dur="500" fill="hold"/>
                                        <p:tgtEl>
                                          <p:spTgt spid="5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1+#ppt_w/2"/>
                                          </p:val>
                                        </p:tav>
                                        <p:tav tm="100000">
                                          <p:val>
                                            <p:strVal val="#ppt_x"/>
                                          </p:val>
                                        </p:tav>
                                      </p:tavLst>
                                    </p:anim>
                                    <p:anim calcmode="lin" valueType="num">
                                      <p:cBhvr additive="base">
                                        <p:cTn id="3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1+#ppt_w/2"/>
                                          </p:val>
                                        </p:tav>
                                        <p:tav tm="100000">
                                          <p:val>
                                            <p:strVal val="#ppt_x"/>
                                          </p:val>
                                        </p:tav>
                                      </p:tavLst>
                                    </p:anim>
                                    <p:anim calcmode="lin" valueType="num">
                                      <p:cBhvr additive="base">
                                        <p:cTn id="48" dur="500" fill="hold"/>
                                        <p:tgtEl>
                                          <p:spTgt spid="4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1+#ppt_w/2"/>
                                          </p:val>
                                        </p:tav>
                                        <p:tav tm="100000">
                                          <p:val>
                                            <p:strVal val="#ppt_x"/>
                                          </p:val>
                                        </p:tav>
                                      </p:tavLst>
                                    </p:anim>
                                    <p:anim calcmode="lin" valueType="num">
                                      <p:cBhvr additive="base">
                                        <p:cTn id="56"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1+#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1+#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anim calcmode="lin" valueType="num">
                                      <p:cBhvr additive="base">
                                        <p:cTn id="73" dur="500" fill="hold"/>
                                        <p:tgtEl>
                                          <p:spTgt spid="77"/>
                                        </p:tgtEl>
                                        <p:attrNameLst>
                                          <p:attrName>ppt_x</p:attrName>
                                        </p:attrNameLst>
                                      </p:cBhvr>
                                      <p:tavLst>
                                        <p:tav tm="0">
                                          <p:val>
                                            <p:strVal val="1+#ppt_w/2"/>
                                          </p:val>
                                        </p:tav>
                                        <p:tav tm="100000">
                                          <p:val>
                                            <p:strVal val="#ppt_x"/>
                                          </p:val>
                                        </p:tav>
                                      </p:tavLst>
                                    </p:anim>
                                    <p:anim calcmode="lin" valueType="num">
                                      <p:cBhvr additive="base">
                                        <p:cTn id="74"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1" grpId="0"/>
      <p:bldP spid="42" grpId="0"/>
      <p:bldP spid="43" grpId="0"/>
      <p:bldP spid="47" grpId="0"/>
      <p:bldP spid="48" grpId="0"/>
      <p:bldP spid="52" grpId="0"/>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827584" y="1059582"/>
            <a:ext cx="1728192" cy="3235026"/>
          </a:xfrm>
          <a:prstGeom prst="roundRect">
            <a:avLst>
              <a:gd name="adj" fmla="val 3230"/>
            </a:avLst>
          </a:prstGeom>
          <a:noFill/>
          <a:ln w="19050">
            <a:solidFill>
              <a:schemeClr val="accent1">
                <a:lumMod val="50000"/>
              </a:schemeClr>
            </a:solidFill>
          </a:ln>
        </p:spPr>
        <p:txBody>
          <a:bodyPr rtlCol="0" anchor="ctr"/>
          <a:lstStyle/>
          <a:p>
            <a:pPr algn="ctr"/>
            <a:endParaRPr lang="zh-CN" altLang="en-US" sz="1600">
              <a:solidFill>
                <a:schemeClr val="bg1"/>
              </a:solidFill>
              <a:cs typeface="+mn-ea"/>
              <a:sym typeface="+mn-lt"/>
            </a:endParaRPr>
          </a:p>
        </p:txBody>
      </p:sp>
      <p:sp>
        <p:nvSpPr>
          <p:cNvPr id="6" name="矩形 5"/>
          <p:cNvSpPr/>
          <p:nvPr/>
        </p:nvSpPr>
        <p:spPr>
          <a:xfrm>
            <a:off x="1017474" y="3481818"/>
            <a:ext cx="1457138" cy="507831"/>
          </a:xfrm>
          <a:prstGeom prst="rect">
            <a:avLst/>
          </a:prstGeom>
        </p:spPr>
        <p:txBody>
          <a:bodyPr wrap="square">
            <a:spAutoFit/>
          </a:bodyPr>
          <a:lstStyle/>
          <a:p>
            <a:pPr defTabSz="912495">
              <a:spcBef>
                <a:spcPct val="20000"/>
              </a:spcBef>
              <a:defRPr/>
            </a:pPr>
            <a:r>
              <a:rPr lang="zh-CN" altLang="en-US" sz="900" dirty="0">
                <a:solidFill>
                  <a:schemeClr val="bg1"/>
                </a:solidFill>
                <a:cs typeface="+mn-ea"/>
                <a:sym typeface="+mn-lt"/>
              </a:rPr>
              <a:t>单击此处可编辑内容，根据您的需要自由拉伸文本框大小</a:t>
            </a:r>
            <a:endParaRPr lang="en-US" altLang="zh-CN" sz="900" dirty="0">
              <a:solidFill>
                <a:schemeClr val="bg1"/>
              </a:solidFill>
              <a:cs typeface="+mn-ea"/>
              <a:sym typeface="+mn-lt"/>
            </a:endParaRPr>
          </a:p>
        </p:txBody>
      </p:sp>
      <p:sp>
        <p:nvSpPr>
          <p:cNvPr id="7" name="矩形 6"/>
          <p:cNvSpPr/>
          <p:nvPr/>
        </p:nvSpPr>
        <p:spPr>
          <a:xfrm>
            <a:off x="1110323" y="1250950"/>
            <a:ext cx="1183798" cy="276999"/>
          </a:xfrm>
          <a:prstGeom prst="rect">
            <a:avLst/>
          </a:prstGeom>
        </p:spPr>
        <p:txBody>
          <a:bodyPr wrap="square">
            <a:spAutoFit/>
          </a:bodyPr>
          <a:lstStyle/>
          <a:p>
            <a:pPr algn="ctr"/>
            <a:r>
              <a:rPr lang="zh-CN" altLang="en-US" sz="1200" dirty="0">
                <a:solidFill>
                  <a:schemeClr val="bg1"/>
                </a:solidFill>
                <a:cs typeface="+mn-ea"/>
                <a:sym typeface="+mn-lt"/>
              </a:rPr>
              <a:t>单击编辑标题</a:t>
            </a:r>
          </a:p>
        </p:txBody>
      </p:sp>
      <p:sp>
        <p:nvSpPr>
          <p:cNvPr id="8" name="圆角矩形 7"/>
          <p:cNvSpPr/>
          <p:nvPr/>
        </p:nvSpPr>
        <p:spPr>
          <a:xfrm>
            <a:off x="2747797" y="1059582"/>
            <a:ext cx="1728192" cy="3235026"/>
          </a:xfrm>
          <a:prstGeom prst="roundRect">
            <a:avLst>
              <a:gd name="adj" fmla="val 3230"/>
            </a:avLst>
          </a:prstGeom>
          <a:noFill/>
          <a:ln w="19050">
            <a:solidFill>
              <a:schemeClr val="accent1">
                <a:lumMod val="50000"/>
              </a:schemeClr>
            </a:solidFill>
          </a:ln>
        </p:spPr>
        <p:txBody>
          <a:bodyPr rtlCol="0" anchor="ctr"/>
          <a:lstStyle/>
          <a:p>
            <a:pPr algn="ctr"/>
            <a:endParaRPr lang="zh-CN" altLang="en-US" sz="1600">
              <a:solidFill>
                <a:schemeClr val="bg1"/>
              </a:solidFill>
              <a:cs typeface="+mn-ea"/>
              <a:sym typeface="+mn-lt"/>
            </a:endParaRPr>
          </a:p>
        </p:txBody>
      </p:sp>
      <p:sp>
        <p:nvSpPr>
          <p:cNvPr id="9" name="圆角矩形 8"/>
          <p:cNvSpPr/>
          <p:nvPr/>
        </p:nvSpPr>
        <p:spPr>
          <a:xfrm>
            <a:off x="4668011" y="1059582"/>
            <a:ext cx="1728192" cy="3235026"/>
          </a:xfrm>
          <a:prstGeom prst="roundRect">
            <a:avLst>
              <a:gd name="adj" fmla="val 3230"/>
            </a:avLst>
          </a:prstGeom>
          <a:noFill/>
          <a:ln w="19050">
            <a:solidFill>
              <a:schemeClr val="accent1">
                <a:lumMod val="50000"/>
              </a:schemeClr>
            </a:solidFill>
          </a:ln>
        </p:spPr>
        <p:txBody>
          <a:bodyPr rtlCol="0" anchor="ctr"/>
          <a:lstStyle/>
          <a:p>
            <a:pPr algn="ctr"/>
            <a:endParaRPr lang="zh-CN" altLang="en-US" sz="1600">
              <a:solidFill>
                <a:schemeClr val="bg1"/>
              </a:solidFill>
              <a:cs typeface="+mn-ea"/>
              <a:sym typeface="+mn-lt"/>
            </a:endParaRPr>
          </a:p>
        </p:txBody>
      </p:sp>
      <p:sp>
        <p:nvSpPr>
          <p:cNvPr id="10" name="圆角矩形 9"/>
          <p:cNvSpPr/>
          <p:nvPr/>
        </p:nvSpPr>
        <p:spPr>
          <a:xfrm>
            <a:off x="6588224" y="1059582"/>
            <a:ext cx="1728192" cy="3235026"/>
          </a:xfrm>
          <a:prstGeom prst="roundRect">
            <a:avLst>
              <a:gd name="adj" fmla="val 3230"/>
            </a:avLst>
          </a:prstGeom>
          <a:noFill/>
          <a:ln w="19050">
            <a:solidFill>
              <a:schemeClr val="accent1">
                <a:lumMod val="50000"/>
              </a:schemeClr>
            </a:solidFill>
          </a:ln>
        </p:spPr>
        <p:txBody>
          <a:bodyPr rtlCol="0" anchor="ctr"/>
          <a:lstStyle/>
          <a:p>
            <a:pPr algn="ctr"/>
            <a:endParaRPr lang="zh-CN" altLang="en-US" sz="1600">
              <a:solidFill>
                <a:schemeClr val="bg1"/>
              </a:solidFill>
              <a:cs typeface="+mn-ea"/>
              <a:sym typeface="+mn-lt"/>
            </a:endParaRPr>
          </a:p>
        </p:txBody>
      </p:sp>
      <p:sp>
        <p:nvSpPr>
          <p:cNvPr id="12" name="椭圆 11"/>
          <p:cNvSpPr/>
          <p:nvPr/>
        </p:nvSpPr>
        <p:spPr>
          <a:xfrm>
            <a:off x="1259632" y="2571147"/>
            <a:ext cx="799609" cy="784348"/>
          </a:xfrm>
          <a:prstGeom prst="ellipse">
            <a:avLst/>
          </a:prstGeom>
          <a:solidFill>
            <a:schemeClr val="accent1">
              <a:lumMod val="50000"/>
            </a:schemeClr>
          </a:solidFill>
          <a:ln>
            <a:noFill/>
          </a:ln>
        </p:spPr>
        <p:txBody>
          <a:bodyPr vert="horz" wrap="square" lIns="91440" tIns="45720" rIns="91440" bIns="45720" numCol="1" anchor="t" anchorCtr="0" compatLnSpc="1"/>
          <a:lstStyle/>
          <a:p>
            <a:endParaRPr lang="zh-CN" altLang="en-US" sz="1400">
              <a:solidFill>
                <a:schemeClr val="bg1"/>
              </a:solidFill>
              <a:cs typeface="+mn-ea"/>
              <a:sym typeface="+mn-lt"/>
            </a:endParaRPr>
          </a:p>
        </p:txBody>
      </p:sp>
      <p:sp>
        <p:nvSpPr>
          <p:cNvPr id="13" name="椭圆 12"/>
          <p:cNvSpPr/>
          <p:nvPr/>
        </p:nvSpPr>
        <p:spPr>
          <a:xfrm>
            <a:off x="3203848" y="2658786"/>
            <a:ext cx="799609" cy="784348"/>
          </a:xfrm>
          <a:prstGeom prst="ellipse">
            <a:avLst/>
          </a:prstGeom>
          <a:solidFill>
            <a:schemeClr val="accent1">
              <a:lumMod val="50000"/>
            </a:schemeClr>
          </a:solidFill>
          <a:ln>
            <a:noFill/>
          </a:ln>
        </p:spPr>
        <p:txBody>
          <a:bodyPr vert="horz" wrap="square" lIns="91440" tIns="45720" rIns="91440" bIns="45720" numCol="1" anchor="t" anchorCtr="0" compatLnSpc="1"/>
          <a:lstStyle/>
          <a:p>
            <a:endParaRPr lang="zh-CN" altLang="en-US" sz="1400">
              <a:solidFill>
                <a:schemeClr val="bg1"/>
              </a:solidFill>
              <a:cs typeface="+mn-ea"/>
              <a:sym typeface="+mn-lt"/>
            </a:endParaRPr>
          </a:p>
        </p:txBody>
      </p:sp>
      <p:sp>
        <p:nvSpPr>
          <p:cNvPr id="14" name="椭圆 13"/>
          <p:cNvSpPr/>
          <p:nvPr/>
        </p:nvSpPr>
        <p:spPr>
          <a:xfrm>
            <a:off x="5124060" y="2658786"/>
            <a:ext cx="799609" cy="784348"/>
          </a:xfrm>
          <a:prstGeom prst="ellipse">
            <a:avLst/>
          </a:prstGeom>
          <a:solidFill>
            <a:schemeClr val="accent1">
              <a:lumMod val="50000"/>
            </a:schemeClr>
          </a:solidFill>
          <a:ln>
            <a:noFill/>
          </a:ln>
        </p:spPr>
        <p:txBody>
          <a:bodyPr vert="horz" wrap="square" lIns="91440" tIns="45720" rIns="91440" bIns="45720" numCol="1" anchor="t" anchorCtr="0" compatLnSpc="1"/>
          <a:lstStyle/>
          <a:p>
            <a:endParaRPr lang="zh-CN" altLang="en-US" sz="1400">
              <a:solidFill>
                <a:schemeClr val="bg1"/>
              </a:solidFill>
              <a:cs typeface="+mn-ea"/>
              <a:sym typeface="+mn-lt"/>
            </a:endParaRPr>
          </a:p>
        </p:txBody>
      </p:sp>
      <p:sp>
        <p:nvSpPr>
          <p:cNvPr id="15" name="椭圆 14"/>
          <p:cNvSpPr/>
          <p:nvPr/>
        </p:nvSpPr>
        <p:spPr>
          <a:xfrm>
            <a:off x="7044274" y="2658786"/>
            <a:ext cx="799609" cy="784348"/>
          </a:xfrm>
          <a:prstGeom prst="ellipse">
            <a:avLst/>
          </a:prstGeom>
          <a:solidFill>
            <a:schemeClr val="accent1">
              <a:lumMod val="50000"/>
            </a:schemeClr>
          </a:solidFill>
          <a:ln>
            <a:noFill/>
          </a:ln>
        </p:spPr>
        <p:txBody>
          <a:bodyPr vert="horz" wrap="square" lIns="91440" tIns="45720" rIns="91440" bIns="45720" numCol="1" anchor="t" anchorCtr="0" compatLnSpc="1"/>
          <a:lstStyle/>
          <a:p>
            <a:endParaRPr lang="zh-CN" altLang="en-US" sz="1400">
              <a:solidFill>
                <a:schemeClr val="bg1"/>
              </a:solidFill>
              <a:cs typeface="+mn-ea"/>
              <a:sym typeface="+mn-lt"/>
            </a:endParaRPr>
          </a:p>
        </p:txBody>
      </p:sp>
      <p:sp>
        <p:nvSpPr>
          <p:cNvPr id="16" name="矩形 15"/>
          <p:cNvSpPr/>
          <p:nvPr/>
        </p:nvSpPr>
        <p:spPr>
          <a:xfrm>
            <a:off x="1438192" y="2763266"/>
            <a:ext cx="486031" cy="400110"/>
          </a:xfrm>
          <a:prstGeom prst="rect">
            <a:avLst/>
          </a:prstGeom>
        </p:spPr>
        <p:txBody>
          <a:bodyPr wrap="none" anchor="ctr">
            <a:spAutoFit/>
          </a:bodyP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17" name="矩形 16"/>
          <p:cNvSpPr/>
          <p:nvPr/>
        </p:nvSpPr>
        <p:spPr>
          <a:xfrm>
            <a:off x="3363098" y="2850902"/>
            <a:ext cx="486031" cy="400110"/>
          </a:xfrm>
          <a:prstGeom prst="rect">
            <a:avLst/>
          </a:prstGeom>
        </p:spPr>
        <p:txBody>
          <a:bodyPr wrap="none" anchor="ctr">
            <a:spAutoFit/>
          </a:bodyP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18" name="矩形 17"/>
          <p:cNvSpPr/>
          <p:nvPr/>
        </p:nvSpPr>
        <p:spPr>
          <a:xfrm>
            <a:off x="5300715" y="2850902"/>
            <a:ext cx="486031" cy="400110"/>
          </a:xfrm>
          <a:prstGeom prst="rect">
            <a:avLst/>
          </a:prstGeom>
        </p:spPr>
        <p:txBody>
          <a:bodyPr wrap="none" anchor="ctr">
            <a:spAutoFit/>
          </a:bodyP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19" name="矩形 18"/>
          <p:cNvSpPr/>
          <p:nvPr/>
        </p:nvSpPr>
        <p:spPr>
          <a:xfrm>
            <a:off x="7202437" y="2850902"/>
            <a:ext cx="486031" cy="400110"/>
          </a:xfrm>
          <a:prstGeom prst="rect">
            <a:avLst/>
          </a:prstGeom>
        </p:spPr>
        <p:txBody>
          <a:bodyPr wrap="none" anchor="ctr">
            <a:spAutoFit/>
          </a:bodyPr>
          <a:lstStyle/>
          <a:p>
            <a:pPr algn="ctr"/>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22" name="矩形 21"/>
          <p:cNvSpPr/>
          <p:nvPr/>
        </p:nvSpPr>
        <p:spPr>
          <a:xfrm>
            <a:off x="2873841" y="3481818"/>
            <a:ext cx="1457138" cy="507831"/>
          </a:xfrm>
          <a:prstGeom prst="rect">
            <a:avLst/>
          </a:prstGeom>
        </p:spPr>
        <p:txBody>
          <a:bodyPr wrap="square">
            <a:spAutoFit/>
          </a:bodyPr>
          <a:lstStyle/>
          <a:p>
            <a:pPr defTabSz="912495">
              <a:spcBef>
                <a:spcPct val="20000"/>
              </a:spcBef>
              <a:defRPr/>
            </a:pPr>
            <a:r>
              <a:rPr lang="zh-CN" altLang="en-US" sz="900" dirty="0">
                <a:solidFill>
                  <a:schemeClr val="bg1"/>
                </a:solidFill>
                <a:cs typeface="+mn-ea"/>
                <a:sym typeface="+mn-lt"/>
              </a:rPr>
              <a:t>单击此处可编辑内容，根据您的需要自由拉伸文本框大小</a:t>
            </a:r>
            <a:endParaRPr lang="en-US" altLang="zh-CN" sz="900" dirty="0">
              <a:solidFill>
                <a:schemeClr val="bg1"/>
              </a:solidFill>
              <a:cs typeface="+mn-ea"/>
              <a:sym typeface="+mn-lt"/>
            </a:endParaRPr>
          </a:p>
        </p:txBody>
      </p:sp>
      <p:sp>
        <p:nvSpPr>
          <p:cNvPr id="23" name="矩形 22"/>
          <p:cNvSpPr/>
          <p:nvPr/>
        </p:nvSpPr>
        <p:spPr>
          <a:xfrm>
            <a:off x="3038419" y="1250950"/>
            <a:ext cx="1183798" cy="276999"/>
          </a:xfrm>
          <a:prstGeom prst="rect">
            <a:avLst/>
          </a:prstGeom>
        </p:spPr>
        <p:txBody>
          <a:bodyPr wrap="square">
            <a:spAutoFit/>
          </a:bodyPr>
          <a:lstStyle/>
          <a:p>
            <a:pPr algn="ctr"/>
            <a:r>
              <a:rPr lang="zh-CN" altLang="en-US" sz="1200" dirty="0">
                <a:solidFill>
                  <a:schemeClr val="bg1"/>
                </a:solidFill>
                <a:cs typeface="+mn-ea"/>
                <a:sym typeface="+mn-lt"/>
              </a:rPr>
              <a:t>单击编辑标题</a:t>
            </a:r>
          </a:p>
        </p:txBody>
      </p:sp>
      <p:sp>
        <p:nvSpPr>
          <p:cNvPr id="26" name="矩形 25"/>
          <p:cNvSpPr/>
          <p:nvPr/>
        </p:nvSpPr>
        <p:spPr>
          <a:xfrm>
            <a:off x="4802518" y="3478731"/>
            <a:ext cx="1457138" cy="507831"/>
          </a:xfrm>
          <a:prstGeom prst="rect">
            <a:avLst/>
          </a:prstGeom>
        </p:spPr>
        <p:txBody>
          <a:bodyPr wrap="square">
            <a:spAutoFit/>
          </a:bodyPr>
          <a:lstStyle/>
          <a:p>
            <a:pPr defTabSz="912495">
              <a:spcBef>
                <a:spcPct val="20000"/>
              </a:spcBef>
              <a:defRPr/>
            </a:pPr>
            <a:r>
              <a:rPr lang="zh-CN" altLang="en-US" sz="900" dirty="0">
                <a:solidFill>
                  <a:schemeClr val="bg1"/>
                </a:solidFill>
                <a:cs typeface="+mn-ea"/>
                <a:sym typeface="+mn-lt"/>
              </a:rPr>
              <a:t>单击此处可编辑内容，根据您的需要自由拉伸文本框大小</a:t>
            </a:r>
            <a:endParaRPr lang="en-US" altLang="zh-CN" sz="900" dirty="0">
              <a:solidFill>
                <a:schemeClr val="bg1"/>
              </a:solidFill>
              <a:cs typeface="+mn-ea"/>
              <a:sym typeface="+mn-lt"/>
            </a:endParaRPr>
          </a:p>
        </p:txBody>
      </p:sp>
      <p:sp>
        <p:nvSpPr>
          <p:cNvPr id="27" name="矩形 26"/>
          <p:cNvSpPr/>
          <p:nvPr/>
        </p:nvSpPr>
        <p:spPr>
          <a:xfrm>
            <a:off x="4951831" y="1250950"/>
            <a:ext cx="1183798" cy="276999"/>
          </a:xfrm>
          <a:prstGeom prst="rect">
            <a:avLst/>
          </a:prstGeom>
        </p:spPr>
        <p:txBody>
          <a:bodyPr wrap="square">
            <a:spAutoFit/>
          </a:bodyPr>
          <a:lstStyle/>
          <a:p>
            <a:pPr algn="ctr"/>
            <a:r>
              <a:rPr lang="zh-CN" altLang="en-US" sz="1200" dirty="0">
                <a:solidFill>
                  <a:schemeClr val="bg1"/>
                </a:solidFill>
                <a:cs typeface="+mn-ea"/>
                <a:sym typeface="+mn-lt"/>
              </a:rPr>
              <a:t>单击编辑标题</a:t>
            </a:r>
          </a:p>
        </p:txBody>
      </p:sp>
      <p:sp>
        <p:nvSpPr>
          <p:cNvPr id="30" name="矩形 29"/>
          <p:cNvSpPr/>
          <p:nvPr/>
        </p:nvSpPr>
        <p:spPr>
          <a:xfrm>
            <a:off x="6727849" y="3478731"/>
            <a:ext cx="1457138" cy="507831"/>
          </a:xfrm>
          <a:prstGeom prst="rect">
            <a:avLst/>
          </a:prstGeom>
        </p:spPr>
        <p:txBody>
          <a:bodyPr wrap="square">
            <a:spAutoFit/>
          </a:bodyPr>
          <a:lstStyle/>
          <a:p>
            <a:pPr defTabSz="912495">
              <a:spcBef>
                <a:spcPct val="20000"/>
              </a:spcBef>
              <a:defRPr/>
            </a:pPr>
            <a:r>
              <a:rPr lang="zh-CN" altLang="en-US" sz="900" dirty="0">
                <a:solidFill>
                  <a:schemeClr val="bg1"/>
                </a:solidFill>
                <a:cs typeface="+mn-ea"/>
                <a:sym typeface="+mn-lt"/>
              </a:rPr>
              <a:t>单击此处可编辑内容，根据您的需要自由拉伸文本框大小</a:t>
            </a:r>
            <a:endParaRPr lang="en-US" altLang="zh-CN" sz="900" dirty="0">
              <a:solidFill>
                <a:schemeClr val="bg1"/>
              </a:solidFill>
              <a:cs typeface="+mn-ea"/>
              <a:sym typeface="+mn-lt"/>
            </a:endParaRPr>
          </a:p>
        </p:txBody>
      </p:sp>
      <p:sp>
        <p:nvSpPr>
          <p:cNvPr id="31" name="矩形 30"/>
          <p:cNvSpPr/>
          <p:nvPr/>
        </p:nvSpPr>
        <p:spPr>
          <a:xfrm>
            <a:off x="6934050" y="1250950"/>
            <a:ext cx="1183798" cy="276999"/>
          </a:xfrm>
          <a:prstGeom prst="rect">
            <a:avLst/>
          </a:prstGeom>
        </p:spPr>
        <p:txBody>
          <a:bodyPr wrap="square">
            <a:spAutoFit/>
          </a:bodyPr>
          <a:lstStyle/>
          <a:p>
            <a:pPr algn="ctr"/>
            <a:r>
              <a:rPr lang="zh-CN" altLang="en-US" sz="1200" dirty="0">
                <a:solidFill>
                  <a:schemeClr val="bg1"/>
                </a:solidFill>
                <a:cs typeface="+mn-ea"/>
                <a:sym typeface="+mn-lt"/>
              </a:rPr>
              <a:t>单击编辑标题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animBg="1"/>
      <p:bldP spid="9" grpId="0" animBg="1"/>
      <p:bldP spid="10" grpId="0" animBg="1"/>
      <p:bldP spid="12" grpId="0" animBg="1"/>
      <p:bldP spid="13" grpId="0" animBg="1"/>
      <p:bldP spid="14" grpId="0" animBg="1"/>
      <p:bldP spid="15" grpId="0" animBg="1"/>
      <p:bldP spid="16" grpId="0"/>
      <p:bldP spid="17" grpId="0"/>
      <p:bldP spid="18" grpId="0"/>
      <p:bldP spid="19" grpId="0"/>
      <p:bldP spid="22" grpId="0"/>
      <p:bldP spid="23" grpId="0"/>
      <p:bldP spid="26" grpId="0"/>
      <p:bldP spid="27"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68271" y="1191347"/>
            <a:ext cx="729131" cy="720000"/>
            <a:chOff x="1168271" y="1191347"/>
            <a:chExt cx="729131" cy="720000"/>
          </a:xfrm>
        </p:grpSpPr>
        <p:sp>
          <p:nvSpPr>
            <p:cNvPr id="21" name="椭圆 20"/>
            <p:cNvSpPr/>
            <p:nvPr/>
          </p:nvSpPr>
          <p:spPr>
            <a:xfrm>
              <a:off x="1177402" y="1191347"/>
              <a:ext cx="720000" cy="720000"/>
            </a:xfrm>
            <a:prstGeom prst="ellipse">
              <a:avLst/>
            </a:prstGeom>
            <a:noFill/>
            <a:ln w="254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2" name="文本框 21"/>
            <p:cNvSpPr txBox="1"/>
            <p:nvPr/>
          </p:nvSpPr>
          <p:spPr>
            <a:xfrm>
              <a:off x="1168271" y="1273299"/>
              <a:ext cx="700708" cy="461665"/>
            </a:xfrm>
            <a:prstGeom prst="rect">
              <a:avLst/>
            </a:prstGeom>
            <a:noFill/>
            <a:effectLst/>
          </p:spPr>
          <p:txBody>
            <a:bodyPr wrap="square" rtlCol="0">
              <a:spAutoFit/>
            </a:bodyPr>
            <a:lstStyle/>
            <a:p>
              <a:pPr algn="ctr"/>
              <a:r>
                <a:rPr lang="en-US" altLang="zh-CN" sz="2400" dirty="0">
                  <a:solidFill>
                    <a:schemeClr val="bg1"/>
                  </a:solidFill>
                  <a:cs typeface="+mn-ea"/>
                  <a:sym typeface="+mn-lt"/>
                </a:rPr>
                <a:t>0 1</a:t>
              </a:r>
              <a:endParaRPr lang="zh-CN" altLang="en-US" sz="2400" dirty="0">
                <a:solidFill>
                  <a:schemeClr val="bg1"/>
                </a:solidFill>
                <a:cs typeface="+mn-ea"/>
                <a:sym typeface="+mn-lt"/>
              </a:endParaRPr>
            </a:p>
          </p:txBody>
        </p:sp>
      </p:grpSp>
      <p:sp>
        <p:nvSpPr>
          <p:cNvPr id="23" name="矩形 22"/>
          <p:cNvSpPr/>
          <p:nvPr/>
        </p:nvSpPr>
        <p:spPr>
          <a:xfrm>
            <a:off x="2195736" y="1419622"/>
            <a:ext cx="6038450" cy="483337"/>
          </a:xfrm>
          <a:prstGeom prst="rect">
            <a:avLst/>
          </a:prstGeom>
        </p:spPr>
        <p:txBody>
          <a:bodyPr wrap="square">
            <a:spAutoFit/>
          </a:bodyPr>
          <a:lstStyle/>
          <a:p>
            <a:pPr>
              <a:lnSpc>
                <a:spcPct val="150000"/>
              </a:lnSpc>
            </a:pPr>
            <a:r>
              <a:rPr lang="zh-CN" altLang="en-US" sz="900" kern="0"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900" dirty="0">
              <a:solidFill>
                <a:schemeClr val="bg1"/>
              </a:solidFill>
              <a:cs typeface="+mn-ea"/>
              <a:sym typeface="+mn-lt"/>
            </a:endParaRPr>
          </a:p>
        </p:txBody>
      </p:sp>
      <p:sp>
        <p:nvSpPr>
          <p:cNvPr id="24" name="文本框 65"/>
          <p:cNvSpPr txBox="1">
            <a:spLocks noChangeArrowheads="1"/>
          </p:cNvSpPr>
          <p:nvPr/>
        </p:nvSpPr>
        <p:spPr bwMode="auto">
          <a:xfrm>
            <a:off x="2225553" y="1149357"/>
            <a:ext cx="2395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fontAlgn="base">
              <a:spcBef>
                <a:spcPct val="0"/>
              </a:spcBef>
              <a:spcAft>
                <a:spcPct val="0"/>
              </a:spcAft>
            </a:pPr>
            <a:r>
              <a:rPr lang="zh-CN" altLang="en-US" sz="1500" dirty="0">
                <a:solidFill>
                  <a:schemeClr val="bg1"/>
                </a:solidFill>
                <a:cs typeface="+mn-ea"/>
                <a:sym typeface="+mn-lt"/>
              </a:rPr>
              <a:t>输入标题</a:t>
            </a:r>
            <a:endParaRPr lang="en-US" altLang="zh-CN" sz="1500" dirty="0">
              <a:solidFill>
                <a:schemeClr val="bg1"/>
              </a:solidFill>
              <a:cs typeface="+mn-ea"/>
              <a:sym typeface="+mn-lt"/>
            </a:endParaRPr>
          </a:p>
        </p:txBody>
      </p:sp>
      <p:grpSp>
        <p:nvGrpSpPr>
          <p:cNvPr id="4" name="组合 3"/>
          <p:cNvGrpSpPr/>
          <p:nvPr/>
        </p:nvGrpSpPr>
        <p:grpSpPr>
          <a:xfrm>
            <a:off x="1167079" y="3561830"/>
            <a:ext cx="730323" cy="720000"/>
            <a:chOff x="1167079" y="3561830"/>
            <a:chExt cx="730323" cy="720000"/>
          </a:xfrm>
        </p:grpSpPr>
        <p:sp>
          <p:nvSpPr>
            <p:cNvPr id="26" name="椭圆 25"/>
            <p:cNvSpPr/>
            <p:nvPr/>
          </p:nvSpPr>
          <p:spPr>
            <a:xfrm>
              <a:off x="1177402" y="3561830"/>
              <a:ext cx="720000" cy="720000"/>
            </a:xfrm>
            <a:prstGeom prst="ellipse">
              <a:avLst/>
            </a:prstGeom>
            <a:noFill/>
            <a:ln w="254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27" name="文本框 26"/>
            <p:cNvSpPr txBox="1"/>
            <p:nvPr/>
          </p:nvSpPr>
          <p:spPr>
            <a:xfrm>
              <a:off x="1167079" y="3676572"/>
              <a:ext cx="700708" cy="461665"/>
            </a:xfrm>
            <a:prstGeom prst="rect">
              <a:avLst/>
            </a:prstGeom>
            <a:noFill/>
            <a:effectLst/>
          </p:spPr>
          <p:txBody>
            <a:bodyPr wrap="square" rtlCol="0">
              <a:spAutoFit/>
            </a:bodyPr>
            <a:lstStyle/>
            <a:p>
              <a:pPr algn="ctr"/>
              <a:r>
                <a:rPr lang="en-US" altLang="zh-CN" sz="2400" dirty="0">
                  <a:solidFill>
                    <a:schemeClr val="bg1"/>
                  </a:solidFill>
                  <a:cs typeface="+mn-ea"/>
                  <a:sym typeface="+mn-lt"/>
                </a:rPr>
                <a:t>0 3</a:t>
              </a:r>
              <a:endParaRPr lang="zh-CN" altLang="en-US" sz="2400" dirty="0">
                <a:solidFill>
                  <a:schemeClr val="bg1"/>
                </a:solidFill>
                <a:cs typeface="+mn-ea"/>
                <a:sym typeface="+mn-lt"/>
              </a:endParaRPr>
            </a:p>
          </p:txBody>
        </p:sp>
      </p:grpSp>
      <p:sp>
        <p:nvSpPr>
          <p:cNvPr id="28" name="矩形 27"/>
          <p:cNvSpPr/>
          <p:nvPr/>
        </p:nvSpPr>
        <p:spPr>
          <a:xfrm>
            <a:off x="2195736" y="3779860"/>
            <a:ext cx="6038450" cy="483337"/>
          </a:xfrm>
          <a:prstGeom prst="rect">
            <a:avLst/>
          </a:prstGeom>
        </p:spPr>
        <p:txBody>
          <a:bodyPr wrap="square">
            <a:spAutoFit/>
          </a:bodyPr>
          <a:lstStyle/>
          <a:p>
            <a:pPr>
              <a:lnSpc>
                <a:spcPct val="150000"/>
              </a:lnSpc>
            </a:pPr>
            <a:r>
              <a:rPr lang="zh-CN" altLang="en-US" sz="900" kern="0"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900" dirty="0">
              <a:solidFill>
                <a:schemeClr val="bg1"/>
              </a:solidFill>
              <a:cs typeface="+mn-ea"/>
              <a:sym typeface="+mn-lt"/>
            </a:endParaRPr>
          </a:p>
        </p:txBody>
      </p:sp>
      <p:sp>
        <p:nvSpPr>
          <p:cNvPr id="29" name="文本框 65"/>
          <p:cNvSpPr txBox="1">
            <a:spLocks noChangeArrowheads="1"/>
          </p:cNvSpPr>
          <p:nvPr/>
        </p:nvSpPr>
        <p:spPr bwMode="auto">
          <a:xfrm>
            <a:off x="2205675" y="3509595"/>
            <a:ext cx="2395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fontAlgn="base">
              <a:spcBef>
                <a:spcPct val="0"/>
              </a:spcBef>
              <a:spcAft>
                <a:spcPct val="0"/>
              </a:spcAft>
            </a:pPr>
            <a:r>
              <a:rPr lang="zh-CN" altLang="en-US" sz="1500" dirty="0">
                <a:solidFill>
                  <a:schemeClr val="bg1"/>
                </a:solidFill>
                <a:cs typeface="+mn-ea"/>
                <a:sym typeface="+mn-lt"/>
              </a:rPr>
              <a:t>输入标题</a:t>
            </a:r>
            <a:endParaRPr lang="en-US" altLang="zh-CN" sz="1500" dirty="0">
              <a:solidFill>
                <a:schemeClr val="bg1"/>
              </a:solidFill>
              <a:cs typeface="+mn-ea"/>
              <a:sym typeface="+mn-lt"/>
            </a:endParaRPr>
          </a:p>
        </p:txBody>
      </p:sp>
      <p:grpSp>
        <p:nvGrpSpPr>
          <p:cNvPr id="3" name="组合 2"/>
          <p:cNvGrpSpPr/>
          <p:nvPr/>
        </p:nvGrpSpPr>
        <p:grpSpPr>
          <a:xfrm>
            <a:off x="1168271" y="2376588"/>
            <a:ext cx="729131" cy="720000"/>
            <a:chOff x="1168271" y="2376588"/>
            <a:chExt cx="729131" cy="720000"/>
          </a:xfrm>
        </p:grpSpPr>
        <p:sp>
          <p:nvSpPr>
            <p:cNvPr id="31" name="椭圆 30"/>
            <p:cNvSpPr/>
            <p:nvPr/>
          </p:nvSpPr>
          <p:spPr>
            <a:xfrm>
              <a:off x="1177402" y="2376588"/>
              <a:ext cx="720000" cy="720000"/>
            </a:xfrm>
            <a:prstGeom prst="ellipse">
              <a:avLst/>
            </a:prstGeom>
            <a:noFill/>
            <a:ln w="254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32" name="文本框 31"/>
            <p:cNvSpPr txBox="1"/>
            <p:nvPr/>
          </p:nvSpPr>
          <p:spPr>
            <a:xfrm>
              <a:off x="1168271" y="2512752"/>
              <a:ext cx="700708" cy="461665"/>
            </a:xfrm>
            <a:prstGeom prst="rect">
              <a:avLst/>
            </a:prstGeom>
            <a:noFill/>
            <a:effectLst/>
          </p:spPr>
          <p:txBody>
            <a:bodyPr wrap="square" rtlCol="0">
              <a:spAutoFit/>
            </a:bodyPr>
            <a:lstStyle/>
            <a:p>
              <a:pPr algn="ctr"/>
              <a:r>
                <a:rPr lang="en-US" altLang="zh-CN" sz="2400" dirty="0">
                  <a:solidFill>
                    <a:schemeClr val="bg1"/>
                  </a:solidFill>
                  <a:cs typeface="+mn-ea"/>
                  <a:sym typeface="+mn-lt"/>
                </a:rPr>
                <a:t>0 2</a:t>
              </a:r>
              <a:endParaRPr lang="zh-CN" altLang="en-US" sz="2400" dirty="0">
                <a:solidFill>
                  <a:schemeClr val="bg1"/>
                </a:solidFill>
                <a:cs typeface="+mn-ea"/>
                <a:sym typeface="+mn-lt"/>
              </a:endParaRPr>
            </a:p>
          </p:txBody>
        </p:sp>
      </p:grpSp>
      <p:sp>
        <p:nvSpPr>
          <p:cNvPr id="33" name="矩形 32"/>
          <p:cNvSpPr/>
          <p:nvPr/>
        </p:nvSpPr>
        <p:spPr>
          <a:xfrm>
            <a:off x="2195736" y="2599741"/>
            <a:ext cx="6038450" cy="483337"/>
          </a:xfrm>
          <a:prstGeom prst="rect">
            <a:avLst/>
          </a:prstGeom>
        </p:spPr>
        <p:txBody>
          <a:bodyPr wrap="square">
            <a:spAutoFit/>
          </a:bodyPr>
          <a:lstStyle/>
          <a:p>
            <a:pPr>
              <a:lnSpc>
                <a:spcPct val="150000"/>
              </a:lnSpc>
            </a:pPr>
            <a:r>
              <a:rPr lang="zh-CN" altLang="en-US" sz="900" kern="0"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900" dirty="0">
              <a:solidFill>
                <a:schemeClr val="bg1"/>
              </a:solidFill>
              <a:cs typeface="+mn-ea"/>
              <a:sym typeface="+mn-lt"/>
            </a:endParaRPr>
          </a:p>
        </p:txBody>
      </p:sp>
      <p:sp>
        <p:nvSpPr>
          <p:cNvPr id="34" name="文本框 65"/>
          <p:cNvSpPr txBox="1">
            <a:spLocks noChangeArrowheads="1"/>
          </p:cNvSpPr>
          <p:nvPr/>
        </p:nvSpPr>
        <p:spPr bwMode="auto">
          <a:xfrm>
            <a:off x="2205675" y="2329476"/>
            <a:ext cx="2395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fontAlgn="base">
              <a:spcBef>
                <a:spcPct val="0"/>
              </a:spcBef>
              <a:spcAft>
                <a:spcPct val="0"/>
              </a:spcAft>
            </a:pPr>
            <a:r>
              <a:rPr lang="zh-CN" altLang="en-US" sz="1500" dirty="0">
                <a:solidFill>
                  <a:schemeClr val="bg1"/>
                </a:solidFill>
                <a:cs typeface="+mn-ea"/>
                <a:sym typeface="+mn-lt"/>
              </a:rPr>
              <a:t>输入标题</a:t>
            </a:r>
            <a:endParaRPr lang="en-US" altLang="zh-CN" sz="1500" dirty="0">
              <a:solidFill>
                <a:schemeClr val="bg1"/>
              </a:solidFill>
              <a:cs typeface="+mn-ea"/>
              <a:sym typeface="+mn-lt"/>
            </a:endParaRPr>
          </a:p>
        </p:txBody>
      </p:sp>
      <p:sp>
        <p:nvSpPr>
          <p:cNvPr id="5" name="矩形 4"/>
          <p:cNvSpPr/>
          <p:nvPr/>
        </p:nvSpPr>
        <p:spPr>
          <a:xfrm>
            <a:off x="3232329" y="1227580"/>
            <a:ext cx="43204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3212451" y="2396030"/>
            <a:ext cx="43204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3212451" y="3586932"/>
            <a:ext cx="43204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TextBox 24"/>
          <p:cNvSpPr txBox="1"/>
          <p:nvPr/>
        </p:nvSpPr>
        <p:spPr>
          <a:xfrm>
            <a:off x="179512" y="494801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prstClr val="black"/>
                </a:solidFill>
                <a:effectLst/>
                <a:uLnTx/>
                <a:uFillTx/>
              </a:rPr>
              <a:t>节日</a:t>
            </a:r>
            <a:r>
              <a:rPr kumimoji="0" lang="en-US" altLang="zh-CN" sz="100" b="0" i="0" u="none" strike="noStrike" kern="0" cap="none" spc="0" normalizeH="0" baseline="0" noProof="0" smtClean="0">
                <a:ln>
                  <a:noFill/>
                </a:ln>
                <a:solidFill>
                  <a:prstClr val="black"/>
                </a:solidFill>
                <a:effectLst/>
                <a:uLnTx/>
                <a:uFillTx/>
              </a:rPr>
              <a:t>PPT</a:t>
            </a:r>
            <a:r>
              <a:rPr kumimoji="0" lang="zh-CN" altLang="en-US" sz="100" b="0" i="0" u="none" strike="noStrike" kern="0" cap="none" spc="0" normalizeH="0" baseline="0" noProof="0" smtClean="0">
                <a:ln>
                  <a:noFill/>
                </a:ln>
                <a:solidFill>
                  <a:prstClr val="black"/>
                </a:solidFill>
                <a:effectLst/>
                <a:uLnTx/>
                <a:uFillTx/>
              </a:rPr>
              <a:t>模板 </a:t>
            </a:r>
            <a:r>
              <a:rPr kumimoji="0" lang="en-US" altLang="zh-CN" sz="100" b="0" i="0" u="none" strike="noStrike" kern="0" cap="none" spc="0" normalizeH="0" baseline="0" noProof="0" smtClean="0">
                <a:ln>
                  <a:noFill/>
                </a:ln>
                <a:solidFill>
                  <a:prstClr val="black"/>
                </a:solidFill>
                <a:effectLst/>
                <a:uLnTx/>
                <a:uFillTx/>
              </a:rPr>
              <a:t>http:// www.PPT818.com/jieri/</a:t>
            </a:r>
            <a:endParaRPr kumimoji="0" lang="en-US" altLang="zh-CN" sz="100" b="0" i="0" u="none" strike="noStrike" kern="0" cap="none" spc="0" normalizeH="0" baseline="0" noProof="0" dirty="0" smtClean="0">
              <a:ln>
                <a:noFill/>
              </a:ln>
              <a:solidFill>
                <a:prstClr val="black"/>
              </a:solidFill>
              <a:effectLst/>
              <a:uLnTx/>
              <a:uFillTx/>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anim calcmode="lin" valueType="num">
                                      <p:cBhvr>
                                        <p:cTn id="1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1149"/>
                            </p:stCondLst>
                            <p:childTnLst>
                              <p:par>
                                <p:cTn id="20" presetID="22"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par>
                          <p:cTn id="23" fill="hold">
                            <p:stCondLst>
                              <p:cond delay="1649"/>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2149"/>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4"/>
                                        </p:tgtEl>
                                        <p:attrNameLst>
                                          <p:attrName>ppt_y</p:attrName>
                                        </p:attrNameLst>
                                      </p:cBhvr>
                                      <p:tavLst>
                                        <p:tav tm="0">
                                          <p:val>
                                            <p:strVal val="#ppt_y"/>
                                          </p:val>
                                        </p:tav>
                                        <p:tav tm="100000">
                                          <p:val>
                                            <p:strVal val="#ppt_y"/>
                                          </p:val>
                                        </p:tav>
                                      </p:tavLst>
                                    </p:anim>
                                    <p:anim calcmode="lin" valueType="num">
                                      <p:cBhvr>
                                        <p:cTn id="32"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par>
                          <p:cTn id="38" fill="hold">
                            <p:stCondLst>
                              <p:cond delay="2799"/>
                            </p:stCondLst>
                            <p:childTnLst>
                              <p:par>
                                <p:cTn id="39" presetID="22"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p:stCondLst>
                              <p:cond delay="3299"/>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3799"/>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9"/>
                                        </p:tgtEl>
                                        <p:attrNameLst>
                                          <p:attrName>ppt_y</p:attrName>
                                        </p:attrNameLst>
                                      </p:cBhvr>
                                      <p:tavLst>
                                        <p:tav tm="0">
                                          <p:val>
                                            <p:strVal val="#ppt_y"/>
                                          </p:val>
                                        </p:tav>
                                        <p:tav tm="100000">
                                          <p:val>
                                            <p:strVal val="#ppt_y"/>
                                          </p:val>
                                        </p:tav>
                                      </p:tavLst>
                                    </p:anim>
                                    <p:anim calcmode="lin" valueType="num">
                                      <p:cBhvr>
                                        <p:cTn id="5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arn(inVertical)">
                                      <p:cBhvr>
                                        <p:cTn id="56" dur="500"/>
                                        <p:tgtEl>
                                          <p:spTgt spid="36"/>
                                        </p:tgtEl>
                                      </p:cBhvr>
                                    </p:animEffect>
                                  </p:childTnLst>
                                </p:cTn>
                              </p:par>
                            </p:childTnLst>
                          </p:cTn>
                        </p:par>
                        <p:par>
                          <p:cTn id="57" fill="hold">
                            <p:stCondLst>
                              <p:cond delay="4449"/>
                            </p:stCondLst>
                            <p:childTnLst>
                              <p:par>
                                <p:cTn id="58" presetID="22" presetClass="entr" presetSubtype="1"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up)">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p:bldP spid="33" grpId="0"/>
      <p:bldP spid="34" grpId="0"/>
      <p:bldP spid="5"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8"/>
          <p:cNvSpPr txBox="1">
            <a:spLocks noChangeArrowheads="1"/>
          </p:cNvSpPr>
          <p:nvPr/>
        </p:nvSpPr>
        <p:spPr bwMode="auto">
          <a:xfrm>
            <a:off x="467546" y="576777"/>
            <a:ext cx="2127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dirty="0">
                <a:solidFill>
                  <a:schemeClr val="bg1"/>
                </a:solidFill>
                <a:latin typeface="+mn-lt"/>
                <a:ea typeface="+mn-ea"/>
                <a:cs typeface="+mn-ea"/>
                <a:sym typeface="+mn-lt"/>
              </a:rPr>
              <a:t>第二节</a:t>
            </a:r>
          </a:p>
        </p:txBody>
      </p:sp>
      <p:sp>
        <p:nvSpPr>
          <p:cNvPr id="8" name="Subtitle 2"/>
          <p:cNvSpPr txBox="1"/>
          <p:nvPr/>
        </p:nvSpPr>
        <p:spPr bwMode="auto">
          <a:xfrm>
            <a:off x="2579560" y="2894422"/>
            <a:ext cx="3450433" cy="132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400" dirty="0">
                <a:solidFill>
                  <a:schemeClr val="bg1"/>
                </a:solidFill>
                <a:latin typeface="+mn-lt"/>
                <a:ea typeface="+mn-ea"/>
                <a:cs typeface="+mn-ea"/>
                <a:sym typeface="+mn-lt"/>
              </a:rPr>
              <a:t>输入你的文本</a:t>
            </a:r>
          </a:p>
          <a:p>
            <a:pPr algn="ctr" eaLnBrk="1" hangingPunct="1">
              <a:lnSpc>
                <a:spcPct val="120000"/>
              </a:lnSpc>
              <a:buFontTx/>
              <a:buNone/>
            </a:pPr>
            <a:r>
              <a:rPr lang="zh-CN" altLang="en-US" sz="1200" dirty="0">
                <a:solidFill>
                  <a:schemeClr val="bg1"/>
                </a:solidFill>
                <a:latin typeface="+mn-lt"/>
                <a:ea typeface="+mn-ea"/>
                <a:cs typeface="+mn-ea"/>
                <a:sym typeface="+mn-lt"/>
              </a:rPr>
              <a:t>根据你所需的内容输入你想要的文本</a:t>
            </a:r>
          </a:p>
          <a:p>
            <a:pPr algn="ctr" eaLnBrk="1" hangingPunct="1">
              <a:lnSpc>
                <a:spcPct val="120000"/>
              </a:lnSpc>
              <a:buFontTx/>
              <a:buNone/>
            </a:pPr>
            <a:r>
              <a:rPr lang="zh-CN" altLang="en-US" sz="1200" dirty="0">
                <a:solidFill>
                  <a:schemeClr val="bg1"/>
                </a:solidFill>
                <a:latin typeface="+mn-lt"/>
                <a:ea typeface="+mn-ea"/>
                <a:cs typeface="+mn-ea"/>
                <a:sym typeface="+mn-lt"/>
              </a:rPr>
              <a:t>点击输入本栏的具体文字，简明扼要的说明分项内容，此为概念图解，请根据您的具体内容酌情修改。</a:t>
            </a:r>
          </a:p>
        </p:txBody>
      </p:sp>
      <p:sp>
        <p:nvSpPr>
          <p:cNvPr id="9" name="矩形 70"/>
          <p:cNvSpPr>
            <a:spLocks noChangeArrowheads="1"/>
          </p:cNvSpPr>
          <p:nvPr/>
        </p:nvSpPr>
        <p:spPr bwMode="auto">
          <a:xfrm>
            <a:off x="2579560" y="1808039"/>
            <a:ext cx="3948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a:solidFill>
                  <a:schemeClr val="bg1"/>
                </a:solidFill>
                <a:latin typeface="+mn-lt"/>
                <a:ea typeface="+mn-ea"/>
                <a:cs typeface="+mn-ea"/>
                <a:sym typeface="+mn-lt"/>
              </a:rPr>
              <a:t>输入你的标题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985717" y="1399793"/>
            <a:ext cx="27000" cy="1773361"/>
            <a:chOff x="985717" y="1399793"/>
            <a:chExt cx="27000" cy="1773361"/>
          </a:xfrm>
        </p:grpSpPr>
        <p:cxnSp>
          <p:nvCxnSpPr>
            <p:cNvPr id="4" name="直接连接符 3"/>
            <p:cNvCxnSpPr/>
            <p:nvPr/>
          </p:nvCxnSpPr>
          <p:spPr>
            <a:xfrm>
              <a:off x="987789" y="1399793"/>
              <a:ext cx="0" cy="1773361"/>
            </a:xfrm>
            <a:prstGeom prst="line">
              <a:avLst/>
            </a:prstGeom>
            <a:solidFill>
              <a:schemeClr val="accent1">
                <a:lumMod val="50000"/>
              </a:schemeClr>
            </a:solid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85717" y="2237974"/>
              <a:ext cx="27000" cy="81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61" name="组合 60"/>
          <p:cNvGrpSpPr/>
          <p:nvPr/>
        </p:nvGrpSpPr>
        <p:grpSpPr>
          <a:xfrm>
            <a:off x="2641548" y="2303952"/>
            <a:ext cx="27000" cy="1789838"/>
            <a:chOff x="2776361" y="2112794"/>
            <a:chExt cx="27000" cy="1789838"/>
          </a:xfrm>
        </p:grpSpPr>
        <p:cxnSp>
          <p:nvCxnSpPr>
            <p:cNvPr id="7" name="直接连接符 6"/>
            <p:cNvCxnSpPr/>
            <p:nvPr/>
          </p:nvCxnSpPr>
          <p:spPr>
            <a:xfrm flipV="1">
              <a:off x="2776361" y="2112794"/>
              <a:ext cx="0" cy="1789838"/>
            </a:xfrm>
            <a:prstGeom prst="line">
              <a:avLst/>
            </a:prstGeom>
            <a:solidFill>
              <a:schemeClr val="accent1">
                <a:lumMod val="50000"/>
              </a:schemeClr>
            </a:solid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flipV="1">
              <a:off x="2776361" y="2112794"/>
              <a:ext cx="27000" cy="81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62" name="组合 61"/>
          <p:cNvGrpSpPr/>
          <p:nvPr/>
        </p:nvGrpSpPr>
        <p:grpSpPr>
          <a:xfrm>
            <a:off x="4698450" y="843558"/>
            <a:ext cx="27000" cy="1773361"/>
            <a:chOff x="4698450" y="843558"/>
            <a:chExt cx="27000" cy="1773361"/>
          </a:xfrm>
        </p:grpSpPr>
        <p:cxnSp>
          <p:nvCxnSpPr>
            <p:cNvPr id="10" name="直接连接符 9"/>
            <p:cNvCxnSpPr/>
            <p:nvPr/>
          </p:nvCxnSpPr>
          <p:spPr>
            <a:xfrm>
              <a:off x="4698450" y="843558"/>
              <a:ext cx="0" cy="1773361"/>
            </a:xfrm>
            <a:prstGeom prst="line">
              <a:avLst/>
            </a:prstGeom>
            <a:solidFill>
              <a:schemeClr val="accent1">
                <a:lumMod val="50000"/>
              </a:schemeClr>
            </a:solid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698450" y="843558"/>
              <a:ext cx="27000" cy="81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63" name="组合 62"/>
          <p:cNvGrpSpPr/>
          <p:nvPr/>
        </p:nvGrpSpPr>
        <p:grpSpPr>
          <a:xfrm>
            <a:off x="6270528" y="2404064"/>
            <a:ext cx="27000" cy="1792746"/>
            <a:chOff x="6270528" y="2404064"/>
            <a:chExt cx="27000" cy="1792746"/>
          </a:xfrm>
        </p:grpSpPr>
        <p:cxnSp>
          <p:nvCxnSpPr>
            <p:cNvPr id="14" name="直接连接符 13"/>
            <p:cNvCxnSpPr/>
            <p:nvPr/>
          </p:nvCxnSpPr>
          <p:spPr>
            <a:xfrm flipV="1">
              <a:off x="6270528" y="2404064"/>
              <a:ext cx="0" cy="1789839"/>
            </a:xfrm>
            <a:prstGeom prst="line">
              <a:avLst/>
            </a:prstGeom>
            <a:solidFill>
              <a:srgbClr val="42BAC8"/>
            </a:solid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flipV="1">
              <a:off x="6270528" y="3386810"/>
              <a:ext cx="27000" cy="81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57" name="组合 56"/>
          <p:cNvGrpSpPr/>
          <p:nvPr/>
        </p:nvGrpSpPr>
        <p:grpSpPr>
          <a:xfrm>
            <a:off x="987789" y="1122794"/>
            <a:ext cx="1800000" cy="1800000"/>
            <a:chOff x="987789" y="1122794"/>
            <a:chExt cx="1800000" cy="1800000"/>
          </a:xfrm>
        </p:grpSpPr>
        <p:sp>
          <p:nvSpPr>
            <p:cNvPr id="29" name="菱形 28"/>
            <p:cNvSpPr/>
            <p:nvPr/>
          </p:nvSpPr>
          <p:spPr>
            <a:xfrm>
              <a:off x="987789" y="1122794"/>
              <a:ext cx="1800000" cy="1800000"/>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0" name="文本框 63"/>
            <p:cNvSpPr txBox="1"/>
            <p:nvPr/>
          </p:nvSpPr>
          <p:spPr>
            <a:xfrm>
              <a:off x="1144413" y="1977184"/>
              <a:ext cx="1442498" cy="300082"/>
            </a:xfrm>
            <a:prstGeom prst="rect">
              <a:avLst/>
            </a:prstGeom>
            <a:noFill/>
          </p:spPr>
          <p:txBody>
            <a:bodyPr wrap="square" rtlCol="0">
              <a:spAutoFit/>
            </a:bodyPr>
            <a:lstStyle/>
            <a:p>
              <a:pPr algn="ctr">
                <a:lnSpc>
                  <a:spcPct val="90000"/>
                </a:lnSpc>
                <a:spcBef>
                  <a:spcPts val="750"/>
                </a:spcBef>
              </a:pPr>
              <a:r>
                <a:rPr lang="zh-CN" altLang="en-US" sz="1500" dirty="0">
                  <a:solidFill>
                    <a:schemeClr val="bg1"/>
                  </a:solidFill>
                  <a:cs typeface="+mn-ea"/>
                  <a:sym typeface="+mn-lt"/>
                </a:rPr>
                <a:t>添加标题</a:t>
              </a:r>
            </a:p>
          </p:txBody>
        </p:sp>
        <p:sp>
          <p:nvSpPr>
            <p:cNvPr id="31" name="文本框 67"/>
            <p:cNvSpPr txBox="1"/>
            <p:nvPr/>
          </p:nvSpPr>
          <p:spPr>
            <a:xfrm>
              <a:off x="1462310" y="1600994"/>
              <a:ext cx="806704" cy="438582"/>
            </a:xfrm>
            <a:prstGeom prst="rect">
              <a:avLst/>
            </a:prstGeom>
            <a:noFill/>
          </p:spPr>
          <p:txBody>
            <a:bodyPr wrap="square" rtlCol="0">
              <a:spAutoFit/>
            </a:bodyPr>
            <a:lstStyle/>
            <a:p>
              <a:pPr algn="ctr">
                <a:lnSpc>
                  <a:spcPct val="90000"/>
                </a:lnSpc>
                <a:spcBef>
                  <a:spcPts val="750"/>
                </a:spcBef>
              </a:pPr>
              <a:r>
                <a:rPr lang="en-US" altLang="zh-CN" sz="2500" dirty="0">
                  <a:solidFill>
                    <a:schemeClr val="bg1"/>
                  </a:solidFill>
                  <a:cs typeface="+mn-ea"/>
                  <a:sym typeface="+mn-lt"/>
                </a:rPr>
                <a:t>01</a:t>
              </a:r>
              <a:endParaRPr lang="zh-CN" altLang="en-US" sz="2500" dirty="0">
                <a:solidFill>
                  <a:schemeClr val="bg1"/>
                </a:solidFill>
                <a:cs typeface="+mn-ea"/>
                <a:sym typeface="+mn-lt"/>
              </a:endParaRPr>
            </a:p>
          </p:txBody>
        </p:sp>
      </p:grpSp>
      <p:grpSp>
        <p:nvGrpSpPr>
          <p:cNvPr id="11" name="组合 10"/>
          <p:cNvGrpSpPr/>
          <p:nvPr/>
        </p:nvGrpSpPr>
        <p:grpSpPr>
          <a:xfrm>
            <a:off x="2759635" y="2492047"/>
            <a:ext cx="1800000" cy="1800000"/>
            <a:chOff x="2847415" y="2435638"/>
            <a:chExt cx="1800000" cy="1800000"/>
          </a:xfrm>
        </p:grpSpPr>
        <p:sp>
          <p:nvSpPr>
            <p:cNvPr id="33" name="菱形 32"/>
            <p:cNvSpPr/>
            <p:nvPr/>
          </p:nvSpPr>
          <p:spPr>
            <a:xfrm flipV="1">
              <a:off x="2847415" y="2435638"/>
              <a:ext cx="1800000" cy="1800000"/>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4" name="文本框 64"/>
            <p:cNvSpPr txBox="1"/>
            <p:nvPr/>
          </p:nvSpPr>
          <p:spPr>
            <a:xfrm>
              <a:off x="2990117" y="3298984"/>
              <a:ext cx="1442498" cy="300082"/>
            </a:xfrm>
            <a:prstGeom prst="rect">
              <a:avLst/>
            </a:prstGeom>
            <a:noFill/>
          </p:spPr>
          <p:txBody>
            <a:bodyPr wrap="square" rtlCol="0">
              <a:spAutoFit/>
            </a:bodyPr>
            <a:lstStyle/>
            <a:p>
              <a:pPr algn="ctr">
                <a:lnSpc>
                  <a:spcPct val="90000"/>
                </a:lnSpc>
                <a:spcBef>
                  <a:spcPts val="750"/>
                </a:spcBef>
              </a:pPr>
              <a:r>
                <a:rPr lang="zh-CN" altLang="en-US" sz="1500" dirty="0">
                  <a:solidFill>
                    <a:schemeClr val="bg1"/>
                  </a:solidFill>
                  <a:cs typeface="+mn-ea"/>
                  <a:sym typeface="+mn-lt"/>
                </a:rPr>
                <a:t>添加标题</a:t>
              </a:r>
            </a:p>
          </p:txBody>
        </p:sp>
        <p:sp>
          <p:nvSpPr>
            <p:cNvPr id="35" name="文本框 68"/>
            <p:cNvSpPr txBox="1"/>
            <p:nvPr/>
          </p:nvSpPr>
          <p:spPr>
            <a:xfrm>
              <a:off x="3308016" y="2922794"/>
              <a:ext cx="806704" cy="438582"/>
            </a:xfrm>
            <a:prstGeom prst="rect">
              <a:avLst/>
            </a:prstGeom>
            <a:noFill/>
          </p:spPr>
          <p:txBody>
            <a:bodyPr wrap="square" rtlCol="0">
              <a:spAutoFit/>
            </a:bodyPr>
            <a:lstStyle/>
            <a:p>
              <a:pPr algn="ctr">
                <a:lnSpc>
                  <a:spcPct val="90000"/>
                </a:lnSpc>
                <a:spcBef>
                  <a:spcPts val="750"/>
                </a:spcBef>
              </a:pPr>
              <a:r>
                <a:rPr lang="en-US" altLang="zh-CN" sz="2500" dirty="0">
                  <a:solidFill>
                    <a:schemeClr val="bg1"/>
                  </a:solidFill>
                  <a:cs typeface="+mn-ea"/>
                  <a:sym typeface="+mn-lt"/>
                </a:rPr>
                <a:t>02</a:t>
              </a:r>
              <a:endParaRPr lang="zh-CN" altLang="en-US" sz="2500" dirty="0">
                <a:solidFill>
                  <a:schemeClr val="bg1"/>
                </a:solidFill>
                <a:cs typeface="+mn-ea"/>
                <a:sym typeface="+mn-lt"/>
              </a:endParaRPr>
            </a:p>
          </p:txBody>
        </p:sp>
      </p:grpSp>
      <p:grpSp>
        <p:nvGrpSpPr>
          <p:cNvPr id="58" name="组合 57"/>
          <p:cNvGrpSpPr/>
          <p:nvPr/>
        </p:nvGrpSpPr>
        <p:grpSpPr>
          <a:xfrm>
            <a:off x="4698450" y="1122794"/>
            <a:ext cx="1800000" cy="1800000"/>
            <a:chOff x="4698450" y="1122794"/>
            <a:chExt cx="1800000" cy="1800000"/>
          </a:xfrm>
        </p:grpSpPr>
        <p:sp>
          <p:nvSpPr>
            <p:cNvPr id="37" name="菱形 36"/>
            <p:cNvSpPr/>
            <p:nvPr/>
          </p:nvSpPr>
          <p:spPr>
            <a:xfrm>
              <a:off x="4698450" y="1122794"/>
              <a:ext cx="1800000" cy="1800000"/>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8" name="文本框 65"/>
            <p:cNvSpPr txBox="1"/>
            <p:nvPr/>
          </p:nvSpPr>
          <p:spPr>
            <a:xfrm>
              <a:off x="4868977" y="1989673"/>
              <a:ext cx="1442498" cy="300082"/>
            </a:xfrm>
            <a:prstGeom prst="rect">
              <a:avLst/>
            </a:prstGeom>
            <a:noFill/>
          </p:spPr>
          <p:txBody>
            <a:bodyPr wrap="square" rtlCol="0">
              <a:spAutoFit/>
            </a:bodyPr>
            <a:lstStyle/>
            <a:p>
              <a:pPr algn="ctr">
                <a:lnSpc>
                  <a:spcPct val="90000"/>
                </a:lnSpc>
                <a:spcBef>
                  <a:spcPts val="750"/>
                </a:spcBef>
              </a:pPr>
              <a:r>
                <a:rPr lang="zh-CN" altLang="en-US" sz="1500" dirty="0">
                  <a:solidFill>
                    <a:schemeClr val="bg1"/>
                  </a:solidFill>
                  <a:cs typeface="+mn-ea"/>
                  <a:sym typeface="+mn-lt"/>
                </a:rPr>
                <a:t>添加标题</a:t>
              </a:r>
            </a:p>
          </p:txBody>
        </p:sp>
        <p:sp>
          <p:nvSpPr>
            <p:cNvPr id="39" name="文本框 69"/>
            <p:cNvSpPr txBox="1"/>
            <p:nvPr/>
          </p:nvSpPr>
          <p:spPr>
            <a:xfrm>
              <a:off x="5183051" y="1613483"/>
              <a:ext cx="806704" cy="438582"/>
            </a:xfrm>
            <a:prstGeom prst="rect">
              <a:avLst/>
            </a:prstGeom>
            <a:noFill/>
          </p:spPr>
          <p:txBody>
            <a:bodyPr wrap="square" rtlCol="0">
              <a:spAutoFit/>
            </a:bodyPr>
            <a:lstStyle/>
            <a:p>
              <a:pPr algn="ctr">
                <a:lnSpc>
                  <a:spcPct val="90000"/>
                </a:lnSpc>
                <a:spcBef>
                  <a:spcPts val="750"/>
                </a:spcBef>
              </a:pPr>
              <a:r>
                <a:rPr lang="en-US" altLang="zh-CN" sz="2500" dirty="0">
                  <a:solidFill>
                    <a:schemeClr val="bg1"/>
                  </a:solidFill>
                  <a:cs typeface="+mn-ea"/>
                  <a:sym typeface="+mn-lt"/>
                </a:rPr>
                <a:t>03</a:t>
              </a:r>
              <a:endParaRPr lang="zh-CN" altLang="en-US" sz="2500" dirty="0">
                <a:solidFill>
                  <a:schemeClr val="bg1"/>
                </a:solidFill>
                <a:cs typeface="+mn-ea"/>
                <a:sym typeface="+mn-lt"/>
              </a:endParaRPr>
            </a:p>
          </p:txBody>
        </p:sp>
      </p:grpSp>
      <p:grpSp>
        <p:nvGrpSpPr>
          <p:cNvPr id="2" name="组合 1"/>
          <p:cNvGrpSpPr/>
          <p:nvPr/>
        </p:nvGrpSpPr>
        <p:grpSpPr>
          <a:xfrm>
            <a:off x="6300511" y="2492047"/>
            <a:ext cx="1800000" cy="1800000"/>
            <a:chOff x="6204938" y="2425588"/>
            <a:chExt cx="1800000" cy="1800000"/>
          </a:xfrm>
        </p:grpSpPr>
        <p:sp>
          <p:nvSpPr>
            <p:cNvPr id="41" name="菱形 40"/>
            <p:cNvSpPr/>
            <p:nvPr/>
          </p:nvSpPr>
          <p:spPr>
            <a:xfrm flipV="1">
              <a:off x="6204938" y="2425588"/>
              <a:ext cx="1800000" cy="1800000"/>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2" name="文本框 66"/>
            <p:cNvSpPr txBox="1"/>
            <p:nvPr/>
          </p:nvSpPr>
          <p:spPr>
            <a:xfrm>
              <a:off x="6360112" y="3296317"/>
              <a:ext cx="1442498" cy="300082"/>
            </a:xfrm>
            <a:prstGeom prst="rect">
              <a:avLst/>
            </a:prstGeom>
            <a:noFill/>
          </p:spPr>
          <p:txBody>
            <a:bodyPr wrap="square" rtlCol="0">
              <a:spAutoFit/>
            </a:bodyPr>
            <a:lstStyle/>
            <a:p>
              <a:pPr algn="ctr">
                <a:lnSpc>
                  <a:spcPct val="90000"/>
                </a:lnSpc>
                <a:spcBef>
                  <a:spcPts val="750"/>
                </a:spcBef>
              </a:pPr>
              <a:r>
                <a:rPr lang="zh-CN" altLang="en-US" sz="1500" dirty="0">
                  <a:solidFill>
                    <a:schemeClr val="bg1"/>
                  </a:solidFill>
                  <a:cs typeface="+mn-ea"/>
                  <a:sym typeface="+mn-lt"/>
                </a:rPr>
                <a:t>添加标题</a:t>
              </a:r>
            </a:p>
          </p:txBody>
        </p:sp>
        <p:sp>
          <p:nvSpPr>
            <p:cNvPr id="43" name="文本框 70"/>
            <p:cNvSpPr txBox="1"/>
            <p:nvPr/>
          </p:nvSpPr>
          <p:spPr>
            <a:xfrm>
              <a:off x="6678009" y="2920127"/>
              <a:ext cx="806704" cy="438582"/>
            </a:xfrm>
            <a:prstGeom prst="rect">
              <a:avLst/>
            </a:prstGeom>
            <a:noFill/>
          </p:spPr>
          <p:txBody>
            <a:bodyPr wrap="square" rtlCol="0">
              <a:spAutoFit/>
            </a:bodyPr>
            <a:lstStyle/>
            <a:p>
              <a:pPr algn="ctr">
                <a:lnSpc>
                  <a:spcPct val="90000"/>
                </a:lnSpc>
                <a:spcBef>
                  <a:spcPts val="750"/>
                </a:spcBef>
              </a:pPr>
              <a:r>
                <a:rPr lang="en-US" altLang="zh-CN" sz="2500" dirty="0">
                  <a:solidFill>
                    <a:schemeClr val="bg1"/>
                  </a:solidFill>
                  <a:cs typeface="+mn-ea"/>
                  <a:sym typeface="+mn-lt"/>
                </a:rPr>
                <a:t>04</a:t>
              </a:r>
              <a:endParaRPr lang="zh-CN" altLang="en-US" sz="2500" dirty="0">
                <a:solidFill>
                  <a:schemeClr val="bg1"/>
                </a:solidFill>
                <a:cs typeface="+mn-ea"/>
                <a:sym typeface="+mn-lt"/>
              </a:endParaRPr>
            </a:p>
          </p:txBody>
        </p:sp>
      </p:grpSp>
      <p:grpSp>
        <p:nvGrpSpPr>
          <p:cNvPr id="44" name="组合 43"/>
          <p:cNvGrpSpPr/>
          <p:nvPr/>
        </p:nvGrpSpPr>
        <p:grpSpPr>
          <a:xfrm>
            <a:off x="1043489" y="3044701"/>
            <a:ext cx="1549008" cy="880780"/>
            <a:chOff x="1366228" y="1562658"/>
            <a:chExt cx="2065344" cy="1174373"/>
          </a:xfrm>
        </p:grpSpPr>
        <p:sp>
          <p:nvSpPr>
            <p:cNvPr id="45" name="文本框 55"/>
            <p:cNvSpPr txBox="1"/>
            <p:nvPr/>
          </p:nvSpPr>
          <p:spPr>
            <a:xfrm>
              <a:off x="1366228" y="1562658"/>
              <a:ext cx="2065344"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bg1"/>
                  </a:solidFill>
                  <a:cs typeface="+mn-ea"/>
                  <a:sym typeface="+mn-lt"/>
                </a:rPr>
                <a:t>添加标题</a:t>
              </a:r>
            </a:p>
          </p:txBody>
        </p:sp>
        <p:sp>
          <p:nvSpPr>
            <p:cNvPr id="46" name="文本框 56"/>
            <p:cNvSpPr txBox="1"/>
            <p:nvPr/>
          </p:nvSpPr>
          <p:spPr>
            <a:xfrm>
              <a:off x="1366228" y="1998367"/>
              <a:ext cx="2065344" cy="738664"/>
            </a:xfrm>
            <a:prstGeom prst="rect">
              <a:avLst/>
            </a:prstGeom>
            <a:noFill/>
          </p:spPr>
          <p:txBody>
            <a:bodyPr wrap="square" rtlCol="0">
              <a:spAutoFit/>
            </a:bodyPr>
            <a:lstStyle/>
            <a:p>
              <a:pPr algn="just"/>
              <a:r>
                <a:rPr lang="zh-CN" altLang="en-US" sz="1000" dirty="0">
                  <a:solidFill>
                    <a:schemeClr val="bg1"/>
                  </a:solidFill>
                  <a:cs typeface="+mn-ea"/>
                  <a:sym typeface="+mn-lt"/>
                </a:rPr>
                <a:t>单击添加文本单击添加文本单击添加文本单击添加文本单击添加文本</a:t>
              </a:r>
              <a:endParaRPr lang="en-US" altLang="zh-CN" sz="1000" dirty="0">
                <a:solidFill>
                  <a:schemeClr val="bg1"/>
                </a:solidFill>
                <a:cs typeface="+mn-ea"/>
                <a:sym typeface="+mn-lt"/>
              </a:endParaRPr>
            </a:p>
          </p:txBody>
        </p:sp>
      </p:grpSp>
      <p:grpSp>
        <p:nvGrpSpPr>
          <p:cNvPr id="47" name="组合 46"/>
          <p:cNvGrpSpPr/>
          <p:nvPr/>
        </p:nvGrpSpPr>
        <p:grpSpPr>
          <a:xfrm>
            <a:off x="2999402" y="1246445"/>
            <a:ext cx="1549008" cy="880780"/>
            <a:chOff x="1366228" y="1562658"/>
            <a:chExt cx="2065344" cy="1174373"/>
          </a:xfrm>
        </p:grpSpPr>
        <p:sp>
          <p:nvSpPr>
            <p:cNvPr id="48" name="文本框 55"/>
            <p:cNvSpPr txBox="1"/>
            <p:nvPr/>
          </p:nvSpPr>
          <p:spPr>
            <a:xfrm>
              <a:off x="1366228" y="1562658"/>
              <a:ext cx="2065344"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bg1"/>
                  </a:solidFill>
                  <a:cs typeface="+mn-ea"/>
                  <a:sym typeface="+mn-lt"/>
                </a:rPr>
                <a:t>添加标题</a:t>
              </a:r>
            </a:p>
          </p:txBody>
        </p:sp>
        <p:sp>
          <p:nvSpPr>
            <p:cNvPr id="49" name="文本框 56"/>
            <p:cNvSpPr txBox="1"/>
            <p:nvPr/>
          </p:nvSpPr>
          <p:spPr>
            <a:xfrm>
              <a:off x="1366228" y="1998367"/>
              <a:ext cx="2065344" cy="738664"/>
            </a:xfrm>
            <a:prstGeom prst="rect">
              <a:avLst/>
            </a:prstGeom>
            <a:noFill/>
          </p:spPr>
          <p:txBody>
            <a:bodyPr wrap="square" rtlCol="0">
              <a:spAutoFit/>
            </a:bodyPr>
            <a:lstStyle/>
            <a:p>
              <a:pPr algn="just"/>
              <a:r>
                <a:rPr lang="zh-CN" altLang="en-US" sz="1000" dirty="0">
                  <a:solidFill>
                    <a:schemeClr val="bg1"/>
                  </a:solidFill>
                  <a:cs typeface="+mn-ea"/>
                  <a:sym typeface="+mn-lt"/>
                </a:rPr>
                <a:t>单击添加文本单击添加文本单击添加文本单击添加文本单击添加文本</a:t>
              </a:r>
              <a:endParaRPr lang="en-US" altLang="zh-CN" sz="1000" dirty="0">
                <a:solidFill>
                  <a:schemeClr val="bg1"/>
                </a:solidFill>
                <a:cs typeface="+mn-ea"/>
                <a:sym typeface="+mn-lt"/>
              </a:endParaRPr>
            </a:p>
          </p:txBody>
        </p:sp>
      </p:grpSp>
      <p:grpSp>
        <p:nvGrpSpPr>
          <p:cNvPr id="50" name="组合 49"/>
          <p:cNvGrpSpPr/>
          <p:nvPr/>
        </p:nvGrpSpPr>
        <p:grpSpPr>
          <a:xfrm>
            <a:off x="4665421" y="3322418"/>
            <a:ext cx="1546096" cy="880780"/>
            <a:chOff x="6191419" y="1562658"/>
            <a:chExt cx="2061461" cy="1174373"/>
          </a:xfrm>
        </p:grpSpPr>
        <p:sp>
          <p:nvSpPr>
            <p:cNvPr id="51" name="文本框 57"/>
            <p:cNvSpPr txBox="1"/>
            <p:nvPr/>
          </p:nvSpPr>
          <p:spPr>
            <a:xfrm>
              <a:off x="6191419" y="1562658"/>
              <a:ext cx="2061461"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bg1"/>
                  </a:solidFill>
                  <a:cs typeface="+mn-ea"/>
                  <a:sym typeface="+mn-lt"/>
                </a:rPr>
                <a:t>添加标题</a:t>
              </a:r>
            </a:p>
          </p:txBody>
        </p:sp>
        <p:sp>
          <p:nvSpPr>
            <p:cNvPr id="52" name="文本框 58"/>
            <p:cNvSpPr txBox="1"/>
            <p:nvPr/>
          </p:nvSpPr>
          <p:spPr>
            <a:xfrm>
              <a:off x="6191419" y="1998367"/>
              <a:ext cx="2061461" cy="738664"/>
            </a:xfrm>
            <a:prstGeom prst="rect">
              <a:avLst/>
            </a:prstGeom>
            <a:noFill/>
          </p:spPr>
          <p:txBody>
            <a:bodyPr wrap="square" rtlCol="0">
              <a:spAutoFit/>
            </a:bodyPr>
            <a:lstStyle/>
            <a:p>
              <a:pPr algn="just"/>
              <a:r>
                <a:rPr lang="zh-CN" altLang="en-US" sz="1000" dirty="0">
                  <a:solidFill>
                    <a:schemeClr val="bg1"/>
                  </a:solidFill>
                  <a:cs typeface="+mn-ea"/>
                  <a:sym typeface="+mn-lt"/>
                </a:rPr>
                <a:t>单击添加文本单击添加文本单击添加文本单击添加文本单击添加文本</a:t>
              </a:r>
              <a:endParaRPr lang="en-US" altLang="zh-CN" sz="1000" dirty="0">
                <a:solidFill>
                  <a:schemeClr val="bg1"/>
                </a:solidFill>
                <a:cs typeface="+mn-ea"/>
                <a:sym typeface="+mn-lt"/>
              </a:endParaRPr>
            </a:p>
          </p:txBody>
        </p:sp>
      </p:grpSp>
      <p:grpSp>
        <p:nvGrpSpPr>
          <p:cNvPr id="53" name="组合 52"/>
          <p:cNvGrpSpPr/>
          <p:nvPr/>
        </p:nvGrpSpPr>
        <p:grpSpPr>
          <a:xfrm>
            <a:off x="6668976" y="1446098"/>
            <a:ext cx="1547939" cy="857854"/>
            <a:chOff x="8599614" y="4214928"/>
            <a:chExt cx="2063919" cy="1143804"/>
          </a:xfrm>
        </p:grpSpPr>
        <p:sp>
          <p:nvSpPr>
            <p:cNvPr id="54" name="文本框 59"/>
            <p:cNvSpPr txBox="1"/>
            <p:nvPr/>
          </p:nvSpPr>
          <p:spPr>
            <a:xfrm>
              <a:off x="8599614" y="4214928"/>
              <a:ext cx="2063919" cy="418575"/>
            </a:xfrm>
            <a:prstGeom prst="rect">
              <a:avLst/>
            </a:prstGeom>
            <a:noFill/>
          </p:spPr>
          <p:txBody>
            <a:bodyPr wrap="square" rtlCol="0">
              <a:spAutoFit/>
            </a:bodyPr>
            <a:lstStyle/>
            <a:p>
              <a:pPr algn="just">
                <a:lnSpc>
                  <a:spcPct val="90000"/>
                </a:lnSpc>
                <a:spcBef>
                  <a:spcPts val="750"/>
                </a:spcBef>
              </a:pPr>
              <a:r>
                <a:rPr lang="zh-CN" altLang="en-US" sz="1600" dirty="0">
                  <a:solidFill>
                    <a:schemeClr val="bg1"/>
                  </a:solidFill>
                  <a:cs typeface="+mn-ea"/>
                  <a:sym typeface="+mn-lt"/>
                </a:rPr>
                <a:t>添加标题</a:t>
              </a:r>
            </a:p>
          </p:txBody>
        </p:sp>
        <p:sp>
          <p:nvSpPr>
            <p:cNvPr id="55" name="文本框 60"/>
            <p:cNvSpPr txBox="1"/>
            <p:nvPr/>
          </p:nvSpPr>
          <p:spPr>
            <a:xfrm>
              <a:off x="8599614" y="4620069"/>
              <a:ext cx="2063919" cy="738663"/>
            </a:xfrm>
            <a:prstGeom prst="rect">
              <a:avLst/>
            </a:prstGeom>
            <a:noFill/>
          </p:spPr>
          <p:txBody>
            <a:bodyPr wrap="square" rtlCol="0">
              <a:spAutoFit/>
            </a:bodyPr>
            <a:lstStyle/>
            <a:p>
              <a:pPr algn="just"/>
              <a:r>
                <a:rPr lang="zh-CN" altLang="en-US" sz="1000" dirty="0">
                  <a:solidFill>
                    <a:schemeClr val="bg1"/>
                  </a:solidFill>
                  <a:cs typeface="+mn-ea"/>
                  <a:sym typeface="+mn-lt"/>
                </a:rPr>
                <a:t>单击添加文本单击添加文本单击添加文本单击添加文本单击添加文本</a:t>
              </a:r>
              <a:endParaRPr lang="en-US" altLang="zh-CN" sz="1000" dirty="0">
                <a:solidFill>
                  <a:schemeClr val="bg1"/>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1+#ppt_w/2"/>
                                          </p:val>
                                        </p:tav>
                                        <p:tav tm="100000">
                                          <p:val>
                                            <p:strVal val="#ppt_x"/>
                                          </p:val>
                                        </p:tav>
                                      </p:tavLst>
                                    </p:anim>
                                    <p:anim calcmode="lin" valueType="num">
                                      <p:cBhvr additive="base">
                                        <p:cTn id="8" dur="10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1000" fill="hold"/>
                                        <p:tgtEl>
                                          <p:spTgt spid="58"/>
                                        </p:tgtEl>
                                        <p:attrNameLst>
                                          <p:attrName>ppt_x</p:attrName>
                                        </p:attrNameLst>
                                      </p:cBhvr>
                                      <p:tavLst>
                                        <p:tav tm="0">
                                          <p:val>
                                            <p:strVal val="1+#ppt_w/2"/>
                                          </p:val>
                                        </p:tav>
                                        <p:tav tm="100000">
                                          <p:val>
                                            <p:strVal val="#ppt_x"/>
                                          </p:val>
                                        </p:tav>
                                      </p:tavLst>
                                    </p:anim>
                                    <p:anim calcmode="lin" valueType="num">
                                      <p:cBhvr additive="base">
                                        <p:cTn id="16" dur="10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down)">
                                      <p:cBhvr>
                                        <p:cTn id="24" dur="1000"/>
                                        <p:tgtEl>
                                          <p:spTgt spid="60"/>
                                        </p:tgtEl>
                                      </p:cBhvr>
                                    </p:animEffect>
                                  </p:childTnLst>
                                </p:cTn>
                              </p:par>
                              <p:par>
                                <p:cTn id="25" presetID="22" presetClass="entr" presetSubtype="1" fill="hold" nodeType="withEffect">
                                  <p:stCondLst>
                                    <p:cond delay="75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1000"/>
                                        <p:tgtEl>
                                          <p:spTgt spid="61"/>
                                        </p:tgtEl>
                                      </p:cBhvr>
                                    </p:animEffect>
                                  </p:childTnLst>
                                </p:cTn>
                              </p:par>
                              <p:par>
                                <p:cTn id="28" presetID="22" presetClass="entr" presetSubtype="4" fill="hold" nodeType="withEffect">
                                  <p:stCondLst>
                                    <p:cond delay="100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1000"/>
                                        <p:tgtEl>
                                          <p:spTgt spid="62"/>
                                        </p:tgtEl>
                                      </p:cBhvr>
                                    </p:animEffect>
                                  </p:childTnLst>
                                </p:cTn>
                              </p:par>
                              <p:par>
                                <p:cTn id="31" presetID="22" presetClass="entr" presetSubtype="1" fill="hold" nodeType="withEffect">
                                  <p:stCondLst>
                                    <p:cond delay="1250"/>
                                  </p:stCondLst>
                                  <p:childTnLst>
                                    <p:set>
                                      <p:cBhvr>
                                        <p:cTn id="32" dur="1" fill="hold">
                                          <p:stCondLst>
                                            <p:cond delay="0"/>
                                          </p:stCondLst>
                                        </p:cTn>
                                        <p:tgtEl>
                                          <p:spTgt spid="63"/>
                                        </p:tgtEl>
                                        <p:attrNameLst>
                                          <p:attrName>style.visibility</p:attrName>
                                        </p:attrNameLst>
                                      </p:cBhvr>
                                      <p:to>
                                        <p:strVal val="visible"/>
                                      </p:to>
                                    </p:set>
                                    <p:animEffect transition="in" filter="wipe(up)">
                                      <p:cBhvr>
                                        <p:cTn id="33" dur="1000"/>
                                        <p:tgtEl>
                                          <p:spTgt spid="63"/>
                                        </p:tgtEl>
                                      </p:cBhvr>
                                    </p:animEffect>
                                  </p:childTnLst>
                                </p:cTn>
                              </p:par>
                              <p:par>
                                <p:cTn id="34" presetID="22" presetClass="entr" presetSubtype="8" fill="hold" nodeType="withEffect">
                                  <p:stCondLst>
                                    <p:cond delay="75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1000"/>
                                        <p:tgtEl>
                                          <p:spTgt spid="44"/>
                                        </p:tgtEl>
                                      </p:cBhvr>
                                    </p:animEffect>
                                  </p:childTnLst>
                                </p:cTn>
                              </p:par>
                              <p:par>
                                <p:cTn id="37" presetID="22" presetClass="entr" presetSubtype="8"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1000"/>
                                        <p:tgtEl>
                                          <p:spTgt spid="47"/>
                                        </p:tgtEl>
                                      </p:cBhvr>
                                    </p:animEffect>
                                  </p:childTnLst>
                                </p:cTn>
                              </p:par>
                              <p:par>
                                <p:cTn id="40" presetID="22" presetClass="entr" presetSubtype="8" fill="hold" nodeType="withEffect">
                                  <p:stCondLst>
                                    <p:cond delay="125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1000"/>
                                        <p:tgtEl>
                                          <p:spTgt spid="50"/>
                                        </p:tgtEl>
                                      </p:cBhvr>
                                    </p:animEffect>
                                  </p:childTnLst>
                                </p:cTn>
                              </p:par>
                              <p:par>
                                <p:cTn id="43" presetID="22" presetClass="entr" presetSubtype="8" fill="hold" nodeType="withEffect">
                                  <p:stCondLst>
                                    <p:cond delay="150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1283"/>
  <p:tag name="MH_SECTIONID" val="1284,1285,"/>
  <p:tag name="ISPRING_PRESENTATION_TITLE" val="1"/>
</p:tagLst>
</file>

<file path=ppt/tags/tag10.xml><?xml version="1.0" encoding="utf-8"?>
<p:tagLst xmlns:a="http://schemas.openxmlformats.org/drawingml/2006/main" xmlns:r="http://schemas.openxmlformats.org/officeDocument/2006/relationships" xmlns:p="http://schemas.openxmlformats.org/presentationml/2006/main">
  <p:tag name="TIMING" val="|0.2|2.2|1.7|1.1"/>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TIMING" val="|0.2|2.2|1.7|1.1"/>
</p:tagLst>
</file>

<file path=ppt/tags/tag2.xml><?xml version="1.0" encoding="utf-8"?>
<p:tagLst xmlns:a="http://schemas.openxmlformats.org/drawingml/2006/main" xmlns:r="http://schemas.openxmlformats.org/officeDocument/2006/relationships" xmlns:p="http://schemas.openxmlformats.org/presentationml/2006/main">
  <p:tag name="TIMING" val="|0.2|2.2|1.7|1.1"/>
</p:tagLst>
</file>

<file path=ppt/tags/tag20.xml><?xml version="1.0" encoding="utf-8"?>
<p:tagLst xmlns:a="http://schemas.openxmlformats.org/drawingml/2006/main" xmlns:r="http://schemas.openxmlformats.org/officeDocument/2006/relationships" xmlns:p="http://schemas.openxmlformats.org/presentationml/2006/main">
  <p:tag name="TIMING" val="|0.2|2.2|1.7|1.1"/>
</p:tagLst>
</file>

<file path=ppt/tags/tag21.xml><?xml version="1.0" encoding="utf-8"?>
<p:tagLst xmlns:a="http://schemas.openxmlformats.org/drawingml/2006/main" xmlns:r="http://schemas.openxmlformats.org/officeDocument/2006/relationships" xmlns:p="http://schemas.openxmlformats.org/presentationml/2006/main">
  <p:tag name="TIMING" val="|0.2|2.2|1.7|1.1"/>
</p:tagLst>
</file>

<file path=ppt/tags/tag22.xml><?xml version="1.0" encoding="utf-8"?>
<p:tagLst xmlns:a="http://schemas.openxmlformats.org/drawingml/2006/main" xmlns:r="http://schemas.openxmlformats.org/officeDocument/2006/relationships" xmlns:p="http://schemas.openxmlformats.org/presentationml/2006/main">
  <p:tag name="TIMING" val="|0.2|2.2|1.7|1.1"/>
</p:tagLst>
</file>

<file path=ppt/tags/tag23.xml><?xml version="1.0" encoding="utf-8"?>
<p:tagLst xmlns:a="http://schemas.openxmlformats.org/drawingml/2006/main" xmlns:r="http://schemas.openxmlformats.org/officeDocument/2006/relationships" xmlns:p="http://schemas.openxmlformats.org/presentationml/2006/main">
  <p:tag name="TIMING" val="|0.2|2.2|1.7|1.1"/>
</p:tagLst>
</file>

<file path=ppt/tags/tag24.xml><?xml version="1.0" encoding="utf-8"?>
<p:tagLst xmlns:a="http://schemas.openxmlformats.org/drawingml/2006/main" xmlns:r="http://schemas.openxmlformats.org/officeDocument/2006/relationships" xmlns:p="http://schemas.openxmlformats.org/presentationml/2006/main">
  <p:tag name="TIMING" val="|0.2|2.2|1.7|1.1"/>
</p:tagLst>
</file>

<file path=ppt/tags/tag3.xml><?xml version="1.0" encoding="utf-8"?>
<p:tagLst xmlns:a="http://schemas.openxmlformats.org/drawingml/2006/main" xmlns:r="http://schemas.openxmlformats.org/officeDocument/2006/relationships" xmlns:p="http://schemas.openxmlformats.org/presentationml/2006/main">
  <p:tag name="TIMING" val="|0.2|2.2|1.7|1.1"/>
</p:tagLst>
</file>

<file path=ppt/tags/tag4.xml><?xml version="1.0" encoding="utf-8"?>
<p:tagLst xmlns:a="http://schemas.openxmlformats.org/drawingml/2006/main" xmlns:r="http://schemas.openxmlformats.org/officeDocument/2006/relationships" xmlns:p="http://schemas.openxmlformats.org/presentationml/2006/main">
  <p:tag name="TIMING" val="|0.2|2.2|1.7|1.1"/>
</p:tagLst>
</file>

<file path=ppt/tags/tag5.xml><?xml version="1.0" encoding="utf-8"?>
<p:tagLst xmlns:a="http://schemas.openxmlformats.org/drawingml/2006/main" xmlns:r="http://schemas.openxmlformats.org/officeDocument/2006/relationships" xmlns:p="http://schemas.openxmlformats.org/presentationml/2006/main">
  <p:tag name="TIMING" val="|0.2|2.2|1.7|1.1"/>
</p:tagLst>
</file>

<file path=ppt/tags/tag6.xml><?xml version="1.0" encoding="utf-8"?>
<p:tagLst xmlns:a="http://schemas.openxmlformats.org/drawingml/2006/main" xmlns:r="http://schemas.openxmlformats.org/officeDocument/2006/relationships" xmlns:p="http://schemas.openxmlformats.org/presentationml/2006/main">
  <p:tag name="TIMING" val="|0.2|2.2|1.7|1.1"/>
</p:tagLst>
</file>

<file path=ppt/tags/tag7.xml><?xml version="1.0" encoding="utf-8"?>
<p:tagLst xmlns:a="http://schemas.openxmlformats.org/drawingml/2006/main" xmlns:r="http://schemas.openxmlformats.org/officeDocument/2006/relationships" xmlns:p="http://schemas.openxmlformats.org/presentationml/2006/main">
  <p:tag name="TIMING" val="|0.2|2.2|1.7|1.1"/>
</p:tagLst>
</file>

<file path=ppt/tags/tag8.xml><?xml version="1.0" encoding="utf-8"?>
<p:tagLst xmlns:a="http://schemas.openxmlformats.org/drawingml/2006/main" xmlns:r="http://schemas.openxmlformats.org/officeDocument/2006/relationships" xmlns:p="http://schemas.openxmlformats.org/presentationml/2006/main">
  <p:tag name="TIMING" val="|0.2|2.2|1.7|1.1"/>
</p:tagLst>
</file>

<file path=ppt/tags/tag9.xml><?xml version="1.0" encoding="utf-8"?>
<p:tagLst xmlns:a="http://schemas.openxmlformats.org/drawingml/2006/main" xmlns:r="http://schemas.openxmlformats.org/officeDocument/2006/relationships" xmlns:p="http://schemas.openxmlformats.org/presentationml/2006/main">
  <p:tag name="TIMING" val="|0.2|2.2|1.7|1.1"/>
</p:tagLst>
</file>

<file path=ppt/theme/theme1.xml><?xml version="1.0" encoding="utf-8"?>
<a:theme xmlns:a="http://schemas.openxmlformats.org/drawingml/2006/main" name=" www.2ppt.com">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yv1uqla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1915</Words>
  <Application>Microsoft Office PowerPoint</Application>
  <PresentationFormat>全屏显示(16:9)</PresentationFormat>
  <Paragraphs>220</Paragraphs>
  <Slides>23</Slides>
  <Notes>16</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23</vt:i4>
      </vt:variant>
    </vt:vector>
  </HeadingPairs>
  <TitlesOfParts>
    <vt:vector size="30" baseType="lpstr">
      <vt:lpstr>Helvetica Light</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2022-03-11T07:07:07Z</dcterms:created>
  <dcterms:modified xsi:type="dcterms:W3CDTF">2023-01-11T01:41:43Z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E9CC14A0A02C46C287ECC571C2F88A44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