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0" r:id="rId8"/>
    <p:sldId id="267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18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0" y="0"/>
            <a:ext cx="124142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阿源设计-您好"/>
          <p:cNvSpPr>
            <a:spLocks noGrp="1"/>
          </p:cNvSpPr>
          <p:nvPr>
            <p:ph type="ctrTitle"/>
          </p:nvPr>
        </p:nvSpPr>
        <p:spPr>
          <a:xfrm>
            <a:off x="7028815" y="1570355"/>
            <a:ext cx="2993390" cy="1600200"/>
          </a:xfrm>
        </p:spPr>
        <p:txBody>
          <a:bodyPr wrap="square" lIns="0" tIns="0" rIns="0" bIns="0" anchor="ctr" anchorCtr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您好, </a:t>
            </a:r>
            <a:b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我是</a:t>
            </a: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甄美丽</a:t>
            </a:r>
            <a:endParaRPr lang="zh-CN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28815" y="5400993"/>
            <a:ext cx="4606290" cy="332105"/>
          </a:xfr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感谢您在百忙中浏览我的作品集</a:t>
            </a:r>
          </a:p>
        </p:txBody>
      </p:sp>
      <p:pic>
        <p:nvPicPr>
          <p:cNvPr id="9" name="高清图片" descr="图层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690" y="1125220"/>
            <a:ext cx="6144216" cy="460803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92675" y="1455420"/>
            <a:ext cx="5129530" cy="1935480"/>
            <a:chOff x="7705" y="1772"/>
            <a:chExt cx="8078" cy="3048"/>
          </a:xfrm>
        </p:grpSpPr>
        <p:sp>
          <p:nvSpPr>
            <p:cNvPr id="10" name="任意多边形 9"/>
            <p:cNvSpPr/>
            <p:nvPr/>
          </p:nvSpPr>
          <p:spPr>
            <a:xfrm>
              <a:off x="7705" y="1772"/>
              <a:ext cx="900" cy="3048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762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4883" y="1772"/>
              <a:ext cx="900" cy="3048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阿源设计-hello world"/>
          <p:cNvSpPr>
            <a:spLocks noGrp="1"/>
          </p:cNvSpPr>
          <p:nvPr/>
        </p:nvSpPr>
        <p:spPr>
          <a:xfrm>
            <a:off x="7028815" y="3629660"/>
            <a:ext cx="2993390" cy="400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HELLO WORLD</a:t>
            </a:r>
          </a:p>
        </p:txBody>
      </p:sp>
      <p:sp>
        <p:nvSpPr>
          <p:cNvPr id="7" name="任意多边形 6"/>
          <p:cNvSpPr/>
          <p:nvPr/>
        </p:nvSpPr>
        <p:spPr>
          <a:xfrm rot="2700000">
            <a:off x="7234555" y="4535805"/>
            <a:ext cx="992505" cy="992505"/>
          </a:xfrm>
          <a:custGeom>
            <a:avLst/>
            <a:gdLst>
              <a:gd name="connsiteX0" fmla="*/ 0 w 2100"/>
              <a:gd name="connsiteY0" fmla="*/ 2100 h 2100"/>
              <a:gd name="connsiteX1" fmla="*/ 0 w 2100"/>
              <a:gd name="connsiteY1" fmla="*/ 0 h 2100"/>
              <a:gd name="connsiteX2" fmla="*/ 2100 w 2100"/>
              <a:gd name="connsiteY2" fmla="*/ 0 h 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" h="2100">
                <a:moveTo>
                  <a:pt x="0" y="2100"/>
                </a:moveTo>
                <a:lnTo>
                  <a:pt x="0" y="0"/>
                </a:lnTo>
                <a:lnTo>
                  <a:pt x="2100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阿源设计-您好"/>
          <p:cNvSpPr>
            <a:spLocks noGrp="1"/>
          </p:cNvSpPr>
          <p:nvPr>
            <p:ph type="ctrTitle"/>
          </p:nvPr>
        </p:nvSpPr>
        <p:spPr>
          <a:xfrm>
            <a:off x="436563" y="829310"/>
            <a:ext cx="2835275" cy="800100"/>
          </a:xfr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单张作品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16535" y="635000"/>
            <a:ext cx="3275330" cy="1315720"/>
            <a:chOff x="341" y="340"/>
            <a:chExt cx="5158" cy="2072"/>
          </a:xfrm>
        </p:grpSpPr>
        <p:sp>
          <p:nvSpPr>
            <p:cNvPr id="10" name="任意多边形 9"/>
            <p:cNvSpPr/>
            <p:nvPr/>
          </p:nvSpPr>
          <p:spPr>
            <a:xfrm>
              <a:off x="341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4599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6535" y="2230120"/>
            <a:ext cx="2835910" cy="80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200" b="1">
                <a:solidFill>
                  <a:schemeClr val="bg1">
                    <a:lumMod val="50000"/>
                  </a:schemeClr>
                </a:solidFill>
              </a:rPr>
              <a:t>MY WORKS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6535" y="3065780"/>
            <a:ext cx="28359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The young always have a lot of things we can not retain, such as far away time, such as the withered emotions; there is always a lot of things hard to forget, such as chasing dreams, such as the heart of love; facing the unknown factors on the road ahead, not when the walk, don't love the scenery, do not look back to travel simple; do it yourself, there is always a door open for dream.</a:t>
            </a:r>
          </a:p>
        </p:txBody>
      </p:sp>
      <p:sp>
        <p:nvSpPr>
          <p:cNvPr id="7" name="任意多边形 6"/>
          <p:cNvSpPr/>
          <p:nvPr/>
        </p:nvSpPr>
        <p:spPr>
          <a:xfrm rot="2700000">
            <a:off x="492760" y="5114290"/>
            <a:ext cx="1333500" cy="1333500"/>
          </a:xfrm>
          <a:custGeom>
            <a:avLst/>
            <a:gdLst>
              <a:gd name="connsiteX0" fmla="*/ 0 w 2100"/>
              <a:gd name="connsiteY0" fmla="*/ 2100 h 2100"/>
              <a:gd name="connsiteX1" fmla="*/ 0 w 2100"/>
              <a:gd name="connsiteY1" fmla="*/ 0 h 2100"/>
              <a:gd name="connsiteX2" fmla="*/ 2100 w 2100"/>
              <a:gd name="connsiteY2" fmla="*/ 0 h 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" h="2100">
                <a:moveTo>
                  <a:pt x="0" y="2100"/>
                </a:moveTo>
                <a:lnTo>
                  <a:pt x="0" y="0"/>
                </a:lnTo>
                <a:lnTo>
                  <a:pt x="2100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73" y="0"/>
            <a:ext cx="5892027" cy="68580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46650" y="635000"/>
            <a:ext cx="5400040" cy="5400040"/>
          </a:xfrm>
          <a:prstGeom prst="rect">
            <a:avLst/>
          </a:pr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8" grpId="3" animBg="1"/>
      <p:bldP spid="8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阿源设计-您好"/>
          <p:cNvSpPr>
            <a:spLocks noGrp="1"/>
          </p:cNvSpPr>
          <p:nvPr>
            <p:ph type="ctrTitle"/>
          </p:nvPr>
        </p:nvSpPr>
        <p:spPr>
          <a:xfrm>
            <a:off x="409575" y="5153660"/>
            <a:ext cx="2835275" cy="800100"/>
          </a:xfr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两张作品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40335" y="4959350"/>
            <a:ext cx="3275330" cy="1315720"/>
            <a:chOff x="341" y="340"/>
            <a:chExt cx="5158" cy="2072"/>
          </a:xfrm>
        </p:grpSpPr>
        <p:sp>
          <p:nvSpPr>
            <p:cNvPr id="10" name="任意多边形 9"/>
            <p:cNvSpPr/>
            <p:nvPr/>
          </p:nvSpPr>
          <p:spPr>
            <a:xfrm>
              <a:off x="341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4599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0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5665" y="0"/>
            <a:ext cx="4320032" cy="4320032"/>
          </a:xfrm>
          <a:prstGeom prst="rect">
            <a:avLst/>
          </a:prstGeom>
        </p:spPr>
      </p:pic>
      <p:pic>
        <p:nvPicPr>
          <p:cNvPr id="5" name="图片 4" descr="G:\上传盘\_稻壳认证\13-PPT\INPORT\03.jpg0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72032" y="2537968"/>
            <a:ext cx="4319905" cy="43200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56635" y="4959350"/>
            <a:ext cx="41789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The young always have a lot of things we can not retain, such as far away time, such as the withered emotions; there is always a lot of things hard to forget, such as chasing dreams, such as the heart of love; facing the unknown factors on the road ahead, not when the walk, don't love the scenery, do not look back to travel simple; do it yourself, there is always a door open for dream.</a:t>
            </a:r>
          </a:p>
        </p:txBody>
      </p:sp>
      <p:sp>
        <p:nvSpPr>
          <p:cNvPr id="7" name="任意多边形 6"/>
          <p:cNvSpPr/>
          <p:nvPr/>
        </p:nvSpPr>
        <p:spPr>
          <a:xfrm rot="18900000">
            <a:off x="2943860" y="3188970"/>
            <a:ext cx="480695" cy="480695"/>
          </a:xfrm>
          <a:custGeom>
            <a:avLst/>
            <a:gdLst>
              <a:gd name="connsiteX0" fmla="*/ 0 w 2100"/>
              <a:gd name="connsiteY0" fmla="*/ 2100 h 2100"/>
              <a:gd name="connsiteX1" fmla="*/ 0 w 2100"/>
              <a:gd name="connsiteY1" fmla="*/ 0 h 2100"/>
              <a:gd name="connsiteX2" fmla="*/ 2100 w 2100"/>
              <a:gd name="connsiteY2" fmla="*/ 0 h 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" h="2100">
                <a:moveTo>
                  <a:pt x="0" y="2100"/>
                </a:moveTo>
                <a:lnTo>
                  <a:pt x="0" y="0"/>
                </a:lnTo>
                <a:lnTo>
                  <a:pt x="2100" y="0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700000">
            <a:off x="7124065" y="1603375"/>
            <a:ext cx="3649980" cy="3649980"/>
          </a:xfrm>
          <a:prstGeom prst="rect">
            <a:avLst/>
          </a:pr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8" grpId="1" animBg="1"/>
      <p:bldP spid="8" grpId="2" animBg="1"/>
      <p:bldP spid="8" grpId="3" animBg="1"/>
      <p:bldP spid="8" grpId="4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G:\上传盘\_稻壳认证\13-PPT\INPORT\03.jpg0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89941" y="528828"/>
            <a:ext cx="3599815" cy="3600026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580" y="528955"/>
            <a:ext cx="3600026" cy="3600026"/>
          </a:xfrm>
          <a:prstGeom prst="rect">
            <a:avLst/>
          </a:prstGeom>
        </p:spPr>
      </p:pic>
      <p:sp>
        <p:nvSpPr>
          <p:cNvPr id="2" name="阿源设计-您好"/>
          <p:cNvSpPr>
            <a:spLocks noGrp="1"/>
          </p:cNvSpPr>
          <p:nvPr>
            <p:ph type="ctrTitle"/>
          </p:nvPr>
        </p:nvSpPr>
        <p:spPr>
          <a:xfrm>
            <a:off x="8772525" y="723265"/>
            <a:ext cx="2835275" cy="800100"/>
          </a:xfr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三张作品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503285" y="528955"/>
            <a:ext cx="3275330" cy="1315720"/>
            <a:chOff x="341" y="340"/>
            <a:chExt cx="5158" cy="2072"/>
          </a:xfrm>
        </p:grpSpPr>
        <p:sp>
          <p:nvSpPr>
            <p:cNvPr id="10" name="任意多边形 9"/>
            <p:cNvSpPr/>
            <p:nvPr/>
          </p:nvSpPr>
          <p:spPr>
            <a:xfrm>
              <a:off x="341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4599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 rot="5400000">
            <a:off x="9135745" y="3570605"/>
            <a:ext cx="41789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The young always have a lot of things we can not retain, such as far away time, such as the withered emotions; there is always a lot of things hard to forget, such as chasing dreams, such as the heart of love; facing the unknown factors on the road ahead, not when the walk, don't love the scenery, do not look back to travel simple; do it yourself, there is always a door open for dream.</a:t>
            </a:r>
          </a:p>
        </p:txBody>
      </p:sp>
      <p:sp>
        <p:nvSpPr>
          <p:cNvPr id="7" name="任意多边形 6"/>
          <p:cNvSpPr/>
          <p:nvPr/>
        </p:nvSpPr>
        <p:spPr>
          <a:xfrm rot="2700000">
            <a:off x="8655050" y="3757295"/>
            <a:ext cx="732790" cy="732790"/>
          </a:xfrm>
          <a:custGeom>
            <a:avLst/>
            <a:gdLst>
              <a:gd name="connsiteX0" fmla="*/ 0 w 2100"/>
              <a:gd name="connsiteY0" fmla="*/ 2100 h 2100"/>
              <a:gd name="connsiteX1" fmla="*/ 0 w 2100"/>
              <a:gd name="connsiteY1" fmla="*/ 0 h 2100"/>
              <a:gd name="connsiteX2" fmla="*/ 2100 w 2100"/>
              <a:gd name="connsiteY2" fmla="*/ 0 h 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" h="2100">
                <a:moveTo>
                  <a:pt x="0" y="2100"/>
                </a:moveTo>
                <a:lnTo>
                  <a:pt x="0" y="0"/>
                </a:lnTo>
                <a:lnTo>
                  <a:pt x="2100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0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38511" y="2253615"/>
            <a:ext cx="4949825" cy="3960029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2013585" y="1844675"/>
            <a:ext cx="1358900" cy="3128645"/>
          </a:xfrm>
          <a:custGeom>
            <a:avLst/>
            <a:gdLst>
              <a:gd name="connsiteX0" fmla="*/ 2340 w 2340"/>
              <a:gd name="connsiteY0" fmla="*/ 2340 h 2340"/>
              <a:gd name="connsiteX1" fmla="*/ 0 w 2340"/>
              <a:gd name="connsiteY1" fmla="*/ 2340 h 2340"/>
              <a:gd name="connsiteX2" fmla="*/ 0 w 2340"/>
              <a:gd name="connsiteY2" fmla="*/ 0 h 2340"/>
              <a:gd name="connsiteX3" fmla="*/ 2340 w 2340"/>
              <a:gd name="connsiteY3" fmla="*/ 0 h 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" h="2340">
                <a:moveTo>
                  <a:pt x="2340" y="2340"/>
                </a:moveTo>
                <a:lnTo>
                  <a:pt x="0" y="2340"/>
                </a:lnTo>
                <a:lnTo>
                  <a:pt x="0" y="0"/>
                </a:lnTo>
                <a:lnTo>
                  <a:pt x="2340" y="0"/>
                </a:lnTo>
              </a:path>
            </a:pathLst>
          </a:custGeom>
          <a:noFill/>
          <a:ln w="101600" cap="sq" cmpd="sng">
            <a:solidFill>
              <a:schemeClr val="bg1">
                <a:alpha val="6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阿源设计-您好"/>
          <p:cNvSpPr>
            <a:spLocks noGrp="1"/>
          </p:cNvSpPr>
          <p:nvPr>
            <p:ph type="ctrTitle"/>
          </p:nvPr>
        </p:nvSpPr>
        <p:spPr>
          <a:xfrm>
            <a:off x="8786495" y="1011555"/>
            <a:ext cx="2835275" cy="800100"/>
          </a:xfr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四张作品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517255" y="817245"/>
            <a:ext cx="3275330" cy="1315720"/>
            <a:chOff x="13413" y="3991"/>
            <a:chExt cx="5158" cy="2072"/>
          </a:xfrm>
        </p:grpSpPr>
        <p:sp>
          <p:nvSpPr>
            <p:cNvPr id="10" name="任意多边形 9"/>
            <p:cNvSpPr/>
            <p:nvPr/>
          </p:nvSpPr>
          <p:spPr>
            <a:xfrm>
              <a:off x="13413" y="3991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17671" y="3991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 rot="5400000">
            <a:off x="9425940" y="3781425"/>
            <a:ext cx="35998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The young always have a lot of things we can not retain, such as far away time, such as the withered emotions; there is always a lot of things hard to forget, such as chasing dreams, such as the heart of love; facing the unknown factors on the road ahead, not when the walk, don't love the scenery, do not look back to travel simple; do it yourself, there is always a door open for dream.</a:t>
            </a:r>
          </a:p>
        </p:txBody>
      </p:sp>
      <p:pic>
        <p:nvPicPr>
          <p:cNvPr id="12" name="图片 11" descr="0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9255" y="436245"/>
            <a:ext cx="3600026" cy="3600026"/>
          </a:xfrm>
          <a:prstGeom prst="rect">
            <a:avLst/>
          </a:prstGeom>
        </p:spPr>
      </p:pic>
      <p:pic>
        <p:nvPicPr>
          <p:cNvPr id="13" name="图片 12" descr="G:\上传盘\_稻壳认证\13-PPT\INPORT\03.jpg0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80416" y="436118"/>
            <a:ext cx="3599815" cy="3600026"/>
          </a:xfrm>
          <a:prstGeom prst="rect">
            <a:avLst/>
          </a:prstGeom>
        </p:spPr>
      </p:pic>
      <p:pic>
        <p:nvPicPr>
          <p:cNvPr id="17" name="图片 16" descr="G:\上传盘\_稻壳认证\13-PPT\INPORT\05.jpg0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24666" y="2851785"/>
            <a:ext cx="3599815" cy="3600026"/>
          </a:xfrm>
          <a:prstGeom prst="rect">
            <a:avLst/>
          </a:prstGeom>
        </p:spPr>
      </p:pic>
      <p:pic>
        <p:nvPicPr>
          <p:cNvPr id="19" name="图片 18" descr="G:\上传盘\_稻壳认证\13-PPT\INPORT\06.jpg0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715721" y="2851764"/>
            <a:ext cx="3599815" cy="3599815"/>
          </a:xfrm>
          <a:prstGeom prst="rect">
            <a:avLst/>
          </a:prstGeom>
        </p:spPr>
      </p:pic>
      <p:sp>
        <p:nvSpPr>
          <p:cNvPr id="20" name="任意多边形 19"/>
          <p:cNvSpPr/>
          <p:nvPr/>
        </p:nvSpPr>
        <p:spPr>
          <a:xfrm rot="18900000">
            <a:off x="9838055" y="3062605"/>
            <a:ext cx="732790" cy="732790"/>
          </a:xfrm>
          <a:custGeom>
            <a:avLst/>
            <a:gdLst>
              <a:gd name="connsiteX0" fmla="*/ 0 w 2100"/>
              <a:gd name="connsiteY0" fmla="*/ 2100 h 2100"/>
              <a:gd name="connsiteX1" fmla="*/ 0 w 2100"/>
              <a:gd name="connsiteY1" fmla="*/ 0 h 2100"/>
              <a:gd name="connsiteX2" fmla="*/ 2100 w 2100"/>
              <a:gd name="connsiteY2" fmla="*/ 0 h 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" h="2100">
                <a:moveTo>
                  <a:pt x="0" y="2100"/>
                </a:moveTo>
                <a:lnTo>
                  <a:pt x="0" y="0"/>
                </a:lnTo>
                <a:lnTo>
                  <a:pt x="2100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89555" y="1604010"/>
            <a:ext cx="3649980" cy="3649980"/>
          </a:xfrm>
          <a:prstGeom prst="rect">
            <a:avLst/>
          </a:pr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阿源设计-您好"/>
          <p:cNvSpPr>
            <a:spLocks noGrp="1"/>
          </p:cNvSpPr>
          <p:nvPr>
            <p:ph type="ctrTitle"/>
          </p:nvPr>
        </p:nvSpPr>
        <p:spPr>
          <a:xfrm>
            <a:off x="6916420" y="3757295"/>
            <a:ext cx="2835275" cy="800100"/>
          </a:xfr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五张作品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647180" y="3562985"/>
            <a:ext cx="3275330" cy="1315720"/>
            <a:chOff x="341" y="340"/>
            <a:chExt cx="5158" cy="2072"/>
          </a:xfrm>
        </p:grpSpPr>
        <p:sp>
          <p:nvSpPr>
            <p:cNvPr id="10" name="任意多边形 9"/>
            <p:cNvSpPr/>
            <p:nvPr/>
          </p:nvSpPr>
          <p:spPr>
            <a:xfrm>
              <a:off x="341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4599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 rot="5400000">
            <a:off x="8437245" y="2947670"/>
            <a:ext cx="5882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The young always have a lot of things we can not retain, such as far away time, such as the withered emotions; there is always a lot of things hard to forget, such as chasing dreams, such as the heart of love; facing the unknown factors on the road ahead, not when the walk, don't love the scenery, do not look back to travel simple; do it yourself, there is always a door open for dream.</a:t>
            </a:r>
          </a:p>
        </p:txBody>
      </p:sp>
      <p:sp>
        <p:nvSpPr>
          <p:cNvPr id="20" name="任意多边形 19"/>
          <p:cNvSpPr/>
          <p:nvPr/>
        </p:nvSpPr>
        <p:spPr>
          <a:xfrm rot="8100000">
            <a:off x="10029825" y="497840"/>
            <a:ext cx="519430" cy="519430"/>
          </a:xfrm>
          <a:custGeom>
            <a:avLst/>
            <a:gdLst>
              <a:gd name="connsiteX0" fmla="*/ 0 w 2100"/>
              <a:gd name="connsiteY0" fmla="*/ 2100 h 2100"/>
              <a:gd name="connsiteX1" fmla="*/ 0 w 2100"/>
              <a:gd name="connsiteY1" fmla="*/ 0 h 2100"/>
              <a:gd name="connsiteX2" fmla="*/ 2100 w 2100"/>
              <a:gd name="connsiteY2" fmla="*/ 0 h 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0" h="2100">
                <a:moveTo>
                  <a:pt x="0" y="2100"/>
                </a:moveTo>
                <a:lnTo>
                  <a:pt x="0" y="0"/>
                </a:lnTo>
                <a:lnTo>
                  <a:pt x="2100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0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295" y="390525"/>
            <a:ext cx="2880021" cy="2880021"/>
          </a:xfrm>
          <a:prstGeom prst="rect">
            <a:avLst/>
          </a:prstGeom>
        </p:spPr>
      </p:pic>
      <p:pic>
        <p:nvPicPr>
          <p:cNvPr id="9" name="图片 8" descr="G:\上传盘\_稻壳认证\13-PPT\INPORT\03.jpg0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647391" y="390398"/>
            <a:ext cx="2879853" cy="2880021"/>
          </a:xfrm>
          <a:prstGeom prst="rect">
            <a:avLst/>
          </a:prstGeom>
        </p:spPr>
      </p:pic>
      <p:pic>
        <p:nvPicPr>
          <p:cNvPr id="14" name="图片 13" descr="G:\上传盘\_稻壳认证\13-PPT\INPORT\05.jpg0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487526" y="390525"/>
            <a:ext cx="2879853" cy="2880021"/>
          </a:xfrm>
          <a:prstGeom prst="rect">
            <a:avLst/>
          </a:prstGeom>
        </p:spPr>
      </p:pic>
      <p:pic>
        <p:nvPicPr>
          <p:cNvPr id="15" name="图片 14" descr="G:\上传盘\_稻壳认证\13-PPT\INPORT\06.jpg0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8506" y="3562964"/>
            <a:ext cx="2880021" cy="2880021"/>
          </a:xfrm>
          <a:prstGeom prst="rect">
            <a:avLst/>
          </a:prstGeom>
        </p:spPr>
      </p:pic>
      <p:pic>
        <p:nvPicPr>
          <p:cNvPr id="22" name="图片 21" descr="G:\上传盘\_稻壳认证\13-PPT\INPORT\07.jpg0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487779" y="3562964"/>
            <a:ext cx="2879725" cy="288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阿源设计-您好"/>
          <p:cNvSpPr>
            <a:spLocks noGrp="1"/>
          </p:cNvSpPr>
          <p:nvPr>
            <p:ph type="ctrTitle"/>
          </p:nvPr>
        </p:nvSpPr>
        <p:spPr>
          <a:xfrm>
            <a:off x="485775" y="829310"/>
            <a:ext cx="2835275" cy="800100"/>
          </a:xfr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我是甄美丽</a:t>
            </a:r>
            <a:endParaRPr lang="en-US" altLang="zh-CN" sz="4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6535" y="635000"/>
            <a:ext cx="3275330" cy="1315720"/>
            <a:chOff x="341" y="340"/>
            <a:chExt cx="5158" cy="2072"/>
          </a:xfrm>
        </p:grpSpPr>
        <p:sp>
          <p:nvSpPr>
            <p:cNvPr id="10" name="任意多边形 9"/>
            <p:cNvSpPr/>
            <p:nvPr/>
          </p:nvSpPr>
          <p:spPr>
            <a:xfrm>
              <a:off x="341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0800000">
              <a:off x="4599" y="340"/>
              <a:ext cx="900" cy="2072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6535" y="2691765"/>
            <a:ext cx="4732020" cy="338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身高：173cm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最高学历：硕士</a:t>
            </a:r>
          </a:p>
          <a:p>
            <a:pPr algn="just">
              <a:lnSpc>
                <a:spcPct val="170000"/>
              </a:lnSpc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民族：汉族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现居城市：江苏-南京市</a:t>
            </a:r>
          </a:p>
          <a:p>
            <a:pPr algn="just">
              <a:lnSpc>
                <a:spcPct val="170000"/>
              </a:lnSpc>
            </a:pP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70000"/>
              </a:lnSpc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手机号码：186 025 88888</a:t>
            </a:r>
          </a:p>
          <a:p>
            <a:pPr algn="just">
              <a:lnSpc>
                <a:spcPct val="170000"/>
              </a:lnSpc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电子邮箱：jobs@docer.com</a:t>
            </a:r>
          </a:p>
          <a:p>
            <a:pPr algn="just">
              <a:lnSpc>
                <a:spcPct val="170000"/>
              </a:lnSpc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首次工作：2001-5或应届</a:t>
            </a:r>
          </a:p>
          <a:p>
            <a:pPr algn="just">
              <a:lnSpc>
                <a:spcPct val="170000"/>
              </a:lnSpc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婚姻情况：已婚已育或未婚</a:t>
            </a:r>
          </a:p>
        </p:txBody>
      </p:sp>
      <p:pic>
        <p:nvPicPr>
          <p:cNvPr id="17" name="图片 16" descr="图层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4200" y="635000"/>
            <a:ext cx="5442585" cy="54425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5400000">
            <a:off x="8900795" y="3018155"/>
            <a:ext cx="544385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The young always have a lot of things we can not retain, such as far away time, such as the withered emotions; there is always a lot of things hard to forget, such as chasing dreams, such as the heart of love; facing the unknown factors on the road ahead, not when the walk, don't love the scenery, do not look back to travel simple; do it yourself, there is always a door open for dream.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高清图片" descr="图层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23892" y="1124983"/>
            <a:ext cx="6144216" cy="4608034"/>
          </a:xfrm>
          <a:prstGeom prst="rect">
            <a:avLst/>
          </a:prstGeom>
        </p:spPr>
      </p:pic>
      <p:sp>
        <p:nvSpPr>
          <p:cNvPr id="2" name="阿源设计-您好"/>
          <p:cNvSpPr>
            <a:spLocks noGrp="1"/>
          </p:cNvSpPr>
          <p:nvPr>
            <p:ph type="ctrTitle"/>
          </p:nvPr>
        </p:nvSpPr>
        <p:spPr>
          <a:xfrm>
            <a:off x="4678680" y="2571750"/>
            <a:ext cx="2835275" cy="800100"/>
          </a:xfr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3792855" y="3534093"/>
            <a:ext cx="4606290" cy="332105"/>
          </a:xfr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感谢您在百忙中浏览我的作品集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406775" y="2461260"/>
            <a:ext cx="6590030" cy="1935480"/>
            <a:chOff x="5405" y="1772"/>
            <a:chExt cx="10378" cy="3048"/>
          </a:xfrm>
        </p:grpSpPr>
        <p:sp>
          <p:nvSpPr>
            <p:cNvPr id="5" name="任意多边形 4"/>
            <p:cNvSpPr/>
            <p:nvPr/>
          </p:nvSpPr>
          <p:spPr>
            <a:xfrm>
              <a:off x="5405" y="1772"/>
              <a:ext cx="900" cy="3048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76200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0800000">
              <a:off x="14883" y="1772"/>
              <a:ext cx="900" cy="3048"/>
            </a:xfrm>
            <a:custGeom>
              <a:avLst/>
              <a:gdLst>
                <a:gd name="connsiteX0" fmla="*/ 2340 w 2340"/>
                <a:gd name="connsiteY0" fmla="*/ 2340 h 2340"/>
                <a:gd name="connsiteX1" fmla="*/ 0 w 2340"/>
                <a:gd name="connsiteY1" fmla="*/ 2340 h 2340"/>
                <a:gd name="connsiteX2" fmla="*/ 0 w 2340"/>
                <a:gd name="connsiteY2" fmla="*/ 0 h 2340"/>
                <a:gd name="connsiteX3" fmla="*/ 2340 w 2340"/>
                <a:gd name="connsiteY3" fmla="*/ 0 h 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" h="2340">
                  <a:moveTo>
                    <a:pt x="2340" y="2340"/>
                  </a:moveTo>
                  <a:lnTo>
                    <a:pt x="0" y="2340"/>
                  </a:lnTo>
                  <a:lnTo>
                    <a:pt x="0" y="0"/>
                  </a:lnTo>
                  <a:lnTo>
                    <a:pt x="2340" y="0"/>
                  </a:lnTo>
                </a:path>
              </a:pathLst>
            </a:custGeom>
            <a:noFill/>
            <a:ln w="38100" cmpd="sng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宽屏</PresentationFormat>
  <Paragraphs>25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宋体</vt:lpstr>
      <vt:lpstr>微软雅黑</vt:lpstr>
      <vt:lpstr>Arial</vt:lpstr>
      <vt:lpstr>Calibri</vt:lpstr>
      <vt:lpstr>Calibri Light</vt:lpstr>
      <vt:lpstr>www.2ppt.com</vt:lpstr>
      <vt:lpstr>您好,  我是甄美丽</vt:lpstr>
      <vt:lpstr>单张作品</vt:lpstr>
      <vt:lpstr>两张作品</vt:lpstr>
      <vt:lpstr>三张作品</vt:lpstr>
      <vt:lpstr>四张作品</vt:lpstr>
      <vt:lpstr>五张作品</vt:lpstr>
      <vt:lpstr>我是甄美丽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2021-07-14T00:14:50Z</dcterms:created>
  <dcterms:modified xsi:type="dcterms:W3CDTF">2023-01-10T07:01:23Z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178E94D3E00B490E803F8FE862362ACA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