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3" r:id="rId2"/>
  </p:sldMasterIdLst>
  <p:notesMasterIdLst>
    <p:notesMasterId r:id="rId25"/>
  </p:notesMasterIdLst>
  <p:handoutMasterIdLst>
    <p:handoutMasterId r:id="rId26"/>
  </p:handoutMasterIdLst>
  <p:sldIdLst>
    <p:sldId id="256" r:id="rId3"/>
    <p:sldId id="257" r:id="rId4"/>
    <p:sldId id="258" r:id="rId5"/>
    <p:sldId id="262" r:id="rId6"/>
    <p:sldId id="263" r:id="rId7"/>
    <p:sldId id="282" r:id="rId8"/>
    <p:sldId id="267" r:id="rId9"/>
    <p:sldId id="264" r:id="rId10"/>
    <p:sldId id="268" r:id="rId11"/>
    <p:sldId id="269" r:id="rId12"/>
    <p:sldId id="270" r:id="rId13"/>
    <p:sldId id="265" r:id="rId14"/>
    <p:sldId id="271" r:id="rId15"/>
    <p:sldId id="272" r:id="rId16"/>
    <p:sldId id="273" r:id="rId17"/>
    <p:sldId id="283" r:id="rId18"/>
    <p:sldId id="275" r:id="rId19"/>
    <p:sldId id="276" r:id="rId20"/>
    <p:sldId id="279" r:id="rId21"/>
    <p:sldId id="278" r:id="rId22"/>
    <p:sldId id="285" r:id="rId23"/>
    <p:sldId id="281" r:id="rId24"/>
  </p:sldIdLst>
  <p:sldSz cx="12192000" cy="6858000"/>
  <p:notesSz cx="6858000" cy="9144000"/>
  <p:embeddedFontLst>
    <p:embeddedFont>
      <p:font typeface="Edwardian Script ITC" panose="030303020407070D0804" pitchFamily="66" charset="0"/>
      <p:regular r:id="rId27"/>
    </p:embeddedFont>
    <p:embeddedFont>
      <p:font typeface="等线" panose="02010600030101010101" pitchFamily="2" charset="-122"/>
      <p:regular r:id="rId28"/>
      <p:bold r:id="rId29"/>
    </p:embeddedFont>
    <p:embeddedFont>
      <p:font typeface="微软雅黑" panose="020B0503020204020204" pitchFamily="34" charset="-122"/>
      <p:regular r:id="rId30"/>
      <p:bold r:id="rId31"/>
    </p:embeddedFont>
    <p:embeddedFont>
      <p:font typeface="Calibri" panose="020F0502020204030204" pitchFamily="34" charset="0"/>
      <p:regular r:id="rId32"/>
      <p:bold r:id="rId33"/>
      <p:italic r:id="rId34"/>
      <p:boldItalic r:id="rId35"/>
    </p:embeddedFont>
    <p:embeddedFont>
      <p:font typeface="时尚中黑简体" panose="02010600030101010101" charset="-122"/>
      <p:regular r:id="rId36"/>
    </p:embeddedFont>
    <p:embeddedFont>
      <p:font typeface="Roboto Regular" pitchFamily="2" charset="0"/>
      <p:regular r:id="rId37"/>
    </p:embeddedFont>
    <p:embeddedFont>
      <p:font typeface="等线 Light" panose="02010600030101010101" pitchFamily="2" charset="-122"/>
      <p:regular r:id="rId38"/>
    </p:embeddedFont>
    <p:embeddedFont>
      <p:font typeface="Roboto Light" pitchFamily="2" charset="0"/>
      <p:regular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98">
          <p15:clr>
            <a:srgbClr val="A4A3A4"/>
          </p15:clr>
        </p15:guide>
        <p15:guide id="3" orient="horz" pos="2614">
          <p15:clr>
            <a:srgbClr val="A4A3A4"/>
          </p15:clr>
        </p15:guide>
        <p15:guide id="4" orient="horz" pos="2886">
          <p15:clr>
            <a:srgbClr val="A4A3A4"/>
          </p15:clr>
        </p15:guide>
        <p15:guide id="5" pos="3840">
          <p15:clr>
            <a:srgbClr val="A4A3A4"/>
          </p15:clr>
        </p15:guide>
        <p15:guide id="6" pos="869">
          <p15:clr>
            <a:srgbClr val="A4A3A4"/>
          </p15:clr>
        </p15:guide>
        <p15:guide id="7" pos="2887">
          <p15:clr>
            <a:srgbClr val="A4A3A4"/>
          </p15:clr>
        </p15:guide>
        <p15:guide id="8" pos="3454">
          <p15:clr>
            <a:srgbClr val="A4A3A4"/>
          </p15:clr>
        </p15:guide>
        <p15:guide id="9" pos="49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E1E0"/>
    <a:srgbClr val="86C6C5"/>
    <a:srgbClr val="FDFCFE"/>
    <a:srgbClr val="95DCD9"/>
    <a:srgbClr val="E76B68"/>
    <a:srgbClr val="EB838B"/>
    <a:srgbClr val="E77C7E"/>
    <a:srgbClr val="E85863"/>
    <a:srgbClr val="E76B6D"/>
    <a:srgbClr val="DF7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1"/>
    <p:restoredTop sz="94640"/>
  </p:normalViewPr>
  <p:slideViewPr>
    <p:cSldViewPr snapToGrid="0" snapToObjects="1" showGuides="1">
      <p:cViewPr>
        <p:scale>
          <a:sx n="75" d="100"/>
          <a:sy n="75" d="100"/>
        </p:scale>
        <p:origin x="-1704" y="-804"/>
      </p:cViewPr>
      <p:guideLst>
        <p:guide orient="horz" pos="2160"/>
        <p:guide orient="horz" pos="1298"/>
        <p:guide orient="horz" pos="2614"/>
        <p:guide orient="horz" pos="2886"/>
        <p:guide pos="3840"/>
        <p:guide pos="869"/>
        <p:guide pos="2887"/>
        <p:guide pos="3454"/>
        <p:guide pos="490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0A234-41CD-B849-9CD0-415DAD7D5B01}"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0766A-2BAF-504F-9582-AB4C48D3485F}"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A00766A-2BAF-504F-9582-AB4C48D3485F}" type="slidenum">
              <a:rPr kumimoji="1" lang="zh-CN" altLang="en-US"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15</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A00766A-2BAF-504F-9582-AB4C48D3485F}" type="slidenum">
              <a:rPr kumimoji="1" lang="zh-CN" altLang="en-US"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20</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21</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22</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0766A-2BAF-504F-9582-AB4C48D3485F}"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F6F1B0-2054-154A-AB07-14AE7E7088F9}" type="datetimeFigureOut">
              <a:rPr kumimoji="1" lang="zh-CN" altLang="en-US" smtClean="0"/>
              <a:t>2023-01-10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039A3A1-A687-734F-838E-335579D1404F}"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10F6F1B0-2054-154A-AB07-14AE7E7088F9}"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39A3A1-A687-734F-838E-335579D1404F}" type="slidenum">
              <a:rPr kumimoji="1" lang="zh-CN" altLang="en-US" smtClean="0"/>
              <a:t>‹#›</a:t>
            </a:fld>
            <a:endParaRPr kumimoji="1" lang="zh-CN" altLang="en-US"/>
          </a:p>
        </p:txBody>
      </p:sp>
      <p:sp>
        <p:nvSpPr>
          <p:cNvPr id="9" name="TextBox 8"/>
          <p:cNvSpPr txBox="1"/>
          <p:nvPr userDrawn="1"/>
        </p:nvSpPr>
        <p:spPr>
          <a:xfrm>
            <a:off x="1907704" y="2191259"/>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10F6F1B0-2054-154A-AB07-14AE7E7088F9}"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39A3A1-A687-734F-838E-335579D1404F}"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0F6F1B0-2054-154A-AB07-14AE7E7088F9}"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39A3A1-A687-734F-838E-335579D1404F}"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0F6F1B0-2054-154A-AB07-14AE7E7088F9}"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39A3A1-A687-734F-838E-335579D1404F}"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0F6F1B0-2054-154A-AB07-14AE7E7088F9}"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39A3A1-A687-734F-838E-335579D1404F}"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rgbClr val="99E1E0"/>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srcRect/>
          <a:stretch>
            <a:fillRect/>
          </a:stretch>
        </p:blipFill>
        <p:spPr>
          <a:xfrm>
            <a:off x="7118813" y="-29371"/>
            <a:ext cx="5126975" cy="4317807"/>
          </a:xfrm>
          <a:prstGeom prst="rect">
            <a:avLst/>
          </a:prstGeom>
        </p:spPr>
      </p:pic>
      <p:pic>
        <p:nvPicPr>
          <p:cNvPr id="6" name="图片 5"/>
          <p:cNvPicPr>
            <a:picLocks noChangeAspect="1"/>
          </p:cNvPicPr>
          <p:nvPr userDrawn="1"/>
        </p:nvPicPr>
        <p:blipFill rotWithShape="1">
          <a:blip r:embed="rId3"/>
          <a:srcRect l="-4"/>
          <a:stretch>
            <a:fillRect/>
          </a:stretch>
        </p:blipFill>
        <p:spPr>
          <a:xfrm rot="16200000">
            <a:off x="8942959" y="3603742"/>
            <a:ext cx="1858645" cy="4747013"/>
          </a:xfrm>
          <a:prstGeom prst="rect">
            <a:avLst/>
          </a:prstGeom>
        </p:spPr>
      </p:pic>
      <p:sp>
        <p:nvSpPr>
          <p:cNvPr id="9" name="文本框 8"/>
          <p:cNvSpPr txBox="1"/>
          <p:nvPr userDrawn="1"/>
        </p:nvSpPr>
        <p:spPr>
          <a:xfrm>
            <a:off x="595601" y="161365"/>
            <a:ext cx="646331" cy="646331"/>
          </a:xfrm>
          <a:prstGeom prst="rect">
            <a:avLst/>
          </a:prstGeom>
          <a:noFill/>
        </p:spPr>
        <p:txBody>
          <a:bodyPr wrap="none" rtlCol="0">
            <a:spAutoFit/>
          </a:bodyPr>
          <a:lstStyle/>
          <a:p>
            <a:r>
              <a:rPr kumimoji="1" lang="zh-CN" altLang="en-US">
                <a:solidFill>
                  <a:srgbClr val="99E1E0"/>
                </a:solidFill>
              </a:rPr>
              <a:t>觅</a:t>
            </a:r>
            <a:r>
              <a:rPr kumimoji="1" lang="zh-CN" altLang="en-US" smtClean="0">
                <a:solidFill>
                  <a:srgbClr val="99E1E0"/>
                </a:solidFill>
              </a:rPr>
              <a:t>知</a:t>
            </a:r>
            <a:endParaRPr kumimoji="1" lang="en-US" altLang="zh-CN" dirty="0" smtClean="0">
              <a:solidFill>
                <a:srgbClr val="99E1E0"/>
              </a:solidFill>
            </a:endParaRPr>
          </a:p>
          <a:p>
            <a:endParaRPr kumimoji="1" lang="zh-CN" altLang="en-US" dirty="0">
              <a:solidFill>
                <a:srgbClr val="99E1E0"/>
              </a:solidFill>
            </a:endParaRPr>
          </a:p>
        </p:txBody>
      </p:sp>
      <p:pic>
        <p:nvPicPr>
          <p:cNvPr id="8" name="图片 7"/>
          <p:cNvPicPr>
            <a:picLocks noChangeAspect="1"/>
          </p:cNvPicPr>
          <p:nvPr userDrawn="1"/>
        </p:nvPicPr>
        <p:blipFill rotWithShape="1">
          <a:blip r:embed="rId4"/>
          <a:srcRect/>
          <a:stretch>
            <a:fillRect/>
          </a:stretch>
        </p:blipFill>
        <p:spPr>
          <a:xfrm rot="5400000" flipH="1">
            <a:off x="7437004" y="2151576"/>
            <a:ext cx="6880096" cy="2629896"/>
          </a:xfrm>
          <a:prstGeom prst="rect">
            <a:avLst/>
          </a:prstGeom>
        </p:spPr>
      </p:pic>
      <p:pic>
        <p:nvPicPr>
          <p:cNvPr id="7" name="图片 6"/>
          <p:cNvPicPr>
            <a:picLocks noChangeAspect="1"/>
          </p:cNvPicPr>
          <p:nvPr userDrawn="1"/>
        </p:nvPicPr>
        <p:blipFill rotWithShape="1">
          <a:blip r:embed="rId4"/>
          <a:srcRect/>
          <a:stretch>
            <a:fillRect/>
          </a:stretch>
        </p:blipFill>
        <p:spPr>
          <a:xfrm rot="16200000">
            <a:off x="-2125100" y="2103004"/>
            <a:ext cx="6880096" cy="262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99E1E0"/>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srcRect/>
          <a:stretch>
            <a:fillRect/>
          </a:stretch>
        </p:blipFill>
        <p:spPr>
          <a:xfrm>
            <a:off x="7118813" y="-29371"/>
            <a:ext cx="5126975" cy="4317807"/>
          </a:xfrm>
          <a:prstGeom prst="rect">
            <a:avLst/>
          </a:prstGeom>
        </p:spPr>
      </p:pic>
      <p:pic>
        <p:nvPicPr>
          <p:cNvPr id="6" name="图片 5"/>
          <p:cNvPicPr>
            <a:picLocks noChangeAspect="1"/>
          </p:cNvPicPr>
          <p:nvPr userDrawn="1"/>
        </p:nvPicPr>
        <p:blipFill rotWithShape="1">
          <a:blip r:embed="rId3"/>
          <a:srcRect l="-4"/>
          <a:stretch>
            <a:fillRect/>
          </a:stretch>
        </p:blipFill>
        <p:spPr>
          <a:xfrm rot="16200000">
            <a:off x="8942959" y="3603742"/>
            <a:ext cx="1858645" cy="4747013"/>
          </a:xfrm>
          <a:prstGeom prst="rect">
            <a:avLst/>
          </a:prstGeom>
        </p:spPr>
      </p:pic>
      <p:pic>
        <p:nvPicPr>
          <p:cNvPr id="8" name="图片 7"/>
          <p:cNvPicPr>
            <a:picLocks noChangeAspect="1"/>
          </p:cNvPicPr>
          <p:nvPr userDrawn="1"/>
        </p:nvPicPr>
        <p:blipFill rotWithShape="1">
          <a:blip r:embed="rId4"/>
          <a:srcRect/>
          <a:stretch>
            <a:fillRect/>
          </a:stretch>
        </p:blipFill>
        <p:spPr>
          <a:xfrm rot="5400000" flipH="1">
            <a:off x="7437004" y="2151576"/>
            <a:ext cx="6880096" cy="2629896"/>
          </a:xfrm>
          <a:prstGeom prst="rect">
            <a:avLst/>
          </a:prstGeom>
        </p:spPr>
      </p:pic>
      <p:pic>
        <p:nvPicPr>
          <p:cNvPr id="12" name="图片 11"/>
          <p:cNvPicPr>
            <a:picLocks noChangeAspect="1"/>
          </p:cNvPicPr>
          <p:nvPr userDrawn="1"/>
        </p:nvPicPr>
        <p:blipFill rotWithShape="1">
          <a:blip r:embed="rId5"/>
          <a:srcRect/>
          <a:stretch>
            <a:fillRect/>
          </a:stretch>
        </p:blipFill>
        <p:spPr>
          <a:xfrm rot="19332004">
            <a:off x="1988875" y="3073438"/>
            <a:ext cx="5197434" cy="5359400"/>
          </a:xfrm>
          <a:custGeom>
            <a:avLst/>
            <a:gdLst>
              <a:gd name="connsiteX0" fmla="*/ 5197434 w 5197434"/>
              <a:gd name="connsiteY0" fmla="*/ 0 h 5359400"/>
              <a:gd name="connsiteX1" fmla="*/ 5197434 w 5197434"/>
              <a:gd name="connsiteY1" fmla="*/ 5359400 h 5359400"/>
              <a:gd name="connsiteX2" fmla="*/ 3951385 w 5197434"/>
              <a:gd name="connsiteY2" fmla="*/ 5359400 h 5359400"/>
              <a:gd name="connsiteX3" fmla="*/ 0 w 5197434"/>
              <a:gd name="connsiteY3" fmla="*/ 2294399 h 5359400"/>
              <a:gd name="connsiteX4" fmla="*/ 0 w 5197434"/>
              <a:gd name="connsiteY4" fmla="*/ 0 h 535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7434" h="5359400">
                <a:moveTo>
                  <a:pt x="5197434" y="0"/>
                </a:moveTo>
                <a:lnTo>
                  <a:pt x="5197434" y="5359400"/>
                </a:lnTo>
                <a:lnTo>
                  <a:pt x="3951385" y="5359400"/>
                </a:lnTo>
                <a:lnTo>
                  <a:pt x="0" y="2294399"/>
                </a:lnTo>
                <a:lnTo>
                  <a:pt x="0" y="0"/>
                </a:lnTo>
                <a:close/>
              </a:path>
            </a:pathLst>
          </a:custGeom>
        </p:spPr>
      </p:pic>
      <p:pic>
        <p:nvPicPr>
          <p:cNvPr id="7" name="图片 6"/>
          <p:cNvPicPr>
            <a:picLocks noChangeAspect="1"/>
          </p:cNvPicPr>
          <p:nvPr userDrawn="1"/>
        </p:nvPicPr>
        <p:blipFill rotWithShape="1">
          <a:blip r:embed="rId4"/>
          <a:srcRect/>
          <a:stretch>
            <a:fillRect/>
          </a:stretch>
        </p:blipFill>
        <p:spPr>
          <a:xfrm rot="16200000">
            <a:off x="-2125100" y="2103004"/>
            <a:ext cx="6880096" cy="262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rgbClr val="99E1E0"/>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srcRect/>
          <a:stretch>
            <a:fillRect/>
          </a:stretch>
        </p:blipFill>
        <p:spPr>
          <a:xfrm>
            <a:off x="7118813" y="-29371"/>
            <a:ext cx="5126975" cy="4317807"/>
          </a:xfrm>
          <a:prstGeom prst="rect">
            <a:avLst/>
          </a:prstGeom>
        </p:spPr>
      </p:pic>
      <p:pic>
        <p:nvPicPr>
          <p:cNvPr id="6" name="图片 5"/>
          <p:cNvPicPr>
            <a:picLocks noChangeAspect="1"/>
          </p:cNvPicPr>
          <p:nvPr userDrawn="1"/>
        </p:nvPicPr>
        <p:blipFill rotWithShape="1">
          <a:blip r:embed="rId3"/>
          <a:srcRect l="-4"/>
          <a:stretch>
            <a:fillRect/>
          </a:stretch>
        </p:blipFill>
        <p:spPr>
          <a:xfrm rot="16200000">
            <a:off x="8942959" y="3603742"/>
            <a:ext cx="1858645" cy="4747013"/>
          </a:xfrm>
          <a:prstGeom prst="rect">
            <a:avLst/>
          </a:prstGeom>
        </p:spPr>
      </p:pic>
      <p:pic>
        <p:nvPicPr>
          <p:cNvPr id="7" name="图片 6"/>
          <p:cNvPicPr>
            <a:picLocks noChangeAspect="1"/>
          </p:cNvPicPr>
          <p:nvPr userDrawn="1"/>
        </p:nvPicPr>
        <p:blipFill rotWithShape="1">
          <a:blip r:embed="rId4"/>
          <a:srcRect/>
          <a:stretch>
            <a:fillRect/>
          </a:stretch>
        </p:blipFill>
        <p:spPr>
          <a:xfrm rot="16200000">
            <a:off x="-2125100" y="2103004"/>
            <a:ext cx="6880096" cy="2629896"/>
          </a:xfrm>
          <a:prstGeom prst="rect">
            <a:avLst/>
          </a:prstGeom>
        </p:spPr>
      </p:pic>
      <p:pic>
        <p:nvPicPr>
          <p:cNvPr id="8" name="图片 7"/>
          <p:cNvPicPr>
            <a:picLocks noChangeAspect="1"/>
          </p:cNvPicPr>
          <p:nvPr userDrawn="1"/>
        </p:nvPicPr>
        <p:blipFill rotWithShape="1">
          <a:blip r:embed="rId4"/>
          <a:srcRect/>
          <a:stretch>
            <a:fillRect/>
          </a:stretch>
        </p:blipFill>
        <p:spPr>
          <a:xfrm rot="5400000" flipH="1">
            <a:off x="7437004" y="2151576"/>
            <a:ext cx="6880096" cy="262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项内容">
    <p:bg>
      <p:bgPr>
        <a:solidFill>
          <a:srgbClr val="95DCD9"/>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a:stretch>
            <a:fillRect/>
          </a:stretch>
        </p:blipFill>
        <p:spPr>
          <a:xfrm rot="16200000">
            <a:off x="-2125100" y="2103004"/>
            <a:ext cx="6880096" cy="2629896"/>
          </a:xfrm>
          <a:prstGeom prst="rect">
            <a:avLst/>
          </a:prstGeom>
        </p:spPr>
      </p:pic>
      <p:pic>
        <p:nvPicPr>
          <p:cNvPr id="9" name="图片 8"/>
          <p:cNvPicPr>
            <a:picLocks noChangeAspect="1"/>
          </p:cNvPicPr>
          <p:nvPr userDrawn="1"/>
        </p:nvPicPr>
        <p:blipFill rotWithShape="1">
          <a:blip r:embed="rId2"/>
          <a:srcRect/>
          <a:stretch>
            <a:fillRect/>
          </a:stretch>
        </p:blipFill>
        <p:spPr>
          <a:xfrm rot="5400000" flipH="1">
            <a:off x="7437004" y="2151576"/>
            <a:ext cx="6880096" cy="262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10F6F1B0-2054-154A-AB07-14AE7E7088F9}" type="datetimeFigureOut">
              <a:rPr kumimoji="1" lang="zh-CN" altLang="en-US" smtClean="0"/>
              <a:t>2023-01-10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039A3A1-A687-734F-838E-335579D1404F}"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10F6F1B0-2054-154A-AB07-14AE7E7088F9}"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039A3A1-A687-734F-838E-335579D1404F}"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6F1B0-2054-154A-AB07-14AE7E7088F9}" type="datetimeFigureOut">
              <a:rPr kumimoji="1" lang="zh-CN" altLang="en-US" smtClean="0"/>
              <a:t>2023-01-10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9A3A1-A687-734F-838E-335579D1404F}"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tiff"/><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E1E0"/>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a:srcRect/>
          <a:stretch>
            <a:fillRect/>
          </a:stretch>
        </p:blipFill>
        <p:spPr>
          <a:xfrm>
            <a:off x="6440057" y="-27967"/>
            <a:ext cx="5126975" cy="4317807"/>
          </a:xfrm>
          <a:prstGeom prst="rect">
            <a:avLst/>
          </a:prstGeom>
        </p:spPr>
      </p:pic>
      <p:pic>
        <p:nvPicPr>
          <p:cNvPr id="19" name="图片 18"/>
          <p:cNvPicPr>
            <a:picLocks noChangeAspect="1"/>
          </p:cNvPicPr>
          <p:nvPr/>
        </p:nvPicPr>
        <p:blipFill rotWithShape="1">
          <a:blip r:embed="rId4"/>
          <a:srcRect/>
          <a:stretch>
            <a:fillRect/>
          </a:stretch>
        </p:blipFill>
        <p:spPr>
          <a:xfrm rot="5400000">
            <a:off x="17359" y="-80983"/>
            <a:ext cx="5197434" cy="5359400"/>
          </a:xfrm>
          <a:prstGeom prst="rect">
            <a:avLst/>
          </a:prstGeom>
        </p:spPr>
      </p:pic>
      <p:pic>
        <p:nvPicPr>
          <p:cNvPr id="6" name="图片 5"/>
          <p:cNvPicPr>
            <a:picLocks noChangeAspect="1"/>
          </p:cNvPicPr>
          <p:nvPr/>
        </p:nvPicPr>
        <p:blipFill rotWithShape="1">
          <a:blip r:embed="rId5"/>
          <a:srcRect/>
          <a:stretch>
            <a:fillRect/>
          </a:stretch>
        </p:blipFill>
        <p:spPr>
          <a:xfrm rot="16200000">
            <a:off x="-2163789" y="1579417"/>
            <a:ext cx="6880096" cy="3699166"/>
          </a:xfrm>
          <a:prstGeom prst="rect">
            <a:avLst/>
          </a:prstGeom>
        </p:spPr>
      </p:pic>
      <p:sp>
        <p:nvSpPr>
          <p:cNvPr id="12" name="矩形 11"/>
          <p:cNvSpPr/>
          <p:nvPr/>
        </p:nvSpPr>
        <p:spPr>
          <a:xfrm>
            <a:off x="3609260" y="158187"/>
            <a:ext cx="2395207" cy="4508927"/>
          </a:xfrm>
          <a:prstGeom prst="rect">
            <a:avLst/>
          </a:prstGeom>
          <a:noFill/>
        </p:spPr>
        <p:txBody>
          <a:bodyPr wrap="none">
            <a:spAutoFit/>
          </a:bodyPr>
          <a:lstStyle/>
          <a:p>
            <a:r>
              <a:rPr kumimoji="1" lang="en-US" altLang="zh-CN" sz="28700" dirty="0">
                <a:ln>
                  <a:solidFill>
                    <a:schemeClr val="bg1"/>
                  </a:solidFill>
                </a:ln>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rPr>
              <a:t>3</a:t>
            </a:r>
            <a:r>
              <a:rPr kumimoji="1" lang="zh-CN" altLang="en-US" sz="19900" dirty="0">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rPr>
              <a:t> </a:t>
            </a:r>
            <a:endParaRPr lang="zh-CN" altLang="en-US" sz="19900" dirty="0">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endParaRPr>
          </a:p>
        </p:txBody>
      </p:sp>
      <p:sp>
        <p:nvSpPr>
          <p:cNvPr id="13" name="矩形 12"/>
          <p:cNvSpPr/>
          <p:nvPr/>
        </p:nvSpPr>
        <p:spPr>
          <a:xfrm>
            <a:off x="4788507" y="1461564"/>
            <a:ext cx="1944763" cy="4508927"/>
          </a:xfrm>
          <a:prstGeom prst="rect">
            <a:avLst/>
          </a:prstGeom>
        </p:spPr>
        <p:txBody>
          <a:bodyPr wrap="none">
            <a:spAutoFit/>
          </a:bodyPr>
          <a:lstStyle/>
          <a:p>
            <a:r>
              <a:rPr kumimoji="1" lang="en-US" altLang="zh-CN" sz="28700" dirty="0">
                <a:ln>
                  <a:solidFill>
                    <a:schemeClr val="bg1"/>
                  </a:solidFill>
                </a:ln>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rPr>
              <a:t>7</a:t>
            </a:r>
            <a:endParaRPr lang="zh-CN" altLang="en-US" sz="4000" dirty="0">
              <a:ln>
                <a:solidFill>
                  <a:schemeClr val="bg1"/>
                </a:solidFill>
              </a:ln>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endParaRPr>
          </a:p>
        </p:txBody>
      </p:sp>
      <p:pic>
        <p:nvPicPr>
          <p:cNvPr id="7" name="图片 6"/>
          <p:cNvPicPr>
            <a:picLocks noChangeAspect="1"/>
          </p:cNvPicPr>
          <p:nvPr/>
        </p:nvPicPr>
        <p:blipFill rotWithShape="1">
          <a:blip r:embed="rId6"/>
          <a:srcRect/>
          <a:stretch>
            <a:fillRect/>
          </a:stretch>
        </p:blipFill>
        <p:spPr>
          <a:xfrm rot="16200000">
            <a:off x="6265063" y="953156"/>
            <a:ext cx="6069608" cy="5784272"/>
          </a:xfrm>
          <a:prstGeom prst="rect">
            <a:avLst/>
          </a:prstGeom>
        </p:spPr>
      </p:pic>
      <p:pic>
        <p:nvPicPr>
          <p:cNvPr id="8" name="图片 7"/>
          <p:cNvPicPr>
            <a:picLocks noChangeAspect="1"/>
          </p:cNvPicPr>
          <p:nvPr/>
        </p:nvPicPr>
        <p:blipFill rotWithShape="1">
          <a:blip r:embed="rId7"/>
          <a:srcRect/>
          <a:stretch>
            <a:fillRect/>
          </a:stretch>
        </p:blipFill>
        <p:spPr>
          <a:xfrm>
            <a:off x="8970818" y="-1"/>
            <a:ext cx="3221185" cy="6858000"/>
          </a:xfrm>
          <a:prstGeom prst="rect">
            <a:avLst/>
          </a:prstGeom>
        </p:spPr>
      </p:pic>
      <p:pic>
        <p:nvPicPr>
          <p:cNvPr id="9" name="图片 8"/>
          <p:cNvPicPr>
            <a:picLocks noChangeAspect="1"/>
          </p:cNvPicPr>
          <p:nvPr/>
        </p:nvPicPr>
        <p:blipFill rotWithShape="1">
          <a:blip r:embed="rId8"/>
          <a:srcRect b="-4"/>
          <a:stretch>
            <a:fillRect/>
          </a:stretch>
        </p:blipFill>
        <p:spPr>
          <a:xfrm>
            <a:off x="9455728" y="4800600"/>
            <a:ext cx="935182" cy="990600"/>
          </a:xfrm>
          <a:prstGeom prst="rect">
            <a:avLst/>
          </a:prstGeom>
        </p:spPr>
      </p:pic>
      <p:sp>
        <p:nvSpPr>
          <p:cNvPr id="11" name="文本框 10"/>
          <p:cNvSpPr txBox="1"/>
          <p:nvPr/>
        </p:nvSpPr>
        <p:spPr>
          <a:xfrm>
            <a:off x="2510926" y="3530285"/>
            <a:ext cx="3757273" cy="1200329"/>
          </a:xfrm>
          <a:prstGeom prst="rect">
            <a:avLst/>
          </a:prstGeom>
          <a:noFill/>
        </p:spPr>
        <p:txBody>
          <a:bodyPr wrap="square" rtlCol="0">
            <a:spAutoFit/>
          </a:bodyPr>
          <a:lstStyle/>
          <a:p>
            <a:r>
              <a:rPr kumimoji="1" lang="zh-CN" altLang="en-US" sz="7200" dirty="0">
                <a:solidFill>
                  <a:srgbClr val="E76B6D"/>
                </a:solidFill>
                <a:latin typeface="时尚中黑简体" panose="01010104010101010101" pitchFamily="2" charset="-122"/>
                <a:ea typeface="时尚中黑简体" panose="01010104010101010101" pitchFamily="2" charset="-122"/>
                <a:cs typeface="RTWS ShangYaZhunSung G0v1" charset="-122"/>
              </a:rPr>
              <a:t>女生节</a:t>
            </a:r>
          </a:p>
        </p:txBody>
      </p:sp>
      <p:sp>
        <p:nvSpPr>
          <p:cNvPr id="14" name="文本框 13"/>
          <p:cNvSpPr txBox="1"/>
          <p:nvPr/>
        </p:nvSpPr>
        <p:spPr>
          <a:xfrm>
            <a:off x="5899878" y="1840402"/>
            <a:ext cx="1577676" cy="646331"/>
          </a:xfrm>
          <a:prstGeom prst="rect">
            <a:avLst/>
          </a:prstGeom>
          <a:noFill/>
        </p:spPr>
        <p:txBody>
          <a:bodyPr wrap="none" rtlCol="0">
            <a:spAutoFit/>
          </a:bodyPr>
          <a:lstStyle/>
          <a:p>
            <a:r>
              <a:rPr kumimoji="1" lang="en-US" altLang="zh-CN" dirty="0">
                <a:solidFill>
                  <a:srgbClr val="E76B6D"/>
                </a:solidFill>
                <a:latin typeface="Apple Chancery" charset="0"/>
                <a:ea typeface="Apple Chancery" charset="0"/>
                <a:cs typeface="Apple Chancery" charset="0"/>
              </a:rPr>
              <a:t>HAPPY</a:t>
            </a:r>
          </a:p>
          <a:p>
            <a:r>
              <a:rPr kumimoji="1" lang="zh-CN" altLang="en-US" dirty="0">
                <a:solidFill>
                  <a:srgbClr val="E76B6D"/>
                </a:solidFill>
                <a:latin typeface="Apple Chancery" charset="0"/>
                <a:ea typeface="Apple Chancery" charset="0"/>
                <a:cs typeface="Apple Chancery" charset="0"/>
              </a:rPr>
              <a:t> </a:t>
            </a:r>
            <a:r>
              <a:rPr kumimoji="1" lang="en-US" altLang="zh-CN" dirty="0">
                <a:solidFill>
                  <a:srgbClr val="E76B6D"/>
                </a:solidFill>
                <a:latin typeface="Apple Chancery" charset="0"/>
                <a:ea typeface="Apple Chancery" charset="0"/>
                <a:cs typeface="Apple Chancery" charset="0"/>
              </a:rPr>
              <a:t>GIRL</a:t>
            </a:r>
            <a:r>
              <a:rPr kumimoji="1" lang="zh-CN" altLang="en-US" dirty="0">
                <a:solidFill>
                  <a:srgbClr val="E76B6D"/>
                </a:solidFill>
                <a:latin typeface="Apple Chancery" charset="0"/>
                <a:ea typeface="Apple Chancery" charset="0"/>
                <a:cs typeface="Apple Chancery" charset="0"/>
              </a:rPr>
              <a:t>’</a:t>
            </a:r>
            <a:r>
              <a:rPr kumimoji="1" lang="en-US" altLang="zh-CN" dirty="0">
                <a:solidFill>
                  <a:srgbClr val="E76B6D"/>
                </a:solidFill>
                <a:latin typeface="Apple Chancery" charset="0"/>
                <a:ea typeface="Apple Chancery" charset="0"/>
                <a:cs typeface="Apple Chancery" charset="0"/>
              </a:rPr>
              <a:t>S</a:t>
            </a:r>
            <a:r>
              <a:rPr kumimoji="1" lang="zh-CN" altLang="en-US" dirty="0">
                <a:solidFill>
                  <a:srgbClr val="E76B6D"/>
                </a:solidFill>
                <a:latin typeface="Apple Chancery" charset="0"/>
                <a:ea typeface="Apple Chancery" charset="0"/>
                <a:cs typeface="Apple Chancery" charset="0"/>
              </a:rPr>
              <a:t> </a:t>
            </a:r>
            <a:r>
              <a:rPr kumimoji="1" lang="en-US" altLang="zh-CN" dirty="0">
                <a:solidFill>
                  <a:srgbClr val="E76B6D"/>
                </a:solidFill>
                <a:latin typeface="Apple Chancery" charset="0"/>
                <a:ea typeface="Apple Chancery" charset="0"/>
                <a:cs typeface="Apple Chancery" charset="0"/>
              </a:rPr>
              <a:t>DAY</a:t>
            </a:r>
            <a:endParaRPr kumimoji="1" lang="zh-CN" altLang="en-US" dirty="0">
              <a:solidFill>
                <a:srgbClr val="E76B6D"/>
              </a:solidFill>
              <a:latin typeface="Apple Chancery" charset="0"/>
              <a:ea typeface="Apple Chancery" charset="0"/>
              <a:cs typeface="Apple Chancery" charset="0"/>
            </a:endParaRPr>
          </a:p>
        </p:txBody>
      </p:sp>
      <p:sp>
        <p:nvSpPr>
          <p:cNvPr id="15" name="文本框 14"/>
          <p:cNvSpPr txBox="1"/>
          <p:nvPr/>
        </p:nvSpPr>
        <p:spPr>
          <a:xfrm>
            <a:off x="2527963" y="4641251"/>
            <a:ext cx="6370496" cy="1015663"/>
          </a:xfrm>
          <a:prstGeom prst="rect">
            <a:avLst/>
          </a:prstGeom>
          <a:noFill/>
        </p:spPr>
        <p:txBody>
          <a:bodyPr wrap="square" rtlCol="0">
            <a:spAutoFit/>
          </a:bodyPr>
          <a:lstStyle/>
          <a:p>
            <a:r>
              <a:rPr kumimoji="1" lang="zh-CN" altLang="en-US" sz="6000" spc="300" dirty="0">
                <a:solidFill>
                  <a:srgbClr val="E76B68"/>
                </a:solidFill>
                <a:latin typeface="时尚中黑简体" panose="01010104010101010101" pitchFamily="2" charset="-122"/>
                <a:ea typeface="时尚中黑简体" panose="01010104010101010101" pitchFamily="2" charset="-122"/>
                <a:cs typeface="RTWS ShangYaZhunSung G0v1" charset="-122"/>
              </a:rPr>
              <a:t>活动策划方案</a:t>
            </a:r>
          </a:p>
        </p:txBody>
      </p:sp>
      <p:pic>
        <p:nvPicPr>
          <p:cNvPr id="18" name="图片 17"/>
          <p:cNvPicPr>
            <a:picLocks noChangeAspect="1"/>
          </p:cNvPicPr>
          <p:nvPr/>
        </p:nvPicPr>
        <p:blipFill rotWithShape="1">
          <a:blip r:embed="rId9"/>
          <a:srcRect/>
          <a:stretch>
            <a:fillRect/>
          </a:stretch>
        </p:blipFill>
        <p:spPr>
          <a:xfrm rot="1838477">
            <a:off x="6622849" y="3484260"/>
            <a:ext cx="449451" cy="1390291"/>
          </a:xfrm>
          <a:custGeom>
            <a:avLst/>
            <a:gdLst>
              <a:gd name="connsiteX0" fmla="*/ 0 w 449451"/>
              <a:gd name="connsiteY0" fmla="*/ 0 h 1390291"/>
              <a:gd name="connsiteX1" fmla="*/ 449451 w 449451"/>
              <a:gd name="connsiteY1" fmla="*/ 0 h 1390291"/>
              <a:gd name="connsiteX2" fmla="*/ 449451 w 449451"/>
              <a:gd name="connsiteY2" fmla="*/ 1390291 h 1390291"/>
              <a:gd name="connsiteX3" fmla="*/ 0 w 449451"/>
              <a:gd name="connsiteY3" fmla="*/ 1390291 h 1390291"/>
              <a:gd name="connsiteX4" fmla="*/ 0 w 449451"/>
              <a:gd name="connsiteY4" fmla="*/ 577042 h 1390291"/>
              <a:gd name="connsiteX5" fmla="*/ 34796 w 449451"/>
              <a:gd name="connsiteY5" fmla="*/ 550377 h 1390291"/>
              <a:gd name="connsiteX6" fmla="*/ 58246 w 449451"/>
              <a:gd name="connsiteY6" fmla="*/ 200856 h 1390291"/>
              <a:gd name="connsiteX7" fmla="*/ 23629 w 449451"/>
              <a:gd name="connsiteY7" fmla="*/ 152319 h 1390291"/>
              <a:gd name="connsiteX8" fmla="*/ 0 w 449451"/>
              <a:gd name="connsiteY8" fmla="*/ 128935 h 139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451" h="1390291">
                <a:moveTo>
                  <a:pt x="0" y="0"/>
                </a:moveTo>
                <a:lnTo>
                  <a:pt x="449451" y="0"/>
                </a:lnTo>
                <a:lnTo>
                  <a:pt x="449451" y="1390291"/>
                </a:lnTo>
                <a:lnTo>
                  <a:pt x="0" y="1390291"/>
                </a:lnTo>
                <a:lnTo>
                  <a:pt x="0" y="577042"/>
                </a:lnTo>
                <a:lnTo>
                  <a:pt x="34796" y="550377"/>
                </a:lnTo>
                <a:cubicBezTo>
                  <a:pt x="118163" y="469048"/>
                  <a:pt x="130842" y="323408"/>
                  <a:pt x="58246" y="200856"/>
                </a:cubicBezTo>
                <a:cubicBezTo>
                  <a:pt x="47875" y="183349"/>
                  <a:pt x="36255" y="167141"/>
                  <a:pt x="23629" y="152319"/>
                </a:cubicBezTo>
                <a:lnTo>
                  <a:pt x="0" y="128935"/>
                </a:lnTo>
                <a:close/>
              </a:path>
            </a:pathLst>
          </a:custGeom>
        </p:spPr>
      </p:pic>
      <p:pic>
        <p:nvPicPr>
          <p:cNvPr id="20" name="图片 19"/>
          <p:cNvPicPr>
            <a:picLocks noChangeAspect="1"/>
          </p:cNvPicPr>
          <p:nvPr/>
        </p:nvPicPr>
        <p:blipFill rotWithShape="1">
          <a:blip r:embed="rId10"/>
          <a:srcRect/>
          <a:stretch>
            <a:fillRect/>
          </a:stretch>
        </p:blipFill>
        <p:spPr>
          <a:xfrm rot="16200000">
            <a:off x="4720051" y="1860679"/>
            <a:ext cx="798499" cy="868477"/>
          </a:xfrm>
          <a:prstGeom prst="rect">
            <a:avLst/>
          </a:prstGeom>
        </p:spPr>
      </p:pic>
      <p:pic>
        <p:nvPicPr>
          <p:cNvPr id="22" name="图片 21"/>
          <p:cNvPicPr>
            <a:picLocks noChangeAspect="1"/>
          </p:cNvPicPr>
          <p:nvPr/>
        </p:nvPicPr>
        <p:blipFill rotWithShape="1">
          <a:blip r:embed="rId11"/>
          <a:srcRect/>
          <a:stretch>
            <a:fillRect/>
          </a:stretch>
        </p:blipFill>
        <p:spPr>
          <a:xfrm>
            <a:off x="5696088" y="3425932"/>
            <a:ext cx="1020565" cy="9430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Tm="5000">
        <p14:revea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1500"/>
                                        <p:tgtEl>
                                          <p:spTgt spid="21"/>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Effect transition="in" filter="fade">
                                      <p:cBhvr>
                                        <p:cTn id="20" dur="1000"/>
                                        <p:tgtEl>
                                          <p:spTgt spid="13"/>
                                        </p:tgtEl>
                                      </p:cBhvr>
                                    </p:animEffect>
                                  </p:childTnLst>
                                </p:cTn>
                              </p:par>
                              <p:par>
                                <p:cTn id="21" presetID="53" presetClass="entr" presetSubtype="16"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Effect transition="in" filter="fade">
                                      <p:cBhvr>
                                        <p:cTn id="25" dur="1000"/>
                                        <p:tgtEl>
                                          <p:spTgt spid="22"/>
                                        </p:tgtEl>
                                      </p:cBhvr>
                                    </p:animEffect>
                                  </p:childTnLst>
                                </p:cTn>
                              </p:par>
                              <p:par>
                                <p:cTn id="26" presetID="25" presetClass="entr" presetSubtype="0" fill="hold"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7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9" dur="7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0" dur="750" accel="50000" fill="hold">
                                          <p:stCondLst>
                                            <p:cond delay="750"/>
                                          </p:stCondLst>
                                        </p:cTn>
                                        <p:tgtEl>
                                          <p:spTgt spid="20"/>
                                        </p:tgtEl>
                                        <p:attrNameLst>
                                          <p:attrName>ppt_w</p:attrName>
                                        </p:attrNameLst>
                                      </p:cBhvr>
                                      <p:tavLst>
                                        <p:tav tm="0">
                                          <p:val>
                                            <p:strVal val="#ppt_w*.05"/>
                                          </p:val>
                                        </p:tav>
                                        <p:tav tm="100000">
                                          <p:val>
                                            <p:strVal val="#ppt_w"/>
                                          </p:val>
                                        </p:tav>
                                      </p:tavLst>
                                    </p:anim>
                                    <p:anim calcmode="lin" valueType="num">
                                      <p:cBhvr>
                                        <p:cTn id="31" dur="1500" fill="hold"/>
                                        <p:tgtEl>
                                          <p:spTgt spid="20"/>
                                        </p:tgtEl>
                                        <p:attrNameLst>
                                          <p:attrName>ppt_h</p:attrName>
                                        </p:attrNameLst>
                                      </p:cBhvr>
                                      <p:tavLst>
                                        <p:tav tm="0">
                                          <p:val>
                                            <p:strVal val="#ppt_h"/>
                                          </p:val>
                                        </p:tav>
                                        <p:tav tm="100000">
                                          <p:val>
                                            <p:strVal val="#ppt_h"/>
                                          </p:val>
                                        </p:tav>
                                      </p:tavLst>
                                    </p:anim>
                                    <p:anim calcmode="lin" valueType="num">
                                      <p:cBhvr>
                                        <p:cTn id="32" dur="7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3" dur="7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4" dur="750" accel="50000" fill="hold">
                                          <p:stCondLst>
                                            <p:cond delay="750"/>
                                          </p:stCondLst>
                                        </p:cTn>
                                        <p:tgtEl>
                                          <p:spTgt spid="20"/>
                                        </p:tgtEl>
                                        <p:attrNameLst>
                                          <p:attrName>ppt_y</p:attrName>
                                        </p:attrNameLst>
                                      </p:cBhvr>
                                      <p:tavLst>
                                        <p:tav tm="0">
                                          <p:val>
                                            <p:strVal val="#ppt_y+.1"/>
                                          </p:val>
                                        </p:tav>
                                        <p:tav tm="100000">
                                          <p:val>
                                            <p:strVal val="#ppt_y"/>
                                          </p:val>
                                        </p:tav>
                                      </p:tavLst>
                                    </p:anim>
                                    <p:animEffect transition="in" filter="fade">
                                      <p:cBhvr>
                                        <p:cTn id="35" dur="1500" decel="50000">
                                          <p:stCondLst>
                                            <p:cond delay="0"/>
                                          </p:stCondLst>
                                        </p:cTn>
                                        <p:tgtEl>
                                          <p:spTgt spid="20"/>
                                        </p:tgtEl>
                                      </p:cBhvr>
                                    </p:animEffect>
                                  </p:childTnLst>
                                </p:cTn>
                              </p:par>
                            </p:childTnLst>
                          </p:cTn>
                        </p:par>
                        <p:par>
                          <p:cTn id="36" fill="hold">
                            <p:stCondLst>
                              <p:cond delay="1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childTnLst>
                          </p:cTn>
                        </p:par>
                        <p:par>
                          <p:cTn id="44" fill="hold">
                            <p:stCondLst>
                              <p:cond delay="1250"/>
                            </p:stCondLst>
                            <p:childTnLst>
                              <p:par>
                                <p:cTn id="45" presetID="2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1750"/>
                            </p:stCondLst>
                            <p:childTnLst>
                              <p:par>
                                <p:cTn id="49" presetID="22" presetClass="entr" presetSubtype="8" fill="hold" grpId="0" nodeType="after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Effect transition="in" filter="wipe(left)">
                                      <p:cBhvr>
                                        <p:cTn id="51" dur="1000"/>
                                        <p:tgtEl>
                                          <p:spTgt spid="11"/>
                                        </p:tgtEl>
                                      </p:cBhvr>
                                    </p:animEffect>
                                  </p:childTnLst>
                                </p:cTn>
                              </p:par>
                              <p:par>
                                <p:cTn id="52" presetID="22" presetClass="entr" presetSubtype="8" fill="hold" grpId="0" nodeType="withEffect">
                                  <p:stCondLst>
                                    <p:cond delay="500"/>
                                  </p:stCondLst>
                                  <p:iterate type="lt">
                                    <p:tmPct val="10000"/>
                                  </p:iterate>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活动目的意义</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组 6"/>
          <p:cNvGrpSpPr/>
          <p:nvPr/>
        </p:nvGrpSpPr>
        <p:grpSpPr>
          <a:xfrm>
            <a:off x="1388280" y="2060575"/>
            <a:ext cx="3750299" cy="492038"/>
            <a:chOff x="3576094" y="1559607"/>
            <a:chExt cx="2671536" cy="350504"/>
          </a:xfrm>
        </p:grpSpPr>
        <p:sp>
          <p:nvSpPr>
            <p:cNvPr id="10" name="圆角矩形 9"/>
            <p:cNvSpPr/>
            <p:nvPr/>
          </p:nvSpPr>
          <p:spPr>
            <a:xfrm>
              <a:off x="3576094" y="1579441"/>
              <a:ext cx="2428670" cy="3306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p>
          </p:txBody>
        </p:sp>
        <p:sp>
          <p:nvSpPr>
            <p:cNvPr id="11" name="文本框 10"/>
            <p:cNvSpPr txBox="1">
              <a:spLocks noChangeArrowheads="1"/>
            </p:cNvSpPr>
            <p:nvPr/>
          </p:nvSpPr>
          <p:spPr bwMode="auto">
            <a:xfrm>
              <a:off x="3576094" y="1559607"/>
              <a:ext cx="2671536" cy="3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000">
                  <a:solidFill>
                    <a:schemeClr val="bg1"/>
                  </a:solidFill>
                  <a:latin typeface="Source Han Sans CN Normal" charset="-122"/>
                  <a:ea typeface="Source Han Sans CN Normal" charset="-122"/>
                  <a:cs typeface="Source Han Sans CN Normal" charset="-122"/>
                </a:defRPr>
              </a:lvl1pPr>
              <a:lvl2pPr>
                <a:defRPr>
                  <a:latin typeface="Arial" panose="020B0604020202020204" pitchFamily="34" charset="0"/>
                  <a:ea typeface="宋体" panose="02010600030101010101" pitchFamily="2" charset="-122"/>
                </a:defRPr>
              </a:lvl2pPr>
              <a:lvl3pPr>
                <a:defRPr>
                  <a:latin typeface="Arial" panose="020B0604020202020204" pitchFamily="34" charset="0"/>
                  <a:ea typeface="宋体" panose="02010600030101010101" pitchFamily="2" charset="-122"/>
                </a:defRPr>
              </a:lvl3pPr>
              <a:lvl4pPr>
                <a:defRPr>
                  <a:latin typeface="Arial" panose="020B0604020202020204" pitchFamily="34" charset="0"/>
                  <a:ea typeface="宋体" panose="02010600030101010101" pitchFamily="2" charset="-122"/>
                </a:defRPr>
              </a:lvl4pPr>
              <a:lvl5pPr>
                <a:defRPr>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sz="2400" dirty="0">
                  <a:sym typeface="宋体" panose="02010600030101010101" pitchFamily="2" charset="-122"/>
                </a:rPr>
                <a:t>3、“围巾情节”比赛</a:t>
              </a:r>
            </a:p>
          </p:txBody>
        </p:sp>
      </p:grpSp>
      <p:sp>
        <p:nvSpPr>
          <p:cNvPr id="12" name="矩形 11"/>
          <p:cNvSpPr/>
          <p:nvPr/>
        </p:nvSpPr>
        <p:spPr>
          <a:xfrm>
            <a:off x="1323439" y="2676182"/>
            <a:ext cx="6429100" cy="646331"/>
          </a:xfrm>
          <a:prstGeom prst="rect">
            <a:avLst/>
          </a:prstGeom>
        </p:spPr>
        <p:txBody>
          <a:bodyPr wrap="square">
            <a:spAutoFit/>
          </a:bodyPr>
          <a:lstStyle/>
          <a:p>
            <a:r>
              <a:rPr lang="zh-CN" altLang="en-US"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比赛环节时参赛人员上台在一分钟内对自己的作品的色彩搭配，样式构想及织围巾时的想法做简单的介绍。</a:t>
            </a:r>
          </a:p>
        </p:txBody>
      </p:sp>
      <p:grpSp>
        <p:nvGrpSpPr>
          <p:cNvPr id="13" name="组 12"/>
          <p:cNvGrpSpPr/>
          <p:nvPr/>
        </p:nvGrpSpPr>
        <p:grpSpPr>
          <a:xfrm>
            <a:off x="1377342" y="4246582"/>
            <a:ext cx="2567267" cy="482464"/>
            <a:chOff x="3160316" y="3355914"/>
            <a:chExt cx="1828800" cy="343684"/>
          </a:xfrm>
        </p:grpSpPr>
        <p:sp>
          <p:nvSpPr>
            <p:cNvPr id="14" name="圆角矩形 13"/>
            <p:cNvSpPr/>
            <p:nvPr/>
          </p:nvSpPr>
          <p:spPr>
            <a:xfrm>
              <a:off x="3161620" y="3368928"/>
              <a:ext cx="1715180" cy="3306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p>
          </p:txBody>
        </p:sp>
        <p:sp>
          <p:nvSpPr>
            <p:cNvPr id="15" name="矩形 14"/>
            <p:cNvSpPr/>
            <p:nvPr/>
          </p:nvSpPr>
          <p:spPr>
            <a:xfrm>
              <a:off x="3160316" y="3355914"/>
              <a:ext cx="1828800" cy="3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a:solidFill>
                    <a:schemeClr val="bg1"/>
                  </a:solidFill>
                  <a:latin typeface="Source Han Sans CN Normal" charset="-122"/>
                  <a:ea typeface="Source Han Sans CN Normal" charset="-122"/>
                  <a:cs typeface="Source Han Sans CN Normal" charset="-122"/>
                  <a:sym typeface="宋体" panose="02010600030101010101" pitchFamily="2" charset="-122"/>
                </a:rPr>
                <a:t>4、作品评定</a:t>
              </a:r>
            </a:p>
          </p:txBody>
        </p:sp>
      </p:grpSp>
      <p:sp>
        <p:nvSpPr>
          <p:cNvPr id="16" name="矩形 15"/>
          <p:cNvSpPr/>
          <p:nvPr/>
        </p:nvSpPr>
        <p:spPr>
          <a:xfrm>
            <a:off x="1240019" y="4914612"/>
            <a:ext cx="6628104" cy="400110"/>
          </a:xfrm>
          <a:prstGeom prst="rect">
            <a:avLst/>
          </a:prstGeom>
        </p:spPr>
        <p:txBody>
          <a:bodyPr wrap="square">
            <a:spAutoFit/>
          </a:bodyPr>
          <a:lstStyle/>
          <a:p>
            <a:r>
              <a:rPr lang="zh-CN" altLang="en-US" sz="20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 </a:t>
            </a:r>
            <a:r>
              <a:rPr lang="zh-CN" altLang="en-US"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观众对各位参赛选手的作品进行评分、投票并收集进行统计</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23" name="文本框 22"/>
          <p:cNvSpPr txBox="1"/>
          <p:nvPr/>
        </p:nvSpPr>
        <p:spPr>
          <a:xfrm>
            <a:off x="1323439" y="3370941"/>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p>
        </p:txBody>
      </p:sp>
      <p:sp>
        <p:nvSpPr>
          <p:cNvPr id="24" name="文本框 23"/>
          <p:cNvSpPr txBox="1"/>
          <p:nvPr/>
        </p:nvSpPr>
        <p:spPr>
          <a:xfrm>
            <a:off x="1323439" y="5321032"/>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p>
        </p:txBody>
      </p:sp>
      <p:grpSp>
        <p:nvGrpSpPr>
          <p:cNvPr id="3" name="组 2"/>
          <p:cNvGrpSpPr/>
          <p:nvPr/>
        </p:nvGrpSpPr>
        <p:grpSpPr>
          <a:xfrm>
            <a:off x="7835959" y="2280803"/>
            <a:ext cx="3395947" cy="3440339"/>
            <a:chOff x="7835959" y="2280803"/>
            <a:chExt cx="3395947" cy="3440339"/>
          </a:xfrm>
        </p:grpSpPr>
        <p:grpSp>
          <p:nvGrpSpPr>
            <p:cNvPr id="19" name="组 18"/>
            <p:cNvGrpSpPr/>
            <p:nvPr/>
          </p:nvGrpSpPr>
          <p:grpSpPr>
            <a:xfrm>
              <a:off x="7868123" y="2300079"/>
              <a:ext cx="3363783" cy="3421063"/>
              <a:chOff x="1034321" y="1663908"/>
              <a:chExt cx="4360056" cy="3782270"/>
            </a:xfrm>
            <a:blipFill>
              <a:blip r:embed="rId3"/>
              <a:stretch>
                <a:fillRect/>
              </a:stretch>
            </a:blipFill>
            <a:effectLst>
              <a:outerShdw blurRad="63500" sx="102000" sy="102000" algn="ctr" rotWithShape="0">
                <a:prstClr val="black">
                  <a:alpha val="22000"/>
                </a:prstClr>
              </a:outerShdw>
            </a:effectLst>
          </p:grpSpPr>
          <p:sp>
            <p:nvSpPr>
              <p:cNvPr id="20" name="矩形 19"/>
              <p:cNvSpPr/>
              <p:nvPr/>
            </p:nvSpPr>
            <p:spPr>
              <a:xfrm>
                <a:off x="1034321" y="1663908"/>
                <a:ext cx="4360056" cy="121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1034321" y="2955561"/>
                <a:ext cx="4360056" cy="121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1034321" y="4231974"/>
                <a:ext cx="4360056" cy="121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5" name="组 24"/>
            <p:cNvGrpSpPr/>
            <p:nvPr/>
          </p:nvGrpSpPr>
          <p:grpSpPr>
            <a:xfrm>
              <a:off x="7835959" y="2280803"/>
              <a:ext cx="3363784" cy="3421063"/>
              <a:chOff x="7824787" y="2060575"/>
              <a:chExt cx="3363784" cy="3421063"/>
            </a:xfrm>
          </p:grpSpPr>
          <p:sp>
            <p:nvSpPr>
              <p:cNvPr id="26" name="矩形 25"/>
              <p:cNvSpPr/>
              <p:nvPr/>
            </p:nvSpPr>
            <p:spPr>
              <a:xfrm>
                <a:off x="7824788" y="2060575"/>
                <a:ext cx="3363783" cy="3421063"/>
              </a:xfrm>
              <a:prstGeom prst="rect">
                <a:avLst/>
              </a:prstGeom>
              <a:no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梯形 26"/>
              <p:cNvSpPr/>
              <p:nvPr/>
            </p:nvSpPr>
            <p:spPr>
              <a:xfrm rot="5400000">
                <a:off x="7393949" y="3683010"/>
                <a:ext cx="1103086" cy="241409"/>
              </a:xfrm>
              <a:prstGeom prst="trapezoid">
                <a:avLst/>
              </a:prstGeom>
              <a:solidFill>
                <a:schemeClr val="bg1"/>
              </a:solidFill>
              <a:ln>
                <a:noFill/>
              </a:ln>
              <a:effectLst>
                <a:outerShdw blurRad="165100" dist="762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22" presetClass="entr" presetSubtype="8" fill="hold" grpId="0" nodeType="afterEffect">
                                  <p:stCondLst>
                                    <p:cond delay="0"/>
                                  </p:stCondLst>
                                  <p:iterate type="wd">
                                    <p:tmPct val="10000"/>
                                  </p:iterate>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3299"/>
                            </p:stCondLst>
                            <p:childTnLst>
                              <p:par>
                                <p:cTn id="14" presetID="1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childTnLst>
                          </p:cTn>
                        </p:par>
                        <p:par>
                          <p:cTn id="18" fill="hold">
                            <p:stCondLst>
                              <p:cond delay="3799"/>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5599"/>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6099"/>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6599"/>
                            </p:stCondLst>
                            <p:childTnLst>
                              <p:par>
                                <p:cTn id="31" presetID="3" presetClass="entr" presetSubtype="1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活动目的意义</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组 6"/>
          <p:cNvGrpSpPr/>
          <p:nvPr/>
        </p:nvGrpSpPr>
        <p:grpSpPr>
          <a:xfrm>
            <a:off x="1349078" y="2060575"/>
            <a:ext cx="4534320" cy="482464"/>
            <a:chOff x="5580943" y="1791196"/>
            <a:chExt cx="3107713" cy="330669"/>
          </a:xfrm>
        </p:grpSpPr>
        <p:sp>
          <p:nvSpPr>
            <p:cNvPr id="10" name="圆角矩形 9"/>
            <p:cNvSpPr/>
            <p:nvPr/>
          </p:nvSpPr>
          <p:spPr>
            <a:xfrm>
              <a:off x="5580943" y="1791196"/>
              <a:ext cx="2587793" cy="33066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p:cNvSpPr txBox="1">
              <a:spLocks noChangeArrowheads="1"/>
            </p:cNvSpPr>
            <p:nvPr/>
          </p:nvSpPr>
          <p:spPr bwMode="auto">
            <a:xfrm>
              <a:off x="5606371" y="1791196"/>
              <a:ext cx="3082285" cy="31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000">
                  <a:solidFill>
                    <a:schemeClr val="bg1"/>
                  </a:solidFill>
                  <a:latin typeface="Source Han Sans CN Normal" charset="-122"/>
                  <a:ea typeface="Source Han Sans CN Normal" charset="-122"/>
                  <a:cs typeface="Source Han Sans CN Normal" charset="-122"/>
                </a:defRPr>
              </a:lvl1pPr>
              <a:lvl2pPr>
                <a:defRPr>
                  <a:latin typeface="Arial" panose="020B0604020202020204" pitchFamily="34" charset="0"/>
                  <a:ea typeface="宋体" panose="02010600030101010101" pitchFamily="2" charset="-122"/>
                </a:defRPr>
              </a:lvl2pPr>
              <a:lvl3pPr>
                <a:defRPr>
                  <a:latin typeface="Arial" panose="020B0604020202020204" pitchFamily="34" charset="0"/>
                  <a:ea typeface="宋体" panose="02010600030101010101" pitchFamily="2" charset="-122"/>
                </a:defRPr>
              </a:lvl3pPr>
              <a:lvl4pPr>
                <a:defRPr>
                  <a:latin typeface="Arial" panose="020B0604020202020204" pitchFamily="34" charset="0"/>
                  <a:ea typeface="宋体" panose="02010600030101010101" pitchFamily="2" charset="-122"/>
                </a:defRPr>
              </a:lvl4pPr>
              <a:lvl5pPr>
                <a:defRPr>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sz="2400" dirty="0">
                  <a:sym typeface="宋体" panose="02010600030101010101" pitchFamily="2" charset="-122"/>
                </a:rPr>
                <a:t>5、爱心祝福--“心灵传递”</a:t>
              </a:r>
            </a:p>
          </p:txBody>
        </p:sp>
      </p:grpSp>
      <p:sp>
        <p:nvSpPr>
          <p:cNvPr id="12" name="矩形 11"/>
          <p:cNvSpPr/>
          <p:nvPr/>
        </p:nvSpPr>
        <p:spPr>
          <a:xfrm>
            <a:off x="1254329" y="2693826"/>
            <a:ext cx="6090806" cy="877163"/>
          </a:xfrm>
          <a:prstGeom prst="rect">
            <a:avLst/>
          </a:prstGeom>
        </p:spPr>
        <p:txBody>
          <a:bodyPr wrap="square">
            <a:spAutoFit/>
          </a:bodyPr>
          <a:lstStyle/>
          <a:p>
            <a:r>
              <a:rPr lang="zh-CN" altLang="en-US" sz="17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设置“爱心箱”，把自己对女生节的祝福写在上边，并写上自己的名字，在统分时,随机从中抽取一些念给大家听,抽中者可以获得女生节的幸运奖。让大家共同感受一下节日的祝福。  </a:t>
            </a:r>
          </a:p>
        </p:txBody>
      </p:sp>
      <p:grpSp>
        <p:nvGrpSpPr>
          <p:cNvPr id="13" name="组 12"/>
          <p:cNvGrpSpPr/>
          <p:nvPr/>
        </p:nvGrpSpPr>
        <p:grpSpPr>
          <a:xfrm>
            <a:off x="1349078" y="4434947"/>
            <a:ext cx="2493273" cy="482465"/>
            <a:chOff x="5591856" y="3602411"/>
            <a:chExt cx="1708830" cy="330670"/>
          </a:xfrm>
        </p:grpSpPr>
        <p:sp>
          <p:nvSpPr>
            <p:cNvPr id="14" name="圆角矩形 13"/>
            <p:cNvSpPr/>
            <p:nvPr/>
          </p:nvSpPr>
          <p:spPr>
            <a:xfrm>
              <a:off x="5606371" y="3602411"/>
              <a:ext cx="1694315" cy="3306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5591856" y="3602411"/>
              <a:ext cx="1694315" cy="31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a:solidFill>
                    <a:schemeClr val="bg1"/>
                  </a:solidFill>
                  <a:latin typeface="Source Han Sans CN Normal" charset="-122"/>
                  <a:ea typeface="Source Han Sans CN Normal" charset="-122"/>
                  <a:cs typeface="Source Han Sans CN Normal" charset="-122"/>
                  <a:sym typeface="宋体" panose="02010600030101010101" pitchFamily="2" charset="-122"/>
                </a:rPr>
                <a:t>6、颁奖仪式</a:t>
              </a:r>
            </a:p>
          </p:txBody>
        </p:sp>
      </p:grpSp>
      <p:sp>
        <p:nvSpPr>
          <p:cNvPr id="16" name="矩形 15"/>
          <p:cNvSpPr/>
          <p:nvPr/>
        </p:nvSpPr>
        <p:spPr>
          <a:xfrm>
            <a:off x="1254330" y="5029328"/>
            <a:ext cx="6090805" cy="615553"/>
          </a:xfrm>
          <a:prstGeom prst="rect">
            <a:avLst/>
          </a:prstGeom>
        </p:spPr>
        <p:txBody>
          <a:bodyPr wrap="square">
            <a:spAutoFit/>
          </a:bodyPr>
          <a:lstStyle/>
          <a:p>
            <a:r>
              <a:rPr lang="zh-CN" altLang="en-US" sz="17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根据统计结果评出“十佳围巾”，送上精美礼品并且每位再送上精美的信纸和信封</a:t>
            </a:r>
          </a:p>
        </p:txBody>
      </p:sp>
      <p:grpSp>
        <p:nvGrpSpPr>
          <p:cNvPr id="3" name="组 2"/>
          <p:cNvGrpSpPr/>
          <p:nvPr/>
        </p:nvGrpSpPr>
        <p:grpSpPr>
          <a:xfrm>
            <a:off x="7959350" y="2291407"/>
            <a:ext cx="3405295" cy="3424444"/>
            <a:chOff x="7897357" y="2060575"/>
            <a:chExt cx="3405295" cy="3424444"/>
          </a:xfrm>
        </p:grpSpPr>
        <p:grpSp>
          <p:nvGrpSpPr>
            <p:cNvPr id="19" name="组 18"/>
            <p:cNvGrpSpPr/>
            <p:nvPr/>
          </p:nvGrpSpPr>
          <p:grpSpPr>
            <a:xfrm>
              <a:off x="7938869" y="2063956"/>
              <a:ext cx="3363783" cy="3421063"/>
              <a:chOff x="1034321" y="1663908"/>
              <a:chExt cx="4360056" cy="3782270"/>
            </a:xfrm>
            <a:blipFill dpi="0" rotWithShape="1">
              <a:blip r:embed="rId3"/>
              <a:srcRect/>
              <a:stretch>
                <a:fillRect/>
              </a:stretch>
            </a:blipFill>
            <a:effectLst>
              <a:outerShdw blurRad="63500" sx="102000" sy="102000" algn="ctr" rotWithShape="0">
                <a:prstClr val="black">
                  <a:alpha val="29000"/>
                </a:prstClr>
              </a:outerShdw>
            </a:effectLst>
          </p:grpSpPr>
          <p:sp>
            <p:nvSpPr>
              <p:cNvPr id="20" name="矩形 19"/>
              <p:cNvSpPr/>
              <p:nvPr/>
            </p:nvSpPr>
            <p:spPr>
              <a:xfrm>
                <a:off x="1034321" y="1663908"/>
                <a:ext cx="4360056" cy="121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1034321" y="2955561"/>
                <a:ext cx="4360056" cy="121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1034321" y="4231974"/>
                <a:ext cx="4360056" cy="121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3" name="组 22"/>
            <p:cNvGrpSpPr/>
            <p:nvPr/>
          </p:nvGrpSpPr>
          <p:grpSpPr>
            <a:xfrm>
              <a:off x="7897357" y="2060575"/>
              <a:ext cx="3363784" cy="3421063"/>
              <a:chOff x="7824787" y="2060575"/>
              <a:chExt cx="3363784" cy="3421063"/>
            </a:xfrm>
          </p:grpSpPr>
          <p:sp>
            <p:nvSpPr>
              <p:cNvPr id="24" name="矩形 23"/>
              <p:cNvSpPr/>
              <p:nvPr/>
            </p:nvSpPr>
            <p:spPr>
              <a:xfrm>
                <a:off x="7824788" y="2060575"/>
                <a:ext cx="3363783" cy="3421063"/>
              </a:xfrm>
              <a:prstGeom prst="rect">
                <a:avLst/>
              </a:prstGeom>
              <a:noFill/>
              <a:ln w="1524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梯形 24"/>
              <p:cNvSpPr/>
              <p:nvPr/>
            </p:nvSpPr>
            <p:spPr>
              <a:xfrm rot="5400000">
                <a:off x="7393949" y="3683010"/>
                <a:ext cx="1103086" cy="241409"/>
              </a:xfrm>
              <a:prstGeom prst="trapezoid">
                <a:avLst/>
              </a:prstGeom>
              <a:solidFill>
                <a:schemeClr val="bg1"/>
              </a:solidFill>
              <a:ln>
                <a:noFill/>
              </a:ln>
              <a:effectLst>
                <a:outerShdw blurRad="165100" dist="762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26" name="文本框 25"/>
          <p:cNvSpPr txBox="1"/>
          <p:nvPr/>
        </p:nvSpPr>
        <p:spPr>
          <a:xfrm>
            <a:off x="1254329" y="3535210"/>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p>
        </p:txBody>
      </p:sp>
      <p:sp>
        <p:nvSpPr>
          <p:cNvPr id="27" name="文本框 26"/>
          <p:cNvSpPr txBox="1"/>
          <p:nvPr/>
        </p:nvSpPr>
        <p:spPr>
          <a:xfrm>
            <a:off x="1254329" y="5617820"/>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22" presetClass="entr" presetSubtype="8" fill="hold" grpId="0" nodeType="afterEffect">
                                  <p:stCondLst>
                                    <p:cond delay="0"/>
                                  </p:stCondLst>
                                  <p:iterate type="wd">
                                    <p:tmPct val="10000"/>
                                  </p:iterate>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99"/>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599"/>
                            </p:stCondLst>
                            <p:childTnLst>
                              <p:par>
                                <p:cTn id="18" presetID="1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up)">
                                      <p:cBhvr>
                                        <p:cTn id="21" dur="500"/>
                                        <p:tgtEl>
                                          <p:spTgt spid="13"/>
                                        </p:tgtEl>
                                      </p:cBhvr>
                                    </p:animEffect>
                                  </p:childTnLst>
                                </p:cTn>
                              </p:par>
                            </p:childTnLst>
                          </p:cTn>
                        </p:par>
                        <p:par>
                          <p:cTn id="22" fill="hold">
                            <p:stCondLst>
                              <p:cond delay="6099"/>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835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8850"/>
                            </p:stCondLst>
                            <p:childTnLst>
                              <p:par>
                                <p:cTn id="31" presetID="3" presetClass="entr" presetSubtype="1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E1E0"/>
        </a:solidFill>
        <a:effectLst/>
      </p:bgPr>
    </p:bg>
    <p:spTree>
      <p:nvGrpSpPr>
        <p:cNvPr id="1" name=""/>
        <p:cNvGrpSpPr/>
        <p:nvPr/>
      </p:nvGrpSpPr>
      <p:grpSpPr>
        <a:xfrm>
          <a:off x="0" y="0"/>
          <a:ext cx="0" cy="0"/>
          <a:chOff x="0" y="0"/>
          <a:chExt cx="0" cy="0"/>
        </a:xfrm>
      </p:grpSpPr>
      <p:sp>
        <p:nvSpPr>
          <p:cNvPr id="8" name="平行四边形 7"/>
          <p:cNvSpPr/>
          <p:nvPr/>
        </p:nvSpPr>
        <p:spPr>
          <a:xfrm>
            <a:off x="3890075" y="2097413"/>
            <a:ext cx="5827666" cy="242079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0" name="图片 39"/>
          <p:cNvPicPr>
            <a:picLocks noChangeAspect="1"/>
          </p:cNvPicPr>
          <p:nvPr/>
        </p:nvPicPr>
        <p:blipFill rotWithShape="1">
          <a:blip r:embed="rId3"/>
          <a:srcRect/>
          <a:stretch>
            <a:fillRect/>
          </a:stretch>
        </p:blipFill>
        <p:spPr>
          <a:xfrm>
            <a:off x="7118813" y="-29371"/>
            <a:ext cx="5126975" cy="4317807"/>
          </a:xfrm>
          <a:prstGeom prst="rect">
            <a:avLst/>
          </a:prstGeom>
        </p:spPr>
      </p:pic>
      <p:pic>
        <p:nvPicPr>
          <p:cNvPr id="19" name="图片 18"/>
          <p:cNvPicPr>
            <a:picLocks noChangeAspect="1"/>
          </p:cNvPicPr>
          <p:nvPr/>
        </p:nvPicPr>
        <p:blipFill rotWithShape="1">
          <a:blip r:embed="rId4"/>
          <a:srcRect/>
          <a:stretch>
            <a:fillRect/>
          </a:stretch>
        </p:blipFill>
        <p:spPr>
          <a:xfrm>
            <a:off x="0" y="2895272"/>
            <a:ext cx="3890075" cy="4011300"/>
          </a:xfrm>
          <a:prstGeom prst="rect">
            <a:avLst/>
          </a:prstGeom>
        </p:spPr>
      </p:pic>
      <p:pic>
        <p:nvPicPr>
          <p:cNvPr id="7" name="图片 6"/>
          <p:cNvPicPr>
            <a:picLocks noChangeAspect="1"/>
          </p:cNvPicPr>
          <p:nvPr/>
        </p:nvPicPr>
        <p:blipFill rotWithShape="1">
          <a:blip r:embed="rId5"/>
          <a:srcRect l="-4"/>
          <a:stretch>
            <a:fillRect/>
          </a:stretch>
        </p:blipFill>
        <p:spPr>
          <a:xfrm rot="16200000">
            <a:off x="8942959" y="3603742"/>
            <a:ext cx="1858645" cy="4747013"/>
          </a:xfrm>
          <a:prstGeom prst="rect">
            <a:avLst/>
          </a:prstGeom>
        </p:spPr>
      </p:pic>
      <p:pic>
        <p:nvPicPr>
          <p:cNvPr id="9" name="图片 8"/>
          <p:cNvPicPr>
            <a:picLocks noChangeAspect="1"/>
          </p:cNvPicPr>
          <p:nvPr/>
        </p:nvPicPr>
        <p:blipFill rotWithShape="1">
          <a:blip r:embed="rId6"/>
          <a:srcRect b="-4"/>
          <a:stretch>
            <a:fillRect/>
          </a:stretch>
        </p:blipFill>
        <p:spPr>
          <a:xfrm>
            <a:off x="9134719" y="4800600"/>
            <a:ext cx="935182" cy="990600"/>
          </a:xfrm>
          <a:prstGeom prst="rect">
            <a:avLst/>
          </a:prstGeom>
        </p:spPr>
      </p:pic>
      <p:pic>
        <p:nvPicPr>
          <p:cNvPr id="16" name="图片 15"/>
          <p:cNvPicPr>
            <a:picLocks noChangeAspect="1"/>
          </p:cNvPicPr>
          <p:nvPr/>
        </p:nvPicPr>
        <p:blipFill rotWithShape="1">
          <a:blip r:embed="rId7"/>
          <a:srcRect/>
          <a:stretch>
            <a:fillRect/>
          </a:stretch>
        </p:blipFill>
        <p:spPr>
          <a:xfrm rot="16200000">
            <a:off x="-2125100" y="2103004"/>
            <a:ext cx="6880096" cy="2629896"/>
          </a:xfrm>
          <a:prstGeom prst="rect">
            <a:avLst/>
          </a:prstGeom>
        </p:spPr>
      </p:pic>
      <p:pic>
        <p:nvPicPr>
          <p:cNvPr id="17" name="图片 16"/>
          <p:cNvPicPr>
            <a:picLocks noChangeAspect="1"/>
          </p:cNvPicPr>
          <p:nvPr/>
        </p:nvPicPr>
        <p:blipFill rotWithShape="1">
          <a:blip r:embed="rId7"/>
          <a:srcRect/>
          <a:stretch>
            <a:fillRect/>
          </a:stretch>
        </p:blipFill>
        <p:spPr>
          <a:xfrm rot="5400000" flipH="1">
            <a:off x="7437004" y="2151576"/>
            <a:ext cx="6880096" cy="2629896"/>
          </a:xfrm>
          <a:prstGeom prst="rect">
            <a:avLst/>
          </a:prstGeom>
        </p:spPr>
      </p:pic>
      <p:pic>
        <p:nvPicPr>
          <p:cNvPr id="39" name="图片 38"/>
          <p:cNvPicPr>
            <a:picLocks noChangeAspect="1"/>
          </p:cNvPicPr>
          <p:nvPr/>
        </p:nvPicPr>
        <p:blipFill rotWithShape="1">
          <a:blip r:embed="rId6"/>
          <a:srcRect b="-4"/>
          <a:stretch>
            <a:fillRect/>
          </a:stretch>
        </p:blipFill>
        <p:spPr>
          <a:xfrm>
            <a:off x="1721609" y="1106813"/>
            <a:ext cx="935182" cy="990600"/>
          </a:xfrm>
          <a:prstGeom prst="rect">
            <a:avLst/>
          </a:prstGeom>
        </p:spPr>
      </p:pic>
      <p:sp>
        <p:nvSpPr>
          <p:cNvPr id="42" name="文本框 41"/>
          <p:cNvSpPr txBox="1"/>
          <p:nvPr/>
        </p:nvSpPr>
        <p:spPr>
          <a:xfrm>
            <a:off x="7858724" y="1971942"/>
            <a:ext cx="1673215" cy="923330"/>
          </a:xfrm>
          <a:prstGeom prst="rect">
            <a:avLst/>
          </a:prstGeom>
          <a:noFill/>
        </p:spPr>
        <p:txBody>
          <a:bodyPr wrap="none" rtlCol="0">
            <a:spAutoFit/>
          </a:bodyPr>
          <a:lstStyle/>
          <a:p>
            <a:r>
              <a:rPr kumimoji="1" lang="en-US" altLang="zh-CN" sz="2400" dirty="0">
                <a:solidFill>
                  <a:srgbClr val="E76B68"/>
                </a:solidFill>
                <a:latin typeface="Source Han Sans CN Normal" charset="-122"/>
                <a:ea typeface="Source Han Sans CN Normal" charset="-122"/>
                <a:cs typeface="Source Han Sans CN Normal" charset="-122"/>
              </a:rPr>
              <a:t>PART</a:t>
            </a:r>
            <a:r>
              <a:rPr kumimoji="1" lang="zh-CN" altLang="en-US" sz="2400" dirty="0">
                <a:solidFill>
                  <a:srgbClr val="E76B68"/>
                </a:solidFill>
                <a:latin typeface="Source Han Sans CN Normal" charset="-122"/>
                <a:ea typeface="Source Han Sans CN Normal" charset="-122"/>
                <a:cs typeface="Source Han Sans CN Normal" charset="-122"/>
              </a:rPr>
              <a:t> </a:t>
            </a:r>
            <a:r>
              <a:rPr kumimoji="1" lang="en-US" altLang="zh-CN" sz="5400" dirty="0">
                <a:solidFill>
                  <a:srgbClr val="E76B68"/>
                </a:solidFill>
                <a:latin typeface="造字工房尚雅准宋 G0v1 常规体" pitchFamily="50" charset="-122"/>
                <a:ea typeface="造字工房尚雅准宋 G0v1 常规体" pitchFamily="50" charset="-122"/>
                <a:cs typeface="RTWS ShangYaZhunSung G0v1" charset="-122"/>
              </a:rPr>
              <a:t>04</a:t>
            </a:r>
            <a:endParaRPr kumimoji="1" lang="zh-CN" altLang="en-US" sz="5400" dirty="0">
              <a:solidFill>
                <a:srgbClr val="E76B68"/>
              </a:solidFill>
              <a:latin typeface="造字工房尚雅准宋 G0v1 常规体" pitchFamily="50" charset="-122"/>
              <a:ea typeface="造字工房尚雅准宋 G0v1 常规体" pitchFamily="50" charset="-122"/>
              <a:cs typeface="RTWS ShangYaZhunSung G0v1" charset="-122"/>
            </a:endParaRPr>
          </a:p>
        </p:txBody>
      </p:sp>
      <p:cxnSp>
        <p:nvCxnSpPr>
          <p:cNvPr id="43" name="直线连接符 42"/>
          <p:cNvCxnSpPr/>
          <p:nvPr/>
        </p:nvCxnSpPr>
        <p:spPr>
          <a:xfrm>
            <a:off x="4646591" y="3628036"/>
            <a:ext cx="3150811" cy="0"/>
          </a:xfrm>
          <a:prstGeom prst="line">
            <a:avLst/>
          </a:prstGeom>
          <a:ln>
            <a:solidFill>
              <a:srgbClr val="F4688D"/>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534970" y="2790115"/>
            <a:ext cx="3348994" cy="707886"/>
          </a:xfrm>
          <a:prstGeom prst="rect">
            <a:avLst/>
          </a:prstGeom>
        </p:spPr>
        <p:txBody>
          <a:bodyPr wrap="none">
            <a:spAutoFit/>
          </a:bodyPr>
          <a:lstStyle/>
          <a:p>
            <a:r>
              <a:rPr lang="zh-CN" altLang="en-US" sz="4000" b="1" dirty="0">
                <a:solidFill>
                  <a:srgbClr val="E76B68"/>
                </a:solidFill>
                <a:latin typeface="造字工房尚雅准宋 G0v1 常规体" pitchFamily="50" charset="-122"/>
                <a:ea typeface="造字工房尚雅准宋 G0v1 常规体" pitchFamily="50" charset="-122"/>
                <a:cs typeface="RTWS ShangYaZhunSung G0v1" charset="-122"/>
              </a:rPr>
              <a:t>女生节小游戏</a:t>
            </a:r>
          </a:p>
        </p:txBody>
      </p:sp>
      <p:sp>
        <p:nvSpPr>
          <p:cNvPr id="5" name="文本框 4"/>
          <p:cNvSpPr txBox="1"/>
          <p:nvPr/>
        </p:nvSpPr>
        <p:spPr>
          <a:xfrm>
            <a:off x="4534970" y="3780533"/>
            <a:ext cx="4673074" cy="307777"/>
          </a:xfrm>
          <a:prstGeom prst="rect">
            <a:avLst/>
          </a:prstGeom>
          <a:noFill/>
        </p:spPr>
        <p:txBody>
          <a:bodyPr wrap="none" rtlCol="0">
            <a:spAutoFit/>
          </a:bodyPr>
          <a:lstStyle/>
          <a:p>
            <a:r>
              <a:rPr kumimoji="1" lang="zh-CN" altLang="en-US" sz="1400" dirty="0">
                <a:solidFill>
                  <a:schemeClr val="tx1">
                    <a:lumMod val="65000"/>
                    <a:lumOff val="35000"/>
                  </a:schemeClr>
                </a:solidFill>
              </a:rPr>
              <a:t>单击此处您可以输入相信的文本信息，建议使用微软雅黑</a:t>
            </a:r>
          </a:p>
        </p:txBody>
      </p:sp>
      <p:sp>
        <p:nvSpPr>
          <p:cNvPr id="6" name="矩形 5"/>
          <p:cNvSpPr/>
          <p:nvPr/>
        </p:nvSpPr>
        <p:spPr>
          <a:xfrm>
            <a:off x="2295892" y="2097413"/>
            <a:ext cx="7977661" cy="242079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图片 1"/>
          <p:cNvPicPr>
            <a:picLocks noChangeAspect="1"/>
          </p:cNvPicPr>
          <p:nvPr/>
        </p:nvPicPr>
        <p:blipFill>
          <a:blip r:embed="rId8"/>
          <a:stretch>
            <a:fillRect/>
          </a:stretch>
        </p:blipFill>
        <p:spPr>
          <a:xfrm>
            <a:off x="454404" y="2406775"/>
            <a:ext cx="3682977" cy="4573029"/>
          </a:xfrm>
          <a:prstGeom prst="rect">
            <a:avLst/>
          </a:prstGeom>
        </p:spPr>
      </p:pic>
      <p:pic>
        <p:nvPicPr>
          <p:cNvPr id="18" name="图片 17"/>
          <p:cNvPicPr>
            <a:picLocks noChangeAspect="1"/>
          </p:cNvPicPr>
          <p:nvPr/>
        </p:nvPicPr>
        <p:blipFill rotWithShape="1">
          <a:blip r:embed="rId9"/>
          <a:srcRect/>
          <a:stretch>
            <a:fillRect/>
          </a:stretch>
        </p:blipFill>
        <p:spPr>
          <a:xfrm rot="19332004">
            <a:off x="1988875" y="3073438"/>
            <a:ext cx="5197434" cy="5359400"/>
          </a:xfrm>
          <a:custGeom>
            <a:avLst/>
            <a:gdLst>
              <a:gd name="connsiteX0" fmla="*/ 5197434 w 5197434"/>
              <a:gd name="connsiteY0" fmla="*/ 0 h 5359400"/>
              <a:gd name="connsiteX1" fmla="*/ 5197434 w 5197434"/>
              <a:gd name="connsiteY1" fmla="*/ 5359400 h 5359400"/>
              <a:gd name="connsiteX2" fmla="*/ 3951385 w 5197434"/>
              <a:gd name="connsiteY2" fmla="*/ 5359400 h 5359400"/>
              <a:gd name="connsiteX3" fmla="*/ 0 w 5197434"/>
              <a:gd name="connsiteY3" fmla="*/ 2294399 h 5359400"/>
              <a:gd name="connsiteX4" fmla="*/ 0 w 5197434"/>
              <a:gd name="connsiteY4" fmla="*/ 0 h 535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7434" h="5359400">
                <a:moveTo>
                  <a:pt x="5197434" y="0"/>
                </a:moveTo>
                <a:lnTo>
                  <a:pt x="5197434" y="5359400"/>
                </a:lnTo>
                <a:lnTo>
                  <a:pt x="3951385" y="5359400"/>
                </a:lnTo>
                <a:lnTo>
                  <a:pt x="0" y="2294399"/>
                </a:lnTo>
                <a:lnTo>
                  <a:pt x="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1500"/>
                                        <p:tgtEl>
                                          <p:spTgt spid="40"/>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p:tgtEl>
                                          <p:spTgt spid="42"/>
                                        </p:tgtEl>
                                        <p:attrNameLst>
                                          <p:attrName>ppt_y</p:attrName>
                                        </p:attrNameLst>
                                      </p:cBhvr>
                                      <p:tavLst>
                                        <p:tav tm="0">
                                          <p:val>
                                            <p:strVal val="#ppt_y+#ppt_h*1.125000"/>
                                          </p:val>
                                        </p:tav>
                                        <p:tav tm="100000">
                                          <p:val>
                                            <p:strVal val="#ppt_y"/>
                                          </p:val>
                                        </p:tav>
                                      </p:tavLst>
                                    </p:anim>
                                    <p:animEffect transition="in" filter="wipe(up)">
                                      <p:cBhvr>
                                        <p:cTn id="29" dur="500"/>
                                        <p:tgtEl>
                                          <p:spTgt spid="42"/>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par>
                                <p:cTn id="34" presetID="22" presetClass="entr" presetSubtype="8" fill="hold" grpId="0" nodeType="withEffect">
                                  <p:stCondLst>
                                    <p:cond delay="200"/>
                                  </p:stCondLst>
                                  <p:iterate type="lt">
                                    <p:tmPct val="10000"/>
                                  </p:iterate>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par>
                          <p:cTn id="37" fill="hold">
                            <p:stCondLst>
                              <p:cond delay="27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p:bldP spid="4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4752447" y="4024366"/>
            <a:ext cx="6071656" cy="1675487"/>
          </a:xfrm>
          <a:prstGeom prst="roundRect">
            <a:avLst>
              <a:gd name="adj" fmla="val 7305"/>
            </a:avLst>
          </a:prstGeom>
          <a:solidFill>
            <a:srgbClr val="FDFCFE"/>
          </a:solidFill>
          <a:ln>
            <a:noFill/>
          </a:ln>
          <a:effectLst>
            <a:outerShdw blurRad="190500" dist="762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圆角矩形 1"/>
          <p:cNvSpPr/>
          <p:nvPr/>
        </p:nvSpPr>
        <p:spPr>
          <a:xfrm>
            <a:off x="4752447" y="2508669"/>
            <a:ext cx="6071656" cy="1357773"/>
          </a:xfrm>
          <a:prstGeom prst="roundRect">
            <a:avLst>
              <a:gd name="adj" fmla="val 7305"/>
            </a:avLst>
          </a:prstGeom>
          <a:solidFill>
            <a:srgbClr val="FDFCFE"/>
          </a:solidFill>
          <a:ln>
            <a:noFill/>
          </a:ln>
          <a:effectLst>
            <a:outerShdw blurRad="190500" dist="762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女生节小游戏</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文本框 18"/>
          <p:cNvSpPr txBox="1">
            <a:spLocks noChangeArrowheads="1"/>
          </p:cNvSpPr>
          <p:nvPr/>
        </p:nvSpPr>
        <p:spPr bwMode="auto">
          <a:xfrm>
            <a:off x="4920722" y="188908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还你在心口难开</a:t>
            </a:r>
          </a:p>
        </p:txBody>
      </p:sp>
      <p:sp>
        <p:nvSpPr>
          <p:cNvPr id="20" name="文本框 19"/>
          <p:cNvSpPr txBox="1"/>
          <p:nvPr/>
        </p:nvSpPr>
        <p:spPr>
          <a:xfrm>
            <a:off x="4907413" y="2626206"/>
            <a:ext cx="1521570" cy="400110"/>
          </a:xfrm>
          <a:prstGeom prst="rect">
            <a:avLst/>
          </a:prstGeom>
          <a:noFill/>
        </p:spPr>
        <p:txBody>
          <a:bodyPr wrap="none" rtlCol="0">
            <a:spAutoFit/>
          </a:bodyPr>
          <a:lstStyle/>
          <a:p>
            <a:r>
              <a:rPr kumimoji="1" lang="en-US" altLang="zh-CN" sz="2000" b="1" dirty="0">
                <a:solidFill>
                  <a:schemeClr val="accent3"/>
                </a:solidFill>
              </a:rPr>
              <a:t>[</a:t>
            </a:r>
            <a:r>
              <a:rPr kumimoji="1" lang="zh-CN" altLang="en-US" sz="2000" b="1" dirty="0">
                <a:solidFill>
                  <a:schemeClr val="accent3"/>
                </a:solidFill>
              </a:rPr>
              <a:t> 游戏道具 </a:t>
            </a:r>
            <a:r>
              <a:rPr kumimoji="1" lang="en-US" altLang="zh-CN" sz="2000" b="1" dirty="0">
                <a:solidFill>
                  <a:schemeClr val="accent3"/>
                </a:solidFill>
              </a:rPr>
              <a:t>]</a:t>
            </a:r>
            <a:endParaRPr kumimoji="1" lang="zh-CN" altLang="en-US" sz="2000" b="1" dirty="0">
              <a:solidFill>
                <a:schemeClr val="accent3"/>
              </a:solidFill>
            </a:endParaRPr>
          </a:p>
        </p:txBody>
      </p:sp>
      <p:sp>
        <p:nvSpPr>
          <p:cNvPr id="21" name="矩形 20"/>
          <p:cNvSpPr/>
          <p:nvPr/>
        </p:nvSpPr>
        <p:spPr>
          <a:xfrm>
            <a:off x="4907413" y="3097454"/>
            <a:ext cx="5340958" cy="361959"/>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写有词语的卡片，贴在额头上，别人能看见，自己看不见。</a:t>
            </a:r>
          </a:p>
        </p:txBody>
      </p:sp>
      <p:sp>
        <p:nvSpPr>
          <p:cNvPr id="22" name="文本框 21"/>
          <p:cNvSpPr txBox="1"/>
          <p:nvPr/>
        </p:nvSpPr>
        <p:spPr>
          <a:xfrm>
            <a:off x="4945156" y="4070499"/>
            <a:ext cx="1568058" cy="400110"/>
          </a:xfrm>
          <a:prstGeom prst="rect">
            <a:avLst/>
          </a:prstGeom>
          <a:noFill/>
        </p:spPr>
        <p:txBody>
          <a:bodyPr wrap="none" rtlCol="0">
            <a:spAutoFit/>
          </a:bodyPr>
          <a:lstStyle/>
          <a:p>
            <a:r>
              <a:rPr kumimoji="1" lang="en-US" altLang="zh-CN" sz="2000" b="1" dirty="0">
                <a:solidFill>
                  <a:schemeClr val="accent3"/>
                </a:solidFill>
              </a:rPr>
              <a:t>[</a:t>
            </a:r>
            <a:r>
              <a:rPr kumimoji="1" lang="zh-CN" altLang="en-US" sz="2000" b="1" dirty="0">
                <a:solidFill>
                  <a:schemeClr val="accent3"/>
                </a:solidFill>
              </a:rPr>
              <a:t> 游戏规则 </a:t>
            </a:r>
            <a:r>
              <a:rPr kumimoji="1" lang="en-US" altLang="zh-CN" sz="2000" b="1" dirty="0">
                <a:solidFill>
                  <a:schemeClr val="accent3"/>
                </a:solidFill>
              </a:rPr>
              <a:t>]</a:t>
            </a:r>
            <a:endParaRPr kumimoji="1" lang="zh-CN" altLang="en-US" sz="2000" b="1" dirty="0">
              <a:solidFill>
                <a:schemeClr val="accent3"/>
              </a:solidFill>
            </a:endParaRPr>
          </a:p>
        </p:txBody>
      </p:sp>
      <p:sp>
        <p:nvSpPr>
          <p:cNvPr id="23" name="矩形 22"/>
          <p:cNvSpPr/>
          <p:nvPr/>
        </p:nvSpPr>
        <p:spPr>
          <a:xfrm>
            <a:off x="4920722" y="4527225"/>
            <a:ext cx="5871626" cy="1052596"/>
          </a:xfrm>
          <a:prstGeom prst="rect">
            <a:avLst/>
          </a:prstGeom>
        </p:spPr>
        <p:txBody>
          <a:bodyPr wrap="square">
            <a:spAutoFit/>
          </a:bodyPr>
          <a:lstStyle/>
          <a:p>
            <a:pPr>
              <a:lnSpc>
                <a:spcPct val="130000"/>
              </a:lnSpc>
            </a:pPr>
            <a:r>
              <a:rPr lang="en-US" altLang="zh-CN" sz="1600" dirty="0">
                <a:solidFill>
                  <a:schemeClr val="tx1">
                    <a:lumMod val="75000"/>
                    <a:lumOff val="25000"/>
                  </a:schemeClr>
                </a:solidFill>
                <a:latin typeface="Source Han Sans CN Normal" charset="-122"/>
                <a:ea typeface="Source Han Sans CN Normal" charset="-122"/>
                <a:cs typeface="Source Han Sans CN Normal" charset="-122"/>
              </a:rPr>
              <a:t>1</a:t>
            </a: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rPr>
              <a:t>、分</a:t>
            </a:r>
            <a:r>
              <a:rPr lang="en-US" altLang="zh-CN" sz="1600" dirty="0">
                <a:solidFill>
                  <a:schemeClr val="tx1">
                    <a:lumMod val="75000"/>
                    <a:lumOff val="25000"/>
                  </a:schemeClr>
                </a:solidFill>
                <a:latin typeface="Source Han Sans CN Normal" charset="-122"/>
                <a:ea typeface="Source Han Sans CN Normal" charset="-122"/>
                <a:cs typeface="Source Han Sans CN Normal" charset="-122"/>
              </a:rPr>
              <a:t>2</a:t>
            </a: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rPr>
              <a:t>队进行</a:t>
            </a:r>
            <a:r>
              <a:rPr lang="en-US" altLang="zh-CN" sz="1600" dirty="0">
                <a:solidFill>
                  <a:schemeClr val="tx1">
                    <a:lumMod val="75000"/>
                    <a:lumOff val="25000"/>
                  </a:schemeClr>
                </a:solidFill>
                <a:latin typeface="Source Han Sans CN Normal" charset="-122"/>
                <a:ea typeface="Source Han Sans CN Normal" charset="-122"/>
                <a:cs typeface="Source Han Sans CN Normal" charset="-122"/>
              </a:rPr>
              <a:t>PK</a:t>
            </a: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rPr>
              <a:t>，每队</a:t>
            </a:r>
            <a:r>
              <a:rPr lang="en-US" altLang="zh-CN" sz="1600" dirty="0">
                <a:solidFill>
                  <a:schemeClr val="tx1">
                    <a:lumMod val="75000"/>
                    <a:lumOff val="25000"/>
                  </a:schemeClr>
                </a:solidFill>
                <a:latin typeface="Source Han Sans CN Normal" charset="-122"/>
                <a:ea typeface="Source Han Sans CN Normal" charset="-122"/>
                <a:cs typeface="Source Han Sans CN Normal" charset="-122"/>
              </a:rPr>
              <a:t>3</a:t>
            </a: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rPr>
              <a:t>人参赛；所有人均不能向参加游</a:t>
            </a:r>
          </a:p>
          <a:p>
            <a:pPr>
              <a:lnSpc>
                <a:spcPct val="130000"/>
              </a:lnSpc>
            </a:pP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rPr>
              <a:t>戏的其他人明确讲出他人卡片的内容。故意透漏他人卡片确实内容的人淘汰。</a:t>
            </a:r>
          </a:p>
        </p:txBody>
      </p:sp>
      <p:pic>
        <p:nvPicPr>
          <p:cNvPr id="24" name="图片 23"/>
          <p:cNvPicPr>
            <a:picLocks noChangeAspect="1"/>
          </p:cNvPicPr>
          <p:nvPr/>
        </p:nvPicPr>
        <p:blipFill rotWithShape="1">
          <a:blip r:embed="rId3"/>
          <a:srcRect/>
          <a:stretch>
            <a:fillRect/>
          </a:stretch>
        </p:blipFill>
        <p:spPr>
          <a:xfrm>
            <a:off x="512293" y="2508669"/>
            <a:ext cx="4094195" cy="2181419"/>
          </a:xfrm>
          <a:prstGeom prst="rect">
            <a:avLst/>
          </a:prstGeom>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9">
                                            <p:txEl>
                                              <p:pRg st="0" end="0"/>
                                            </p:txEl>
                                          </p:spTgt>
                                        </p:tgtEl>
                                      </p:cBhvr>
                                    </p:animEffect>
                                  </p:childTnLst>
                                </p:cTn>
                              </p:par>
                            </p:childTnLst>
                          </p:cTn>
                        </p:par>
                        <p:par>
                          <p:cTn id="18" fill="hold">
                            <p:stCondLst>
                              <p:cond delay="1799"/>
                            </p:stCondLst>
                            <p:childTnLst>
                              <p:par>
                                <p:cTn id="19" presetID="1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par>
                          <p:cTn id="27" fill="hold">
                            <p:stCondLst>
                              <p:cond delay="2299"/>
                            </p:stCondLst>
                            <p:childTnLst>
                              <p:par>
                                <p:cTn id="28" presetID="2" presetClass="entr" presetSubtype="8" decel="5000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0-#ppt_w/2"/>
                                          </p:val>
                                        </p:tav>
                                        <p:tav tm="100000">
                                          <p:val>
                                            <p:strVal val="#ppt_x"/>
                                          </p:val>
                                        </p:tav>
                                      </p:tavLst>
                                    </p:anim>
                                    <p:anim calcmode="lin" valueType="num">
                                      <p:cBhvr additive="base">
                                        <p:cTn id="31" dur="1000" fill="hold"/>
                                        <p:tgtEl>
                                          <p:spTgt spid="20"/>
                                        </p:tgtEl>
                                        <p:attrNameLst>
                                          <p:attrName>ppt_y</p:attrName>
                                        </p:attrNameLst>
                                      </p:cBhvr>
                                      <p:tavLst>
                                        <p:tav tm="0">
                                          <p:val>
                                            <p:strVal val="#ppt_y"/>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par>
                          <p:cTn id="37" fill="hold">
                            <p:stCondLst>
                              <p:cond delay="3299"/>
                            </p:stCondLst>
                            <p:childTnLst>
                              <p:par>
                                <p:cTn id="38" presetID="2" presetClass="entr" presetSubtype="8" decel="5000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000" fill="hold"/>
                                        <p:tgtEl>
                                          <p:spTgt spid="22"/>
                                        </p:tgtEl>
                                        <p:attrNameLst>
                                          <p:attrName>ppt_x</p:attrName>
                                        </p:attrNameLst>
                                      </p:cBhvr>
                                      <p:tavLst>
                                        <p:tav tm="0">
                                          <p:val>
                                            <p:strVal val="0-#ppt_w/2"/>
                                          </p:val>
                                        </p:tav>
                                        <p:tav tm="100000">
                                          <p:val>
                                            <p:strVal val="#ppt_x"/>
                                          </p:val>
                                        </p:tav>
                                      </p:tavLst>
                                    </p:anim>
                                    <p:anim calcmode="lin" valueType="num">
                                      <p:cBhvr additive="base">
                                        <p:cTn id="41" dur="1000" fill="hold"/>
                                        <p:tgtEl>
                                          <p:spTgt spid="22"/>
                                        </p:tgtEl>
                                        <p:attrNameLst>
                                          <p:attrName>ppt_y</p:attrName>
                                        </p:attrNameLst>
                                      </p:cBhvr>
                                      <p:tavLst>
                                        <p:tav tm="0">
                                          <p:val>
                                            <p:strVal val="#ppt_y"/>
                                          </p:val>
                                        </p:tav>
                                        <p:tav tm="100000">
                                          <p:val>
                                            <p:strVal val="#ppt_y"/>
                                          </p:val>
                                        </p:tav>
                                      </p:tavLst>
                                    </p:anim>
                                  </p:childTnLst>
                                </p:cTn>
                              </p:par>
                              <p:par>
                                <p:cTn id="42" presetID="42" presetClass="entr" presetSubtype="0" fill="hold" grpId="0" nodeType="withEffect">
                                  <p:stCondLst>
                                    <p:cond delay="50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9" grpId="0" build="p"/>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778254" y="3959153"/>
            <a:ext cx="6071656" cy="1675487"/>
          </a:xfrm>
          <a:prstGeom prst="roundRect">
            <a:avLst>
              <a:gd name="adj" fmla="val 7305"/>
            </a:avLst>
          </a:prstGeom>
          <a:solidFill>
            <a:srgbClr val="FDFCFE"/>
          </a:solidFill>
          <a:ln>
            <a:noFill/>
          </a:ln>
          <a:effectLst>
            <a:outerShdw blurRad="190500" dist="762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圆角矩形 16"/>
          <p:cNvSpPr/>
          <p:nvPr/>
        </p:nvSpPr>
        <p:spPr>
          <a:xfrm>
            <a:off x="4778254" y="2443456"/>
            <a:ext cx="6071656" cy="1357773"/>
          </a:xfrm>
          <a:prstGeom prst="roundRect">
            <a:avLst>
              <a:gd name="adj" fmla="val 7305"/>
            </a:avLst>
          </a:prstGeom>
          <a:solidFill>
            <a:srgbClr val="FDFCFE"/>
          </a:solidFill>
          <a:ln>
            <a:noFill/>
          </a:ln>
          <a:effectLst>
            <a:outerShdw blurRad="190500" dist="762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女生节小游戏</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697611" y="1922275"/>
            <a:ext cx="1568058" cy="400110"/>
          </a:xfrm>
          <a:prstGeom prst="rect">
            <a:avLst/>
          </a:prstGeom>
          <a:noFill/>
        </p:spPr>
        <p:txBody>
          <a:bodyPr wrap="none" rtlCol="0">
            <a:spAutoFit/>
          </a:bodyPr>
          <a:lstStyle/>
          <a:p>
            <a:r>
              <a:rPr kumimoji="1" lang="en-US" altLang="zh-CN" sz="2000" b="1" dirty="0">
                <a:solidFill>
                  <a:schemeClr val="accent3"/>
                </a:solidFill>
              </a:rPr>
              <a:t>[</a:t>
            </a:r>
            <a:r>
              <a:rPr kumimoji="1" lang="zh-CN" altLang="en-US" sz="2000" b="1" dirty="0">
                <a:solidFill>
                  <a:schemeClr val="accent3"/>
                </a:solidFill>
              </a:rPr>
              <a:t> 游戏规则 </a:t>
            </a:r>
            <a:r>
              <a:rPr kumimoji="1" lang="en-US" altLang="zh-CN" sz="2000" b="1" dirty="0">
                <a:solidFill>
                  <a:schemeClr val="accent3"/>
                </a:solidFill>
              </a:rPr>
              <a:t>]</a:t>
            </a:r>
            <a:endParaRPr kumimoji="1" lang="zh-CN" altLang="en-US" sz="2000" b="1" dirty="0">
              <a:solidFill>
                <a:schemeClr val="accent3"/>
              </a:solidFill>
            </a:endParaRPr>
          </a:p>
        </p:txBody>
      </p:sp>
      <p:sp>
        <p:nvSpPr>
          <p:cNvPr id="13" name="矩形 12"/>
          <p:cNvSpPr/>
          <p:nvPr/>
        </p:nvSpPr>
        <p:spPr>
          <a:xfrm>
            <a:off x="4844097" y="2675156"/>
            <a:ext cx="5645376" cy="1002134"/>
          </a:xfrm>
          <a:prstGeom prst="rect">
            <a:avLst/>
          </a:prstGeom>
        </p:spPr>
        <p:txBody>
          <a:bodyPr wrap="square">
            <a:spAutoFit/>
          </a:bodyPr>
          <a:lstStyle/>
          <a:p>
            <a:pPr>
              <a:lnSpc>
                <a:spcPct val="130000"/>
              </a:lnSpc>
            </a:pPr>
            <a:r>
              <a:rPr lang="en-US" altLang="zh-CN" sz="1600" dirty="0">
                <a:solidFill>
                  <a:schemeClr val="tx1">
                    <a:lumMod val="75000"/>
                    <a:lumOff val="25000"/>
                  </a:schemeClr>
                </a:solidFill>
                <a:latin typeface="Source Han Sans CN Normal" charset="-122"/>
                <a:ea typeface="Source Han Sans CN Normal" charset="-122"/>
                <a:cs typeface="Source Han Sans CN Normal" charset="-122"/>
              </a:rPr>
              <a:t>2</a:t>
            </a: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rPr>
              <a:t>、两队队员自由选择使用何种方式诱使对方队员说出对方头上的词语或作出动作，注：必须正面回答问题，不能故意回避；</a:t>
            </a:r>
          </a:p>
        </p:txBody>
      </p:sp>
      <p:sp>
        <p:nvSpPr>
          <p:cNvPr id="14" name="矩形 13"/>
          <p:cNvSpPr/>
          <p:nvPr/>
        </p:nvSpPr>
        <p:spPr>
          <a:xfrm>
            <a:off x="4844097" y="4264149"/>
            <a:ext cx="5645376" cy="1002134"/>
          </a:xfrm>
          <a:prstGeom prst="rect">
            <a:avLst/>
          </a:prstGeom>
        </p:spPr>
        <p:txBody>
          <a:bodyPr wrap="square">
            <a:spAutoFit/>
          </a:bodyPr>
          <a:lstStyle/>
          <a:p>
            <a:pPr>
              <a:lnSpc>
                <a:spcPct val="130000"/>
              </a:lnSpc>
            </a:pPr>
            <a:r>
              <a:rPr lang="en-US" altLang="zh-CN" sz="1600" dirty="0">
                <a:solidFill>
                  <a:schemeClr val="tx1">
                    <a:lumMod val="75000"/>
                    <a:lumOff val="25000"/>
                  </a:schemeClr>
                </a:solidFill>
                <a:latin typeface="Source Han Sans CN Normal" charset="-122"/>
                <a:ea typeface="Source Han Sans CN Normal" charset="-122"/>
                <a:cs typeface="Source Han Sans CN Normal" charset="-122"/>
              </a:rPr>
              <a:t>3</a:t>
            </a: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rPr>
              <a:t>、说出自己头上原词或作出星号标记的动作的人淘汰。注：必须说出头上的原词，同义词不算，有星号标记的词是动作词，做出标示动作； </a:t>
            </a:r>
          </a:p>
        </p:txBody>
      </p:sp>
      <p:pic>
        <p:nvPicPr>
          <p:cNvPr id="15" name="图片 14"/>
          <p:cNvPicPr>
            <a:picLocks noChangeAspect="1"/>
          </p:cNvPicPr>
          <p:nvPr/>
        </p:nvPicPr>
        <p:blipFill rotWithShape="1">
          <a:blip r:embed="rId3"/>
          <a:srcRect/>
          <a:stretch>
            <a:fillRect/>
          </a:stretch>
        </p:blipFill>
        <p:spPr>
          <a:xfrm>
            <a:off x="985439" y="2150269"/>
            <a:ext cx="3201194" cy="3071523"/>
          </a:xfrm>
          <a:prstGeom prst="hexagon">
            <a:avLst>
              <a:gd name="adj" fmla="val 19631"/>
              <a:gd name="vf" fmla="val 115470"/>
            </a:avLst>
          </a:prstGeom>
        </p:spPr>
      </p:pic>
      <p:sp>
        <p:nvSpPr>
          <p:cNvPr id="2" name="六边形 1"/>
          <p:cNvSpPr/>
          <p:nvPr/>
        </p:nvSpPr>
        <p:spPr>
          <a:xfrm>
            <a:off x="839859" y="2082543"/>
            <a:ext cx="3456234" cy="3190170"/>
          </a:xfrm>
          <a:prstGeom prst="hexagon">
            <a:avLst>
              <a:gd name="adj" fmla="val 20616"/>
              <a:gd name="vf" fmla="val 11547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ppt_h*1.125000"/>
                                          </p:val>
                                        </p:tav>
                                        <p:tav tm="100000">
                                          <p:val>
                                            <p:strVal val="#ppt_y"/>
                                          </p:val>
                                        </p:tav>
                                      </p:tavLst>
                                    </p:anim>
                                    <p:animEffect transition="in" filter="wipe(up)">
                                      <p:cBhvr>
                                        <p:cTn id="13" dur="500"/>
                                        <p:tgtEl>
                                          <p:spTgt spid="16"/>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p:tgtEl>
                                          <p:spTgt spid="17"/>
                                        </p:tgtEl>
                                        <p:attrNameLst>
                                          <p:attrName>ppt_y</p:attrName>
                                        </p:attrNameLst>
                                      </p:cBhvr>
                                      <p:tavLst>
                                        <p:tav tm="0">
                                          <p:val>
                                            <p:strVal val="#ppt_y+#ppt_h*1.125000"/>
                                          </p:val>
                                        </p:tav>
                                        <p:tav tm="100000">
                                          <p:val>
                                            <p:strVal val="#ppt_y"/>
                                          </p:val>
                                        </p:tav>
                                      </p:tavLst>
                                    </p:anim>
                                    <p:animEffect transition="in" filter="wipe(up)">
                                      <p:cBhvr>
                                        <p:cTn id="17" dur="500"/>
                                        <p:tgtEl>
                                          <p:spTgt spid="17"/>
                                        </p:tgtEl>
                                      </p:cBhvr>
                                    </p:animEffect>
                                  </p:childTnLst>
                                </p:cTn>
                              </p:par>
                              <p:par>
                                <p:cTn id="18" presetID="2" presetClass="entr" presetSubtype="4" decel="5000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decel="50000" fill="hold" grpId="0" nodeType="withEffect">
                                  <p:stCondLst>
                                    <p:cond delay="10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21" presetClass="entr" presetSubtype="1" fill="hold" grpId="0" nodeType="withEffect">
                                  <p:stCondLst>
                                    <p:cond delay="100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par>
                          <p:cTn id="29" fill="hold">
                            <p:stCondLst>
                              <p:cond delay="1000"/>
                            </p:stCondLst>
                            <p:childTnLst>
                              <p:par>
                                <p:cTn id="30" presetID="25"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5" dur="1000" fill="hold"/>
                                        <p:tgtEl>
                                          <p:spTgt spid="1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2" grpId="0"/>
      <p:bldP spid="13" grpId="0"/>
      <p:bldP spid="14"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391710" y="4033612"/>
            <a:ext cx="6071656" cy="1675487"/>
          </a:xfrm>
          <a:prstGeom prst="roundRect">
            <a:avLst>
              <a:gd name="adj" fmla="val 7305"/>
            </a:avLst>
          </a:prstGeom>
          <a:solidFill>
            <a:srgbClr val="FDFCFE"/>
          </a:solidFill>
          <a:ln>
            <a:noFill/>
          </a:ln>
          <a:effectLst>
            <a:outerShdw blurRad="190500" dist="762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圆角矩形 17"/>
          <p:cNvSpPr/>
          <p:nvPr/>
        </p:nvSpPr>
        <p:spPr>
          <a:xfrm>
            <a:off x="1379538" y="2238233"/>
            <a:ext cx="6071656" cy="1010599"/>
          </a:xfrm>
          <a:prstGeom prst="roundRect">
            <a:avLst>
              <a:gd name="adj" fmla="val 7305"/>
            </a:avLst>
          </a:prstGeom>
          <a:solidFill>
            <a:srgbClr val="FDFCFE"/>
          </a:solidFill>
          <a:ln>
            <a:noFill/>
          </a:ln>
          <a:effectLst>
            <a:outerShdw blurRad="190500" dist="762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女生节小游戏</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317719" y="1749095"/>
            <a:ext cx="1568058" cy="400110"/>
          </a:xfrm>
          <a:prstGeom prst="rect">
            <a:avLst/>
          </a:prstGeom>
          <a:noFill/>
        </p:spPr>
        <p:txBody>
          <a:bodyPr wrap="none" rtlCol="0">
            <a:spAutoFit/>
          </a:bodyPr>
          <a:lstStyle/>
          <a:p>
            <a:r>
              <a:rPr kumimoji="1" lang="en-US" altLang="zh-CN" sz="2000" b="1" dirty="0">
                <a:solidFill>
                  <a:schemeClr val="accent3"/>
                </a:solidFill>
              </a:rPr>
              <a:t>[</a:t>
            </a:r>
            <a:r>
              <a:rPr kumimoji="1" lang="zh-CN" altLang="en-US" sz="2000" b="1" dirty="0">
                <a:solidFill>
                  <a:schemeClr val="accent3"/>
                </a:solidFill>
              </a:rPr>
              <a:t> 游戏规则 </a:t>
            </a:r>
            <a:r>
              <a:rPr kumimoji="1" lang="en-US" altLang="zh-CN" sz="2000" b="1" dirty="0">
                <a:solidFill>
                  <a:schemeClr val="accent3"/>
                </a:solidFill>
              </a:rPr>
              <a:t>]</a:t>
            </a:r>
            <a:endParaRPr kumimoji="1" lang="zh-CN" altLang="en-US" sz="2000" b="1" dirty="0">
              <a:solidFill>
                <a:schemeClr val="accent3"/>
              </a:solidFill>
            </a:endParaRPr>
          </a:p>
        </p:txBody>
      </p:sp>
      <p:sp>
        <p:nvSpPr>
          <p:cNvPr id="13" name="矩形 12"/>
          <p:cNvSpPr/>
          <p:nvPr/>
        </p:nvSpPr>
        <p:spPr>
          <a:xfrm>
            <a:off x="1464081" y="2424256"/>
            <a:ext cx="6096000" cy="732508"/>
          </a:xfrm>
          <a:prstGeom prst="rect">
            <a:avLst/>
          </a:prstGeom>
        </p:spPr>
        <p:txBody>
          <a:bodyPr wrap="square">
            <a:spAutoFit/>
          </a:bodyPr>
          <a:lstStyle/>
          <a:p>
            <a:pPr>
              <a:lnSpc>
                <a:spcPct val="130000"/>
              </a:lnSpc>
            </a:pPr>
            <a:r>
              <a:rPr lang="en-US" altLang="zh-CN"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4.</a:t>
            </a: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 被淘汰者出局，不能再参与游戏；</a:t>
            </a:r>
          </a:p>
          <a:p>
            <a:pPr>
              <a:lnSpc>
                <a:spcPct val="130000"/>
              </a:lnSpc>
            </a:pPr>
            <a:r>
              <a:rPr lang="en-US" altLang="zh-CN"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5.</a:t>
            </a: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 有一方全军覆没，则游戏结束。</a:t>
            </a:r>
          </a:p>
        </p:txBody>
      </p:sp>
      <p:sp>
        <p:nvSpPr>
          <p:cNvPr id="14" name="矩形 13"/>
          <p:cNvSpPr/>
          <p:nvPr/>
        </p:nvSpPr>
        <p:spPr>
          <a:xfrm>
            <a:off x="1317719" y="3484037"/>
            <a:ext cx="6096000" cy="460960"/>
          </a:xfrm>
          <a:prstGeom prst="rect">
            <a:avLst/>
          </a:prstGeom>
        </p:spPr>
        <p:txBody>
          <a:bodyPr>
            <a:spAutoFit/>
          </a:bodyPr>
          <a:lstStyle/>
          <a:p>
            <a:pPr>
              <a:lnSpc>
                <a:spcPct val="130000"/>
              </a:lnSpc>
            </a:pPr>
            <a:r>
              <a:rPr lang="en-US" altLang="zh-CN" sz="2000" b="1" dirty="0">
                <a:solidFill>
                  <a:schemeClr val="accent3"/>
                </a:solidFill>
                <a:latin typeface="+mn-ea"/>
                <a:cs typeface="Source Han Sans CN Normal" charset="-122"/>
                <a:sym typeface="宋体" panose="02010600030101010101" pitchFamily="2" charset="-122"/>
              </a:rPr>
              <a:t>[</a:t>
            </a:r>
            <a:r>
              <a:rPr lang="zh-CN" altLang="en-US" sz="2000" b="1" dirty="0">
                <a:solidFill>
                  <a:schemeClr val="accent3"/>
                </a:solidFill>
                <a:latin typeface="+mn-ea"/>
                <a:cs typeface="Source Han Sans CN Normal" charset="-122"/>
                <a:sym typeface="宋体" panose="02010600030101010101" pitchFamily="2" charset="-122"/>
              </a:rPr>
              <a:t> 特别规则  </a:t>
            </a:r>
            <a:r>
              <a:rPr lang="en-US" altLang="zh-CN" sz="2000" b="1" dirty="0">
                <a:solidFill>
                  <a:schemeClr val="accent3"/>
                </a:solidFill>
                <a:latin typeface="+mn-ea"/>
                <a:cs typeface="Source Han Sans CN Normal" charset="-122"/>
                <a:sym typeface="宋体" panose="02010600030101010101" pitchFamily="2" charset="-122"/>
              </a:rPr>
              <a:t>]</a:t>
            </a:r>
            <a:endParaRPr lang="zh-CN" altLang="en-US" sz="2000" b="1" dirty="0">
              <a:solidFill>
                <a:schemeClr val="accent3"/>
              </a:solidFill>
              <a:latin typeface="+mn-ea"/>
              <a:cs typeface="Source Han Sans CN Normal" charset="-122"/>
              <a:sym typeface="宋体" panose="02010600030101010101" pitchFamily="2" charset="-122"/>
            </a:endParaRPr>
          </a:p>
        </p:txBody>
      </p:sp>
      <p:sp>
        <p:nvSpPr>
          <p:cNvPr id="15" name="矩形 14"/>
          <p:cNvSpPr/>
          <p:nvPr/>
        </p:nvSpPr>
        <p:spPr>
          <a:xfrm>
            <a:off x="1464081" y="4337867"/>
            <a:ext cx="5675748" cy="1092607"/>
          </a:xfrm>
          <a:prstGeom prst="rect">
            <a:avLst/>
          </a:prstGeom>
        </p:spPr>
        <p:txBody>
          <a:bodyPr wrap="square">
            <a:spAutoFit/>
          </a:bodyPr>
          <a:lstStyle/>
          <a:p>
            <a:pPr>
              <a:lnSpc>
                <a:spcPct val="130000"/>
              </a:lnSpc>
            </a:pPr>
            <a:r>
              <a:rPr lang="zh-CN" altLang="en-US" sz="1600"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a:t>
            </a:r>
            <a:r>
              <a:rPr lang="en-US" altLang="zh-CN" sz="1600"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5</a:t>
            </a:r>
            <a:r>
              <a:rPr lang="zh-CN" altLang="en-US" sz="1600"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、若猜出自己头上的词语，可示意裁判，说出答案。猜对</a:t>
            </a:r>
          </a:p>
          <a:p>
            <a:pPr>
              <a:lnSpc>
                <a:spcPct val="130000"/>
              </a:lnSpc>
            </a:pPr>
            <a:r>
              <a:rPr lang="zh-CN" altLang="en-US" sz="1600"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         可以任意淘汰对方一名队员，猜错则被淘汰；</a:t>
            </a:r>
          </a:p>
          <a:p>
            <a:pPr>
              <a:lnSpc>
                <a:spcPct val="130000"/>
              </a:lnSpc>
            </a:pPr>
            <a:r>
              <a:rPr lang="zh-CN" altLang="en-US" sz="1600"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a:t>
            </a:r>
            <a:r>
              <a:rPr lang="en-US" altLang="zh-CN" sz="1600"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6</a:t>
            </a:r>
            <a:r>
              <a:rPr lang="zh-CN" altLang="en-US" sz="1600"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、失败的一方要接受惩罚。</a:t>
            </a:r>
          </a:p>
        </p:txBody>
      </p:sp>
      <p:pic>
        <p:nvPicPr>
          <p:cNvPr id="16" name="图片 15"/>
          <p:cNvPicPr>
            <a:picLocks noChangeAspect="1"/>
          </p:cNvPicPr>
          <p:nvPr/>
        </p:nvPicPr>
        <p:blipFill rotWithShape="1">
          <a:blip r:embed="rId3"/>
          <a:srcRect/>
          <a:stretch>
            <a:fillRect/>
          </a:stretch>
        </p:blipFill>
        <p:spPr>
          <a:xfrm>
            <a:off x="8085300" y="2564871"/>
            <a:ext cx="3202233" cy="2981716"/>
          </a:xfrm>
          <a:prstGeom prst="hexagon">
            <a:avLst>
              <a:gd name="adj" fmla="val 21290"/>
              <a:gd name="vf" fmla="val 115470"/>
            </a:avLst>
          </a:prstGeom>
        </p:spPr>
      </p:pic>
      <p:sp>
        <p:nvSpPr>
          <p:cNvPr id="11" name="六边形 10"/>
          <p:cNvSpPr/>
          <p:nvPr/>
        </p:nvSpPr>
        <p:spPr>
          <a:xfrm>
            <a:off x="7976413" y="2495021"/>
            <a:ext cx="3359245" cy="3100648"/>
          </a:xfrm>
          <a:prstGeom prst="hexagon">
            <a:avLst>
              <a:gd name="adj" fmla="val 20616"/>
              <a:gd name="vf" fmla="val 11547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8" decel="5000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12" presetClass="entr" presetSubtype="4"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21" presetClass="entr" presetSubtype="1" fill="hold" grpId="0" nodeType="withEffect">
                                  <p:stCondLst>
                                    <p:cond delay="100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childTnLst>
                          </p:cTn>
                        </p:par>
                        <p:par>
                          <p:cTn id="39" fill="hold">
                            <p:stCondLst>
                              <p:cond delay="5000"/>
                            </p:stCondLst>
                            <p:childTnLst>
                              <p:par>
                                <p:cTn id="40" presetID="5" presetClass="entr" presetSubtype="1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2" grpId="0"/>
      <p:bldP spid="13" grpId="0"/>
      <p:bldP spid="14" grpId="0"/>
      <p:bldP spid="15"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45"/>
          <p:cNvSpPr/>
          <p:nvPr/>
        </p:nvSpPr>
        <p:spPr>
          <a:xfrm>
            <a:off x="6927463" y="1712460"/>
            <a:ext cx="3170107" cy="4494509"/>
          </a:xfrm>
          <a:prstGeom prst="roundRect">
            <a:avLst>
              <a:gd name="adj" fmla="val 5111"/>
            </a:avLst>
          </a:prstGeom>
          <a:solidFill>
            <a:schemeClr val="bg1"/>
          </a:solidFill>
          <a:ln>
            <a:noFill/>
          </a:ln>
          <a:effectLst>
            <a:outerShdw blurRad="2159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圆角矩形 1"/>
          <p:cNvSpPr/>
          <p:nvPr/>
        </p:nvSpPr>
        <p:spPr>
          <a:xfrm>
            <a:off x="2053722" y="1657284"/>
            <a:ext cx="3170107" cy="4494509"/>
          </a:xfrm>
          <a:prstGeom prst="roundRect">
            <a:avLst>
              <a:gd name="adj" fmla="val 5111"/>
            </a:avLst>
          </a:prstGeom>
          <a:solidFill>
            <a:schemeClr val="bg1"/>
          </a:solidFill>
          <a:ln>
            <a:noFill/>
          </a:ln>
          <a:effectLst>
            <a:outerShdw blurRad="2159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女生节小游戏</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244"/>
          <p:cNvGrpSpPr/>
          <p:nvPr/>
        </p:nvGrpSpPr>
        <p:grpSpPr bwMode="auto">
          <a:xfrm>
            <a:off x="2600832" y="1908340"/>
            <a:ext cx="2238768" cy="2539084"/>
            <a:chOff x="-72586" y="380"/>
            <a:chExt cx="1760098" cy="1996603"/>
          </a:xfrm>
        </p:grpSpPr>
        <p:grpSp>
          <p:nvGrpSpPr>
            <p:cNvPr id="32" name="组合 179"/>
            <p:cNvGrpSpPr/>
            <p:nvPr/>
          </p:nvGrpSpPr>
          <p:grpSpPr bwMode="auto">
            <a:xfrm>
              <a:off x="-72586" y="380"/>
              <a:ext cx="1760098" cy="1761932"/>
              <a:chOff x="-127615" y="669"/>
              <a:chExt cx="3094443" cy="3097672"/>
            </a:xfrm>
          </p:grpSpPr>
          <p:sp>
            <p:nvSpPr>
              <p:cNvPr id="35" name="椭圆 182"/>
              <p:cNvSpPr>
                <a:spLocks noChangeArrowheads="1"/>
              </p:cNvSpPr>
              <p:nvPr/>
            </p:nvSpPr>
            <p:spPr bwMode="auto">
              <a:xfrm>
                <a:off x="-127615" y="669"/>
                <a:ext cx="3094443" cy="3097672"/>
              </a:xfrm>
              <a:prstGeom prst="ellipse">
                <a:avLst/>
              </a:prstGeom>
              <a:solidFill>
                <a:srgbClr val="86C6C5"/>
              </a:solidFill>
              <a:ln w="12700">
                <a:no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sz="100">
                  <a:solidFill>
                    <a:srgbClr val="FDFBE9"/>
                  </a:solidFill>
                </a:endParaRPr>
              </a:p>
            </p:txBody>
          </p:sp>
          <p:sp>
            <p:nvSpPr>
              <p:cNvPr id="34" name="椭圆 181"/>
              <p:cNvSpPr>
                <a:spLocks noChangeArrowheads="1"/>
              </p:cNvSpPr>
              <p:nvPr/>
            </p:nvSpPr>
            <p:spPr bwMode="auto">
              <a:xfrm>
                <a:off x="6321" y="134624"/>
                <a:ext cx="2826574" cy="2829765"/>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sz="100">
                  <a:solidFill>
                    <a:srgbClr val="FDFBE9"/>
                  </a:solidFill>
                </a:endParaRPr>
              </a:p>
            </p:txBody>
          </p:sp>
        </p:grpSp>
        <p:pic>
          <p:nvPicPr>
            <p:cNvPr id="33" name="组合 16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42" y="1686121"/>
              <a:ext cx="1151856" cy="31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矩形 245"/>
          <p:cNvSpPr>
            <a:spLocks noChangeArrowheads="1"/>
          </p:cNvSpPr>
          <p:nvPr/>
        </p:nvSpPr>
        <p:spPr bwMode="auto">
          <a:xfrm>
            <a:off x="2120516" y="4953385"/>
            <a:ext cx="324282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、每人将乒乓球吹到最后一个水杯，   </a:t>
            </a:r>
          </a:p>
          <a:p>
            <a:pPr algn="just">
              <a:lnSpc>
                <a:spcPct val="12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、挑战成功即可获得奖章一枚。</a:t>
            </a:r>
          </a:p>
        </p:txBody>
      </p:sp>
      <p:sp>
        <p:nvSpPr>
          <p:cNvPr id="31" name="文本框 248"/>
          <p:cNvSpPr txBox="1">
            <a:spLocks noChangeArrowheads="1"/>
          </p:cNvSpPr>
          <p:nvPr/>
        </p:nvSpPr>
        <p:spPr bwMode="auto">
          <a:xfrm>
            <a:off x="2697732" y="4475524"/>
            <a:ext cx="1999446" cy="51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chemeClr val="accent3"/>
                </a:solidFill>
                <a:latin typeface="微软雅黑" panose="020B0503020204020204" pitchFamily="34" charset="-122"/>
                <a:ea typeface="微软雅黑" panose="020B0503020204020204" pitchFamily="34" charset="-122"/>
              </a:rPr>
              <a:t>{ </a:t>
            </a:r>
            <a:r>
              <a:rPr lang="zh-CN" altLang="en-US" sz="2000" b="1" dirty="0">
                <a:solidFill>
                  <a:schemeClr val="accent3"/>
                </a:solidFill>
                <a:latin typeface="微软雅黑" panose="020B0503020204020204" pitchFamily="34" charset="-122"/>
                <a:ea typeface="微软雅黑" panose="020B0503020204020204" pitchFamily="34" charset="-122"/>
              </a:rPr>
              <a:t>小球过河 </a:t>
            </a:r>
            <a:r>
              <a:rPr lang="en-US" altLang="zh-CN" sz="2000" b="1" dirty="0">
                <a:solidFill>
                  <a:schemeClr val="accent3"/>
                </a:solidFill>
                <a:latin typeface="微软雅黑" panose="020B0503020204020204" pitchFamily="34" charset="-122"/>
                <a:ea typeface="微软雅黑" panose="020B0503020204020204" pitchFamily="34" charset="-122"/>
              </a:rPr>
              <a:t>}</a:t>
            </a:r>
            <a:endParaRPr lang="zh-CN" altLang="en-US" sz="2000" b="1" dirty="0">
              <a:solidFill>
                <a:schemeClr val="accent3"/>
              </a:solidFill>
              <a:latin typeface="微软雅黑" panose="020B0503020204020204" pitchFamily="34" charset="-122"/>
              <a:ea typeface="微软雅黑" panose="020B0503020204020204" pitchFamily="34" charset="-122"/>
            </a:endParaRPr>
          </a:p>
        </p:txBody>
      </p:sp>
      <p:grpSp>
        <p:nvGrpSpPr>
          <p:cNvPr id="37" name="组合 243"/>
          <p:cNvGrpSpPr/>
          <p:nvPr/>
        </p:nvGrpSpPr>
        <p:grpSpPr bwMode="auto">
          <a:xfrm>
            <a:off x="7389955" y="1923524"/>
            <a:ext cx="2242059" cy="2470952"/>
            <a:chOff x="-201868" y="56939"/>
            <a:chExt cx="1760146" cy="1940092"/>
          </a:xfrm>
        </p:grpSpPr>
        <p:grpSp>
          <p:nvGrpSpPr>
            <p:cNvPr id="40" name="组合 12"/>
            <p:cNvGrpSpPr/>
            <p:nvPr/>
          </p:nvGrpSpPr>
          <p:grpSpPr bwMode="auto">
            <a:xfrm>
              <a:off x="-201868" y="56939"/>
              <a:ext cx="1760146" cy="1761878"/>
              <a:chOff x="-354906" y="100105"/>
              <a:chExt cx="3094527" cy="3097577"/>
            </a:xfrm>
          </p:grpSpPr>
          <p:sp>
            <p:nvSpPr>
              <p:cNvPr id="42" name="椭圆 15"/>
              <p:cNvSpPr>
                <a:spLocks noChangeArrowheads="1"/>
              </p:cNvSpPr>
              <p:nvPr/>
            </p:nvSpPr>
            <p:spPr bwMode="auto">
              <a:xfrm>
                <a:off x="-354906" y="100105"/>
                <a:ext cx="3094527" cy="3097577"/>
              </a:xfrm>
              <a:prstGeom prst="ellipse">
                <a:avLst/>
              </a:prstGeom>
              <a:solidFill>
                <a:srgbClr val="86C6C5"/>
              </a:solidFill>
              <a:ln w="12700">
                <a:no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sz="100">
                  <a:solidFill>
                    <a:srgbClr val="FDFBE9"/>
                  </a:solidFill>
                </a:endParaRPr>
              </a:p>
            </p:txBody>
          </p:sp>
          <p:sp>
            <p:nvSpPr>
              <p:cNvPr id="43" name="椭圆 14"/>
              <p:cNvSpPr>
                <a:spLocks noChangeArrowheads="1"/>
              </p:cNvSpPr>
              <p:nvPr/>
            </p:nvSpPr>
            <p:spPr bwMode="auto">
              <a:xfrm>
                <a:off x="-220125" y="233859"/>
                <a:ext cx="2826649" cy="2829679"/>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sz="100">
                  <a:solidFill>
                    <a:srgbClr val="FDFBE9"/>
                  </a:solidFill>
                </a:endParaRPr>
              </a:p>
            </p:txBody>
          </p:sp>
        </p:grpSp>
        <p:pic>
          <p:nvPicPr>
            <p:cNvPr id="41" name="组合 18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479" y="1686179"/>
              <a:ext cx="1151887" cy="31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矩形 247"/>
          <p:cNvSpPr>
            <a:spLocks noChangeArrowheads="1"/>
          </p:cNvSpPr>
          <p:nvPr/>
        </p:nvSpPr>
        <p:spPr bwMode="auto">
          <a:xfrm>
            <a:off x="7231638" y="4953385"/>
            <a:ext cx="2558691" cy="11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、每人利用吸管将乒乓球吹过荧    光棒铺设的迷宫，   </a:t>
            </a:r>
          </a:p>
          <a:p>
            <a:pPr algn="just">
              <a:lnSpc>
                <a:spcPct val="12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、挑战成功即可获得奖章一枚。</a:t>
            </a:r>
          </a:p>
        </p:txBody>
      </p:sp>
      <p:sp>
        <p:nvSpPr>
          <p:cNvPr id="39" name="文本框 249"/>
          <p:cNvSpPr txBox="1">
            <a:spLocks noChangeArrowheads="1"/>
          </p:cNvSpPr>
          <p:nvPr/>
        </p:nvSpPr>
        <p:spPr bwMode="auto">
          <a:xfrm>
            <a:off x="7487608" y="4502547"/>
            <a:ext cx="2049820" cy="52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chemeClr val="accent3"/>
                </a:solidFill>
                <a:latin typeface="微软雅黑" panose="020B0503020204020204" pitchFamily="34" charset="-122"/>
                <a:ea typeface="微软雅黑" panose="020B0503020204020204" pitchFamily="34" charset="-122"/>
              </a:rPr>
              <a:t>{ </a:t>
            </a:r>
            <a:r>
              <a:rPr lang="zh-CN" altLang="en-US" sz="2000" b="1" dirty="0">
                <a:solidFill>
                  <a:schemeClr val="accent3"/>
                </a:solidFill>
                <a:latin typeface="微软雅黑" panose="020B0503020204020204" pitchFamily="34" charset="-122"/>
                <a:ea typeface="微软雅黑" panose="020B0503020204020204" pitchFamily="34" charset="-122"/>
              </a:rPr>
              <a:t>一气呵成 </a:t>
            </a:r>
            <a:r>
              <a:rPr lang="en-US" altLang="zh-CN" sz="2000" b="1" dirty="0">
                <a:solidFill>
                  <a:schemeClr val="accent3"/>
                </a:solidFill>
                <a:latin typeface="微软雅黑" panose="020B0503020204020204" pitchFamily="34" charset="-122"/>
                <a:ea typeface="微软雅黑" panose="020B0503020204020204" pitchFamily="34" charset="-122"/>
              </a:rPr>
              <a:t>}</a:t>
            </a:r>
            <a:endParaRPr lang="zh-CN" altLang="en-US" sz="2000" b="1" dirty="0">
              <a:solidFill>
                <a:schemeClr val="accent3"/>
              </a:solidFill>
              <a:latin typeface="微软雅黑" panose="020B0503020204020204" pitchFamily="34" charset="-122"/>
              <a:ea typeface="微软雅黑" panose="020B0503020204020204" pitchFamily="34" charset="-122"/>
            </a:endParaRPr>
          </a:p>
        </p:txBody>
      </p:sp>
      <p:sp>
        <p:nvSpPr>
          <p:cNvPr id="49" name="任意形状 48"/>
          <p:cNvSpPr/>
          <p:nvPr/>
        </p:nvSpPr>
        <p:spPr>
          <a:xfrm flipH="1">
            <a:off x="4816389" y="1871343"/>
            <a:ext cx="409162" cy="378463"/>
          </a:xfrm>
          <a:custGeom>
            <a:avLst/>
            <a:gdLst>
              <a:gd name="connsiteX0" fmla="*/ 219931 w 409162"/>
              <a:gd name="connsiteY0" fmla="*/ 0 h 378463"/>
              <a:gd name="connsiteX1" fmla="*/ 0 w 409162"/>
              <a:gd name="connsiteY1" fmla="*/ 0 h 378463"/>
              <a:gd name="connsiteX2" fmla="*/ 0 w 409162"/>
              <a:gd name="connsiteY2" fmla="*/ 378463 h 378463"/>
              <a:gd name="connsiteX3" fmla="*/ 219931 w 409162"/>
              <a:gd name="connsiteY3" fmla="*/ 378463 h 378463"/>
              <a:gd name="connsiteX4" fmla="*/ 409162 w 409162"/>
              <a:gd name="connsiteY4" fmla="*/ 189232 h 378463"/>
              <a:gd name="connsiteX5" fmla="*/ 219931 w 409162"/>
              <a:gd name="connsiteY5" fmla="*/ 0 h 37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162" h="378463">
                <a:moveTo>
                  <a:pt x="219931" y="0"/>
                </a:moveTo>
                <a:lnTo>
                  <a:pt x="0" y="0"/>
                </a:lnTo>
                <a:lnTo>
                  <a:pt x="0" y="378463"/>
                </a:lnTo>
                <a:lnTo>
                  <a:pt x="219931" y="378463"/>
                </a:lnTo>
                <a:cubicBezTo>
                  <a:pt x="324440" y="378463"/>
                  <a:pt x="409162" y="293741"/>
                  <a:pt x="409162" y="189232"/>
                </a:cubicBezTo>
                <a:cubicBezTo>
                  <a:pt x="409162" y="84722"/>
                  <a:pt x="324440" y="0"/>
                  <a:pt x="219931" y="0"/>
                </a:cubicBezTo>
                <a:close/>
              </a:path>
            </a:pathLst>
          </a:custGeom>
          <a:solidFill>
            <a:schemeClr val="accent6"/>
          </a:solidFill>
          <a:ln>
            <a:noFill/>
          </a:ln>
          <a:effectLst>
            <a:outerShdw blurRad="50800" dist="76200" dir="10800000" algn="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50" name="任意形状 49"/>
          <p:cNvSpPr/>
          <p:nvPr/>
        </p:nvSpPr>
        <p:spPr>
          <a:xfrm flipH="1">
            <a:off x="9688730" y="1908340"/>
            <a:ext cx="409162" cy="378463"/>
          </a:xfrm>
          <a:custGeom>
            <a:avLst/>
            <a:gdLst>
              <a:gd name="connsiteX0" fmla="*/ 219931 w 409162"/>
              <a:gd name="connsiteY0" fmla="*/ 0 h 378463"/>
              <a:gd name="connsiteX1" fmla="*/ 0 w 409162"/>
              <a:gd name="connsiteY1" fmla="*/ 0 h 378463"/>
              <a:gd name="connsiteX2" fmla="*/ 0 w 409162"/>
              <a:gd name="connsiteY2" fmla="*/ 378463 h 378463"/>
              <a:gd name="connsiteX3" fmla="*/ 219931 w 409162"/>
              <a:gd name="connsiteY3" fmla="*/ 378463 h 378463"/>
              <a:gd name="connsiteX4" fmla="*/ 409162 w 409162"/>
              <a:gd name="connsiteY4" fmla="*/ 189232 h 378463"/>
              <a:gd name="connsiteX5" fmla="*/ 219931 w 409162"/>
              <a:gd name="connsiteY5" fmla="*/ 0 h 37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162" h="378463">
                <a:moveTo>
                  <a:pt x="219931" y="0"/>
                </a:moveTo>
                <a:lnTo>
                  <a:pt x="0" y="0"/>
                </a:lnTo>
                <a:lnTo>
                  <a:pt x="0" y="378463"/>
                </a:lnTo>
                <a:lnTo>
                  <a:pt x="219931" y="378463"/>
                </a:lnTo>
                <a:cubicBezTo>
                  <a:pt x="324440" y="378463"/>
                  <a:pt x="409162" y="293741"/>
                  <a:pt x="409162" y="189232"/>
                </a:cubicBezTo>
                <a:cubicBezTo>
                  <a:pt x="409162" y="84722"/>
                  <a:pt x="324440" y="0"/>
                  <a:pt x="219931" y="0"/>
                </a:cubicBezTo>
                <a:close/>
              </a:path>
            </a:pathLst>
          </a:custGeom>
          <a:solidFill>
            <a:schemeClr val="accent6"/>
          </a:solidFill>
          <a:ln>
            <a:noFill/>
          </a:ln>
          <a:effectLst>
            <a:outerShdw blurRad="50800" dist="76200" dir="10800000" algn="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 presetClass="entr" presetSubtype="4" decel="5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par>
                          <p:cTn id="18" fill="hold">
                            <p:stCondLst>
                              <p:cond delay="1000"/>
                            </p:stCondLst>
                            <p:childTnLst>
                              <p:par>
                                <p:cTn id="19" presetID="2" presetClass="entr" presetSubtype="4" decel="5000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000" fill="hold"/>
                                        <p:tgtEl>
                                          <p:spTgt spid="31"/>
                                        </p:tgtEl>
                                        <p:attrNameLst>
                                          <p:attrName>ppt_x</p:attrName>
                                        </p:attrNameLst>
                                      </p:cBhvr>
                                      <p:tavLst>
                                        <p:tav tm="0">
                                          <p:val>
                                            <p:strVal val="#ppt_x"/>
                                          </p:val>
                                        </p:tav>
                                        <p:tav tm="100000">
                                          <p:val>
                                            <p:strVal val="#ppt_x"/>
                                          </p:val>
                                        </p:tav>
                                      </p:tavLst>
                                    </p:anim>
                                    <p:anim calcmode="lin" valueType="num">
                                      <p:cBhvr additive="base">
                                        <p:cTn id="22" dur="10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decel="50000" fill="hold" grpId="0" nodeType="withEffect">
                                  <p:stCondLst>
                                    <p:cond delay="50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ppt_x"/>
                                          </p:val>
                                        </p:tav>
                                        <p:tav tm="100000">
                                          <p:val>
                                            <p:strVal val="#ppt_x"/>
                                          </p:val>
                                        </p:tav>
                                      </p:tavLst>
                                    </p:anim>
                                    <p:anim calcmode="lin" valueType="num">
                                      <p:cBhvr additive="base">
                                        <p:cTn id="26" dur="10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childTnLst>
                                </p:cTn>
                              </p:par>
                              <p:par>
                                <p:cTn id="33" presetID="2" presetClass="entr" presetSubtype="4" decel="5000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1000" fill="hold"/>
                                        <p:tgtEl>
                                          <p:spTgt spid="46"/>
                                        </p:tgtEl>
                                        <p:attrNameLst>
                                          <p:attrName>ppt_x</p:attrName>
                                        </p:attrNameLst>
                                      </p:cBhvr>
                                      <p:tavLst>
                                        <p:tav tm="0">
                                          <p:val>
                                            <p:strVal val="#ppt_x"/>
                                          </p:val>
                                        </p:tav>
                                        <p:tav tm="100000">
                                          <p:val>
                                            <p:strVal val="#ppt_x"/>
                                          </p:val>
                                        </p:tav>
                                      </p:tavLst>
                                    </p:anim>
                                    <p:anim calcmode="lin" valueType="num">
                                      <p:cBhvr additive="base">
                                        <p:cTn id="36" dur="1000" fill="hold"/>
                                        <p:tgtEl>
                                          <p:spTgt spid="46"/>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right)">
                                      <p:cBhvr>
                                        <p:cTn id="40" dur="500"/>
                                        <p:tgtEl>
                                          <p:spTgt spid="50"/>
                                        </p:tgtEl>
                                      </p:cBhvr>
                                    </p:animEffect>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1000" fill="hold"/>
                                        <p:tgtEl>
                                          <p:spTgt spid="38"/>
                                        </p:tgtEl>
                                        <p:attrNameLst>
                                          <p:attrName>ppt_x</p:attrName>
                                        </p:attrNameLst>
                                      </p:cBhvr>
                                      <p:tavLst>
                                        <p:tav tm="0">
                                          <p:val>
                                            <p:strVal val="#ppt_x"/>
                                          </p:val>
                                        </p:tav>
                                        <p:tav tm="100000">
                                          <p:val>
                                            <p:strVal val="#ppt_x"/>
                                          </p:val>
                                        </p:tav>
                                      </p:tavLst>
                                    </p:anim>
                                    <p:anim calcmode="lin" valueType="num">
                                      <p:cBhvr additive="base">
                                        <p:cTn id="49"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 grpId="0" animBg="1"/>
      <p:bldP spid="30" grpId="0"/>
      <p:bldP spid="31" grpId="0"/>
      <p:bldP spid="38" grpId="0"/>
      <p:bldP spid="39" grpId="0"/>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女生节小游戏</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669452"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任意形状 11"/>
          <p:cNvSpPr/>
          <p:nvPr/>
        </p:nvSpPr>
        <p:spPr>
          <a:xfrm>
            <a:off x="4890472" y="2628208"/>
            <a:ext cx="2060620" cy="503238"/>
          </a:xfrm>
          <a:custGeom>
            <a:avLst/>
            <a:gdLst>
              <a:gd name="connsiteX0" fmla="*/ 0 w 2060620"/>
              <a:gd name="connsiteY0" fmla="*/ 0 h 503238"/>
              <a:gd name="connsiteX1" fmla="*/ 1809001 w 2060620"/>
              <a:gd name="connsiteY1" fmla="*/ 0 h 503238"/>
              <a:gd name="connsiteX2" fmla="*/ 2060620 w 2060620"/>
              <a:gd name="connsiteY2" fmla="*/ 251619 h 503238"/>
              <a:gd name="connsiteX3" fmla="*/ 1809001 w 2060620"/>
              <a:gd name="connsiteY3" fmla="*/ 503238 h 503238"/>
              <a:gd name="connsiteX4" fmla="*/ 0 w 2060620"/>
              <a:gd name="connsiteY4" fmla="*/ 503238 h 50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620" h="503238">
                <a:moveTo>
                  <a:pt x="0" y="0"/>
                </a:moveTo>
                <a:lnTo>
                  <a:pt x="1809001" y="0"/>
                </a:lnTo>
                <a:cubicBezTo>
                  <a:pt x="1947966" y="0"/>
                  <a:pt x="2060620" y="112654"/>
                  <a:pt x="2060620" y="251619"/>
                </a:cubicBezTo>
                <a:cubicBezTo>
                  <a:pt x="2060620" y="390584"/>
                  <a:pt x="1947966" y="503238"/>
                  <a:pt x="1809001" y="503238"/>
                </a:cubicBezTo>
                <a:lnTo>
                  <a:pt x="0" y="5032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4890472" y="2312800"/>
            <a:ext cx="6525516" cy="27868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4" name="图片 -21474826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1884" y="2975461"/>
            <a:ext cx="2384713" cy="148760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文本框 14"/>
          <p:cNvSpPr txBox="1">
            <a:spLocks noChangeArrowheads="1"/>
          </p:cNvSpPr>
          <p:nvPr/>
        </p:nvSpPr>
        <p:spPr bwMode="auto">
          <a:xfrm>
            <a:off x="5078688" y="2636401"/>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趣味高尔夫</a:t>
            </a:r>
          </a:p>
        </p:txBody>
      </p:sp>
      <p:sp>
        <p:nvSpPr>
          <p:cNvPr id="16" name="文本框 99"/>
          <p:cNvSpPr txBox="1">
            <a:spLocks noChangeArrowheads="1"/>
          </p:cNvSpPr>
          <p:nvPr/>
        </p:nvSpPr>
        <p:spPr bwMode="auto">
          <a:xfrm>
            <a:off x="5078688" y="3528047"/>
            <a:ext cx="6337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a:lnSpc>
                <a:spcPct val="150000"/>
              </a:lnSpc>
              <a:buClr>
                <a:schemeClr val="accent4"/>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每名队员在距球门</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米的击球点处，用高尔夫球杆将球击进球洞；</a:t>
            </a:r>
          </a:p>
          <a:p>
            <a:pPr marL="285750" indent="-285750">
              <a:lnSpc>
                <a:spcPct val="150000"/>
              </a:lnSpc>
              <a:buClr>
                <a:schemeClr val="accent4"/>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每人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次击球机会，大洞</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分小洞</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a:t>
            </a:r>
          </a:p>
          <a:p>
            <a:pPr marL="285750" indent="-285750">
              <a:lnSpc>
                <a:spcPct val="150000"/>
              </a:lnSpc>
              <a:buClr>
                <a:schemeClr val="accent4"/>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总分达到</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分即可获得奖章一枚。</a:t>
            </a:r>
          </a:p>
        </p:txBody>
      </p:sp>
      <p:pic>
        <p:nvPicPr>
          <p:cNvPr id="17" name="图片 16"/>
          <p:cNvPicPr>
            <a:picLocks noChangeAspect="1"/>
          </p:cNvPicPr>
          <p:nvPr/>
        </p:nvPicPr>
        <p:blipFill>
          <a:blip r:embed="rId4"/>
          <a:srcRect/>
          <a:stretch>
            <a:fillRect/>
          </a:stretch>
        </p:blipFill>
        <p:spPr>
          <a:xfrm rot="4937763" flipH="1">
            <a:off x="1012566" y="3120147"/>
            <a:ext cx="2540738" cy="2283365"/>
          </a:xfrm>
          <a:custGeom>
            <a:avLst/>
            <a:gdLst>
              <a:gd name="connsiteX0" fmla="*/ 2916532 w 3503403"/>
              <a:gd name="connsiteY0" fmla="*/ 0 h 3148513"/>
              <a:gd name="connsiteX1" fmla="*/ 3503403 w 3503403"/>
              <a:gd name="connsiteY1" fmla="*/ 0 h 3148513"/>
              <a:gd name="connsiteX2" fmla="*/ 3503403 w 3503403"/>
              <a:gd name="connsiteY2" fmla="*/ 362778 h 3148513"/>
              <a:gd name="connsiteX3" fmla="*/ 0 w 3503403"/>
              <a:gd name="connsiteY3" fmla="*/ 0 h 3148513"/>
              <a:gd name="connsiteX4" fmla="*/ 408626 w 3503403"/>
              <a:gd name="connsiteY4" fmla="*/ 0 h 3148513"/>
              <a:gd name="connsiteX5" fmla="*/ 43866 w 3503403"/>
              <a:gd name="connsiteY5" fmla="*/ 590078 h 3148513"/>
              <a:gd name="connsiteX6" fmla="*/ 3110444 w 3503403"/>
              <a:gd name="connsiteY6" fmla="*/ 2485702 h 3148513"/>
              <a:gd name="connsiteX7" fmla="*/ 3503403 w 3503403"/>
              <a:gd name="connsiteY7" fmla="*/ 1850006 h 3148513"/>
              <a:gd name="connsiteX8" fmla="*/ 3503403 w 3503403"/>
              <a:gd name="connsiteY8" fmla="*/ 3148513 h 3148513"/>
              <a:gd name="connsiteX9" fmla="*/ 0 w 3503403"/>
              <a:gd name="connsiteY9" fmla="*/ 3148513 h 314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3403" h="3148513">
                <a:moveTo>
                  <a:pt x="2916532" y="0"/>
                </a:moveTo>
                <a:lnTo>
                  <a:pt x="3503403" y="0"/>
                </a:lnTo>
                <a:lnTo>
                  <a:pt x="3503403" y="362778"/>
                </a:lnTo>
                <a:close/>
                <a:moveTo>
                  <a:pt x="0" y="0"/>
                </a:moveTo>
                <a:lnTo>
                  <a:pt x="408626" y="0"/>
                </a:lnTo>
                <a:lnTo>
                  <a:pt x="43866" y="590078"/>
                </a:lnTo>
                <a:lnTo>
                  <a:pt x="3110444" y="2485702"/>
                </a:lnTo>
                <a:lnTo>
                  <a:pt x="3503403" y="1850006"/>
                </a:lnTo>
                <a:lnTo>
                  <a:pt x="3503403" y="3148513"/>
                </a:lnTo>
                <a:lnTo>
                  <a:pt x="0" y="3148513"/>
                </a:lnTo>
                <a:close/>
              </a:path>
            </a:pathLst>
          </a:custGeom>
        </p:spPr>
      </p:pic>
      <p:pic>
        <p:nvPicPr>
          <p:cNvPr id="18" name="图片 17"/>
          <p:cNvPicPr>
            <a:picLocks noChangeAspect="1"/>
          </p:cNvPicPr>
          <p:nvPr/>
        </p:nvPicPr>
        <p:blipFill>
          <a:blip r:embed="rId5"/>
          <a:srcRect/>
          <a:stretch>
            <a:fillRect/>
          </a:stretch>
        </p:blipFill>
        <p:spPr>
          <a:xfrm rot="16036580" flipH="1">
            <a:off x="2439300" y="2423502"/>
            <a:ext cx="2317858" cy="1155029"/>
          </a:xfrm>
          <a:custGeom>
            <a:avLst/>
            <a:gdLst>
              <a:gd name="connsiteX0" fmla="*/ 0 w 3503403"/>
              <a:gd name="connsiteY0" fmla="*/ 0 h 1745807"/>
              <a:gd name="connsiteX1" fmla="*/ 1358466 w 3503403"/>
              <a:gd name="connsiteY1" fmla="*/ 0 h 1745807"/>
              <a:gd name="connsiteX2" fmla="*/ 3110444 w 3503403"/>
              <a:gd name="connsiteY2" fmla="*/ 1082996 h 1745807"/>
              <a:gd name="connsiteX3" fmla="*/ 3503403 w 3503403"/>
              <a:gd name="connsiteY3" fmla="*/ 447300 h 1745807"/>
              <a:gd name="connsiteX4" fmla="*/ 3503403 w 3503403"/>
              <a:gd name="connsiteY4" fmla="*/ 1745807 h 1745807"/>
              <a:gd name="connsiteX5" fmla="*/ 0 w 3503403"/>
              <a:gd name="connsiteY5" fmla="*/ 1745807 h 174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403" h="1745807">
                <a:moveTo>
                  <a:pt x="0" y="0"/>
                </a:moveTo>
                <a:lnTo>
                  <a:pt x="1358466" y="0"/>
                </a:lnTo>
                <a:lnTo>
                  <a:pt x="3110444" y="1082996"/>
                </a:lnTo>
                <a:lnTo>
                  <a:pt x="3503403" y="447300"/>
                </a:lnTo>
                <a:lnTo>
                  <a:pt x="3503403" y="1745807"/>
                </a:lnTo>
                <a:lnTo>
                  <a:pt x="0" y="1745807"/>
                </a:lnTo>
                <a:close/>
              </a:path>
            </a:pathLst>
          </a:custGeom>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10" presetClass="entr" presetSubtype="0"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3000"/>
                            </p:stCondLst>
                            <p:childTnLst>
                              <p:par>
                                <p:cTn id="15" presetID="16" presetClass="entr" presetSubtype="2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4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5">
                                            <p:txEl>
                                              <p:pRg st="0" end="0"/>
                                            </p:txEl>
                                          </p:spTgt>
                                        </p:tgtEl>
                                      </p:cBhvr>
                                    </p:animEffect>
                                  </p:childTnLst>
                                </p:cTn>
                              </p:par>
                            </p:childTnLst>
                          </p:cTn>
                        </p:par>
                        <p:par>
                          <p:cTn id="30" fill="hold">
                            <p:stCondLst>
                              <p:cond delay="17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build="p"/>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女生节小游戏</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任意形状 11"/>
          <p:cNvSpPr/>
          <p:nvPr/>
        </p:nvSpPr>
        <p:spPr>
          <a:xfrm>
            <a:off x="1125964" y="2729247"/>
            <a:ext cx="1854292" cy="452849"/>
          </a:xfrm>
          <a:custGeom>
            <a:avLst/>
            <a:gdLst>
              <a:gd name="connsiteX0" fmla="*/ 0 w 2060620"/>
              <a:gd name="connsiteY0" fmla="*/ 0 h 503238"/>
              <a:gd name="connsiteX1" fmla="*/ 1809001 w 2060620"/>
              <a:gd name="connsiteY1" fmla="*/ 0 h 503238"/>
              <a:gd name="connsiteX2" fmla="*/ 2060620 w 2060620"/>
              <a:gd name="connsiteY2" fmla="*/ 251619 h 503238"/>
              <a:gd name="connsiteX3" fmla="*/ 1809001 w 2060620"/>
              <a:gd name="connsiteY3" fmla="*/ 503238 h 503238"/>
              <a:gd name="connsiteX4" fmla="*/ 0 w 2060620"/>
              <a:gd name="connsiteY4" fmla="*/ 503238 h 50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620" h="503238">
                <a:moveTo>
                  <a:pt x="0" y="0"/>
                </a:moveTo>
                <a:lnTo>
                  <a:pt x="1809001" y="0"/>
                </a:lnTo>
                <a:cubicBezTo>
                  <a:pt x="1947966" y="0"/>
                  <a:pt x="2060620" y="112654"/>
                  <a:pt x="2060620" y="251619"/>
                </a:cubicBezTo>
                <a:cubicBezTo>
                  <a:pt x="2060620" y="390584"/>
                  <a:pt x="1947966" y="503238"/>
                  <a:pt x="1809001" y="503238"/>
                </a:cubicBezTo>
                <a:lnTo>
                  <a:pt x="0" y="5032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1125964" y="2476139"/>
            <a:ext cx="4642724" cy="2786811"/>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727" y="2360248"/>
            <a:ext cx="4263318" cy="26684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文本框 99"/>
          <p:cNvSpPr txBox="1">
            <a:spLocks noChangeArrowheads="1"/>
          </p:cNvSpPr>
          <p:nvPr/>
        </p:nvSpPr>
        <p:spPr bwMode="auto">
          <a:xfrm>
            <a:off x="1309095" y="3420677"/>
            <a:ext cx="44497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600" dirty="0">
                <a:solidFill>
                  <a:schemeClr val="tx1">
                    <a:lumMod val="65000"/>
                    <a:lumOff val="35000"/>
                  </a:schemeClr>
                </a:solidFill>
                <a:ea typeface="微软雅黑" panose="020B0503020204020204" pitchFamily="34" charset="-122"/>
                <a:sym typeface="Arial" panose="020B0604020202020204" pitchFamily="34" charset="0"/>
              </a:rPr>
              <a:t>参赛选手需要用到弯管来投掷球，通过调整弯管的方向，使小球沿管道滚动后，击倒一定距离外的目标，限时一分钟，共计</a:t>
            </a:r>
            <a:r>
              <a:rPr lang="en-US" altLang="zh-CN" sz="1600" dirty="0">
                <a:solidFill>
                  <a:schemeClr val="tx1">
                    <a:lumMod val="65000"/>
                    <a:lumOff val="35000"/>
                  </a:schemeClr>
                </a:solidFill>
                <a:ea typeface="微软雅黑" panose="020B0503020204020204" pitchFamily="34" charset="-122"/>
                <a:sym typeface="Arial" panose="020B0604020202020204" pitchFamily="34" charset="0"/>
              </a:rPr>
              <a:t>5</a:t>
            </a:r>
            <a:r>
              <a:rPr lang="zh-CN" altLang="en-US" sz="1600" dirty="0">
                <a:solidFill>
                  <a:schemeClr val="tx1">
                    <a:lumMod val="65000"/>
                    <a:lumOff val="35000"/>
                  </a:schemeClr>
                </a:solidFill>
                <a:ea typeface="微软雅黑" panose="020B0503020204020204" pitchFamily="34" charset="-122"/>
                <a:sym typeface="Arial" panose="020B0604020202020204" pitchFamily="34" charset="0"/>
              </a:rPr>
              <a:t>个目标。按照击倒目标的数量来获得相应的积分。</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15"/>
          <p:cNvSpPr txBox="1">
            <a:spLocks noChangeArrowheads="1"/>
          </p:cNvSpPr>
          <p:nvPr/>
        </p:nvSpPr>
        <p:spPr bwMode="auto">
          <a:xfrm>
            <a:off x="1307297" y="270590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精准射击</a:t>
            </a:r>
          </a:p>
        </p:txBody>
      </p:sp>
      <p:pic>
        <p:nvPicPr>
          <p:cNvPr id="17" name="图片 16"/>
          <p:cNvPicPr>
            <a:picLocks noChangeAspect="1"/>
          </p:cNvPicPr>
          <p:nvPr/>
        </p:nvPicPr>
        <p:blipFill>
          <a:blip r:embed="rId4"/>
          <a:srcRect/>
          <a:stretch>
            <a:fillRect/>
          </a:stretch>
        </p:blipFill>
        <p:spPr>
          <a:xfrm rot="4937763" flipH="1">
            <a:off x="5979297" y="3180179"/>
            <a:ext cx="2540738" cy="2283365"/>
          </a:xfrm>
          <a:custGeom>
            <a:avLst/>
            <a:gdLst>
              <a:gd name="connsiteX0" fmla="*/ 2916532 w 3503403"/>
              <a:gd name="connsiteY0" fmla="*/ 0 h 3148513"/>
              <a:gd name="connsiteX1" fmla="*/ 3503403 w 3503403"/>
              <a:gd name="connsiteY1" fmla="*/ 0 h 3148513"/>
              <a:gd name="connsiteX2" fmla="*/ 3503403 w 3503403"/>
              <a:gd name="connsiteY2" fmla="*/ 362778 h 3148513"/>
              <a:gd name="connsiteX3" fmla="*/ 0 w 3503403"/>
              <a:gd name="connsiteY3" fmla="*/ 0 h 3148513"/>
              <a:gd name="connsiteX4" fmla="*/ 408626 w 3503403"/>
              <a:gd name="connsiteY4" fmla="*/ 0 h 3148513"/>
              <a:gd name="connsiteX5" fmla="*/ 43866 w 3503403"/>
              <a:gd name="connsiteY5" fmla="*/ 590078 h 3148513"/>
              <a:gd name="connsiteX6" fmla="*/ 3110444 w 3503403"/>
              <a:gd name="connsiteY6" fmla="*/ 2485702 h 3148513"/>
              <a:gd name="connsiteX7" fmla="*/ 3503403 w 3503403"/>
              <a:gd name="connsiteY7" fmla="*/ 1850006 h 3148513"/>
              <a:gd name="connsiteX8" fmla="*/ 3503403 w 3503403"/>
              <a:gd name="connsiteY8" fmla="*/ 3148513 h 3148513"/>
              <a:gd name="connsiteX9" fmla="*/ 0 w 3503403"/>
              <a:gd name="connsiteY9" fmla="*/ 3148513 h 314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3403" h="3148513">
                <a:moveTo>
                  <a:pt x="2916532" y="0"/>
                </a:moveTo>
                <a:lnTo>
                  <a:pt x="3503403" y="0"/>
                </a:lnTo>
                <a:lnTo>
                  <a:pt x="3503403" y="362778"/>
                </a:lnTo>
                <a:close/>
                <a:moveTo>
                  <a:pt x="0" y="0"/>
                </a:moveTo>
                <a:lnTo>
                  <a:pt x="408626" y="0"/>
                </a:lnTo>
                <a:lnTo>
                  <a:pt x="43866" y="590078"/>
                </a:lnTo>
                <a:lnTo>
                  <a:pt x="3110444" y="2485702"/>
                </a:lnTo>
                <a:lnTo>
                  <a:pt x="3503403" y="1850006"/>
                </a:lnTo>
                <a:lnTo>
                  <a:pt x="3503403" y="3148513"/>
                </a:lnTo>
                <a:lnTo>
                  <a:pt x="0" y="3148513"/>
                </a:lnTo>
                <a:close/>
              </a:path>
            </a:pathLst>
          </a:custGeom>
        </p:spPr>
      </p:pic>
      <p:pic>
        <p:nvPicPr>
          <p:cNvPr id="18" name="图片 17"/>
          <p:cNvPicPr>
            <a:picLocks noChangeAspect="1"/>
          </p:cNvPicPr>
          <p:nvPr/>
        </p:nvPicPr>
        <p:blipFill>
          <a:blip r:embed="rId5"/>
          <a:srcRect/>
          <a:stretch>
            <a:fillRect/>
          </a:stretch>
        </p:blipFill>
        <p:spPr>
          <a:xfrm rot="15240998" flipH="1">
            <a:off x="9176132" y="2257447"/>
            <a:ext cx="2317858" cy="1155029"/>
          </a:xfrm>
          <a:custGeom>
            <a:avLst/>
            <a:gdLst>
              <a:gd name="connsiteX0" fmla="*/ 0 w 3503403"/>
              <a:gd name="connsiteY0" fmla="*/ 0 h 1745807"/>
              <a:gd name="connsiteX1" fmla="*/ 1358466 w 3503403"/>
              <a:gd name="connsiteY1" fmla="*/ 0 h 1745807"/>
              <a:gd name="connsiteX2" fmla="*/ 3110444 w 3503403"/>
              <a:gd name="connsiteY2" fmla="*/ 1082996 h 1745807"/>
              <a:gd name="connsiteX3" fmla="*/ 3503403 w 3503403"/>
              <a:gd name="connsiteY3" fmla="*/ 447300 h 1745807"/>
              <a:gd name="connsiteX4" fmla="*/ 3503403 w 3503403"/>
              <a:gd name="connsiteY4" fmla="*/ 1745807 h 1745807"/>
              <a:gd name="connsiteX5" fmla="*/ 0 w 3503403"/>
              <a:gd name="connsiteY5" fmla="*/ 1745807 h 174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403" h="1745807">
                <a:moveTo>
                  <a:pt x="0" y="0"/>
                </a:moveTo>
                <a:lnTo>
                  <a:pt x="1358466" y="0"/>
                </a:lnTo>
                <a:lnTo>
                  <a:pt x="3110444" y="1082996"/>
                </a:lnTo>
                <a:lnTo>
                  <a:pt x="3503403" y="447300"/>
                </a:lnTo>
                <a:lnTo>
                  <a:pt x="3503403" y="1745807"/>
                </a:lnTo>
                <a:lnTo>
                  <a:pt x="0" y="1745807"/>
                </a:lnTo>
                <a:close/>
              </a:path>
            </a:pathLst>
          </a:custGeom>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3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6">
                                            <p:txEl>
                                              <p:pRg st="0" end="0"/>
                                            </p:txEl>
                                          </p:spTgt>
                                        </p:tgtEl>
                                        <p:attrNameLst>
                                          <p:attrName>style.visibility</p:attrName>
                                        </p:attrNameLst>
                                      </p:cBhvr>
                                      <p:to>
                                        <p:strVal val="visible"/>
                                      </p:to>
                                    </p:set>
                                    <p:anim calcmode="lin" valueType="num">
                                      <p:cBhvr>
                                        <p:cTn id="26"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6">
                                            <p:txEl>
                                              <p:pRg st="0" end="0"/>
                                            </p:txEl>
                                          </p:spTgt>
                                        </p:tgtEl>
                                      </p:cBhvr>
                                    </p:animEffect>
                                  </p:childTnLst>
                                </p:cTn>
                              </p:par>
                            </p:childTnLst>
                          </p:cTn>
                        </p:par>
                        <p:par>
                          <p:cTn id="31" fill="hold">
                            <p:stCondLst>
                              <p:cond delay="215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女生节小游戏</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1" name="图片 20"/>
          <p:cNvPicPr/>
          <p:nvPr/>
        </p:nvPicPr>
        <p:blipFill>
          <a:blip r:embed="rId3"/>
          <a:stretch>
            <a:fillRect/>
          </a:stretch>
        </p:blipFill>
        <p:spPr>
          <a:xfrm>
            <a:off x="1604297" y="2286462"/>
            <a:ext cx="2862021" cy="2865355"/>
          </a:xfrm>
          <a:custGeom>
            <a:avLst/>
            <a:gdLst>
              <a:gd name="connsiteX0" fmla="*/ 539477 w 1078953"/>
              <a:gd name="connsiteY0" fmla="*/ 0 h 1078954"/>
              <a:gd name="connsiteX1" fmla="*/ 1067994 w 1078953"/>
              <a:gd name="connsiteY1" fmla="*/ 430754 h 1078954"/>
              <a:gd name="connsiteX2" fmla="*/ 1078953 w 1078953"/>
              <a:gd name="connsiteY2" fmla="*/ 539467 h 1078954"/>
              <a:gd name="connsiteX3" fmla="*/ 1078953 w 1078953"/>
              <a:gd name="connsiteY3" fmla="*/ 539487 h 1078954"/>
              <a:gd name="connsiteX4" fmla="*/ 1067994 w 1078953"/>
              <a:gd name="connsiteY4" fmla="*/ 648201 h 1078954"/>
              <a:gd name="connsiteX5" fmla="*/ 539477 w 1078953"/>
              <a:gd name="connsiteY5" fmla="*/ 1078954 h 1078954"/>
              <a:gd name="connsiteX6" fmla="*/ 0 w 1078953"/>
              <a:gd name="connsiteY6" fmla="*/ 539477 h 1078954"/>
              <a:gd name="connsiteX7" fmla="*/ 539477 w 1078953"/>
              <a:gd name="connsiteY7" fmla="*/ 0 h 107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953" h="1078954">
                <a:moveTo>
                  <a:pt x="539477" y="0"/>
                </a:moveTo>
                <a:cubicBezTo>
                  <a:pt x="800179" y="0"/>
                  <a:pt x="1017690" y="184923"/>
                  <a:pt x="1067994" y="430754"/>
                </a:cubicBezTo>
                <a:lnTo>
                  <a:pt x="1078953" y="539467"/>
                </a:lnTo>
                <a:lnTo>
                  <a:pt x="1078953" y="539487"/>
                </a:lnTo>
                <a:lnTo>
                  <a:pt x="1067994" y="648201"/>
                </a:lnTo>
                <a:cubicBezTo>
                  <a:pt x="1017690" y="894031"/>
                  <a:pt x="800179" y="1078954"/>
                  <a:pt x="539477" y="1078954"/>
                </a:cubicBezTo>
                <a:cubicBezTo>
                  <a:pt x="241532" y="1078954"/>
                  <a:pt x="0" y="837422"/>
                  <a:pt x="0" y="539477"/>
                </a:cubicBezTo>
                <a:cubicBezTo>
                  <a:pt x="0" y="241532"/>
                  <a:pt x="241532" y="0"/>
                  <a:pt x="539477" y="0"/>
                </a:cubicBezTo>
                <a:close/>
              </a:path>
            </a:pathLst>
          </a:custGeom>
          <a:blipFill dpi="0" rotWithShape="1">
            <a:blip r:embed="rId4"/>
            <a:srcRect/>
            <a:tile tx="-57150" ty="0" sx="100000" sy="100000" flip="none" algn="tl"/>
          </a:blipFill>
          <a:ln w="76200">
            <a:solidFill>
              <a:schemeClr val="bg1"/>
            </a:solidFill>
          </a:ln>
          <a:effectLst/>
        </p:spPr>
      </p:pic>
      <p:grpSp>
        <p:nvGrpSpPr>
          <p:cNvPr id="22" name="组合 2"/>
          <p:cNvGrpSpPr/>
          <p:nvPr/>
        </p:nvGrpSpPr>
        <p:grpSpPr bwMode="auto">
          <a:xfrm flipH="1">
            <a:off x="5408194" y="2452458"/>
            <a:ext cx="5499629" cy="2533362"/>
            <a:chOff x="533956" y="667186"/>
            <a:chExt cx="5435607" cy="2503797"/>
          </a:xfrm>
        </p:grpSpPr>
        <p:sp>
          <p:nvSpPr>
            <p:cNvPr id="23" name="Rounded Rectangle 72"/>
            <p:cNvSpPr>
              <a:spLocks noChangeArrowheads="1"/>
            </p:cNvSpPr>
            <p:nvPr/>
          </p:nvSpPr>
          <p:spPr bwMode="auto">
            <a:xfrm>
              <a:off x="3877387" y="667186"/>
              <a:ext cx="2092176" cy="296863"/>
            </a:xfrm>
            <a:prstGeom prst="roundRect">
              <a:avLst>
                <a:gd name="adj" fmla="val 2111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企鹅漫步</a:t>
              </a:r>
            </a:p>
          </p:txBody>
        </p:sp>
        <p:sp>
          <p:nvSpPr>
            <p:cNvPr id="24" name="文本框 8"/>
            <p:cNvSpPr txBox="1">
              <a:spLocks noChangeArrowheads="1"/>
            </p:cNvSpPr>
            <p:nvPr/>
          </p:nvSpPr>
          <p:spPr bwMode="auto">
            <a:xfrm>
              <a:off x="533956" y="1254617"/>
              <a:ext cx="5435607" cy="191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a:lnSpc>
                  <a:spcPct val="150000"/>
                </a:lnSpc>
                <a:buClr>
                  <a:schemeClr val="accent5"/>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参赛人数为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个人；</a:t>
              </a:r>
            </a:p>
            <a:p>
              <a:pPr marL="285750" indent="-285750">
                <a:lnSpc>
                  <a:spcPct val="150000"/>
                </a:lnSpc>
                <a:buClr>
                  <a:schemeClr val="accent5"/>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起点和终点各站</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名队友，起点第一名队友用手抱球和腿夹球的方式将</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个球夹住，呈企鹅状走路，运送到终点与下一名参赛者完成接力，比赛全程</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10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米；</a:t>
              </a:r>
            </a:p>
            <a:p>
              <a:pPr marL="285750" indent="-285750">
                <a:lnSpc>
                  <a:spcPct val="150000"/>
                </a:lnSpc>
                <a:buClr>
                  <a:schemeClr val="accent5"/>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比赛中球没有掉落即可获得奖章一枚。</a:t>
              </a:r>
            </a:p>
          </p:txBody>
        </p:sp>
      </p:grpSp>
      <p:sp>
        <p:nvSpPr>
          <p:cNvPr id="25" name="圆角矩形 24"/>
          <p:cNvSpPr/>
          <p:nvPr/>
        </p:nvSpPr>
        <p:spPr>
          <a:xfrm>
            <a:off x="1528771" y="2206187"/>
            <a:ext cx="9528161" cy="3025904"/>
          </a:xfrm>
          <a:prstGeom prst="roundRect">
            <a:avLst>
              <a:gd name="adj" fmla="val 5000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417" y="1986950"/>
            <a:ext cx="4387426" cy="3290570"/>
          </a:xfrm>
          <a:prstGeom prst="rect">
            <a:avLst/>
          </a:prstGeom>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par>
                                <p:cTn id="8" presetID="53" presetClass="entr" presetSubtype="16"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E1E0"/>
        </a:solidFill>
        <a:effectLst/>
      </p:bgPr>
    </p:bg>
    <p:spTree>
      <p:nvGrpSpPr>
        <p:cNvPr id="1" name=""/>
        <p:cNvGrpSpPr/>
        <p:nvPr/>
      </p:nvGrpSpPr>
      <p:grpSpPr>
        <a:xfrm>
          <a:off x="0" y="0"/>
          <a:ext cx="0" cy="0"/>
          <a:chOff x="0" y="0"/>
          <a:chExt cx="0" cy="0"/>
        </a:xfrm>
      </p:grpSpPr>
      <p:pic>
        <p:nvPicPr>
          <p:cNvPr id="40" name="图片 39"/>
          <p:cNvPicPr>
            <a:picLocks noChangeAspect="1"/>
          </p:cNvPicPr>
          <p:nvPr/>
        </p:nvPicPr>
        <p:blipFill rotWithShape="1">
          <a:blip r:embed="rId3"/>
          <a:srcRect/>
          <a:stretch>
            <a:fillRect/>
          </a:stretch>
        </p:blipFill>
        <p:spPr>
          <a:xfrm>
            <a:off x="7118813" y="-29371"/>
            <a:ext cx="5126975" cy="4317807"/>
          </a:xfrm>
          <a:prstGeom prst="rect">
            <a:avLst/>
          </a:prstGeom>
        </p:spPr>
      </p:pic>
      <p:pic>
        <p:nvPicPr>
          <p:cNvPr id="19" name="图片 18"/>
          <p:cNvPicPr>
            <a:picLocks noChangeAspect="1"/>
          </p:cNvPicPr>
          <p:nvPr/>
        </p:nvPicPr>
        <p:blipFill rotWithShape="1">
          <a:blip r:embed="rId4"/>
          <a:srcRect/>
          <a:stretch>
            <a:fillRect/>
          </a:stretch>
        </p:blipFill>
        <p:spPr>
          <a:xfrm>
            <a:off x="0" y="2895272"/>
            <a:ext cx="3890075" cy="4011300"/>
          </a:xfrm>
          <a:prstGeom prst="rect">
            <a:avLst/>
          </a:prstGeom>
        </p:spPr>
      </p:pic>
      <p:pic>
        <p:nvPicPr>
          <p:cNvPr id="7" name="图片 6"/>
          <p:cNvPicPr>
            <a:picLocks noChangeAspect="1"/>
          </p:cNvPicPr>
          <p:nvPr/>
        </p:nvPicPr>
        <p:blipFill rotWithShape="1">
          <a:blip r:embed="rId5"/>
          <a:srcRect l="-4"/>
          <a:stretch>
            <a:fillRect/>
          </a:stretch>
        </p:blipFill>
        <p:spPr>
          <a:xfrm rot="16200000">
            <a:off x="8942959" y="3603742"/>
            <a:ext cx="1858645" cy="4747013"/>
          </a:xfrm>
          <a:prstGeom prst="rect">
            <a:avLst/>
          </a:prstGeom>
        </p:spPr>
      </p:pic>
      <p:pic>
        <p:nvPicPr>
          <p:cNvPr id="9" name="图片 8"/>
          <p:cNvPicPr>
            <a:picLocks noChangeAspect="1"/>
          </p:cNvPicPr>
          <p:nvPr/>
        </p:nvPicPr>
        <p:blipFill rotWithShape="1">
          <a:blip r:embed="rId6"/>
          <a:srcRect b="-4"/>
          <a:stretch>
            <a:fillRect/>
          </a:stretch>
        </p:blipFill>
        <p:spPr>
          <a:xfrm>
            <a:off x="9134719" y="4800600"/>
            <a:ext cx="935182" cy="990600"/>
          </a:xfrm>
          <a:prstGeom prst="rect">
            <a:avLst/>
          </a:prstGeom>
        </p:spPr>
      </p:pic>
      <p:pic>
        <p:nvPicPr>
          <p:cNvPr id="16" name="图片 15"/>
          <p:cNvPicPr>
            <a:picLocks noChangeAspect="1"/>
          </p:cNvPicPr>
          <p:nvPr/>
        </p:nvPicPr>
        <p:blipFill rotWithShape="1">
          <a:blip r:embed="rId7"/>
          <a:srcRect/>
          <a:stretch>
            <a:fillRect/>
          </a:stretch>
        </p:blipFill>
        <p:spPr>
          <a:xfrm rot="16200000">
            <a:off x="-2125100" y="2103004"/>
            <a:ext cx="6880096" cy="2629896"/>
          </a:xfrm>
          <a:prstGeom prst="rect">
            <a:avLst/>
          </a:prstGeom>
        </p:spPr>
      </p:pic>
      <p:pic>
        <p:nvPicPr>
          <p:cNvPr id="17" name="图片 16"/>
          <p:cNvPicPr>
            <a:picLocks noChangeAspect="1"/>
          </p:cNvPicPr>
          <p:nvPr/>
        </p:nvPicPr>
        <p:blipFill rotWithShape="1">
          <a:blip r:embed="rId7"/>
          <a:srcRect/>
          <a:stretch>
            <a:fillRect/>
          </a:stretch>
        </p:blipFill>
        <p:spPr>
          <a:xfrm rot="5400000" flipH="1">
            <a:off x="7437004" y="2151576"/>
            <a:ext cx="6880096" cy="2629896"/>
          </a:xfrm>
          <a:prstGeom prst="rect">
            <a:avLst/>
          </a:prstGeom>
        </p:spPr>
      </p:pic>
      <p:sp>
        <p:nvSpPr>
          <p:cNvPr id="23" name="文本框 22"/>
          <p:cNvSpPr txBox="1"/>
          <p:nvPr/>
        </p:nvSpPr>
        <p:spPr>
          <a:xfrm>
            <a:off x="5388114" y="376900"/>
            <a:ext cx="1415772" cy="830997"/>
          </a:xfrm>
          <a:prstGeom prst="rect">
            <a:avLst/>
          </a:prstGeom>
          <a:noFill/>
        </p:spPr>
        <p:txBody>
          <a:bodyPr wrap="none" rtlCol="0">
            <a:spAutoFit/>
          </a:bodyPr>
          <a:lstStyle/>
          <a:p>
            <a:r>
              <a:rPr kumimoji="1" lang="zh-CN" altLang="en-US" sz="4800" dirty="0">
                <a:solidFill>
                  <a:srgbClr val="E76B68"/>
                </a:solidFill>
                <a:latin typeface="造字工房尚雅准宋 G0v1 常规体" pitchFamily="50" charset="-122"/>
                <a:ea typeface="造字工房尚雅准宋 G0v1 常规体" pitchFamily="50" charset="-122"/>
                <a:cs typeface="RTWS ShangYaZhunSung G0v1" charset="-122"/>
              </a:rPr>
              <a:t>目录</a:t>
            </a:r>
          </a:p>
        </p:txBody>
      </p:sp>
      <p:sp>
        <p:nvSpPr>
          <p:cNvPr id="24" name="文本框 23"/>
          <p:cNvSpPr txBox="1"/>
          <p:nvPr/>
        </p:nvSpPr>
        <p:spPr>
          <a:xfrm>
            <a:off x="4979953" y="1167211"/>
            <a:ext cx="2232094" cy="523220"/>
          </a:xfrm>
          <a:prstGeom prst="rect">
            <a:avLst/>
          </a:prstGeom>
          <a:noFill/>
        </p:spPr>
        <p:txBody>
          <a:bodyPr wrap="square" rtlCol="0">
            <a:spAutoFit/>
          </a:bodyPr>
          <a:lstStyle/>
          <a:p>
            <a:pPr algn="dist"/>
            <a:r>
              <a:rPr kumimoji="1" lang="en-US" altLang="zh-CN" sz="2800" dirty="0">
                <a:solidFill>
                  <a:srgbClr val="E76B68"/>
                </a:solidFill>
              </a:rPr>
              <a:t>CONTENTS</a:t>
            </a:r>
            <a:endParaRPr kumimoji="1" lang="zh-CN" altLang="en-US" sz="2800" dirty="0">
              <a:solidFill>
                <a:srgbClr val="E76B68"/>
              </a:solidFill>
            </a:endParaRPr>
          </a:p>
        </p:txBody>
      </p:sp>
      <p:sp>
        <p:nvSpPr>
          <p:cNvPr id="25" name="任意形状 24"/>
          <p:cNvSpPr/>
          <p:nvPr/>
        </p:nvSpPr>
        <p:spPr>
          <a:xfrm flipH="1" flipV="1">
            <a:off x="2815510" y="2097413"/>
            <a:ext cx="2358407" cy="1595717"/>
          </a:xfrm>
          <a:custGeom>
            <a:avLst/>
            <a:gdLst>
              <a:gd name="connsiteX0" fmla="*/ 2198584 w 2358407"/>
              <a:gd name="connsiteY0" fmla="*/ 1595717 h 1595717"/>
              <a:gd name="connsiteX1" fmla="*/ 159823 w 2358407"/>
              <a:gd name="connsiteY1" fmla="*/ 1595717 h 1595717"/>
              <a:gd name="connsiteX2" fmla="*/ 0 w 2358407"/>
              <a:gd name="connsiteY2" fmla="*/ 1435894 h 1595717"/>
              <a:gd name="connsiteX3" fmla="*/ 0 w 2358407"/>
              <a:gd name="connsiteY3" fmla="*/ 392905 h 1595717"/>
              <a:gd name="connsiteX4" fmla="*/ 159823 w 2358407"/>
              <a:gd name="connsiteY4" fmla="*/ 233082 h 1595717"/>
              <a:gd name="connsiteX5" fmla="*/ 365186 w 2358407"/>
              <a:gd name="connsiteY5" fmla="*/ 233082 h 1595717"/>
              <a:gd name="connsiteX6" fmla="*/ 365186 w 2358407"/>
              <a:gd name="connsiteY6" fmla="*/ 0 h 1595717"/>
              <a:gd name="connsiteX7" fmla="*/ 629886 w 2358407"/>
              <a:gd name="connsiteY7" fmla="*/ 233082 h 1595717"/>
              <a:gd name="connsiteX8" fmla="*/ 2198584 w 2358407"/>
              <a:gd name="connsiteY8" fmla="*/ 233082 h 1595717"/>
              <a:gd name="connsiteX9" fmla="*/ 2358407 w 2358407"/>
              <a:gd name="connsiteY9" fmla="*/ 392905 h 1595717"/>
              <a:gd name="connsiteX10" fmla="*/ 2358407 w 2358407"/>
              <a:gd name="connsiteY10" fmla="*/ 1435894 h 1595717"/>
              <a:gd name="connsiteX11" fmla="*/ 2198584 w 2358407"/>
              <a:gd name="connsiteY11" fmla="*/ 1595717 h 1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8407" h="1595717">
                <a:moveTo>
                  <a:pt x="2198584" y="1595717"/>
                </a:moveTo>
                <a:lnTo>
                  <a:pt x="159823" y="1595717"/>
                </a:lnTo>
                <a:cubicBezTo>
                  <a:pt x="71555" y="1595717"/>
                  <a:pt x="0" y="1524162"/>
                  <a:pt x="0" y="1435894"/>
                </a:cubicBezTo>
                <a:lnTo>
                  <a:pt x="0" y="392905"/>
                </a:lnTo>
                <a:cubicBezTo>
                  <a:pt x="0" y="304637"/>
                  <a:pt x="71555" y="233082"/>
                  <a:pt x="159823" y="233082"/>
                </a:cubicBezTo>
                <a:lnTo>
                  <a:pt x="365186" y="233082"/>
                </a:lnTo>
                <a:lnTo>
                  <a:pt x="365186" y="0"/>
                </a:lnTo>
                <a:lnTo>
                  <a:pt x="629886" y="233082"/>
                </a:lnTo>
                <a:lnTo>
                  <a:pt x="2198584" y="233082"/>
                </a:lnTo>
                <a:cubicBezTo>
                  <a:pt x="2286852" y="233082"/>
                  <a:pt x="2358407" y="304637"/>
                  <a:pt x="2358407" y="392905"/>
                </a:cubicBezTo>
                <a:lnTo>
                  <a:pt x="2358407" y="1435894"/>
                </a:lnTo>
                <a:cubicBezTo>
                  <a:pt x="2358407" y="1524162"/>
                  <a:pt x="2286852" y="1595717"/>
                  <a:pt x="2198584" y="1595717"/>
                </a:cubicBezTo>
                <a:close/>
              </a:path>
            </a:pathLst>
          </a:custGeom>
          <a:solidFill>
            <a:schemeClr val="bg1"/>
          </a:solidFill>
          <a:ln>
            <a:noFill/>
          </a:ln>
          <a:effectLst>
            <a:outerShdw blurRad="1524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E76B68"/>
              </a:solidFill>
            </a:endParaRPr>
          </a:p>
        </p:txBody>
      </p:sp>
      <p:sp>
        <p:nvSpPr>
          <p:cNvPr id="4" name="文本框 3"/>
          <p:cNvSpPr txBox="1"/>
          <p:nvPr/>
        </p:nvSpPr>
        <p:spPr>
          <a:xfrm>
            <a:off x="3317536" y="2265510"/>
            <a:ext cx="1295547" cy="461665"/>
          </a:xfrm>
          <a:prstGeom prst="rect">
            <a:avLst/>
          </a:prstGeom>
          <a:noFill/>
        </p:spPr>
        <p:txBody>
          <a:bodyPr wrap="none" rtlCol="0">
            <a:spAutoFit/>
          </a:bodyPr>
          <a:lstStyle/>
          <a:p>
            <a:r>
              <a:rPr kumimoji="1" lang="en-US" altLang="zh-CN" sz="2400" dirty="0">
                <a:solidFill>
                  <a:srgbClr val="E76B68"/>
                </a:solidFill>
              </a:rPr>
              <a:t>PART</a:t>
            </a:r>
            <a:r>
              <a:rPr kumimoji="1" lang="zh-CN" altLang="en-US" sz="2400" dirty="0">
                <a:solidFill>
                  <a:srgbClr val="E76B68"/>
                </a:solidFill>
              </a:rPr>
              <a:t> </a:t>
            </a:r>
            <a:r>
              <a:rPr kumimoji="1" lang="en-US" altLang="zh-CN" sz="2400" dirty="0">
                <a:solidFill>
                  <a:srgbClr val="E76B68"/>
                </a:solidFill>
              </a:rPr>
              <a:t>01</a:t>
            </a:r>
            <a:endParaRPr kumimoji="1" lang="zh-CN" altLang="en-US" sz="2400" dirty="0">
              <a:solidFill>
                <a:srgbClr val="E76B68"/>
              </a:solidFill>
            </a:endParaRPr>
          </a:p>
        </p:txBody>
      </p:sp>
      <p:cxnSp>
        <p:nvCxnSpPr>
          <p:cNvPr id="10" name="直线连接符 9"/>
          <p:cNvCxnSpPr/>
          <p:nvPr/>
        </p:nvCxnSpPr>
        <p:spPr>
          <a:xfrm>
            <a:off x="3084452" y="2739125"/>
            <a:ext cx="1792941" cy="0"/>
          </a:xfrm>
          <a:prstGeom prst="line">
            <a:avLst/>
          </a:prstGeom>
          <a:ln>
            <a:solidFill>
              <a:srgbClr val="F4688D"/>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990907" y="2840715"/>
            <a:ext cx="2028119" cy="523220"/>
          </a:xfrm>
          <a:prstGeom prst="rect">
            <a:avLst/>
          </a:prstGeom>
        </p:spPr>
        <p:txBody>
          <a:bodyPr wrap="none">
            <a:spAutoFit/>
          </a:bodyPr>
          <a:lstStyle/>
          <a:p>
            <a:r>
              <a:rPr lang="zh-CN" altLang="en-US" sz="2800" b="1" dirty="0">
                <a:solidFill>
                  <a:srgbClr val="E76B68"/>
                </a:solidFill>
                <a:latin typeface="造字工房尚雅准宋 G0v1 常规体" pitchFamily="50" charset="-122"/>
                <a:ea typeface="造字工房尚雅准宋 G0v1 常规体" pitchFamily="50" charset="-122"/>
                <a:cs typeface="Source Han Sans CN Normal" charset="-122"/>
              </a:rPr>
              <a:t>女生节背景</a:t>
            </a:r>
          </a:p>
        </p:txBody>
      </p:sp>
      <p:sp>
        <p:nvSpPr>
          <p:cNvPr id="27" name="任意形状 26"/>
          <p:cNvSpPr/>
          <p:nvPr/>
        </p:nvSpPr>
        <p:spPr>
          <a:xfrm flipH="1" flipV="1">
            <a:off x="6963140" y="2097413"/>
            <a:ext cx="2358407" cy="1595717"/>
          </a:xfrm>
          <a:custGeom>
            <a:avLst/>
            <a:gdLst>
              <a:gd name="connsiteX0" fmla="*/ 2198584 w 2358407"/>
              <a:gd name="connsiteY0" fmla="*/ 1595717 h 1595717"/>
              <a:gd name="connsiteX1" fmla="*/ 159823 w 2358407"/>
              <a:gd name="connsiteY1" fmla="*/ 1595717 h 1595717"/>
              <a:gd name="connsiteX2" fmla="*/ 0 w 2358407"/>
              <a:gd name="connsiteY2" fmla="*/ 1435894 h 1595717"/>
              <a:gd name="connsiteX3" fmla="*/ 0 w 2358407"/>
              <a:gd name="connsiteY3" fmla="*/ 392905 h 1595717"/>
              <a:gd name="connsiteX4" fmla="*/ 159823 w 2358407"/>
              <a:gd name="connsiteY4" fmla="*/ 233082 h 1595717"/>
              <a:gd name="connsiteX5" fmla="*/ 365186 w 2358407"/>
              <a:gd name="connsiteY5" fmla="*/ 233082 h 1595717"/>
              <a:gd name="connsiteX6" fmla="*/ 365186 w 2358407"/>
              <a:gd name="connsiteY6" fmla="*/ 0 h 1595717"/>
              <a:gd name="connsiteX7" fmla="*/ 629886 w 2358407"/>
              <a:gd name="connsiteY7" fmla="*/ 233082 h 1595717"/>
              <a:gd name="connsiteX8" fmla="*/ 2198584 w 2358407"/>
              <a:gd name="connsiteY8" fmla="*/ 233082 h 1595717"/>
              <a:gd name="connsiteX9" fmla="*/ 2358407 w 2358407"/>
              <a:gd name="connsiteY9" fmla="*/ 392905 h 1595717"/>
              <a:gd name="connsiteX10" fmla="*/ 2358407 w 2358407"/>
              <a:gd name="connsiteY10" fmla="*/ 1435894 h 1595717"/>
              <a:gd name="connsiteX11" fmla="*/ 2198584 w 2358407"/>
              <a:gd name="connsiteY11" fmla="*/ 1595717 h 1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8407" h="1595717">
                <a:moveTo>
                  <a:pt x="2198584" y="1595717"/>
                </a:moveTo>
                <a:lnTo>
                  <a:pt x="159823" y="1595717"/>
                </a:lnTo>
                <a:cubicBezTo>
                  <a:pt x="71555" y="1595717"/>
                  <a:pt x="0" y="1524162"/>
                  <a:pt x="0" y="1435894"/>
                </a:cubicBezTo>
                <a:lnTo>
                  <a:pt x="0" y="392905"/>
                </a:lnTo>
                <a:cubicBezTo>
                  <a:pt x="0" y="304637"/>
                  <a:pt x="71555" y="233082"/>
                  <a:pt x="159823" y="233082"/>
                </a:cubicBezTo>
                <a:lnTo>
                  <a:pt x="365186" y="233082"/>
                </a:lnTo>
                <a:lnTo>
                  <a:pt x="365186" y="0"/>
                </a:lnTo>
                <a:lnTo>
                  <a:pt x="629886" y="233082"/>
                </a:lnTo>
                <a:lnTo>
                  <a:pt x="2198584" y="233082"/>
                </a:lnTo>
                <a:cubicBezTo>
                  <a:pt x="2286852" y="233082"/>
                  <a:pt x="2358407" y="304637"/>
                  <a:pt x="2358407" y="392905"/>
                </a:cubicBezTo>
                <a:lnTo>
                  <a:pt x="2358407" y="1435894"/>
                </a:lnTo>
                <a:cubicBezTo>
                  <a:pt x="2358407" y="1524162"/>
                  <a:pt x="2286852" y="1595717"/>
                  <a:pt x="2198584" y="1595717"/>
                </a:cubicBezTo>
                <a:close/>
              </a:path>
            </a:pathLst>
          </a:custGeom>
          <a:solidFill>
            <a:schemeClr val="bg1"/>
          </a:solidFill>
          <a:ln>
            <a:noFill/>
          </a:ln>
          <a:effectLst>
            <a:outerShdw blurRad="1524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E76B68"/>
              </a:solidFill>
            </a:endParaRPr>
          </a:p>
        </p:txBody>
      </p:sp>
      <p:sp>
        <p:nvSpPr>
          <p:cNvPr id="28" name="文本框 27"/>
          <p:cNvSpPr txBox="1"/>
          <p:nvPr/>
        </p:nvSpPr>
        <p:spPr>
          <a:xfrm>
            <a:off x="7465166" y="2265510"/>
            <a:ext cx="1295547" cy="461665"/>
          </a:xfrm>
          <a:prstGeom prst="rect">
            <a:avLst/>
          </a:prstGeom>
          <a:noFill/>
        </p:spPr>
        <p:txBody>
          <a:bodyPr wrap="none" rtlCol="0">
            <a:spAutoFit/>
          </a:bodyPr>
          <a:lstStyle/>
          <a:p>
            <a:r>
              <a:rPr kumimoji="1" lang="en-US" altLang="zh-CN" sz="2400" dirty="0">
                <a:solidFill>
                  <a:srgbClr val="E76B68"/>
                </a:solidFill>
              </a:rPr>
              <a:t>PART</a:t>
            </a:r>
            <a:r>
              <a:rPr kumimoji="1" lang="zh-CN" altLang="en-US" sz="2400" dirty="0">
                <a:solidFill>
                  <a:srgbClr val="E76B68"/>
                </a:solidFill>
              </a:rPr>
              <a:t> </a:t>
            </a:r>
            <a:r>
              <a:rPr kumimoji="1" lang="en-US" altLang="zh-CN" sz="2400" dirty="0">
                <a:solidFill>
                  <a:srgbClr val="E76B68"/>
                </a:solidFill>
              </a:rPr>
              <a:t>02</a:t>
            </a:r>
            <a:endParaRPr kumimoji="1" lang="zh-CN" altLang="en-US" sz="2400" dirty="0">
              <a:solidFill>
                <a:srgbClr val="E76B68"/>
              </a:solidFill>
            </a:endParaRPr>
          </a:p>
        </p:txBody>
      </p:sp>
      <p:cxnSp>
        <p:nvCxnSpPr>
          <p:cNvPr id="29" name="直线连接符 28"/>
          <p:cNvCxnSpPr/>
          <p:nvPr/>
        </p:nvCxnSpPr>
        <p:spPr>
          <a:xfrm>
            <a:off x="7232082" y="2739125"/>
            <a:ext cx="1792941" cy="0"/>
          </a:xfrm>
          <a:prstGeom prst="line">
            <a:avLst/>
          </a:prstGeom>
          <a:ln>
            <a:solidFill>
              <a:srgbClr val="F4688D"/>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979322" y="2840715"/>
            <a:ext cx="2396810" cy="523220"/>
          </a:xfrm>
          <a:prstGeom prst="rect">
            <a:avLst/>
          </a:prstGeom>
        </p:spPr>
        <p:txBody>
          <a:bodyPr wrap="none">
            <a:spAutoFit/>
          </a:bodyPr>
          <a:lstStyle/>
          <a:p>
            <a:r>
              <a:rPr lang="zh-CN" altLang="en-US" sz="2800" b="1" dirty="0">
                <a:solidFill>
                  <a:srgbClr val="E76B68"/>
                </a:solidFill>
                <a:latin typeface="造字工房尚雅准宋 G0v1 常规体" pitchFamily="50" charset="-122"/>
                <a:ea typeface="造字工房尚雅准宋 G0v1 常规体" pitchFamily="50" charset="-122"/>
                <a:cs typeface="Source Han Sans CN Normal" charset="-122"/>
              </a:rPr>
              <a:t>活动目的意义</a:t>
            </a:r>
          </a:p>
        </p:txBody>
      </p:sp>
      <p:sp>
        <p:nvSpPr>
          <p:cNvPr id="31" name="任意形状 30"/>
          <p:cNvSpPr/>
          <p:nvPr/>
        </p:nvSpPr>
        <p:spPr>
          <a:xfrm flipH="1" flipV="1">
            <a:off x="2842879" y="4204388"/>
            <a:ext cx="2358407" cy="1595717"/>
          </a:xfrm>
          <a:custGeom>
            <a:avLst/>
            <a:gdLst>
              <a:gd name="connsiteX0" fmla="*/ 2198584 w 2358407"/>
              <a:gd name="connsiteY0" fmla="*/ 1595717 h 1595717"/>
              <a:gd name="connsiteX1" fmla="*/ 159823 w 2358407"/>
              <a:gd name="connsiteY1" fmla="*/ 1595717 h 1595717"/>
              <a:gd name="connsiteX2" fmla="*/ 0 w 2358407"/>
              <a:gd name="connsiteY2" fmla="*/ 1435894 h 1595717"/>
              <a:gd name="connsiteX3" fmla="*/ 0 w 2358407"/>
              <a:gd name="connsiteY3" fmla="*/ 392905 h 1595717"/>
              <a:gd name="connsiteX4" fmla="*/ 159823 w 2358407"/>
              <a:gd name="connsiteY4" fmla="*/ 233082 h 1595717"/>
              <a:gd name="connsiteX5" fmla="*/ 365186 w 2358407"/>
              <a:gd name="connsiteY5" fmla="*/ 233082 h 1595717"/>
              <a:gd name="connsiteX6" fmla="*/ 365186 w 2358407"/>
              <a:gd name="connsiteY6" fmla="*/ 0 h 1595717"/>
              <a:gd name="connsiteX7" fmla="*/ 629886 w 2358407"/>
              <a:gd name="connsiteY7" fmla="*/ 233082 h 1595717"/>
              <a:gd name="connsiteX8" fmla="*/ 2198584 w 2358407"/>
              <a:gd name="connsiteY8" fmla="*/ 233082 h 1595717"/>
              <a:gd name="connsiteX9" fmla="*/ 2358407 w 2358407"/>
              <a:gd name="connsiteY9" fmla="*/ 392905 h 1595717"/>
              <a:gd name="connsiteX10" fmla="*/ 2358407 w 2358407"/>
              <a:gd name="connsiteY10" fmla="*/ 1435894 h 1595717"/>
              <a:gd name="connsiteX11" fmla="*/ 2198584 w 2358407"/>
              <a:gd name="connsiteY11" fmla="*/ 1595717 h 1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8407" h="1595717">
                <a:moveTo>
                  <a:pt x="2198584" y="1595717"/>
                </a:moveTo>
                <a:lnTo>
                  <a:pt x="159823" y="1595717"/>
                </a:lnTo>
                <a:cubicBezTo>
                  <a:pt x="71555" y="1595717"/>
                  <a:pt x="0" y="1524162"/>
                  <a:pt x="0" y="1435894"/>
                </a:cubicBezTo>
                <a:lnTo>
                  <a:pt x="0" y="392905"/>
                </a:lnTo>
                <a:cubicBezTo>
                  <a:pt x="0" y="304637"/>
                  <a:pt x="71555" y="233082"/>
                  <a:pt x="159823" y="233082"/>
                </a:cubicBezTo>
                <a:lnTo>
                  <a:pt x="365186" y="233082"/>
                </a:lnTo>
                <a:lnTo>
                  <a:pt x="365186" y="0"/>
                </a:lnTo>
                <a:lnTo>
                  <a:pt x="629886" y="233082"/>
                </a:lnTo>
                <a:lnTo>
                  <a:pt x="2198584" y="233082"/>
                </a:lnTo>
                <a:cubicBezTo>
                  <a:pt x="2286852" y="233082"/>
                  <a:pt x="2358407" y="304637"/>
                  <a:pt x="2358407" y="392905"/>
                </a:cubicBezTo>
                <a:lnTo>
                  <a:pt x="2358407" y="1435894"/>
                </a:lnTo>
                <a:cubicBezTo>
                  <a:pt x="2358407" y="1524162"/>
                  <a:pt x="2286852" y="1595717"/>
                  <a:pt x="2198584" y="1595717"/>
                </a:cubicBezTo>
                <a:close/>
              </a:path>
            </a:pathLst>
          </a:custGeom>
          <a:solidFill>
            <a:schemeClr val="bg1"/>
          </a:solidFill>
          <a:ln>
            <a:noFill/>
          </a:ln>
          <a:effectLst>
            <a:outerShdw blurRad="1524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E76B68"/>
              </a:solidFill>
            </a:endParaRPr>
          </a:p>
        </p:txBody>
      </p:sp>
      <p:sp>
        <p:nvSpPr>
          <p:cNvPr id="32" name="文本框 31"/>
          <p:cNvSpPr txBox="1"/>
          <p:nvPr/>
        </p:nvSpPr>
        <p:spPr>
          <a:xfrm>
            <a:off x="3344905" y="4372485"/>
            <a:ext cx="1295547" cy="461665"/>
          </a:xfrm>
          <a:prstGeom prst="rect">
            <a:avLst/>
          </a:prstGeom>
          <a:noFill/>
        </p:spPr>
        <p:txBody>
          <a:bodyPr wrap="none" rtlCol="0">
            <a:spAutoFit/>
          </a:bodyPr>
          <a:lstStyle/>
          <a:p>
            <a:r>
              <a:rPr kumimoji="1" lang="en-US" altLang="zh-CN" sz="2400" dirty="0">
                <a:solidFill>
                  <a:srgbClr val="E76B68"/>
                </a:solidFill>
              </a:rPr>
              <a:t>PART</a:t>
            </a:r>
            <a:r>
              <a:rPr kumimoji="1" lang="zh-CN" altLang="en-US" sz="2400" dirty="0">
                <a:solidFill>
                  <a:srgbClr val="E76B68"/>
                </a:solidFill>
              </a:rPr>
              <a:t> </a:t>
            </a:r>
            <a:r>
              <a:rPr kumimoji="1" lang="en-US" altLang="zh-CN" sz="2400" dirty="0">
                <a:solidFill>
                  <a:srgbClr val="E76B68"/>
                </a:solidFill>
              </a:rPr>
              <a:t>03</a:t>
            </a:r>
            <a:endParaRPr kumimoji="1" lang="zh-CN" altLang="en-US" sz="2400" dirty="0">
              <a:solidFill>
                <a:srgbClr val="E76B68"/>
              </a:solidFill>
            </a:endParaRPr>
          </a:p>
        </p:txBody>
      </p:sp>
      <p:cxnSp>
        <p:nvCxnSpPr>
          <p:cNvPr id="33" name="直线连接符 32"/>
          <p:cNvCxnSpPr/>
          <p:nvPr/>
        </p:nvCxnSpPr>
        <p:spPr>
          <a:xfrm>
            <a:off x="3111821" y="4846100"/>
            <a:ext cx="1792941" cy="0"/>
          </a:xfrm>
          <a:prstGeom prst="line">
            <a:avLst/>
          </a:prstGeom>
          <a:ln>
            <a:solidFill>
              <a:srgbClr val="F4688D"/>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862184" y="4947690"/>
            <a:ext cx="2387192" cy="523220"/>
          </a:xfrm>
          <a:prstGeom prst="rect">
            <a:avLst/>
          </a:prstGeom>
        </p:spPr>
        <p:txBody>
          <a:bodyPr wrap="none">
            <a:spAutoFit/>
          </a:bodyPr>
          <a:lstStyle/>
          <a:p>
            <a:r>
              <a:rPr lang="zh-CN" altLang="en-US" sz="2800" b="1" dirty="0">
                <a:solidFill>
                  <a:srgbClr val="E76B68"/>
                </a:solidFill>
                <a:latin typeface="造字工房尚雅准宋 G0v1 常规体" pitchFamily="50" charset="-122"/>
                <a:ea typeface="造字工房尚雅准宋 G0v1 常规体" pitchFamily="50" charset="-122"/>
                <a:cs typeface="Source Han Sans CN Normal" charset="-122"/>
              </a:rPr>
              <a:t>活动形式内容</a:t>
            </a:r>
          </a:p>
        </p:txBody>
      </p:sp>
      <p:sp>
        <p:nvSpPr>
          <p:cNvPr id="35" name="任意形状 34"/>
          <p:cNvSpPr/>
          <p:nvPr/>
        </p:nvSpPr>
        <p:spPr>
          <a:xfrm flipH="1" flipV="1">
            <a:off x="6990509" y="4204388"/>
            <a:ext cx="2358407" cy="1595717"/>
          </a:xfrm>
          <a:custGeom>
            <a:avLst/>
            <a:gdLst>
              <a:gd name="connsiteX0" fmla="*/ 2198584 w 2358407"/>
              <a:gd name="connsiteY0" fmla="*/ 1595717 h 1595717"/>
              <a:gd name="connsiteX1" fmla="*/ 159823 w 2358407"/>
              <a:gd name="connsiteY1" fmla="*/ 1595717 h 1595717"/>
              <a:gd name="connsiteX2" fmla="*/ 0 w 2358407"/>
              <a:gd name="connsiteY2" fmla="*/ 1435894 h 1595717"/>
              <a:gd name="connsiteX3" fmla="*/ 0 w 2358407"/>
              <a:gd name="connsiteY3" fmla="*/ 392905 h 1595717"/>
              <a:gd name="connsiteX4" fmla="*/ 159823 w 2358407"/>
              <a:gd name="connsiteY4" fmla="*/ 233082 h 1595717"/>
              <a:gd name="connsiteX5" fmla="*/ 365186 w 2358407"/>
              <a:gd name="connsiteY5" fmla="*/ 233082 h 1595717"/>
              <a:gd name="connsiteX6" fmla="*/ 365186 w 2358407"/>
              <a:gd name="connsiteY6" fmla="*/ 0 h 1595717"/>
              <a:gd name="connsiteX7" fmla="*/ 629886 w 2358407"/>
              <a:gd name="connsiteY7" fmla="*/ 233082 h 1595717"/>
              <a:gd name="connsiteX8" fmla="*/ 2198584 w 2358407"/>
              <a:gd name="connsiteY8" fmla="*/ 233082 h 1595717"/>
              <a:gd name="connsiteX9" fmla="*/ 2358407 w 2358407"/>
              <a:gd name="connsiteY9" fmla="*/ 392905 h 1595717"/>
              <a:gd name="connsiteX10" fmla="*/ 2358407 w 2358407"/>
              <a:gd name="connsiteY10" fmla="*/ 1435894 h 1595717"/>
              <a:gd name="connsiteX11" fmla="*/ 2198584 w 2358407"/>
              <a:gd name="connsiteY11" fmla="*/ 1595717 h 1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8407" h="1595717">
                <a:moveTo>
                  <a:pt x="2198584" y="1595717"/>
                </a:moveTo>
                <a:lnTo>
                  <a:pt x="159823" y="1595717"/>
                </a:lnTo>
                <a:cubicBezTo>
                  <a:pt x="71555" y="1595717"/>
                  <a:pt x="0" y="1524162"/>
                  <a:pt x="0" y="1435894"/>
                </a:cubicBezTo>
                <a:lnTo>
                  <a:pt x="0" y="392905"/>
                </a:lnTo>
                <a:cubicBezTo>
                  <a:pt x="0" y="304637"/>
                  <a:pt x="71555" y="233082"/>
                  <a:pt x="159823" y="233082"/>
                </a:cubicBezTo>
                <a:lnTo>
                  <a:pt x="365186" y="233082"/>
                </a:lnTo>
                <a:lnTo>
                  <a:pt x="365186" y="0"/>
                </a:lnTo>
                <a:lnTo>
                  <a:pt x="629886" y="233082"/>
                </a:lnTo>
                <a:lnTo>
                  <a:pt x="2198584" y="233082"/>
                </a:lnTo>
                <a:cubicBezTo>
                  <a:pt x="2286852" y="233082"/>
                  <a:pt x="2358407" y="304637"/>
                  <a:pt x="2358407" y="392905"/>
                </a:cubicBezTo>
                <a:lnTo>
                  <a:pt x="2358407" y="1435894"/>
                </a:lnTo>
                <a:cubicBezTo>
                  <a:pt x="2358407" y="1524162"/>
                  <a:pt x="2286852" y="1595717"/>
                  <a:pt x="2198584" y="1595717"/>
                </a:cubicBezTo>
                <a:close/>
              </a:path>
            </a:pathLst>
          </a:custGeom>
          <a:solidFill>
            <a:schemeClr val="bg1"/>
          </a:solidFill>
          <a:ln>
            <a:noFill/>
          </a:ln>
          <a:effectLst>
            <a:outerShdw blurRad="1524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E76B68"/>
              </a:solidFill>
            </a:endParaRPr>
          </a:p>
        </p:txBody>
      </p:sp>
      <p:sp>
        <p:nvSpPr>
          <p:cNvPr id="36" name="文本框 35"/>
          <p:cNvSpPr txBox="1"/>
          <p:nvPr/>
        </p:nvSpPr>
        <p:spPr>
          <a:xfrm>
            <a:off x="7492535" y="4372485"/>
            <a:ext cx="1295547" cy="461665"/>
          </a:xfrm>
          <a:prstGeom prst="rect">
            <a:avLst/>
          </a:prstGeom>
          <a:noFill/>
        </p:spPr>
        <p:txBody>
          <a:bodyPr wrap="none" rtlCol="0">
            <a:spAutoFit/>
          </a:bodyPr>
          <a:lstStyle/>
          <a:p>
            <a:r>
              <a:rPr kumimoji="1" lang="en-US" altLang="zh-CN" sz="2400" dirty="0">
                <a:solidFill>
                  <a:srgbClr val="E76B68"/>
                </a:solidFill>
              </a:rPr>
              <a:t>PART</a:t>
            </a:r>
            <a:r>
              <a:rPr kumimoji="1" lang="zh-CN" altLang="en-US" sz="2400" dirty="0">
                <a:solidFill>
                  <a:srgbClr val="E76B68"/>
                </a:solidFill>
              </a:rPr>
              <a:t> </a:t>
            </a:r>
            <a:r>
              <a:rPr kumimoji="1" lang="en-US" altLang="zh-CN" sz="2400" dirty="0">
                <a:solidFill>
                  <a:srgbClr val="E76B68"/>
                </a:solidFill>
              </a:rPr>
              <a:t>04</a:t>
            </a:r>
            <a:endParaRPr kumimoji="1" lang="zh-CN" altLang="en-US" sz="2400" dirty="0">
              <a:solidFill>
                <a:srgbClr val="E76B68"/>
              </a:solidFill>
            </a:endParaRPr>
          </a:p>
        </p:txBody>
      </p:sp>
      <p:cxnSp>
        <p:nvCxnSpPr>
          <p:cNvPr id="37" name="直线连接符 36"/>
          <p:cNvCxnSpPr/>
          <p:nvPr/>
        </p:nvCxnSpPr>
        <p:spPr>
          <a:xfrm>
            <a:off x="7259451" y="4846100"/>
            <a:ext cx="1792941" cy="0"/>
          </a:xfrm>
          <a:prstGeom prst="line">
            <a:avLst/>
          </a:prstGeom>
          <a:ln>
            <a:solidFill>
              <a:srgbClr val="F4688D"/>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000161" y="4947690"/>
            <a:ext cx="2396810" cy="523220"/>
          </a:xfrm>
          <a:prstGeom prst="rect">
            <a:avLst/>
          </a:prstGeom>
        </p:spPr>
        <p:txBody>
          <a:bodyPr wrap="none">
            <a:spAutoFit/>
          </a:bodyPr>
          <a:lstStyle/>
          <a:p>
            <a:r>
              <a:rPr lang="zh-CN" altLang="en-US" sz="2800" b="1" dirty="0">
                <a:solidFill>
                  <a:srgbClr val="E76B68"/>
                </a:solidFill>
                <a:latin typeface="造字工房尚雅准宋 G0v1 常规体" pitchFamily="50" charset="-122"/>
                <a:ea typeface="造字工房尚雅准宋 G0v1 常规体" pitchFamily="50" charset="-122"/>
                <a:cs typeface="Source Han Sans CN Normal" charset="-122"/>
              </a:rPr>
              <a:t>女生节小游戏</a:t>
            </a:r>
          </a:p>
        </p:txBody>
      </p:sp>
      <p:pic>
        <p:nvPicPr>
          <p:cNvPr id="39" name="图片 38"/>
          <p:cNvPicPr>
            <a:picLocks noChangeAspect="1"/>
          </p:cNvPicPr>
          <p:nvPr/>
        </p:nvPicPr>
        <p:blipFill rotWithShape="1">
          <a:blip r:embed="rId6"/>
          <a:srcRect b="-4"/>
          <a:stretch>
            <a:fillRect/>
          </a:stretch>
        </p:blipFill>
        <p:spPr>
          <a:xfrm>
            <a:off x="1721609" y="1106813"/>
            <a:ext cx="935182" cy="990600"/>
          </a:xfrm>
          <a:prstGeom prst="rect">
            <a:avLst/>
          </a:prstGeom>
        </p:spPr>
      </p:pic>
      <p:pic>
        <p:nvPicPr>
          <p:cNvPr id="42" name="图片 41"/>
          <p:cNvPicPr>
            <a:picLocks noChangeAspect="1"/>
          </p:cNvPicPr>
          <p:nvPr/>
        </p:nvPicPr>
        <p:blipFill>
          <a:blip r:embed="rId8"/>
          <a:stretch>
            <a:fillRect/>
          </a:stretch>
        </p:blipFill>
        <p:spPr>
          <a:xfrm>
            <a:off x="9550503" y="2362757"/>
            <a:ext cx="2870200" cy="4673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1500"/>
                                        <p:tgtEl>
                                          <p:spTgt spid="40"/>
                                        </p:tgtEl>
                                      </p:cBhvr>
                                    </p:animEffect>
                                  </p:childTnLst>
                                </p:cTn>
                              </p:par>
                            </p:childTnLst>
                          </p:cTn>
                        </p:par>
                        <p:par>
                          <p:cTn id="11" fill="hold">
                            <p:stCondLst>
                              <p:cond delay="1500"/>
                            </p:stCondLst>
                            <p:childTnLst>
                              <p:par>
                                <p:cTn id="12" presetID="14" presetClass="entr" presetSubtype="10"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randombar(horizontal)">
                                      <p:cBhvr>
                                        <p:cTn id="14" dur="1000"/>
                                        <p:tgtEl>
                                          <p:spTgt spid="42"/>
                                        </p:tgtEl>
                                      </p:cBhvr>
                                    </p:animEffect>
                                  </p:childTnLst>
                                </p:cTn>
                              </p:par>
                            </p:childTnLst>
                          </p:cTn>
                        </p:par>
                        <p:par>
                          <p:cTn id="15" fill="hold">
                            <p:stCondLst>
                              <p:cond delay="2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5000"/>
                            </p:stCondLst>
                            <p:childTnLst>
                              <p:par>
                                <p:cTn id="37" presetID="1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p:tgtEl>
                                          <p:spTgt spid="4"/>
                                        </p:tgtEl>
                                        <p:attrNameLst>
                                          <p:attrName>ppt_y</p:attrName>
                                        </p:attrNameLst>
                                      </p:cBhvr>
                                      <p:tavLst>
                                        <p:tav tm="0">
                                          <p:val>
                                            <p:strVal val="#ppt_y+#ppt_h*1.125000"/>
                                          </p:val>
                                        </p:tav>
                                        <p:tav tm="100000">
                                          <p:val>
                                            <p:strVal val="#ppt_y"/>
                                          </p:val>
                                        </p:tav>
                                      </p:tavLst>
                                    </p:anim>
                                    <p:animEffect transition="in" filter="wipe(up)">
                                      <p:cBhvr>
                                        <p:cTn id="40" dur="500"/>
                                        <p:tgtEl>
                                          <p:spTgt spid="4"/>
                                        </p:tgtEl>
                                      </p:cBhvr>
                                    </p:animEffect>
                                  </p:childTnLst>
                                </p:cTn>
                              </p:par>
                              <p:par>
                                <p:cTn id="41" presetID="22" presetClass="entr" presetSubtype="8" fill="hold" grpId="0" nodeType="withEffect">
                                  <p:stCondLst>
                                    <p:cond delay="500"/>
                                  </p:stCondLst>
                                  <p:iterate type="lt">
                                    <p:tmPct val="10000"/>
                                  </p:iterate>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199"/>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6199"/>
                            </p:stCondLst>
                            <p:childTnLst>
                              <p:par>
                                <p:cTn id="51" presetID="22" presetClass="entr" presetSubtype="8"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699"/>
                            </p:stCondLst>
                            <p:childTnLst>
                              <p:par>
                                <p:cTn id="55" presetID="12" presetClass="entr" presetSubtype="4"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p:tgtEl>
                                          <p:spTgt spid="28"/>
                                        </p:tgtEl>
                                        <p:attrNameLst>
                                          <p:attrName>ppt_y</p:attrName>
                                        </p:attrNameLst>
                                      </p:cBhvr>
                                      <p:tavLst>
                                        <p:tav tm="0">
                                          <p:val>
                                            <p:strVal val="#ppt_y+#ppt_h*1.125000"/>
                                          </p:val>
                                        </p:tav>
                                        <p:tav tm="100000">
                                          <p:val>
                                            <p:strVal val="#ppt_y"/>
                                          </p:val>
                                        </p:tav>
                                      </p:tavLst>
                                    </p:anim>
                                    <p:animEffect transition="in" filter="wipe(up)">
                                      <p:cBhvr>
                                        <p:cTn id="58" dur="500"/>
                                        <p:tgtEl>
                                          <p:spTgt spid="28"/>
                                        </p:tgtEl>
                                      </p:cBhvr>
                                    </p:animEffect>
                                  </p:childTnLst>
                                </p:cTn>
                              </p:par>
                              <p:par>
                                <p:cTn id="59" presetID="22" presetClass="entr" presetSubtype="8" fill="hold" grpId="0" nodeType="withEffect">
                                  <p:stCondLst>
                                    <p:cond delay="500"/>
                                  </p:stCondLst>
                                  <p:iterate type="lt">
                                    <p:tmPct val="10000"/>
                                  </p:iterate>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7949"/>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949"/>
                            </p:stCondLst>
                            <p:childTnLst>
                              <p:par>
                                <p:cTn id="69" presetID="22" presetClass="entr" presetSubtype="8"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p:stCondLst>
                              <p:cond delay="9449"/>
                            </p:stCondLst>
                            <p:childTnLst>
                              <p:par>
                                <p:cTn id="73" presetID="12" presetClass="entr" presetSubtype="4"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up)">
                                      <p:cBhvr>
                                        <p:cTn id="76" dur="500"/>
                                        <p:tgtEl>
                                          <p:spTgt spid="32"/>
                                        </p:tgtEl>
                                      </p:cBhvr>
                                    </p:animEffect>
                                  </p:childTnLst>
                                </p:cTn>
                              </p:par>
                              <p:par>
                                <p:cTn id="77" presetID="22" presetClass="entr" presetSubtype="8" fill="hold" grpId="0" nodeType="withEffect">
                                  <p:stCondLst>
                                    <p:cond delay="500"/>
                                  </p:stCondLst>
                                  <p:iterate type="lt">
                                    <p:tmPct val="10000"/>
                                  </p:iterate>
                                  <p:childTnLst>
                                    <p:set>
                                      <p:cBhvr>
                                        <p:cTn id="78" dur="1" fill="hold">
                                          <p:stCondLst>
                                            <p:cond delay="0"/>
                                          </p:stCondLst>
                                        </p:cTn>
                                        <p:tgtEl>
                                          <p:spTgt spid="34"/>
                                        </p:tgtEl>
                                        <p:attrNameLst>
                                          <p:attrName>style.visibility</p:attrName>
                                        </p:attrNameLst>
                                      </p:cBhvr>
                                      <p:to>
                                        <p:strVal val="visible"/>
                                      </p:to>
                                    </p:set>
                                    <p:animEffect transition="in" filter="wipe(left)">
                                      <p:cBhvr>
                                        <p:cTn id="79" dur="500"/>
                                        <p:tgtEl>
                                          <p:spTgt spid="34"/>
                                        </p:tgtEl>
                                      </p:cBhvr>
                                    </p:animEffect>
                                  </p:childTnLst>
                                </p:cTn>
                              </p:par>
                            </p:childTnLst>
                          </p:cTn>
                        </p:par>
                        <p:par>
                          <p:cTn id="80" fill="hold">
                            <p:stCondLst>
                              <p:cond delay="10699"/>
                            </p:stCondLst>
                            <p:childTnLst>
                              <p:par>
                                <p:cTn id="81" presetID="42"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anim calcmode="lin" valueType="num">
                                      <p:cBhvr>
                                        <p:cTn id="84" dur="1000" fill="hold"/>
                                        <p:tgtEl>
                                          <p:spTgt spid="35"/>
                                        </p:tgtEl>
                                        <p:attrNameLst>
                                          <p:attrName>ppt_x</p:attrName>
                                        </p:attrNameLst>
                                      </p:cBhvr>
                                      <p:tavLst>
                                        <p:tav tm="0">
                                          <p:val>
                                            <p:strVal val="#ppt_x"/>
                                          </p:val>
                                        </p:tav>
                                        <p:tav tm="100000">
                                          <p:val>
                                            <p:strVal val="#ppt_x"/>
                                          </p:val>
                                        </p:tav>
                                      </p:tavLst>
                                    </p:anim>
                                    <p:anim calcmode="lin" valueType="num">
                                      <p:cBhvr>
                                        <p:cTn id="85" dur="1000" fill="hold"/>
                                        <p:tgtEl>
                                          <p:spTgt spid="35"/>
                                        </p:tgtEl>
                                        <p:attrNameLst>
                                          <p:attrName>ppt_y</p:attrName>
                                        </p:attrNameLst>
                                      </p:cBhvr>
                                      <p:tavLst>
                                        <p:tav tm="0">
                                          <p:val>
                                            <p:strVal val="#ppt_y+.1"/>
                                          </p:val>
                                        </p:tav>
                                        <p:tav tm="100000">
                                          <p:val>
                                            <p:strVal val="#ppt_y"/>
                                          </p:val>
                                        </p:tav>
                                      </p:tavLst>
                                    </p:anim>
                                  </p:childTnLst>
                                </p:cTn>
                              </p:par>
                            </p:childTnLst>
                          </p:cTn>
                        </p:par>
                        <p:par>
                          <p:cTn id="86" fill="hold">
                            <p:stCondLst>
                              <p:cond delay="11699"/>
                            </p:stCondLst>
                            <p:childTnLst>
                              <p:par>
                                <p:cTn id="87" presetID="22" presetClass="entr" presetSubtype="8"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childTnLst>
                          </p:cTn>
                        </p:par>
                        <p:par>
                          <p:cTn id="90" fill="hold">
                            <p:stCondLst>
                              <p:cond delay="12199"/>
                            </p:stCondLst>
                            <p:childTnLst>
                              <p:par>
                                <p:cTn id="91" presetID="12" presetClass="entr" presetSubtype="4"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p:tgtEl>
                                          <p:spTgt spid="36"/>
                                        </p:tgtEl>
                                        <p:attrNameLst>
                                          <p:attrName>ppt_y</p:attrName>
                                        </p:attrNameLst>
                                      </p:cBhvr>
                                      <p:tavLst>
                                        <p:tav tm="0">
                                          <p:val>
                                            <p:strVal val="#ppt_y+#ppt_h*1.125000"/>
                                          </p:val>
                                        </p:tav>
                                        <p:tav tm="100000">
                                          <p:val>
                                            <p:strVal val="#ppt_y"/>
                                          </p:val>
                                        </p:tav>
                                      </p:tavLst>
                                    </p:anim>
                                    <p:animEffect transition="in" filter="wipe(up)">
                                      <p:cBhvr>
                                        <p:cTn id="94" dur="500"/>
                                        <p:tgtEl>
                                          <p:spTgt spid="36"/>
                                        </p:tgtEl>
                                      </p:cBhvr>
                                    </p:animEffect>
                                  </p:childTnLst>
                                </p:cTn>
                              </p:par>
                              <p:par>
                                <p:cTn id="95" presetID="22" presetClass="entr" presetSubtype="8" fill="hold" grpId="0" nodeType="withEffect">
                                  <p:stCondLst>
                                    <p:cond delay="500"/>
                                  </p:stCondLst>
                                  <p:iterate type="lt">
                                    <p:tmPct val="10000"/>
                                  </p:iterate>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4" grpId="0"/>
      <p:bldP spid="26" grpId="0"/>
      <p:bldP spid="27" grpId="0" animBg="1"/>
      <p:bldP spid="28" grpId="0"/>
      <p:bldP spid="30" grpId="0"/>
      <p:bldP spid="31" grpId="0" animBg="1"/>
      <p:bldP spid="32" grpId="0"/>
      <p:bldP spid="34" grpId="0"/>
      <p:bldP spid="35" grpId="0" animBg="1"/>
      <p:bldP spid="36"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女生节小游戏</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图片 9"/>
          <p:cNvPicPr/>
          <p:nvPr/>
        </p:nvPicPr>
        <p:blipFill>
          <a:blip r:embed="rId3"/>
          <a:stretch>
            <a:fillRect/>
          </a:stretch>
        </p:blipFill>
        <p:spPr>
          <a:xfrm>
            <a:off x="1569795" y="2170271"/>
            <a:ext cx="2927615" cy="2927615"/>
          </a:xfrm>
          <a:custGeom>
            <a:avLst/>
            <a:gdLst>
              <a:gd name="connsiteX0" fmla="*/ 539477 w 1078953"/>
              <a:gd name="connsiteY0" fmla="*/ 0 h 1078954"/>
              <a:gd name="connsiteX1" fmla="*/ 1067994 w 1078953"/>
              <a:gd name="connsiteY1" fmla="*/ 430754 h 1078954"/>
              <a:gd name="connsiteX2" fmla="*/ 1078953 w 1078953"/>
              <a:gd name="connsiteY2" fmla="*/ 539467 h 1078954"/>
              <a:gd name="connsiteX3" fmla="*/ 1078953 w 1078953"/>
              <a:gd name="connsiteY3" fmla="*/ 539487 h 1078954"/>
              <a:gd name="connsiteX4" fmla="*/ 1067994 w 1078953"/>
              <a:gd name="connsiteY4" fmla="*/ 648201 h 1078954"/>
              <a:gd name="connsiteX5" fmla="*/ 539477 w 1078953"/>
              <a:gd name="connsiteY5" fmla="*/ 1078954 h 1078954"/>
              <a:gd name="connsiteX6" fmla="*/ 0 w 1078953"/>
              <a:gd name="connsiteY6" fmla="*/ 539477 h 1078954"/>
              <a:gd name="connsiteX7" fmla="*/ 539477 w 1078953"/>
              <a:gd name="connsiteY7" fmla="*/ 0 h 107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953" h="1078954">
                <a:moveTo>
                  <a:pt x="539477" y="0"/>
                </a:moveTo>
                <a:cubicBezTo>
                  <a:pt x="800179" y="0"/>
                  <a:pt x="1017690" y="184923"/>
                  <a:pt x="1067994" y="430754"/>
                </a:cubicBezTo>
                <a:lnTo>
                  <a:pt x="1078953" y="539467"/>
                </a:lnTo>
                <a:lnTo>
                  <a:pt x="1078953" y="539487"/>
                </a:lnTo>
                <a:lnTo>
                  <a:pt x="1067994" y="648201"/>
                </a:lnTo>
                <a:cubicBezTo>
                  <a:pt x="1017690" y="894031"/>
                  <a:pt x="800179" y="1078954"/>
                  <a:pt x="539477" y="1078954"/>
                </a:cubicBezTo>
                <a:cubicBezTo>
                  <a:pt x="241532" y="1078954"/>
                  <a:pt x="0" y="837422"/>
                  <a:pt x="0" y="539477"/>
                </a:cubicBezTo>
                <a:cubicBezTo>
                  <a:pt x="0" y="241532"/>
                  <a:pt x="241532" y="0"/>
                  <a:pt x="539477" y="0"/>
                </a:cubicBezTo>
                <a:close/>
              </a:path>
            </a:pathLst>
          </a:custGeom>
          <a:ln w="76200">
            <a:solidFill>
              <a:schemeClr val="bg1"/>
            </a:solidFill>
          </a:ln>
          <a:effectLst/>
        </p:spPr>
      </p:pic>
      <p:grpSp>
        <p:nvGrpSpPr>
          <p:cNvPr id="11" name="组合 2"/>
          <p:cNvGrpSpPr/>
          <p:nvPr/>
        </p:nvGrpSpPr>
        <p:grpSpPr bwMode="auto">
          <a:xfrm flipH="1">
            <a:off x="5610793" y="2531776"/>
            <a:ext cx="5111479" cy="2326366"/>
            <a:chOff x="5749886" y="844863"/>
            <a:chExt cx="5051270" cy="2298430"/>
          </a:xfrm>
          <a:effectLst/>
        </p:grpSpPr>
        <p:sp>
          <p:nvSpPr>
            <p:cNvPr id="12" name="Rounded Rectangle 72"/>
            <p:cNvSpPr>
              <a:spLocks noChangeArrowheads="1"/>
            </p:cNvSpPr>
            <p:nvPr/>
          </p:nvSpPr>
          <p:spPr bwMode="auto">
            <a:xfrm>
              <a:off x="8708980" y="844863"/>
              <a:ext cx="2092176" cy="296863"/>
            </a:xfrm>
            <a:prstGeom prst="roundRect">
              <a:avLst>
                <a:gd name="adj" fmla="val 2111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疯狂指压板</a:t>
              </a:r>
              <a:endParaRPr lang="en-US" altLang="zh-CN" sz="2400" b="1" dirty="0">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7" name="文本框 8"/>
            <p:cNvSpPr txBox="1">
              <a:spLocks noChangeArrowheads="1"/>
            </p:cNvSpPr>
            <p:nvPr/>
          </p:nvSpPr>
          <p:spPr bwMode="auto">
            <a:xfrm>
              <a:off x="5749886" y="1431319"/>
              <a:ext cx="5051270" cy="171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algn="just">
                <a:lnSpc>
                  <a:spcPct val="130000"/>
                </a:lnSpc>
                <a:buClr>
                  <a:schemeClr val="accent2"/>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比赛开始前</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名队员拿着跳绳站在指压板上，比赛时间</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分钟；</a:t>
              </a:r>
            </a:p>
            <a:p>
              <a:pPr marL="285750" indent="-285750" algn="just">
                <a:lnSpc>
                  <a:spcPct val="130000"/>
                </a:lnSpc>
                <a:buClr>
                  <a:schemeClr val="accent2"/>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裁判发令后，队员在规定时间内</a:t>
              </a:r>
            </a:p>
            <a:p>
              <a:pPr marL="285750" indent="-285750" algn="just">
                <a:lnSpc>
                  <a:spcPct val="130000"/>
                </a:lnSpc>
                <a:buClr>
                  <a:schemeClr val="accent2"/>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跳绳计数，参赛队员需拖鞋参赛；</a:t>
              </a:r>
            </a:p>
            <a:p>
              <a:pPr marL="285750" indent="-285750" algn="just">
                <a:lnSpc>
                  <a:spcPct val="130000"/>
                </a:lnSpc>
                <a:buClr>
                  <a:schemeClr val="accent2"/>
                </a:buClr>
                <a:buFont typeface="Wingdings" panose="05000000000000000000" pitchFamily="2" charset="2"/>
                <a:buChar char="p"/>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达到</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30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个即可获得奖章一枚。</a:t>
              </a:r>
            </a:p>
          </p:txBody>
        </p:sp>
      </p:grpSp>
      <p:sp>
        <p:nvSpPr>
          <p:cNvPr id="18" name="圆角矩形 17"/>
          <p:cNvSpPr/>
          <p:nvPr/>
        </p:nvSpPr>
        <p:spPr>
          <a:xfrm>
            <a:off x="1483617" y="2177304"/>
            <a:ext cx="9506857" cy="2909862"/>
          </a:xfrm>
          <a:prstGeom prst="roundRect">
            <a:avLst>
              <a:gd name="adj" fmla="val 5000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768" y="1986950"/>
            <a:ext cx="3290570" cy="3290570"/>
          </a:xfrm>
          <a:prstGeom prst="rect">
            <a:avLst/>
          </a:prstGeom>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2500"/>
                            </p:stCondLst>
                            <p:childTnLst>
                              <p:par>
                                <p:cTn id="15" presetID="16" presetClass="entr" presetSubtype="2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 28"/>
          <p:cNvGrpSpPr/>
          <p:nvPr/>
        </p:nvGrpSpPr>
        <p:grpSpPr>
          <a:xfrm>
            <a:off x="0" y="1219322"/>
            <a:ext cx="12192000" cy="2513265"/>
            <a:chOff x="0" y="1125538"/>
            <a:chExt cx="12192000" cy="2513265"/>
          </a:xfrm>
        </p:grpSpPr>
        <p:sp>
          <p:nvSpPr>
            <p:cNvPr id="4" name="išľïďê"/>
            <p:cNvSpPr/>
            <p:nvPr/>
          </p:nvSpPr>
          <p:spPr>
            <a:xfrm>
              <a:off x="0" y="1125538"/>
              <a:ext cx="12192000" cy="2513265"/>
            </a:xfrm>
            <a:prstGeom prst="rect">
              <a:avLst/>
            </a:prstGeom>
            <a:blipFill dpi="0" rotWithShape="1">
              <a:blip r:embed="rId3"/>
              <a:srcRect/>
              <a:tile tx="-5715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 name="îşḻïḓé"/>
            <p:cNvSpPr/>
            <p:nvPr/>
          </p:nvSpPr>
          <p:spPr bwMode="auto">
            <a:xfrm>
              <a:off x="669925" y="1125538"/>
              <a:ext cx="10850564" cy="2513265"/>
            </a:xfrm>
            <a:prstGeom prst="roundRect">
              <a:avLst>
                <a:gd name="adj" fmla="val 0"/>
              </a:avLst>
            </a:prstGeom>
            <a:solidFill>
              <a:schemeClr val="bg1">
                <a:alpha val="24000"/>
              </a:schemeClr>
            </a:solidFill>
            <a:ln>
              <a:noFill/>
            </a:ln>
          </p:spPr>
          <p:txBody>
            <a:bodyPr anchor="ctr"/>
            <a:lstStyle/>
            <a:p>
              <a:pPr algn="ctr"/>
              <a:endParaRPr lang="zh-CN" altLang="zh-CN" b="1" dirty="0">
                <a:solidFill>
                  <a:schemeClr val="bg1"/>
                </a:solidFill>
              </a:endParaRPr>
            </a:p>
          </p:txBody>
        </p:sp>
        <p:sp>
          <p:nvSpPr>
            <p:cNvPr id="6" name="íṡlíḑé"/>
            <p:cNvSpPr txBox="1"/>
            <p:nvPr/>
          </p:nvSpPr>
          <p:spPr>
            <a:xfrm>
              <a:off x="670719" y="1770102"/>
              <a:ext cx="10848976" cy="1224136"/>
            </a:xfrm>
            <a:prstGeom prst="rect">
              <a:avLst/>
            </a:prstGeom>
            <a:noFill/>
          </p:spPr>
          <p:txBody>
            <a:bodyPr wrap="square" lIns="90000" tIns="46800" rIns="90000" bIns="46800" rtlCol="0">
              <a:normAutofit lnSpcReduction="10000"/>
            </a:bodyPr>
            <a:lstStyle/>
            <a:p>
              <a:pPr>
                <a:lnSpc>
                  <a:spcPct val="150000"/>
                </a:lnSpc>
              </a:pPr>
              <a:r>
                <a:rPr lang="zh-CN" altLang="en-US" sz="1400" dirty="0">
                  <a:solidFill>
                    <a:schemeClr val="bg1"/>
                  </a:solidFill>
                </a:rPr>
                <a:t>统一的字体让阅读更流畅</a:t>
              </a:r>
              <a:endParaRPr lang="en-US" altLang="zh-CN" sz="1400" dirty="0">
                <a:solidFill>
                  <a:schemeClr val="bg1"/>
                </a:solidFill>
              </a:endParaRPr>
            </a:p>
            <a:p>
              <a:pPr>
                <a:lnSpc>
                  <a:spcPct val="150000"/>
                </a:lnSpc>
              </a:pPr>
              <a:r>
                <a:rPr lang="zh-CN" altLang="en-US" sz="2200" b="1" dirty="0">
                  <a:solidFill>
                    <a:schemeClr val="bg1"/>
                  </a:solidFill>
                </a:rPr>
                <a:t>主题颜色让</a:t>
              </a:r>
              <a:r>
                <a:rPr lang="en-US" altLang="zh-CN" sz="2200" b="1" dirty="0">
                  <a:solidFill>
                    <a:schemeClr val="bg1"/>
                  </a:solidFill>
                </a:rPr>
                <a:t>PPT</a:t>
              </a:r>
              <a:r>
                <a:rPr lang="zh-CN" altLang="en-US" sz="2200" b="1" dirty="0">
                  <a:solidFill>
                    <a:schemeClr val="bg1"/>
                  </a:solidFill>
                </a:rPr>
                <a:t>改起来更方便</a:t>
              </a:r>
              <a:endParaRPr lang="en-US" altLang="zh-CN" sz="1600" b="1" dirty="0">
                <a:solidFill>
                  <a:schemeClr val="bg1"/>
                </a:solidFill>
              </a:endParaRPr>
            </a:p>
            <a:p>
              <a:pPr>
                <a:lnSpc>
                  <a:spcPct val="150000"/>
                </a:lnSpc>
              </a:pPr>
              <a:r>
                <a:rPr lang="zh-CN" altLang="en-US" sz="1600" b="1" dirty="0">
                  <a:solidFill>
                    <a:schemeClr val="bg1"/>
                  </a:solidFill>
                </a:rPr>
                <a:t>调整行距来适应中文排版</a:t>
              </a:r>
              <a:r>
                <a:rPr lang="en-US" altLang="zh-CN" sz="1600" b="1" dirty="0">
                  <a:solidFill>
                    <a:schemeClr val="bg1"/>
                  </a:solidFill>
                </a:rPr>
                <a:t>,</a:t>
              </a:r>
              <a:r>
                <a:rPr lang="zh-CN" altLang="en-US" sz="1600" b="1" dirty="0">
                  <a:solidFill>
                    <a:schemeClr val="bg1"/>
                  </a:solidFill>
                </a:rPr>
                <a:t>在</a:t>
              </a:r>
              <a:r>
                <a:rPr lang="en-US" altLang="zh-CN" sz="1600" b="1" dirty="0">
                  <a:solidFill>
                    <a:schemeClr val="bg1"/>
                  </a:solidFill>
                </a:rPr>
                <a:t>PPT</a:t>
              </a:r>
              <a:r>
                <a:rPr lang="zh-CN" altLang="en-US" sz="1600" b="1" dirty="0">
                  <a:solidFill>
                    <a:schemeClr val="bg1"/>
                  </a:solidFill>
                </a:rPr>
                <a:t>中使用参考线</a:t>
              </a:r>
              <a:endParaRPr lang="en-US" sz="1600" b="1" dirty="0">
                <a:solidFill>
                  <a:schemeClr val="bg1"/>
                </a:solidFill>
              </a:endParaRPr>
            </a:p>
          </p:txBody>
        </p:sp>
      </p:grpSp>
      <p:grpSp>
        <p:nvGrpSpPr>
          <p:cNvPr id="7" name="îşḷîde"/>
          <p:cNvGrpSpPr/>
          <p:nvPr/>
        </p:nvGrpSpPr>
        <p:grpSpPr>
          <a:xfrm>
            <a:off x="3756000" y="3072784"/>
            <a:ext cx="3554140" cy="3063119"/>
            <a:chOff x="2406861" y="2382849"/>
            <a:chExt cx="3554140" cy="3063119"/>
          </a:xfrm>
        </p:grpSpPr>
        <p:sp>
          <p:nvSpPr>
            <p:cNvPr id="17" name="îşḷíďê"/>
            <p:cNvSpPr/>
            <p:nvPr/>
          </p:nvSpPr>
          <p:spPr bwMode="auto">
            <a:xfrm>
              <a:off x="2406861" y="2780928"/>
              <a:ext cx="3554140" cy="2665040"/>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grpSp>
          <p:nvGrpSpPr>
            <p:cNvPr id="18" name="iśḷíḍe"/>
            <p:cNvGrpSpPr/>
            <p:nvPr/>
          </p:nvGrpSpPr>
          <p:grpSpPr>
            <a:xfrm>
              <a:off x="3745990" y="2382849"/>
              <a:ext cx="875880" cy="875880"/>
              <a:chOff x="1564129" y="2382849"/>
              <a:chExt cx="875880" cy="875880"/>
            </a:xfrm>
          </p:grpSpPr>
          <p:sp>
            <p:nvSpPr>
              <p:cNvPr id="22" name="îṣľîḓe"/>
              <p:cNvSpPr/>
              <p:nvPr/>
            </p:nvSpPr>
            <p:spPr>
              <a:xfrm>
                <a:off x="1564129" y="2382849"/>
                <a:ext cx="875880" cy="87588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23" name="ïšḷíḓe"/>
              <p:cNvSpPr/>
              <p:nvPr/>
            </p:nvSpPr>
            <p:spPr bwMode="auto">
              <a:xfrm>
                <a:off x="1775794" y="2598926"/>
                <a:ext cx="452550" cy="443726"/>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sp>
          <p:nvSpPr>
            <p:cNvPr id="21" name="ïs1îḓê"/>
            <p:cNvSpPr txBox="1"/>
            <p:nvPr/>
          </p:nvSpPr>
          <p:spPr>
            <a:xfrm>
              <a:off x="2479124" y="3457526"/>
              <a:ext cx="3409612" cy="471820"/>
            </a:xfrm>
            <a:prstGeom prst="rect">
              <a:avLst/>
            </a:prstGeom>
            <a:noFill/>
          </p:spPr>
          <p:txBody>
            <a:bodyPr wrap="square" rtlCol="0" anchor="ctr">
              <a:normAutofit/>
            </a:bodyPr>
            <a:lstStyle/>
            <a:p>
              <a:pPr algn="ctr"/>
              <a:r>
                <a:rPr lang="en-US" altLang="zh-CN" b="1" spc="300" dirty="0">
                  <a:solidFill>
                    <a:schemeClr val="accent4"/>
                  </a:solidFill>
                  <a:latin typeface="微软雅黑" panose="020B0503020204020204" pitchFamily="34" charset="-122"/>
                  <a:ea typeface="微软雅黑" panose="020B0503020204020204" pitchFamily="34" charset="-122"/>
                </a:rPr>
                <a:t>1</a:t>
              </a:r>
              <a:r>
                <a:rPr lang="zh-CN" altLang="en-US" b="1" spc="300" dirty="0">
                  <a:solidFill>
                    <a:schemeClr val="accent4"/>
                  </a:solidFill>
                  <a:latin typeface="微软雅黑" panose="020B0503020204020204" pitchFamily="34" charset="-122"/>
                  <a:ea typeface="微软雅黑" panose="020B0503020204020204" pitchFamily="34" charset="-122"/>
                </a:rPr>
                <a:t>分钟投篮</a:t>
              </a:r>
            </a:p>
          </p:txBody>
        </p:sp>
      </p:grpSp>
      <p:grpSp>
        <p:nvGrpSpPr>
          <p:cNvPr id="8" name="iṧḷïďè"/>
          <p:cNvGrpSpPr/>
          <p:nvPr/>
        </p:nvGrpSpPr>
        <p:grpSpPr>
          <a:xfrm>
            <a:off x="7952571" y="3072784"/>
            <a:ext cx="3554140" cy="3063119"/>
            <a:chOff x="2406861" y="2382849"/>
            <a:chExt cx="3554140" cy="3063119"/>
          </a:xfrm>
        </p:grpSpPr>
        <p:sp>
          <p:nvSpPr>
            <p:cNvPr id="10" name="ï$ľïde"/>
            <p:cNvSpPr/>
            <p:nvPr/>
          </p:nvSpPr>
          <p:spPr bwMode="auto">
            <a:xfrm>
              <a:off x="2406861" y="2780928"/>
              <a:ext cx="3554140" cy="2665040"/>
            </a:xfrm>
            <a:prstGeom prst="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grpSp>
          <p:nvGrpSpPr>
            <p:cNvPr id="11" name="íS1iďe"/>
            <p:cNvGrpSpPr/>
            <p:nvPr/>
          </p:nvGrpSpPr>
          <p:grpSpPr>
            <a:xfrm>
              <a:off x="3745990" y="2382849"/>
              <a:ext cx="875880" cy="875880"/>
              <a:chOff x="1564129" y="2382849"/>
              <a:chExt cx="875880" cy="875880"/>
            </a:xfrm>
          </p:grpSpPr>
          <p:sp>
            <p:nvSpPr>
              <p:cNvPr id="15" name="íṣḻîḋè"/>
              <p:cNvSpPr/>
              <p:nvPr/>
            </p:nvSpPr>
            <p:spPr>
              <a:xfrm>
                <a:off x="1564129" y="2382849"/>
                <a:ext cx="875880" cy="87588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6" name="íS1ïdê"/>
              <p:cNvSpPr/>
              <p:nvPr/>
            </p:nvSpPr>
            <p:spPr bwMode="auto">
              <a:xfrm>
                <a:off x="1775794" y="2598926"/>
                <a:ext cx="452550" cy="443726"/>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3"/>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sp>
          <p:nvSpPr>
            <p:cNvPr id="14" name="ïŝḷíḑê"/>
            <p:cNvSpPr txBox="1"/>
            <p:nvPr/>
          </p:nvSpPr>
          <p:spPr>
            <a:xfrm>
              <a:off x="2479124" y="3457526"/>
              <a:ext cx="3409612" cy="471820"/>
            </a:xfrm>
            <a:prstGeom prst="rect">
              <a:avLst/>
            </a:prstGeom>
            <a:noFill/>
          </p:spPr>
          <p:txBody>
            <a:bodyPr wrap="square" rtlCol="0" anchor="ctr">
              <a:normAutofit/>
            </a:bodyPr>
            <a:lstStyle/>
            <a:p>
              <a:pPr algn="ctr"/>
              <a:r>
                <a:rPr lang="zh-CN" altLang="en-US" b="1" spc="300" dirty="0">
                  <a:solidFill>
                    <a:schemeClr val="accent3"/>
                  </a:solidFill>
                  <a:latin typeface="微软雅黑" panose="020B0503020204020204" pitchFamily="34" charset="-122"/>
                  <a:ea typeface="微软雅黑" panose="020B0503020204020204" pitchFamily="34" charset="-122"/>
                </a:rPr>
                <a:t>定点羽毛球</a:t>
              </a:r>
            </a:p>
          </p:txBody>
        </p:sp>
      </p:grpSp>
      <p:sp>
        <p:nvSpPr>
          <p:cNvPr id="24" name="文本框 99"/>
          <p:cNvSpPr txBox="1">
            <a:spLocks noChangeArrowheads="1"/>
          </p:cNvSpPr>
          <p:nvPr/>
        </p:nvSpPr>
        <p:spPr bwMode="auto">
          <a:xfrm>
            <a:off x="3977110" y="4941485"/>
            <a:ext cx="3564467"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285750" indent="-285750" algn="just">
              <a:lnSpc>
                <a:spcPct val="120000"/>
              </a:lnSpc>
              <a:buClr>
                <a:schemeClr val="accent5"/>
              </a:buClr>
              <a:buFont typeface="Wingdings" panose="05000000000000000000" pitchFamily="2" charset="2"/>
              <a:buChar char="ü"/>
              <a:defRPr sz="1300">
                <a:solidFill>
                  <a:schemeClr val="tx1">
                    <a:lumMod val="75000"/>
                    <a:lumOff val="25000"/>
                  </a:schemeClr>
                </a:solidFill>
                <a:latin typeface="微软雅黑" panose="020B0503020204020204" pitchFamily="34" charset="-122"/>
                <a:ea typeface="微软雅黑" panose="020B0503020204020204" pitchFamily="34" charset="-122"/>
              </a:defRPr>
            </a:lvl1pPr>
            <a:lvl2pPr>
              <a:defRPr>
                <a:latin typeface="Arial" panose="020B0604020202020204" pitchFamily="34" charset="0"/>
                <a:ea typeface="宋体" panose="02010600030101010101" pitchFamily="2" charset="-122"/>
              </a:defRPr>
            </a:lvl2pPr>
            <a:lvl3pPr>
              <a:defRPr>
                <a:latin typeface="Arial" panose="020B0604020202020204" pitchFamily="34" charset="0"/>
                <a:ea typeface="宋体" panose="02010600030101010101" pitchFamily="2" charset="-122"/>
              </a:defRPr>
            </a:lvl3pPr>
            <a:lvl4pPr>
              <a:defRPr>
                <a:latin typeface="Arial" panose="020B0604020202020204" pitchFamily="34" charset="0"/>
                <a:ea typeface="宋体" panose="02010600030101010101" pitchFamily="2" charset="-122"/>
              </a:defRPr>
            </a:lvl4pPr>
            <a:lvl5pPr>
              <a:defRPr>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dirty="0">
                <a:solidFill>
                  <a:schemeClr val="tx1">
                    <a:lumMod val="65000"/>
                    <a:lumOff val="35000"/>
                  </a:schemeClr>
                </a:solidFill>
              </a:rPr>
              <a:t>每名队员站在器材外投篮；</a:t>
            </a:r>
          </a:p>
          <a:p>
            <a:r>
              <a:rPr lang="zh-CN" altLang="en-US" dirty="0">
                <a:solidFill>
                  <a:schemeClr val="tx1">
                    <a:lumMod val="65000"/>
                    <a:lumOff val="35000"/>
                  </a:schemeClr>
                </a:solidFill>
              </a:rPr>
              <a:t>每名队员限时一分钟，不限个数；</a:t>
            </a:r>
          </a:p>
          <a:p>
            <a:r>
              <a:rPr lang="zh-CN" altLang="en-US" dirty="0">
                <a:solidFill>
                  <a:schemeClr val="tx1">
                    <a:lumMod val="65000"/>
                    <a:lumOff val="35000"/>
                  </a:schemeClr>
                </a:solidFill>
              </a:rPr>
              <a:t>投中</a:t>
            </a:r>
            <a:r>
              <a:rPr lang="en-US" altLang="zh-CN" dirty="0">
                <a:solidFill>
                  <a:schemeClr val="tx1">
                    <a:lumMod val="65000"/>
                    <a:lumOff val="35000"/>
                  </a:schemeClr>
                </a:solidFill>
              </a:rPr>
              <a:t>10</a:t>
            </a:r>
            <a:r>
              <a:rPr lang="zh-CN" altLang="en-US" dirty="0">
                <a:solidFill>
                  <a:schemeClr val="tx1">
                    <a:lumMod val="65000"/>
                    <a:lumOff val="35000"/>
                  </a:schemeClr>
                </a:solidFill>
              </a:rPr>
              <a:t>个即可获得奖章一枚。</a:t>
            </a:r>
          </a:p>
        </p:txBody>
      </p:sp>
      <p:sp>
        <p:nvSpPr>
          <p:cNvPr id="25" name="文本框 99"/>
          <p:cNvSpPr txBox="1">
            <a:spLocks noChangeArrowheads="1"/>
          </p:cNvSpPr>
          <p:nvPr/>
        </p:nvSpPr>
        <p:spPr bwMode="auto">
          <a:xfrm>
            <a:off x="8172855" y="4741456"/>
            <a:ext cx="3113569" cy="127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algn="just">
              <a:lnSpc>
                <a:spcPct val="120000"/>
              </a:lnSpc>
              <a:buClr>
                <a:schemeClr val="accent5"/>
              </a:buClr>
              <a:buFont typeface="Wingdings" panose="05000000000000000000" pitchFamily="2" charset="2"/>
              <a:buChar char="ü"/>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参赛队员在指定位置，以羽毛球发球的 方式击球；</a:t>
            </a:r>
          </a:p>
          <a:p>
            <a:pPr marL="285750" indent="-285750" algn="just">
              <a:lnSpc>
                <a:spcPct val="120000"/>
              </a:lnSpc>
              <a:buClr>
                <a:schemeClr val="accent5"/>
              </a:buClr>
              <a:buFont typeface="Wingdings" panose="05000000000000000000" pitchFamily="2" charset="2"/>
              <a:buChar char="ü"/>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限时一分钟，按球落到呼啦圈内的数量决定是否达标；</a:t>
            </a:r>
          </a:p>
          <a:p>
            <a:pPr marL="285750" indent="-285750" algn="just">
              <a:lnSpc>
                <a:spcPct val="120000"/>
              </a:lnSpc>
              <a:buClr>
                <a:schemeClr val="accent5"/>
              </a:buClr>
              <a:buFont typeface="Wingdings" panose="05000000000000000000" pitchFamily="2" charset="2"/>
              <a:buChar char="ü"/>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达标者，现场获得奖章一枚。</a:t>
            </a:r>
          </a:p>
        </p:txBody>
      </p:sp>
      <p:pic>
        <p:nvPicPr>
          <p:cNvPr id="28" name="图片 27"/>
          <p:cNvPicPr>
            <a:picLocks noChangeAspect="1"/>
          </p:cNvPicPr>
          <p:nvPr/>
        </p:nvPicPr>
        <p:blipFill>
          <a:blip r:embed="rId4"/>
          <a:stretch>
            <a:fillRect/>
          </a:stretch>
        </p:blipFill>
        <p:spPr>
          <a:xfrm>
            <a:off x="864569" y="3291103"/>
            <a:ext cx="2552700" cy="284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linds(horizontal)">
                                      <p:cBhvr>
                                        <p:cTn id="11" dur="500"/>
                                        <p:tgtEl>
                                          <p:spTgt spid="2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12" presetClass="entr" presetSubtype="4"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p:tgtEl>
                                          <p:spTgt spid="24"/>
                                        </p:tgtEl>
                                        <p:attrNameLst>
                                          <p:attrName>ppt_y</p:attrName>
                                        </p:attrNameLst>
                                      </p:cBhvr>
                                      <p:tavLst>
                                        <p:tav tm="0">
                                          <p:val>
                                            <p:strVal val="#ppt_y+#ppt_h*1.125000"/>
                                          </p:val>
                                        </p:tav>
                                        <p:tav tm="100000">
                                          <p:val>
                                            <p:strVal val="#ppt_y"/>
                                          </p:val>
                                        </p:tav>
                                      </p:tavLst>
                                    </p:anim>
                                    <p:animEffect transition="in" filter="wipe(up)">
                                      <p:cBhvr>
                                        <p:cTn id="21" dur="500"/>
                                        <p:tgtEl>
                                          <p:spTgt spid="2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1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ppt_y</p:attrName>
                                        </p:attrNameLst>
                                      </p:cBhvr>
                                      <p:tavLst>
                                        <p:tav tm="0">
                                          <p:val>
                                            <p:strVal val="#ppt_y+#ppt_h*1.125000"/>
                                          </p:val>
                                        </p:tav>
                                        <p:tav tm="100000">
                                          <p:val>
                                            <p:strVal val="#ppt_y"/>
                                          </p:val>
                                        </p:tav>
                                      </p:tavLst>
                                    </p:anim>
                                    <p:animEffect transition="in" filter="wipe(up)">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E1E0"/>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a:srcRect/>
          <a:stretch>
            <a:fillRect/>
          </a:stretch>
        </p:blipFill>
        <p:spPr>
          <a:xfrm>
            <a:off x="6440057" y="-27967"/>
            <a:ext cx="5126975" cy="4317807"/>
          </a:xfrm>
          <a:prstGeom prst="rect">
            <a:avLst/>
          </a:prstGeom>
        </p:spPr>
      </p:pic>
      <p:pic>
        <p:nvPicPr>
          <p:cNvPr id="19" name="图片 18"/>
          <p:cNvPicPr>
            <a:picLocks noChangeAspect="1"/>
          </p:cNvPicPr>
          <p:nvPr/>
        </p:nvPicPr>
        <p:blipFill rotWithShape="1">
          <a:blip r:embed="rId4"/>
          <a:srcRect/>
          <a:stretch>
            <a:fillRect/>
          </a:stretch>
        </p:blipFill>
        <p:spPr>
          <a:xfrm rot="5400000">
            <a:off x="17359" y="-80983"/>
            <a:ext cx="5197434" cy="5359400"/>
          </a:xfrm>
          <a:prstGeom prst="rect">
            <a:avLst/>
          </a:prstGeom>
        </p:spPr>
      </p:pic>
      <p:pic>
        <p:nvPicPr>
          <p:cNvPr id="6" name="图片 5"/>
          <p:cNvPicPr>
            <a:picLocks noChangeAspect="1"/>
          </p:cNvPicPr>
          <p:nvPr/>
        </p:nvPicPr>
        <p:blipFill rotWithShape="1">
          <a:blip r:embed="rId5"/>
          <a:srcRect/>
          <a:stretch>
            <a:fillRect/>
          </a:stretch>
        </p:blipFill>
        <p:spPr>
          <a:xfrm rot="16200000">
            <a:off x="-2163789" y="1579417"/>
            <a:ext cx="6880096" cy="3699166"/>
          </a:xfrm>
          <a:prstGeom prst="rect">
            <a:avLst/>
          </a:prstGeom>
        </p:spPr>
      </p:pic>
      <p:sp>
        <p:nvSpPr>
          <p:cNvPr id="12" name="矩形 11"/>
          <p:cNvSpPr/>
          <p:nvPr/>
        </p:nvSpPr>
        <p:spPr>
          <a:xfrm>
            <a:off x="3958243" y="591884"/>
            <a:ext cx="2395207" cy="4508927"/>
          </a:xfrm>
          <a:prstGeom prst="rect">
            <a:avLst/>
          </a:prstGeom>
          <a:noFill/>
        </p:spPr>
        <p:txBody>
          <a:bodyPr wrap="none">
            <a:spAutoFit/>
          </a:bodyPr>
          <a:lstStyle/>
          <a:p>
            <a:r>
              <a:rPr kumimoji="1" lang="en-US" altLang="zh-CN" sz="28700" dirty="0">
                <a:ln>
                  <a:solidFill>
                    <a:schemeClr val="bg1"/>
                  </a:solidFill>
                </a:ln>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rPr>
              <a:t>3</a:t>
            </a:r>
            <a:r>
              <a:rPr kumimoji="1" lang="zh-CN" altLang="en-US" sz="19900" dirty="0">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rPr>
              <a:t> </a:t>
            </a:r>
            <a:endParaRPr lang="zh-CN" altLang="en-US" sz="19900" dirty="0">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endParaRPr>
          </a:p>
        </p:txBody>
      </p:sp>
      <p:sp>
        <p:nvSpPr>
          <p:cNvPr id="13" name="矩形 12"/>
          <p:cNvSpPr/>
          <p:nvPr/>
        </p:nvSpPr>
        <p:spPr>
          <a:xfrm>
            <a:off x="5137490" y="1895261"/>
            <a:ext cx="1944763" cy="4508927"/>
          </a:xfrm>
          <a:prstGeom prst="rect">
            <a:avLst/>
          </a:prstGeom>
        </p:spPr>
        <p:txBody>
          <a:bodyPr wrap="none">
            <a:spAutoFit/>
          </a:bodyPr>
          <a:lstStyle/>
          <a:p>
            <a:r>
              <a:rPr kumimoji="1" lang="en-US" altLang="zh-CN" sz="28700" dirty="0" smtClean="0">
                <a:ln>
                  <a:solidFill>
                    <a:schemeClr val="bg1"/>
                  </a:solidFill>
                </a:ln>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rPr>
              <a:t>7</a:t>
            </a:r>
            <a:endParaRPr lang="zh-CN" altLang="en-US" sz="4000" dirty="0">
              <a:ln>
                <a:solidFill>
                  <a:schemeClr val="bg1"/>
                </a:solidFill>
              </a:ln>
              <a:solidFill>
                <a:srgbClr val="E76B6D"/>
              </a:solidFill>
              <a:effectLst>
                <a:outerShdw blurRad="63500" sx="102000" sy="102000" algn="ctr" rotWithShape="0">
                  <a:prstClr val="black">
                    <a:alpha val="40000"/>
                  </a:prstClr>
                </a:outerShdw>
              </a:effectLst>
              <a:latin typeface="Edwardian Script ITC" panose="030303020407070D0804" charset="0"/>
              <a:ea typeface="Edwardian Script ITC" panose="030303020407070D0804" charset="0"/>
              <a:cs typeface="Edwardian Script ITC" panose="030303020407070D0804" charset="0"/>
            </a:endParaRPr>
          </a:p>
        </p:txBody>
      </p:sp>
      <p:pic>
        <p:nvPicPr>
          <p:cNvPr id="7" name="图片 6"/>
          <p:cNvPicPr>
            <a:picLocks noChangeAspect="1"/>
          </p:cNvPicPr>
          <p:nvPr/>
        </p:nvPicPr>
        <p:blipFill rotWithShape="1">
          <a:blip r:embed="rId6"/>
          <a:srcRect/>
          <a:stretch>
            <a:fillRect/>
          </a:stretch>
        </p:blipFill>
        <p:spPr>
          <a:xfrm rot="16200000">
            <a:off x="6265063" y="953156"/>
            <a:ext cx="6069608" cy="5784272"/>
          </a:xfrm>
          <a:prstGeom prst="rect">
            <a:avLst/>
          </a:prstGeom>
        </p:spPr>
      </p:pic>
      <p:pic>
        <p:nvPicPr>
          <p:cNvPr id="8" name="图片 7"/>
          <p:cNvPicPr>
            <a:picLocks noChangeAspect="1"/>
          </p:cNvPicPr>
          <p:nvPr/>
        </p:nvPicPr>
        <p:blipFill rotWithShape="1">
          <a:blip r:embed="rId7"/>
          <a:srcRect/>
          <a:stretch>
            <a:fillRect/>
          </a:stretch>
        </p:blipFill>
        <p:spPr>
          <a:xfrm>
            <a:off x="8970818" y="-1"/>
            <a:ext cx="3221185" cy="6858000"/>
          </a:xfrm>
          <a:prstGeom prst="rect">
            <a:avLst/>
          </a:prstGeom>
        </p:spPr>
      </p:pic>
      <p:pic>
        <p:nvPicPr>
          <p:cNvPr id="9" name="图片 8"/>
          <p:cNvPicPr>
            <a:picLocks noChangeAspect="1"/>
          </p:cNvPicPr>
          <p:nvPr/>
        </p:nvPicPr>
        <p:blipFill rotWithShape="1">
          <a:blip r:embed="rId8"/>
          <a:srcRect b="-4"/>
          <a:stretch>
            <a:fillRect/>
          </a:stretch>
        </p:blipFill>
        <p:spPr>
          <a:xfrm>
            <a:off x="9455728" y="4800600"/>
            <a:ext cx="935182" cy="990600"/>
          </a:xfrm>
          <a:prstGeom prst="rect">
            <a:avLst/>
          </a:prstGeom>
        </p:spPr>
      </p:pic>
      <p:sp>
        <p:nvSpPr>
          <p:cNvPr id="11" name="文本框 10"/>
          <p:cNvSpPr txBox="1"/>
          <p:nvPr/>
        </p:nvSpPr>
        <p:spPr>
          <a:xfrm>
            <a:off x="1885076" y="3900482"/>
            <a:ext cx="4331823" cy="1200329"/>
          </a:xfrm>
          <a:prstGeom prst="rect">
            <a:avLst/>
          </a:prstGeom>
          <a:noFill/>
        </p:spPr>
        <p:txBody>
          <a:bodyPr wrap="square" rtlCol="0">
            <a:spAutoFit/>
          </a:bodyPr>
          <a:lstStyle/>
          <a:p>
            <a:r>
              <a:rPr kumimoji="1" lang="en-US" altLang="zh-CN" sz="7200">
                <a:solidFill>
                  <a:srgbClr val="E76B6D"/>
                </a:solidFill>
                <a:latin typeface="RTWS ShangYaZhunSung G0v1" charset="-122"/>
                <a:ea typeface="RTWS ShangYaZhunSung G0v1" charset="-122"/>
                <a:cs typeface="RTWS ShangYaZhunSung G0v1" charset="-122"/>
              </a:rPr>
              <a:t>THANKS</a:t>
            </a:r>
            <a:endParaRPr kumimoji="1" lang="zh-CN" altLang="en-US" sz="7200" dirty="0">
              <a:solidFill>
                <a:srgbClr val="E76B6D"/>
              </a:solidFill>
              <a:latin typeface="RTWS ShangYaZhunSung G0v1" charset="-122"/>
              <a:ea typeface="RTWS ShangYaZhunSung G0v1" charset="-122"/>
              <a:cs typeface="RTWS ShangYaZhunSung G0v1" charset="-122"/>
            </a:endParaRPr>
          </a:p>
        </p:txBody>
      </p:sp>
      <p:sp>
        <p:nvSpPr>
          <p:cNvPr id="14" name="文本框 13"/>
          <p:cNvSpPr txBox="1"/>
          <p:nvPr/>
        </p:nvSpPr>
        <p:spPr>
          <a:xfrm>
            <a:off x="6248861" y="2274099"/>
            <a:ext cx="1577676" cy="646331"/>
          </a:xfrm>
          <a:prstGeom prst="rect">
            <a:avLst/>
          </a:prstGeom>
          <a:noFill/>
        </p:spPr>
        <p:txBody>
          <a:bodyPr wrap="none" rtlCol="0">
            <a:spAutoFit/>
          </a:bodyPr>
          <a:lstStyle/>
          <a:p>
            <a:r>
              <a:rPr kumimoji="1" lang="en-US" altLang="zh-CN" dirty="0">
                <a:solidFill>
                  <a:srgbClr val="E76B6D"/>
                </a:solidFill>
                <a:latin typeface="Apple Chancery" charset="0"/>
                <a:ea typeface="Apple Chancery" charset="0"/>
                <a:cs typeface="Apple Chancery" charset="0"/>
              </a:rPr>
              <a:t>HAPPY</a:t>
            </a:r>
          </a:p>
          <a:p>
            <a:r>
              <a:rPr kumimoji="1" lang="zh-CN" altLang="en-US" dirty="0">
                <a:solidFill>
                  <a:srgbClr val="E76B6D"/>
                </a:solidFill>
                <a:latin typeface="Apple Chancery" charset="0"/>
                <a:ea typeface="Apple Chancery" charset="0"/>
                <a:cs typeface="Apple Chancery" charset="0"/>
              </a:rPr>
              <a:t> </a:t>
            </a:r>
            <a:r>
              <a:rPr kumimoji="1" lang="en-US" altLang="zh-CN" dirty="0">
                <a:solidFill>
                  <a:srgbClr val="E76B6D"/>
                </a:solidFill>
                <a:latin typeface="Apple Chancery" charset="0"/>
                <a:ea typeface="Apple Chancery" charset="0"/>
                <a:cs typeface="Apple Chancery" charset="0"/>
              </a:rPr>
              <a:t>GIRL</a:t>
            </a:r>
            <a:r>
              <a:rPr kumimoji="1" lang="zh-CN" altLang="en-US" dirty="0">
                <a:solidFill>
                  <a:srgbClr val="E76B6D"/>
                </a:solidFill>
                <a:latin typeface="Apple Chancery" charset="0"/>
                <a:ea typeface="Apple Chancery" charset="0"/>
                <a:cs typeface="Apple Chancery" charset="0"/>
              </a:rPr>
              <a:t>’</a:t>
            </a:r>
            <a:r>
              <a:rPr kumimoji="1" lang="en-US" altLang="zh-CN" dirty="0">
                <a:solidFill>
                  <a:srgbClr val="E76B6D"/>
                </a:solidFill>
                <a:latin typeface="Apple Chancery" charset="0"/>
                <a:ea typeface="Apple Chancery" charset="0"/>
                <a:cs typeface="Apple Chancery" charset="0"/>
              </a:rPr>
              <a:t>S</a:t>
            </a:r>
            <a:r>
              <a:rPr kumimoji="1" lang="zh-CN" altLang="en-US" dirty="0">
                <a:solidFill>
                  <a:srgbClr val="E76B6D"/>
                </a:solidFill>
                <a:latin typeface="Apple Chancery" charset="0"/>
                <a:ea typeface="Apple Chancery" charset="0"/>
                <a:cs typeface="Apple Chancery" charset="0"/>
              </a:rPr>
              <a:t> </a:t>
            </a:r>
            <a:r>
              <a:rPr kumimoji="1" lang="en-US" altLang="zh-CN" dirty="0">
                <a:solidFill>
                  <a:srgbClr val="E76B6D"/>
                </a:solidFill>
                <a:latin typeface="Apple Chancery" charset="0"/>
                <a:ea typeface="Apple Chancery" charset="0"/>
                <a:cs typeface="Apple Chancery" charset="0"/>
              </a:rPr>
              <a:t>DAY</a:t>
            </a:r>
            <a:endParaRPr kumimoji="1" lang="zh-CN" altLang="en-US" dirty="0">
              <a:solidFill>
                <a:srgbClr val="E76B6D"/>
              </a:solidFill>
              <a:latin typeface="Apple Chancery" charset="0"/>
              <a:ea typeface="Apple Chancery" charset="0"/>
              <a:cs typeface="Apple Chancery" charset="0"/>
            </a:endParaRPr>
          </a:p>
        </p:txBody>
      </p:sp>
      <p:pic>
        <p:nvPicPr>
          <p:cNvPr id="18" name="图片 17"/>
          <p:cNvPicPr>
            <a:picLocks noChangeAspect="1"/>
          </p:cNvPicPr>
          <p:nvPr/>
        </p:nvPicPr>
        <p:blipFill rotWithShape="1">
          <a:blip r:embed="rId9"/>
          <a:srcRect/>
          <a:stretch>
            <a:fillRect/>
          </a:stretch>
        </p:blipFill>
        <p:spPr>
          <a:xfrm rot="1838477">
            <a:off x="6971832" y="3917957"/>
            <a:ext cx="449451" cy="1390291"/>
          </a:xfrm>
          <a:custGeom>
            <a:avLst/>
            <a:gdLst>
              <a:gd name="connsiteX0" fmla="*/ 0 w 449451"/>
              <a:gd name="connsiteY0" fmla="*/ 0 h 1390291"/>
              <a:gd name="connsiteX1" fmla="*/ 449451 w 449451"/>
              <a:gd name="connsiteY1" fmla="*/ 0 h 1390291"/>
              <a:gd name="connsiteX2" fmla="*/ 449451 w 449451"/>
              <a:gd name="connsiteY2" fmla="*/ 1390291 h 1390291"/>
              <a:gd name="connsiteX3" fmla="*/ 0 w 449451"/>
              <a:gd name="connsiteY3" fmla="*/ 1390291 h 1390291"/>
              <a:gd name="connsiteX4" fmla="*/ 0 w 449451"/>
              <a:gd name="connsiteY4" fmla="*/ 577042 h 1390291"/>
              <a:gd name="connsiteX5" fmla="*/ 34796 w 449451"/>
              <a:gd name="connsiteY5" fmla="*/ 550377 h 1390291"/>
              <a:gd name="connsiteX6" fmla="*/ 58246 w 449451"/>
              <a:gd name="connsiteY6" fmla="*/ 200856 h 1390291"/>
              <a:gd name="connsiteX7" fmla="*/ 23629 w 449451"/>
              <a:gd name="connsiteY7" fmla="*/ 152319 h 1390291"/>
              <a:gd name="connsiteX8" fmla="*/ 0 w 449451"/>
              <a:gd name="connsiteY8" fmla="*/ 128935 h 139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451" h="1390291">
                <a:moveTo>
                  <a:pt x="0" y="0"/>
                </a:moveTo>
                <a:lnTo>
                  <a:pt x="449451" y="0"/>
                </a:lnTo>
                <a:lnTo>
                  <a:pt x="449451" y="1390291"/>
                </a:lnTo>
                <a:lnTo>
                  <a:pt x="0" y="1390291"/>
                </a:lnTo>
                <a:lnTo>
                  <a:pt x="0" y="577042"/>
                </a:lnTo>
                <a:lnTo>
                  <a:pt x="34796" y="550377"/>
                </a:lnTo>
                <a:cubicBezTo>
                  <a:pt x="118163" y="469048"/>
                  <a:pt x="130842" y="323408"/>
                  <a:pt x="58246" y="200856"/>
                </a:cubicBezTo>
                <a:cubicBezTo>
                  <a:pt x="47875" y="183349"/>
                  <a:pt x="36255" y="167141"/>
                  <a:pt x="23629" y="152319"/>
                </a:cubicBezTo>
                <a:lnTo>
                  <a:pt x="0" y="128935"/>
                </a:lnTo>
                <a:close/>
              </a:path>
            </a:pathLst>
          </a:custGeom>
        </p:spPr>
      </p:pic>
      <p:pic>
        <p:nvPicPr>
          <p:cNvPr id="20" name="图片 19"/>
          <p:cNvPicPr>
            <a:picLocks noChangeAspect="1"/>
          </p:cNvPicPr>
          <p:nvPr/>
        </p:nvPicPr>
        <p:blipFill rotWithShape="1">
          <a:blip r:embed="rId10"/>
          <a:srcRect/>
          <a:stretch>
            <a:fillRect/>
          </a:stretch>
        </p:blipFill>
        <p:spPr>
          <a:xfrm rot="16200000">
            <a:off x="5069034" y="2294376"/>
            <a:ext cx="798499" cy="868477"/>
          </a:xfrm>
          <a:prstGeom prst="rect">
            <a:avLst/>
          </a:prstGeom>
        </p:spPr>
      </p:pic>
      <p:pic>
        <p:nvPicPr>
          <p:cNvPr id="22" name="图片 21"/>
          <p:cNvPicPr>
            <a:picLocks noChangeAspect="1"/>
          </p:cNvPicPr>
          <p:nvPr/>
        </p:nvPicPr>
        <p:blipFill rotWithShape="1">
          <a:blip r:embed="rId11"/>
          <a:srcRect/>
          <a:stretch>
            <a:fillRect/>
          </a:stretch>
        </p:blipFill>
        <p:spPr>
          <a:xfrm>
            <a:off x="6045071" y="3859629"/>
            <a:ext cx="1020565" cy="943099"/>
          </a:xfrm>
          <a:prstGeom prst="rect">
            <a:avLst/>
          </a:prstGeom>
        </p:spPr>
      </p:pic>
      <p:sp>
        <p:nvSpPr>
          <p:cNvPr id="23" name="矩形 22"/>
          <p:cNvSpPr/>
          <p:nvPr/>
        </p:nvSpPr>
        <p:spPr>
          <a:xfrm>
            <a:off x="-1559859" y="810487"/>
            <a:ext cx="448235" cy="408713"/>
          </a:xfrm>
          <a:prstGeom prst="rect">
            <a:avLst/>
          </a:prstGeom>
          <a:solidFill>
            <a:srgbClr val="E76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矩形 23"/>
          <p:cNvSpPr/>
          <p:nvPr/>
        </p:nvSpPr>
        <p:spPr>
          <a:xfrm>
            <a:off x="-1538955" y="1486954"/>
            <a:ext cx="448235" cy="408713"/>
          </a:xfrm>
          <a:prstGeom prst="rect">
            <a:avLst/>
          </a:prstGeom>
          <a:solidFill>
            <a:srgbClr val="E858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p:cNvSpPr/>
          <p:nvPr/>
        </p:nvSpPr>
        <p:spPr>
          <a:xfrm>
            <a:off x="-1518051" y="2163421"/>
            <a:ext cx="448235" cy="408713"/>
          </a:xfrm>
          <a:prstGeom prst="rect">
            <a:avLst/>
          </a:prstGeom>
          <a:solidFill>
            <a:srgbClr val="E77C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p:cNvSpPr/>
          <p:nvPr/>
        </p:nvSpPr>
        <p:spPr>
          <a:xfrm>
            <a:off x="-1497147" y="2839888"/>
            <a:ext cx="448235" cy="408713"/>
          </a:xfrm>
          <a:prstGeom prst="rect">
            <a:avLst/>
          </a:prstGeom>
          <a:solidFill>
            <a:srgbClr val="EB8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Tm="5000">
        <p14:revea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1500"/>
                                        <p:tgtEl>
                                          <p:spTgt spid="21"/>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Effect transition="in" filter="fade">
                                      <p:cBhvr>
                                        <p:cTn id="20" dur="1000"/>
                                        <p:tgtEl>
                                          <p:spTgt spid="13"/>
                                        </p:tgtEl>
                                      </p:cBhvr>
                                    </p:animEffect>
                                  </p:childTnLst>
                                </p:cTn>
                              </p:par>
                              <p:par>
                                <p:cTn id="21" presetID="53" presetClass="entr" presetSubtype="16"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Effect transition="in" filter="fade">
                                      <p:cBhvr>
                                        <p:cTn id="25" dur="1000"/>
                                        <p:tgtEl>
                                          <p:spTgt spid="22"/>
                                        </p:tgtEl>
                                      </p:cBhvr>
                                    </p:animEffect>
                                  </p:childTnLst>
                                </p:cTn>
                              </p:par>
                              <p:par>
                                <p:cTn id="26" presetID="25" presetClass="entr" presetSubtype="0" fill="hold"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7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9" dur="7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0" dur="750" accel="50000" fill="hold">
                                          <p:stCondLst>
                                            <p:cond delay="750"/>
                                          </p:stCondLst>
                                        </p:cTn>
                                        <p:tgtEl>
                                          <p:spTgt spid="20"/>
                                        </p:tgtEl>
                                        <p:attrNameLst>
                                          <p:attrName>ppt_w</p:attrName>
                                        </p:attrNameLst>
                                      </p:cBhvr>
                                      <p:tavLst>
                                        <p:tav tm="0">
                                          <p:val>
                                            <p:strVal val="#ppt_w*.05"/>
                                          </p:val>
                                        </p:tav>
                                        <p:tav tm="100000">
                                          <p:val>
                                            <p:strVal val="#ppt_w"/>
                                          </p:val>
                                        </p:tav>
                                      </p:tavLst>
                                    </p:anim>
                                    <p:anim calcmode="lin" valueType="num">
                                      <p:cBhvr>
                                        <p:cTn id="31" dur="1500" fill="hold"/>
                                        <p:tgtEl>
                                          <p:spTgt spid="20"/>
                                        </p:tgtEl>
                                        <p:attrNameLst>
                                          <p:attrName>ppt_h</p:attrName>
                                        </p:attrNameLst>
                                      </p:cBhvr>
                                      <p:tavLst>
                                        <p:tav tm="0">
                                          <p:val>
                                            <p:strVal val="#ppt_h"/>
                                          </p:val>
                                        </p:tav>
                                        <p:tav tm="100000">
                                          <p:val>
                                            <p:strVal val="#ppt_h"/>
                                          </p:val>
                                        </p:tav>
                                      </p:tavLst>
                                    </p:anim>
                                    <p:anim calcmode="lin" valueType="num">
                                      <p:cBhvr>
                                        <p:cTn id="32" dur="7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3" dur="7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4" dur="750" accel="50000" fill="hold">
                                          <p:stCondLst>
                                            <p:cond delay="750"/>
                                          </p:stCondLst>
                                        </p:cTn>
                                        <p:tgtEl>
                                          <p:spTgt spid="20"/>
                                        </p:tgtEl>
                                        <p:attrNameLst>
                                          <p:attrName>ppt_y</p:attrName>
                                        </p:attrNameLst>
                                      </p:cBhvr>
                                      <p:tavLst>
                                        <p:tav tm="0">
                                          <p:val>
                                            <p:strVal val="#ppt_y+.1"/>
                                          </p:val>
                                        </p:tav>
                                        <p:tav tm="100000">
                                          <p:val>
                                            <p:strVal val="#ppt_y"/>
                                          </p:val>
                                        </p:tav>
                                      </p:tavLst>
                                    </p:anim>
                                    <p:animEffect transition="in" filter="fade">
                                      <p:cBhvr>
                                        <p:cTn id="35" dur="1500" decel="50000">
                                          <p:stCondLst>
                                            <p:cond delay="0"/>
                                          </p:stCondLst>
                                        </p:cTn>
                                        <p:tgtEl>
                                          <p:spTgt spid="20"/>
                                        </p:tgtEl>
                                      </p:cBhvr>
                                    </p:animEffect>
                                  </p:childTnLst>
                                </p:cTn>
                              </p:par>
                            </p:childTnLst>
                          </p:cTn>
                        </p:par>
                        <p:par>
                          <p:cTn id="36" fill="hold">
                            <p:stCondLst>
                              <p:cond delay="1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childTnLst>
                          </p:cTn>
                        </p:par>
                        <p:par>
                          <p:cTn id="44" fill="hold">
                            <p:stCondLst>
                              <p:cond delay="1250"/>
                            </p:stCondLst>
                            <p:childTnLst>
                              <p:par>
                                <p:cTn id="45" presetID="2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1750"/>
                            </p:stCondLst>
                            <p:childTnLst>
                              <p:par>
                                <p:cTn id="49" presetID="22" presetClass="entr" presetSubtype="8" fill="hold" grpId="0" nodeType="after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Effect transition="in" filter="wipe(left)">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E1E0"/>
        </a:solidFill>
        <a:effectLst/>
      </p:bgPr>
    </p:bg>
    <p:spTree>
      <p:nvGrpSpPr>
        <p:cNvPr id="1" name=""/>
        <p:cNvGrpSpPr/>
        <p:nvPr/>
      </p:nvGrpSpPr>
      <p:grpSpPr>
        <a:xfrm>
          <a:off x="0" y="0"/>
          <a:ext cx="0" cy="0"/>
          <a:chOff x="0" y="0"/>
          <a:chExt cx="0" cy="0"/>
        </a:xfrm>
      </p:grpSpPr>
      <p:sp>
        <p:nvSpPr>
          <p:cNvPr id="8" name="平行四边形 7"/>
          <p:cNvSpPr/>
          <p:nvPr/>
        </p:nvSpPr>
        <p:spPr>
          <a:xfrm>
            <a:off x="3890075" y="2097413"/>
            <a:ext cx="5827666" cy="242079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0" name="图片 39"/>
          <p:cNvPicPr>
            <a:picLocks noChangeAspect="1"/>
          </p:cNvPicPr>
          <p:nvPr/>
        </p:nvPicPr>
        <p:blipFill rotWithShape="1">
          <a:blip r:embed="rId3"/>
          <a:srcRect/>
          <a:stretch>
            <a:fillRect/>
          </a:stretch>
        </p:blipFill>
        <p:spPr>
          <a:xfrm>
            <a:off x="7118813" y="-29371"/>
            <a:ext cx="5126975" cy="4317807"/>
          </a:xfrm>
          <a:prstGeom prst="rect">
            <a:avLst/>
          </a:prstGeom>
        </p:spPr>
      </p:pic>
      <p:pic>
        <p:nvPicPr>
          <p:cNvPr id="19" name="图片 18"/>
          <p:cNvPicPr>
            <a:picLocks noChangeAspect="1"/>
          </p:cNvPicPr>
          <p:nvPr/>
        </p:nvPicPr>
        <p:blipFill rotWithShape="1">
          <a:blip r:embed="rId4"/>
          <a:srcRect/>
          <a:stretch>
            <a:fillRect/>
          </a:stretch>
        </p:blipFill>
        <p:spPr>
          <a:xfrm>
            <a:off x="0" y="2895272"/>
            <a:ext cx="3890075" cy="4011300"/>
          </a:xfrm>
          <a:prstGeom prst="rect">
            <a:avLst/>
          </a:prstGeom>
        </p:spPr>
      </p:pic>
      <p:pic>
        <p:nvPicPr>
          <p:cNvPr id="7" name="图片 6"/>
          <p:cNvPicPr>
            <a:picLocks noChangeAspect="1"/>
          </p:cNvPicPr>
          <p:nvPr/>
        </p:nvPicPr>
        <p:blipFill rotWithShape="1">
          <a:blip r:embed="rId5"/>
          <a:srcRect l="-4"/>
          <a:stretch>
            <a:fillRect/>
          </a:stretch>
        </p:blipFill>
        <p:spPr>
          <a:xfrm rot="16200000">
            <a:off x="8942959" y="3603742"/>
            <a:ext cx="1858645" cy="4747013"/>
          </a:xfrm>
          <a:prstGeom prst="rect">
            <a:avLst/>
          </a:prstGeom>
        </p:spPr>
      </p:pic>
      <p:pic>
        <p:nvPicPr>
          <p:cNvPr id="9" name="图片 8"/>
          <p:cNvPicPr>
            <a:picLocks noChangeAspect="1"/>
          </p:cNvPicPr>
          <p:nvPr/>
        </p:nvPicPr>
        <p:blipFill rotWithShape="1">
          <a:blip r:embed="rId6"/>
          <a:srcRect b="-4"/>
          <a:stretch>
            <a:fillRect/>
          </a:stretch>
        </p:blipFill>
        <p:spPr>
          <a:xfrm>
            <a:off x="9134719" y="4800600"/>
            <a:ext cx="935182" cy="990600"/>
          </a:xfrm>
          <a:prstGeom prst="rect">
            <a:avLst/>
          </a:prstGeom>
        </p:spPr>
      </p:pic>
      <p:pic>
        <p:nvPicPr>
          <p:cNvPr id="16" name="图片 15"/>
          <p:cNvPicPr>
            <a:picLocks noChangeAspect="1"/>
          </p:cNvPicPr>
          <p:nvPr/>
        </p:nvPicPr>
        <p:blipFill rotWithShape="1">
          <a:blip r:embed="rId7"/>
          <a:srcRect/>
          <a:stretch>
            <a:fillRect/>
          </a:stretch>
        </p:blipFill>
        <p:spPr>
          <a:xfrm rot="16200000">
            <a:off x="-2125100" y="2103004"/>
            <a:ext cx="6880096" cy="2629896"/>
          </a:xfrm>
          <a:prstGeom prst="rect">
            <a:avLst/>
          </a:prstGeom>
        </p:spPr>
      </p:pic>
      <p:pic>
        <p:nvPicPr>
          <p:cNvPr id="17" name="图片 16"/>
          <p:cNvPicPr>
            <a:picLocks noChangeAspect="1"/>
          </p:cNvPicPr>
          <p:nvPr/>
        </p:nvPicPr>
        <p:blipFill rotWithShape="1">
          <a:blip r:embed="rId7"/>
          <a:srcRect/>
          <a:stretch>
            <a:fillRect/>
          </a:stretch>
        </p:blipFill>
        <p:spPr>
          <a:xfrm rot="5400000" flipH="1">
            <a:off x="7437004" y="2151576"/>
            <a:ext cx="6880096" cy="2629896"/>
          </a:xfrm>
          <a:prstGeom prst="rect">
            <a:avLst/>
          </a:prstGeom>
        </p:spPr>
      </p:pic>
      <p:pic>
        <p:nvPicPr>
          <p:cNvPr id="39" name="图片 38"/>
          <p:cNvPicPr>
            <a:picLocks noChangeAspect="1"/>
          </p:cNvPicPr>
          <p:nvPr/>
        </p:nvPicPr>
        <p:blipFill rotWithShape="1">
          <a:blip r:embed="rId6"/>
          <a:srcRect b="-4"/>
          <a:stretch>
            <a:fillRect/>
          </a:stretch>
        </p:blipFill>
        <p:spPr>
          <a:xfrm>
            <a:off x="1721609" y="1106813"/>
            <a:ext cx="935182" cy="990600"/>
          </a:xfrm>
          <a:prstGeom prst="rect">
            <a:avLst/>
          </a:prstGeom>
        </p:spPr>
      </p:pic>
      <p:sp>
        <p:nvSpPr>
          <p:cNvPr id="42" name="文本框 41"/>
          <p:cNvSpPr txBox="1"/>
          <p:nvPr/>
        </p:nvSpPr>
        <p:spPr>
          <a:xfrm>
            <a:off x="7858724" y="1971942"/>
            <a:ext cx="1673215" cy="923330"/>
          </a:xfrm>
          <a:prstGeom prst="rect">
            <a:avLst/>
          </a:prstGeom>
          <a:noFill/>
        </p:spPr>
        <p:txBody>
          <a:bodyPr wrap="none" rtlCol="0">
            <a:spAutoFit/>
          </a:bodyPr>
          <a:lstStyle/>
          <a:p>
            <a:r>
              <a:rPr kumimoji="1" lang="en-US" altLang="zh-CN" sz="2400" dirty="0">
                <a:solidFill>
                  <a:srgbClr val="E76B68"/>
                </a:solidFill>
                <a:latin typeface="Source Han Sans CN Normal" charset="-122"/>
                <a:ea typeface="Source Han Sans CN Normal" charset="-122"/>
                <a:cs typeface="Source Han Sans CN Normal" charset="-122"/>
              </a:rPr>
              <a:t>PART</a:t>
            </a:r>
            <a:r>
              <a:rPr kumimoji="1" lang="zh-CN" altLang="en-US" sz="2400" dirty="0">
                <a:solidFill>
                  <a:srgbClr val="E76B68"/>
                </a:solidFill>
                <a:latin typeface="Source Han Sans CN Normal" charset="-122"/>
                <a:ea typeface="Source Han Sans CN Normal" charset="-122"/>
                <a:cs typeface="Source Han Sans CN Normal" charset="-122"/>
              </a:rPr>
              <a:t> </a:t>
            </a:r>
            <a:r>
              <a:rPr kumimoji="1" lang="en-US" altLang="zh-CN" sz="5400" dirty="0">
                <a:solidFill>
                  <a:srgbClr val="E76B68"/>
                </a:solidFill>
                <a:latin typeface="造字工房尚雅准宋 G0v1 常规体" pitchFamily="50" charset="-122"/>
                <a:ea typeface="造字工房尚雅准宋 G0v1 常规体" pitchFamily="50" charset="-122"/>
                <a:cs typeface="RTWS ShangYaZhunSung G0v1" charset="-122"/>
              </a:rPr>
              <a:t>01</a:t>
            </a:r>
            <a:endParaRPr kumimoji="1" lang="zh-CN" altLang="en-US" sz="5400" dirty="0">
              <a:solidFill>
                <a:srgbClr val="E76B68"/>
              </a:solidFill>
              <a:latin typeface="造字工房尚雅准宋 G0v1 常规体" pitchFamily="50" charset="-122"/>
              <a:ea typeface="造字工房尚雅准宋 G0v1 常规体" pitchFamily="50" charset="-122"/>
              <a:cs typeface="RTWS ShangYaZhunSung G0v1" charset="-122"/>
            </a:endParaRPr>
          </a:p>
        </p:txBody>
      </p:sp>
      <p:cxnSp>
        <p:nvCxnSpPr>
          <p:cNvPr id="43" name="直线连接符 42"/>
          <p:cNvCxnSpPr/>
          <p:nvPr/>
        </p:nvCxnSpPr>
        <p:spPr>
          <a:xfrm>
            <a:off x="4646591" y="3628036"/>
            <a:ext cx="2798440" cy="0"/>
          </a:xfrm>
          <a:prstGeom prst="line">
            <a:avLst/>
          </a:prstGeom>
          <a:ln>
            <a:solidFill>
              <a:srgbClr val="F4688D"/>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534970" y="2790115"/>
            <a:ext cx="2821606" cy="707886"/>
          </a:xfrm>
          <a:prstGeom prst="rect">
            <a:avLst/>
          </a:prstGeom>
        </p:spPr>
        <p:txBody>
          <a:bodyPr wrap="none">
            <a:spAutoFit/>
          </a:bodyPr>
          <a:lstStyle/>
          <a:p>
            <a:r>
              <a:rPr lang="zh-CN" altLang="en-US" sz="4000" b="1" dirty="0">
                <a:solidFill>
                  <a:srgbClr val="E76B68"/>
                </a:solidFill>
                <a:latin typeface="造字工房尚雅准宋 G0v1 常规体" pitchFamily="50" charset="-122"/>
                <a:ea typeface="造字工房尚雅准宋 G0v1 常规体" pitchFamily="50" charset="-122"/>
                <a:cs typeface="RTWS ShangYaZhunSung G0v1" charset="-122"/>
              </a:rPr>
              <a:t>女生节背景</a:t>
            </a:r>
          </a:p>
        </p:txBody>
      </p:sp>
      <p:sp>
        <p:nvSpPr>
          <p:cNvPr id="5" name="文本框 4"/>
          <p:cNvSpPr txBox="1"/>
          <p:nvPr/>
        </p:nvSpPr>
        <p:spPr>
          <a:xfrm>
            <a:off x="4534970" y="3780533"/>
            <a:ext cx="4673074" cy="307777"/>
          </a:xfrm>
          <a:prstGeom prst="rect">
            <a:avLst/>
          </a:prstGeom>
          <a:noFill/>
        </p:spPr>
        <p:txBody>
          <a:bodyPr wrap="none" rtlCol="0">
            <a:spAutoFit/>
          </a:bodyPr>
          <a:lstStyle/>
          <a:p>
            <a:r>
              <a:rPr kumimoji="1" lang="zh-CN" altLang="en-US" sz="1400" dirty="0">
                <a:solidFill>
                  <a:schemeClr val="tx1">
                    <a:lumMod val="65000"/>
                    <a:lumOff val="35000"/>
                  </a:schemeClr>
                </a:solidFill>
              </a:rPr>
              <a:t>单击此处您可以输入相信的文本信息，建议使用微软雅黑</a:t>
            </a:r>
          </a:p>
        </p:txBody>
      </p:sp>
      <p:sp>
        <p:nvSpPr>
          <p:cNvPr id="6" name="矩形 5"/>
          <p:cNvSpPr/>
          <p:nvPr/>
        </p:nvSpPr>
        <p:spPr>
          <a:xfrm>
            <a:off x="2295892" y="2097413"/>
            <a:ext cx="7977661" cy="242079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图片 1"/>
          <p:cNvPicPr>
            <a:picLocks noChangeAspect="1"/>
          </p:cNvPicPr>
          <p:nvPr/>
        </p:nvPicPr>
        <p:blipFill>
          <a:blip r:embed="rId8"/>
          <a:stretch>
            <a:fillRect/>
          </a:stretch>
        </p:blipFill>
        <p:spPr>
          <a:xfrm>
            <a:off x="454404" y="2406775"/>
            <a:ext cx="3682977" cy="4573029"/>
          </a:xfrm>
          <a:prstGeom prst="rect">
            <a:avLst/>
          </a:prstGeom>
        </p:spPr>
      </p:pic>
      <p:pic>
        <p:nvPicPr>
          <p:cNvPr id="18" name="图片 17"/>
          <p:cNvPicPr>
            <a:picLocks noChangeAspect="1"/>
          </p:cNvPicPr>
          <p:nvPr/>
        </p:nvPicPr>
        <p:blipFill rotWithShape="1">
          <a:blip r:embed="rId9"/>
          <a:srcRect/>
          <a:stretch>
            <a:fillRect/>
          </a:stretch>
        </p:blipFill>
        <p:spPr>
          <a:xfrm rot="19332004">
            <a:off x="1988875" y="3073438"/>
            <a:ext cx="5197434" cy="5359400"/>
          </a:xfrm>
          <a:custGeom>
            <a:avLst/>
            <a:gdLst>
              <a:gd name="connsiteX0" fmla="*/ 5197434 w 5197434"/>
              <a:gd name="connsiteY0" fmla="*/ 0 h 5359400"/>
              <a:gd name="connsiteX1" fmla="*/ 5197434 w 5197434"/>
              <a:gd name="connsiteY1" fmla="*/ 5359400 h 5359400"/>
              <a:gd name="connsiteX2" fmla="*/ 3951385 w 5197434"/>
              <a:gd name="connsiteY2" fmla="*/ 5359400 h 5359400"/>
              <a:gd name="connsiteX3" fmla="*/ 0 w 5197434"/>
              <a:gd name="connsiteY3" fmla="*/ 2294399 h 5359400"/>
              <a:gd name="connsiteX4" fmla="*/ 0 w 5197434"/>
              <a:gd name="connsiteY4" fmla="*/ 0 h 535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7434" h="5359400">
                <a:moveTo>
                  <a:pt x="5197434" y="0"/>
                </a:moveTo>
                <a:lnTo>
                  <a:pt x="5197434" y="5359400"/>
                </a:lnTo>
                <a:lnTo>
                  <a:pt x="3951385" y="5359400"/>
                </a:lnTo>
                <a:lnTo>
                  <a:pt x="0" y="2294399"/>
                </a:lnTo>
                <a:lnTo>
                  <a:pt x="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1500"/>
                                        <p:tgtEl>
                                          <p:spTgt spid="40"/>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p:tgtEl>
                                          <p:spTgt spid="42"/>
                                        </p:tgtEl>
                                        <p:attrNameLst>
                                          <p:attrName>ppt_y</p:attrName>
                                        </p:attrNameLst>
                                      </p:cBhvr>
                                      <p:tavLst>
                                        <p:tav tm="0">
                                          <p:val>
                                            <p:strVal val="#ppt_y+#ppt_h*1.125000"/>
                                          </p:val>
                                        </p:tav>
                                        <p:tav tm="100000">
                                          <p:val>
                                            <p:strVal val="#ppt_y"/>
                                          </p:val>
                                        </p:tav>
                                      </p:tavLst>
                                    </p:anim>
                                    <p:animEffect transition="in" filter="wipe(up)">
                                      <p:cBhvr>
                                        <p:cTn id="29" dur="500"/>
                                        <p:tgtEl>
                                          <p:spTgt spid="42"/>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par>
                                <p:cTn id="34" presetID="22" presetClass="entr" presetSubtype="8" fill="hold" grpId="0" nodeType="withEffect">
                                  <p:stCondLst>
                                    <p:cond delay="200"/>
                                  </p:stCondLst>
                                  <p:iterate type="lt">
                                    <p:tmPct val="10000"/>
                                  </p:iterate>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par>
                          <p:cTn id="37" fill="hold">
                            <p:stCondLst>
                              <p:cond delay="265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p:bldP spid="44"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977745" y="307850"/>
            <a:ext cx="2236510"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女生节背景</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883180" y="3037873"/>
            <a:ext cx="5466138" cy="2653034"/>
          </a:xfrm>
          <a:prstGeom prst="rect">
            <a:avLst/>
          </a:prstGeom>
        </p:spPr>
        <p:txBody>
          <a:bodyPr wrap="square">
            <a:spAutoFit/>
          </a:bodyPr>
          <a:lstStyle/>
          <a:p>
            <a:pPr algn="just">
              <a:lnSpc>
                <a:spcPct val="130000"/>
              </a:lnSpc>
            </a:pPr>
            <a:r>
              <a:rPr lang="zh-CN" altLang="en-US" sz="1600" dirty="0">
                <a:solidFill>
                  <a:schemeClr val="tx1">
                    <a:lumMod val="75000"/>
                    <a:lumOff val="25000"/>
                  </a:schemeClr>
                </a:solidFill>
              </a:rPr>
              <a:t>女生节，于上世纪九十年代初起源于山东大学，是一个关爱高校女生、展现高校女生风采的节日，也是校园趣味文化的代表之一。为了迎接女生节的到来，活跃节日气氛，丰富信院女生校园文化活动，引导广大女生更多的关注自身的道德修养,文化内涵,心理健康,独立意识等综合素质的提升,彰显我院女生风采,展现创新及动手能力,帮助女生们走成长,成才,成功之路,让女生的魅力在三月的春风里随梦想一起放飞,特举办本届女生节。</a:t>
            </a:r>
          </a:p>
        </p:txBody>
      </p:sp>
      <p:sp>
        <p:nvSpPr>
          <p:cNvPr id="11" name="矩形 10"/>
          <p:cNvSpPr/>
          <p:nvPr/>
        </p:nvSpPr>
        <p:spPr>
          <a:xfrm>
            <a:off x="5892145" y="2306196"/>
            <a:ext cx="4964821" cy="523220"/>
          </a:xfrm>
          <a:prstGeom prst="rect">
            <a:avLst/>
          </a:prstGeom>
        </p:spPr>
        <p:txBody>
          <a:bodyPr wrap="none">
            <a:spAutoFit/>
          </a:bodyPr>
          <a:lstStyle/>
          <a:p>
            <a:r>
              <a:rPr lang="zh-CN" altLang="en-US" sz="2800" b="1" dirty="0">
                <a:solidFill>
                  <a:schemeClr val="accent3"/>
                </a:solidFill>
                <a:latin typeface="RTWS ShangYaZhunSung G0v1" charset="-122"/>
                <a:ea typeface="RTWS ShangYaZhunSung G0v1" charset="-122"/>
                <a:cs typeface="RTWS ShangYaZhunSung G0v1" charset="-122"/>
              </a:rPr>
              <a:t>GIRL'S DAY BACKGROUND</a:t>
            </a:r>
          </a:p>
        </p:txBody>
      </p:sp>
      <p:sp>
        <p:nvSpPr>
          <p:cNvPr id="13" name="任意形状 12"/>
          <p:cNvSpPr/>
          <p:nvPr/>
        </p:nvSpPr>
        <p:spPr>
          <a:xfrm>
            <a:off x="2420471" y="2026023"/>
            <a:ext cx="8928847" cy="3890683"/>
          </a:xfrm>
          <a:custGeom>
            <a:avLst/>
            <a:gdLst>
              <a:gd name="connsiteX0" fmla="*/ 8928847 w 8928847"/>
              <a:gd name="connsiteY0" fmla="*/ 484095 h 3890683"/>
              <a:gd name="connsiteX1" fmla="*/ 8928847 w 8928847"/>
              <a:gd name="connsiteY1" fmla="*/ 0 h 3890683"/>
              <a:gd name="connsiteX2" fmla="*/ 0 w 8928847"/>
              <a:gd name="connsiteY2" fmla="*/ 0 h 3890683"/>
              <a:gd name="connsiteX3" fmla="*/ 0 w 8928847"/>
              <a:gd name="connsiteY3" fmla="*/ 3890683 h 3890683"/>
              <a:gd name="connsiteX4" fmla="*/ 8857129 w 8928847"/>
              <a:gd name="connsiteY4" fmla="*/ 3890683 h 389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8847" h="3890683">
                <a:moveTo>
                  <a:pt x="8928847" y="484095"/>
                </a:moveTo>
                <a:lnTo>
                  <a:pt x="8928847" y="0"/>
                </a:lnTo>
                <a:lnTo>
                  <a:pt x="0" y="0"/>
                </a:lnTo>
                <a:lnTo>
                  <a:pt x="0" y="3890683"/>
                </a:lnTo>
                <a:lnTo>
                  <a:pt x="8857129" y="3890683"/>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4" name="图片 13"/>
          <p:cNvPicPr>
            <a:picLocks noChangeAspect="1"/>
          </p:cNvPicPr>
          <p:nvPr/>
        </p:nvPicPr>
        <p:blipFill>
          <a:blip r:embed="rId3"/>
          <a:stretch>
            <a:fillRect/>
          </a:stretch>
        </p:blipFill>
        <p:spPr>
          <a:xfrm>
            <a:off x="914400" y="2306196"/>
            <a:ext cx="4599954" cy="3330335"/>
          </a:xfrm>
          <a:prstGeom prst="rect">
            <a:avLst/>
          </a:prstGeom>
          <a:effectLst>
            <a:outerShdw blurRad="139700" sx="102000" sy="102000" algn="ctr" rotWithShape="0">
              <a:prstClr val="black">
                <a:alpha val="19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000"/>
                                        <p:tgtEl>
                                          <p:spTgt spid="13"/>
                                        </p:tgtEl>
                                      </p:cBhvr>
                                    </p:animEffect>
                                  </p:childTnLst>
                                </p:cTn>
                              </p:par>
                              <p:par>
                                <p:cTn id="13" presetID="22" presetClass="entr" presetSubtype="8" fill="hold" grpId="0" nodeType="with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E1E0"/>
        </a:solidFill>
        <a:effectLst/>
      </p:bgPr>
    </p:bg>
    <p:spTree>
      <p:nvGrpSpPr>
        <p:cNvPr id="1" name=""/>
        <p:cNvGrpSpPr/>
        <p:nvPr/>
      </p:nvGrpSpPr>
      <p:grpSpPr>
        <a:xfrm>
          <a:off x="0" y="0"/>
          <a:ext cx="0" cy="0"/>
          <a:chOff x="0" y="0"/>
          <a:chExt cx="0" cy="0"/>
        </a:xfrm>
      </p:grpSpPr>
      <p:sp>
        <p:nvSpPr>
          <p:cNvPr id="8" name="平行四边形 7"/>
          <p:cNvSpPr/>
          <p:nvPr/>
        </p:nvSpPr>
        <p:spPr>
          <a:xfrm>
            <a:off x="3890075" y="2097413"/>
            <a:ext cx="5827666" cy="242079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0" name="图片 39"/>
          <p:cNvPicPr>
            <a:picLocks noChangeAspect="1"/>
          </p:cNvPicPr>
          <p:nvPr/>
        </p:nvPicPr>
        <p:blipFill rotWithShape="1">
          <a:blip r:embed="rId3"/>
          <a:srcRect/>
          <a:stretch>
            <a:fillRect/>
          </a:stretch>
        </p:blipFill>
        <p:spPr>
          <a:xfrm>
            <a:off x="7118813" y="-29371"/>
            <a:ext cx="5126975" cy="4317807"/>
          </a:xfrm>
          <a:prstGeom prst="rect">
            <a:avLst/>
          </a:prstGeom>
        </p:spPr>
      </p:pic>
      <p:pic>
        <p:nvPicPr>
          <p:cNvPr id="19" name="图片 18"/>
          <p:cNvPicPr>
            <a:picLocks noChangeAspect="1"/>
          </p:cNvPicPr>
          <p:nvPr/>
        </p:nvPicPr>
        <p:blipFill rotWithShape="1">
          <a:blip r:embed="rId4"/>
          <a:srcRect/>
          <a:stretch>
            <a:fillRect/>
          </a:stretch>
        </p:blipFill>
        <p:spPr>
          <a:xfrm>
            <a:off x="0" y="2895272"/>
            <a:ext cx="3890075" cy="4011300"/>
          </a:xfrm>
          <a:prstGeom prst="rect">
            <a:avLst/>
          </a:prstGeom>
        </p:spPr>
      </p:pic>
      <p:pic>
        <p:nvPicPr>
          <p:cNvPr id="7" name="图片 6"/>
          <p:cNvPicPr>
            <a:picLocks noChangeAspect="1"/>
          </p:cNvPicPr>
          <p:nvPr/>
        </p:nvPicPr>
        <p:blipFill rotWithShape="1">
          <a:blip r:embed="rId5"/>
          <a:srcRect l="-4"/>
          <a:stretch>
            <a:fillRect/>
          </a:stretch>
        </p:blipFill>
        <p:spPr>
          <a:xfrm rot="16200000">
            <a:off x="8942959" y="3603742"/>
            <a:ext cx="1858645" cy="4747013"/>
          </a:xfrm>
          <a:prstGeom prst="rect">
            <a:avLst/>
          </a:prstGeom>
        </p:spPr>
      </p:pic>
      <p:pic>
        <p:nvPicPr>
          <p:cNvPr id="9" name="图片 8"/>
          <p:cNvPicPr>
            <a:picLocks noChangeAspect="1"/>
          </p:cNvPicPr>
          <p:nvPr/>
        </p:nvPicPr>
        <p:blipFill rotWithShape="1">
          <a:blip r:embed="rId6"/>
          <a:srcRect b="-4"/>
          <a:stretch>
            <a:fillRect/>
          </a:stretch>
        </p:blipFill>
        <p:spPr>
          <a:xfrm>
            <a:off x="9134719" y="4800600"/>
            <a:ext cx="935182" cy="990600"/>
          </a:xfrm>
          <a:prstGeom prst="rect">
            <a:avLst/>
          </a:prstGeom>
        </p:spPr>
      </p:pic>
      <p:pic>
        <p:nvPicPr>
          <p:cNvPr id="16" name="图片 15"/>
          <p:cNvPicPr>
            <a:picLocks noChangeAspect="1"/>
          </p:cNvPicPr>
          <p:nvPr/>
        </p:nvPicPr>
        <p:blipFill rotWithShape="1">
          <a:blip r:embed="rId7"/>
          <a:srcRect/>
          <a:stretch>
            <a:fillRect/>
          </a:stretch>
        </p:blipFill>
        <p:spPr>
          <a:xfrm rot="16200000">
            <a:off x="-2125100" y="2103004"/>
            <a:ext cx="6880096" cy="2629896"/>
          </a:xfrm>
          <a:prstGeom prst="rect">
            <a:avLst/>
          </a:prstGeom>
        </p:spPr>
      </p:pic>
      <p:pic>
        <p:nvPicPr>
          <p:cNvPr id="17" name="图片 16"/>
          <p:cNvPicPr>
            <a:picLocks noChangeAspect="1"/>
          </p:cNvPicPr>
          <p:nvPr/>
        </p:nvPicPr>
        <p:blipFill rotWithShape="1">
          <a:blip r:embed="rId7"/>
          <a:srcRect/>
          <a:stretch>
            <a:fillRect/>
          </a:stretch>
        </p:blipFill>
        <p:spPr>
          <a:xfrm rot="5400000" flipH="1">
            <a:off x="7437004" y="2151576"/>
            <a:ext cx="6880096" cy="2629896"/>
          </a:xfrm>
          <a:prstGeom prst="rect">
            <a:avLst/>
          </a:prstGeom>
        </p:spPr>
      </p:pic>
      <p:pic>
        <p:nvPicPr>
          <p:cNvPr id="39" name="图片 38"/>
          <p:cNvPicPr>
            <a:picLocks noChangeAspect="1"/>
          </p:cNvPicPr>
          <p:nvPr/>
        </p:nvPicPr>
        <p:blipFill rotWithShape="1">
          <a:blip r:embed="rId6"/>
          <a:srcRect b="-4"/>
          <a:stretch>
            <a:fillRect/>
          </a:stretch>
        </p:blipFill>
        <p:spPr>
          <a:xfrm>
            <a:off x="1721609" y="1106813"/>
            <a:ext cx="935182" cy="990600"/>
          </a:xfrm>
          <a:prstGeom prst="rect">
            <a:avLst/>
          </a:prstGeom>
        </p:spPr>
      </p:pic>
      <p:sp>
        <p:nvSpPr>
          <p:cNvPr id="42" name="文本框 41"/>
          <p:cNvSpPr txBox="1"/>
          <p:nvPr/>
        </p:nvSpPr>
        <p:spPr>
          <a:xfrm>
            <a:off x="7858724" y="1971942"/>
            <a:ext cx="1673215" cy="923330"/>
          </a:xfrm>
          <a:prstGeom prst="rect">
            <a:avLst/>
          </a:prstGeom>
          <a:noFill/>
        </p:spPr>
        <p:txBody>
          <a:bodyPr wrap="none" rtlCol="0">
            <a:spAutoFit/>
          </a:bodyPr>
          <a:lstStyle/>
          <a:p>
            <a:r>
              <a:rPr kumimoji="1" lang="en-US" altLang="zh-CN" sz="2400" dirty="0">
                <a:solidFill>
                  <a:srgbClr val="E76B68"/>
                </a:solidFill>
                <a:latin typeface="Source Han Sans CN Normal" charset="-122"/>
                <a:ea typeface="Source Han Sans CN Normal" charset="-122"/>
                <a:cs typeface="Source Han Sans CN Normal" charset="-122"/>
              </a:rPr>
              <a:t>PART</a:t>
            </a:r>
            <a:r>
              <a:rPr kumimoji="1" lang="zh-CN" altLang="en-US" sz="2400" dirty="0">
                <a:solidFill>
                  <a:srgbClr val="E76B68"/>
                </a:solidFill>
                <a:latin typeface="Source Han Sans CN Normal" charset="-122"/>
                <a:ea typeface="Source Han Sans CN Normal" charset="-122"/>
                <a:cs typeface="Source Han Sans CN Normal" charset="-122"/>
              </a:rPr>
              <a:t> </a:t>
            </a:r>
            <a:r>
              <a:rPr kumimoji="1" lang="en-US" altLang="zh-CN" sz="5400" dirty="0">
                <a:solidFill>
                  <a:srgbClr val="E76B68"/>
                </a:solidFill>
                <a:latin typeface="造字工房尚雅准宋 G0v1 常规体" pitchFamily="50" charset="-122"/>
                <a:ea typeface="造字工房尚雅准宋 G0v1 常规体" pitchFamily="50" charset="-122"/>
                <a:cs typeface="RTWS ShangYaZhunSung G0v1" charset="-122"/>
              </a:rPr>
              <a:t>02</a:t>
            </a:r>
            <a:endParaRPr kumimoji="1" lang="zh-CN" altLang="en-US" sz="5400" dirty="0">
              <a:solidFill>
                <a:srgbClr val="E76B68"/>
              </a:solidFill>
              <a:latin typeface="造字工房尚雅准宋 G0v1 常规体" pitchFamily="50" charset="-122"/>
              <a:ea typeface="造字工房尚雅准宋 G0v1 常规体" pitchFamily="50" charset="-122"/>
              <a:cs typeface="RTWS ShangYaZhunSung G0v1" charset="-122"/>
            </a:endParaRPr>
          </a:p>
        </p:txBody>
      </p:sp>
      <p:cxnSp>
        <p:nvCxnSpPr>
          <p:cNvPr id="43" name="直线连接符 42"/>
          <p:cNvCxnSpPr/>
          <p:nvPr/>
        </p:nvCxnSpPr>
        <p:spPr>
          <a:xfrm>
            <a:off x="4646591" y="3628036"/>
            <a:ext cx="3150811" cy="0"/>
          </a:xfrm>
          <a:prstGeom prst="line">
            <a:avLst/>
          </a:prstGeom>
          <a:ln>
            <a:solidFill>
              <a:srgbClr val="F4688D"/>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534970" y="2790115"/>
            <a:ext cx="3348994" cy="707886"/>
          </a:xfrm>
          <a:prstGeom prst="rect">
            <a:avLst/>
          </a:prstGeom>
        </p:spPr>
        <p:txBody>
          <a:bodyPr wrap="none">
            <a:spAutoFit/>
          </a:bodyPr>
          <a:lstStyle/>
          <a:p>
            <a:r>
              <a:rPr lang="zh-CN" altLang="en-US" sz="4000" b="1" dirty="0">
                <a:solidFill>
                  <a:srgbClr val="E76B68"/>
                </a:solidFill>
                <a:latin typeface="造字工房尚雅准宋 G0v1 常规体" pitchFamily="50" charset="-122"/>
                <a:ea typeface="造字工房尚雅准宋 G0v1 常规体" pitchFamily="50" charset="-122"/>
                <a:cs typeface="RTWS ShangYaZhunSung G0v1" charset="-122"/>
              </a:rPr>
              <a:t>活动目的意义</a:t>
            </a:r>
          </a:p>
        </p:txBody>
      </p:sp>
      <p:sp>
        <p:nvSpPr>
          <p:cNvPr id="5" name="文本框 4"/>
          <p:cNvSpPr txBox="1"/>
          <p:nvPr/>
        </p:nvSpPr>
        <p:spPr>
          <a:xfrm>
            <a:off x="4534970" y="3780533"/>
            <a:ext cx="4673074" cy="307777"/>
          </a:xfrm>
          <a:prstGeom prst="rect">
            <a:avLst/>
          </a:prstGeom>
          <a:noFill/>
        </p:spPr>
        <p:txBody>
          <a:bodyPr wrap="none" rtlCol="0">
            <a:spAutoFit/>
          </a:bodyPr>
          <a:lstStyle/>
          <a:p>
            <a:r>
              <a:rPr kumimoji="1" lang="zh-CN" altLang="en-US" sz="1400" dirty="0">
                <a:solidFill>
                  <a:schemeClr val="tx1">
                    <a:lumMod val="65000"/>
                    <a:lumOff val="35000"/>
                  </a:schemeClr>
                </a:solidFill>
              </a:rPr>
              <a:t>单击此处您可以输入相信的文本信息，建议使用微软雅黑</a:t>
            </a:r>
          </a:p>
        </p:txBody>
      </p:sp>
      <p:sp>
        <p:nvSpPr>
          <p:cNvPr id="6" name="矩形 5"/>
          <p:cNvSpPr/>
          <p:nvPr/>
        </p:nvSpPr>
        <p:spPr>
          <a:xfrm>
            <a:off x="2295892" y="2097413"/>
            <a:ext cx="7977661" cy="242079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图片 1"/>
          <p:cNvPicPr>
            <a:picLocks noChangeAspect="1"/>
          </p:cNvPicPr>
          <p:nvPr/>
        </p:nvPicPr>
        <p:blipFill>
          <a:blip r:embed="rId8"/>
          <a:stretch>
            <a:fillRect/>
          </a:stretch>
        </p:blipFill>
        <p:spPr>
          <a:xfrm>
            <a:off x="454404" y="2406775"/>
            <a:ext cx="3682977" cy="4573029"/>
          </a:xfrm>
          <a:prstGeom prst="rect">
            <a:avLst/>
          </a:prstGeom>
        </p:spPr>
      </p:pic>
      <p:pic>
        <p:nvPicPr>
          <p:cNvPr id="18" name="图片 17"/>
          <p:cNvPicPr>
            <a:picLocks noChangeAspect="1"/>
          </p:cNvPicPr>
          <p:nvPr/>
        </p:nvPicPr>
        <p:blipFill rotWithShape="1">
          <a:blip r:embed="rId9"/>
          <a:srcRect/>
          <a:stretch>
            <a:fillRect/>
          </a:stretch>
        </p:blipFill>
        <p:spPr>
          <a:xfrm rot="19332004">
            <a:off x="1988875" y="3073438"/>
            <a:ext cx="5197434" cy="5359400"/>
          </a:xfrm>
          <a:custGeom>
            <a:avLst/>
            <a:gdLst>
              <a:gd name="connsiteX0" fmla="*/ 5197434 w 5197434"/>
              <a:gd name="connsiteY0" fmla="*/ 0 h 5359400"/>
              <a:gd name="connsiteX1" fmla="*/ 5197434 w 5197434"/>
              <a:gd name="connsiteY1" fmla="*/ 5359400 h 5359400"/>
              <a:gd name="connsiteX2" fmla="*/ 3951385 w 5197434"/>
              <a:gd name="connsiteY2" fmla="*/ 5359400 h 5359400"/>
              <a:gd name="connsiteX3" fmla="*/ 0 w 5197434"/>
              <a:gd name="connsiteY3" fmla="*/ 2294399 h 5359400"/>
              <a:gd name="connsiteX4" fmla="*/ 0 w 5197434"/>
              <a:gd name="connsiteY4" fmla="*/ 0 h 535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7434" h="5359400">
                <a:moveTo>
                  <a:pt x="5197434" y="0"/>
                </a:moveTo>
                <a:lnTo>
                  <a:pt x="5197434" y="5359400"/>
                </a:lnTo>
                <a:lnTo>
                  <a:pt x="3951385" y="5359400"/>
                </a:lnTo>
                <a:lnTo>
                  <a:pt x="0" y="2294399"/>
                </a:lnTo>
                <a:lnTo>
                  <a:pt x="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1500"/>
                                        <p:tgtEl>
                                          <p:spTgt spid="40"/>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p:tgtEl>
                                          <p:spTgt spid="42"/>
                                        </p:tgtEl>
                                        <p:attrNameLst>
                                          <p:attrName>ppt_y</p:attrName>
                                        </p:attrNameLst>
                                      </p:cBhvr>
                                      <p:tavLst>
                                        <p:tav tm="0">
                                          <p:val>
                                            <p:strVal val="#ppt_y+#ppt_h*1.125000"/>
                                          </p:val>
                                        </p:tav>
                                        <p:tav tm="100000">
                                          <p:val>
                                            <p:strVal val="#ppt_y"/>
                                          </p:val>
                                        </p:tav>
                                      </p:tavLst>
                                    </p:anim>
                                    <p:animEffect transition="in" filter="wipe(up)">
                                      <p:cBhvr>
                                        <p:cTn id="29" dur="500"/>
                                        <p:tgtEl>
                                          <p:spTgt spid="42"/>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par>
                                <p:cTn id="34" presetID="22" presetClass="entr" presetSubtype="8" fill="hold" grpId="0" nodeType="withEffect">
                                  <p:stCondLst>
                                    <p:cond delay="200"/>
                                  </p:stCondLst>
                                  <p:iterate type="lt">
                                    <p:tmPct val="10000"/>
                                  </p:iterate>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par>
                          <p:cTn id="37" fill="hold">
                            <p:stCondLst>
                              <p:cond delay="27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p:bldP spid="4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ṩḷîḍe"/>
          <p:cNvSpPr/>
          <p:nvPr/>
        </p:nvSpPr>
        <p:spPr>
          <a:xfrm>
            <a:off x="731919" y="1844824"/>
            <a:ext cx="2378326" cy="3767111"/>
          </a:xfrm>
          <a:prstGeom prst="rect">
            <a:avLst/>
          </a:prstGeom>
          <a:blipFill dpi="0" rotWithShape="1">
            <a:blip r:embed="rId3"/>
            <a:srcRect/>
            <a:tile tx="-5715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išlîḓê"/>
          <p:cNvGrpSpPr/>
          <p:nvPr/>
        </p:nvGrpSpPr>
        <p:grpSpPr>
          <a:xfrm>
            <a:off x="2988978" y="1844824"/>
            <a:ext cx="8527943" cy="3767111"/>
            <a:chOff x="1337155" y="1683576"/>
            <a:chExt cx="10333798" cy="4564825"/>
          </a:xfrm>
        </p:grpSpPr>
        <p:sp>
          <p:nvSpPr>
            <p:cNvPr id="15" name="išḷíḋe"/>
            <p:cNvSpPr/>
            <p:nvPr/>
          </p:nvSpPr>
          <p:spPr>
            <a:xfrm>
              <a:off x="1337155" y="1683576"/>
              <a:ext cx="10333798" cy="4564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ïsḻíḑê"/>
            <p:cNvGrpSpPr/>
            <p:nvPr/>
          </p:nvGrpSpPr>
          <p:grpSpPr>
            <a:xfrm>
              <a:off x="1487362" y="1865725"/>
              <a:ext cx="10017472" cy="4201702"/>
              <a:chOff x="1412528" y="1865725"/>
              <a:chExt cx="10017472" cy="4201702"/>
            </a:xfrm>
          </p:grpSpPr>
          <p:sp>
            <p:nvSpPr>
              <p:cNvPr id="17" name="íšḷiḑê"/>
              <p:cNvSpPr/>
              <p:nvPr/>
            </p:nvSpPr>
            <p:spPr>
              <a:xfrm>
                <a:off x="3959670" y="1866902"/>
                <a:ext cx="2396936" cy="420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śľîḍe"/>
              <p:cNvSpPr/>
              <p:nvPr/>
            </p:nvSpPr>
            <p:spPr>
              <a:xfrm>
                <a:off x="6504527" y="1866902"/>
                <a:ext cx="2396936" cy="420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ṧ1iḓe"/>
              <p:cNvSpPr/>
              <p:nvPr/>
            </p:nvSpPr>
            <p:spPr>
              <a:xfrm>
                <a:off x="9033064" y="1866902"/>
                <a:ext cx="2396936" cy="420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íšḷiḑê"/>
              <p:cNvSpPr/>
              <p:nvPr/>
            </p:nvSpPr>
            <p:spPr>
              <a:xfrm>
                <a:off x="1412528" y="1865725"/>
                <a:ext cx="2396936" cy="420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6" name="i$liďê"/>
          <p:cNvSpPr txBox="1"/>
          <p:nvPr/>
        </p:nvSpPr>
        <p:spPr>
          <a:xfrm>
            <a:off x="5544954" y="3284734"/>
            <a:ext cx="1261884" cy="307777"/>
          </a:xfrm>
          <a:prstGeom prst="rect">
            <a:avLst/>
          </a:prstGeom>
          <a:noFill/>
        </p:spPr>
        <p:txBody>
          <a:bodyPr wrap="none">
            <a:normAutofit/>
          </a:bodyPr>
          <a:lstStyle/>
          <a:p>
            <a:pPr algn="ctr"/>
            <a:r>
              <a:rPr lang="zh-CN" altLang="en-US" sz="1400" b="1" dirty="0">
                <a:solidFill>
                  <a:schemeClr val="accent3"/>
                </a:solidFill>
              </a:rPr>
              <a:t>活动意义二</a:t>
            </a:r>
          </a:p>
        </p:txBody>
      </p:sp>
      <p:sp>
        <p:nvSpPr>
          <p:cNvPr id="7" name="ïš1îďe"/>
          <p:cNvSpPr/>
          <p:nvPr/>
        </p:nvSpPr>
        <p:spPr>
          <a:xfrm>
            <a:off x="5293896" y="3569964"/>
            <a:ext cx="1784588" cy="1422949"/>
          </a:xfrm>
          <a:prstGeom prst="rect">
            <a:avLst/>
          </a:prstGeom>
        </p:spPr>
        <p:txBody>
          <a:bodyPr wrap="square">
            <a:noAutofit/>
          </a:bodyPr>
          <a:lstStyle/>
          <a:p>
            <a:pPr>
              <a:lnSpc>
                <a:spcPct val="130000"/>
              </a:lnSpc>
            </a:pPr>
            <a:r>
              <a:rPr lang="zh-CN" altLang="en-US" sz="1400" dirty="0">
                <a:latin typeface="Source Han Sans CN Light" charset="-122"/>
                <a:ea typeface="Source Han Sans CN Light" charset="-122"/>
                <a:cs typeface="Source Han Sans CN Light" charset="-122"/>
              </a:rPr>
              <a:t>引导广大女生更多的关注自身的道德修养,文化内涵,心理健康,独立意识等综合素质的提升</a:t>
            </a:r>
            <a:endParaRPr lang="en-US" altLang="zh-CN" sz="1400" dirty="0">
              <a:latin typeface="Source Han Sans CN Light" charset="-122"/>
              <a:ea typeface="Source Han Sans CN Light" charset="-122"/>
              <a:cs typeface="Source Han Sans CN Light" charset="-122"/>
            </a:endParaRPr>
          </a:p>
        </p:txBody>
      </p:sp>
      <p:sp>
        <p:nvSpPr>
          <p:cNvPr id="8" name="iśļïḋé"/>
          <p:cNvSpPr/>
          <p:nvPr/>
        </p:nvSpPr>
        <p:spPr>
          <a:xfrm>
            <a:off x="5996732" y="2607700"/>
            <a:ext cx="358327" cy="37322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śḷiďé"/>
          <p:cNvSpPr txBox="1"/>
          <p:nvPr/>
        </p:nvSpPr>
        <p:spPr>
          <a:xfrm>
            <a:off x="7669386" y="3284734"/>
            <a:ext cx="1261884" cy="307777"/>
          </a:xfrm>
          <a:prstGeom prst="rect">
            <a:avLst/>
          </a:prstGeom>
          <a:noFill/>
        </p:spPr>
        <p:txBody>
          <a:bodyPr wrap="none">
            <a:normAutofit/>
          </a:bodyPr>
          <a:lstStyle/>
          <a:p>
            <a:pPr algn="ctr"/>
            <a:r>
              <a:rPr lang="zh-CN" altLang="en-US" sz="1400" b="1" dirty="0">
                <a:solidFill>
                  <a:schemeClr val="accent3"/>
                </a:solidFill>
              </a:rPr>
              <a:t>活动意义三</a:t>
            </a:r>
          </a:p>
        </p:txBody>
      </p:sp>
      <p:sp>
        <p:nvSpPr>
          <p:cNvPr id="10" name="íş1îďé"/>
          <p:cNvSpPr/>
          <p:nvPr/>
        </p:nvSpPr>
        <p:spPr>
          <a:xfrm>
            <a:off x="7418327" y="3569964"/>
            <a:ext cx="1846349" cy="1311167"/>
          </a:xfrm>
          <a:prstGeom prst="rect">
            <a:avLst/>
          </a:prstGeom>
        </p:spPr>
        <p:txBody>
          <a:bodyPr wrap="square">
            <a:noAutofit/>
          </a:bodyPr>
          <a:lstStyle/>
          <a:p>
            <a:pPr>
              <a:lnSpc>
                <a:spcPct val="130000"/>
              </a:lnSpc>
            </a:pPr>
            <a:r>
              <a:rPr lang="zh-CN" altLang="en-US" sz="1400" dirty="0">
                <a:latin typeface="Source Han Sans CN Light" charset="-122"/>
                <a:ea typeface="Source Han Sans CN Light" charset="-122"/>
                <a:cs typeface="Source Han Sans CN Light" charset="-122"/>
              </a:rPr>
              <a:t>提高女生的动手能力，积极动手学会织围巾，为自己提升自己的一种能力</a:t>
            </a:r>
          </a:p>
        </p:txBody>
      </p:sp>
      <p:sp>
        <p:nvSpPr>
          <p:cNvPr id="11" name="iş1îḍe"/>
          <p:cNvSpPr/>
          <p:nvPr/>
        </p:nvSpPr>
        <p:spPr>
          <a:xfrm>
            <a:off x="8121164" y="2607700"/>
            <a:ext cx="358327" cy="37322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ïS1ïḋé"/>
          <p:cNvSpPr txBox="1"/>
          <p:nvPr/>
        </p:nvSpPr>
        <p:spPr>
          <a:xfrm>
            <a:off x="9778104" y="3284734"/>
            <a:ext cx="1261884" cy="307777"/>
          </a:xfrm>
          <a:prstGeom prst="rect">
            <a:avLst/>
          </a:prstGeom>
          <a:noFill/>
        </p:spPr>
        <p:txBody>
          <a:bodyPr wrap="none">
            <a:normAutofit/>
          </a:bodyPr>
          <a:lstStyle/>
          <a:p>
            <a:pPr algn="ctr"/>
            <a:r>
              <a:rPr lang="zh-CN" altLang="en-US" sz="1400" b="1" dirty="0">
                <a:solidFill>
                  <a:schemeClr val="accent3"/>
                </a:solidFill>
              </a:rPr>
              <a:t>活动意义四</a:t>
            </a:r>
          </a:p>
        </p:txBody>
      </p:sp>
      <p:sp>
        <p:nvSpPr>
          <p:cNvPr id="13" name="ïṡľiḍe"/>
          <p:cNvSpPr/>
          <p:nvPr/>
        </p:nvSpPr>
        <p:spPr>
          <a:xfrm>
            <a:off x="9527046" y="3569965"/>
            <a:ext cx="1852786" cy="1422948"/>
          </a:xfrm>
          <a:prstGeom prst="rect">
            <a:avLst/>
          </a:prstGeom>
        </p:spPr>
        <p:txBody>
          <a:bodyPr wrap="square">
            <a:noAutofit/>
          </a:bodyPr>
          <a:lstStyle/>
          <a:p>
            <a:pPr>
              <a:lnSpc>
                <a:spcPct val="130000"/>
              </a:lnSpc>
            </a:pPr>
            <a:r>
              <a:rPr lang="zh-CN" altLang="en-US" sz="1400" dirty="0">
                <a:latin typeface="Source Han Sans CN Light" charset="-122"/>
                <a:ea typeface="Source Han Sans CN Light" charset="-122"/>
                <a:cs typeface="Source Han Sans CN Light" charset="-122"/>
              </a:rPr>
              <a:t>在这特殊的日子里，帮助女生大胆地向那个特别的人通过这方式表达自己的心情</a:t>
            </a:r>
          </a:p>
        </p:txBody>
      </p:sp>
      <p:sp>
        <p:nvSpPr>
          <p:cNvPr id="14" name="íṧļíḋè"/>
          <p:cNvSpPr/>
          <p:nvPr/>
        </p:nvSpPr>
        <p:spPr>
          <a:xfrm>
            <a:off x="10229882" y="2607700"/>
            <a:ext cx="358327" cy="37322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矩形 20"/>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活动目的意义</a:t>
            </a:r>
          </a:p>
        </p:txBody>
      </p:sp>
      <p:sp>
        <p:nvSpPr>
          <p:cNvPr id="22" name="文本框 21"/>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23" name="直线连接符 22"/>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线连接符 23"/>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i$liďê"/>
          <p:cNvSpPr txBox="1"/>
          <p:nvPr/>
        </p:nvSpPr>
        <p:spPr>
          <a:xfrm>
            <a:off x="3450090" y="3284734"/>
            <a:ext cx="1261884" cy="307777"/>
          </a:xfrm>
          <a:prstGeom prst="rect">
            <a:avLst/>
          </a:prstGeom>
          <a:noFill/>
        </p:spPr>
        <p:txBody>
          <a:bodyPr wrap="none">
            <a:normAutofit/>
          </a:bodyPr>
          <a:lstStyle/>
          <a:p>
            <a:pPr algn="ctr"/>
            <a:r>
              <a:rPr lang="zh-CN" altLang="en-US" sz="1400" b="1" dirty="0">
                <a:solidFill>
                  <a:schemeClr val="accent3"/>
                </a:solidFill>
              </a:rPr>
              <a:t>活动意义一</a:t>
            </a:r>
          </a:p>
        </p:txBody>
      </p:sp>
      <p:sp>
        <p:nvSpPr>
          <p:cNvPr id="28" name="ïš1îďe"/>
          <p:cNvSpPr/>
          <p:nvPr/>
        </p:nvSpPr>
        <p:spPr>
          <a:xfrm>
            <a:off x="3199032" y="3569965"/>
            <a:ext cx="1764000" cy="856892"/>
          </a:xfrm>
          <a:prstGeom prst="rect">
            <a:avLst/>
          </a:prstGeom>
        </p:spPr>
        <p:txBody>
          <a:bodyPr wrap="square">
            <a:noAutofit/>
          </a:bodyPr>
          <a:lstStyle/>
          <a:p>
            <a:pPr>
              <a:lnSpc>
                <a:spcPct val="130000"/>
              </a:lnSpc>
            </a:pPr>
            <a:r>
              <a:rPr lang="zh-CN" altLang="en-US" sz="1400" dirty="0">
                <a:latin typeface="Source Han Sans CN Light" charset="-122"/>
                <a:ea typeface="Source Han Sans CN Light" charset="-122"/>
                <a:cs typeface="Source Han Sans CN Light" charset="-122"/>
              </a:rPr>
              <a:t>活跃女生节节日气氛，丰富学生校园文化生活</a:t>
            </a:r>
          </a:p>
        </p:txBody>
      </p:sp>
      <p:sp>
        <p:nvSpPr>
          <p:cNvPr id="29" name="iśļïḋé"/>
          <p:cNvSpPr/>
          <p:nvPr/>
        </p:nvSpPr>
        <p:spPr>
          <a:xfrm>
            <a:off x="3901868" y="2607700"/>
            <a:ext cx="358327" cy="37322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2500"/>
                            </p:stCondLst>
                            <p:childTnLst>
                              <p:par>
                                <p:cTn id="29" presetID="2" presetClass="entr" presetSubtype="4" decel="5000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5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ppt_x"/>
                                          </p:val>
                                        </p:tav>
                                        <p:tav tm="100000">
                                          <p:val>
                                            <p:strVal val="#ppt_x"/>
                                          </p:val>
                                        </p:tav>
                                      </p:tavLst>
                                    </p:anim>
                                    <p:anim calcmode="lin" valueType="num">
                                      <p:cBhvr additive="base">
                                        <p:cTn id="36" dur="1000" fill="hold"/>
                                        <p:tgtEl>
                                          <p:spTgt spid="28"/>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decel="5000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1000" fill="hold"/>
                                        <p:tgtEl>
                                          <p:spTgt spid="6"/>
                                        </p:tgtEl>
                                        <p:attrNameLst>
                                          <p:attrName>ppt_x</p:attrName>
                                        </p:attrNameLst>
                                      </p:cBhvr>
                                      <p:tavLst>
                                        <p:tav tm="0">
                                          <p:val>
                                            <p:strVal val="#ppt_x"/>
                                          </p:val>
                                        </p:tav>
                                        <p:tav tm="100000">
                                          <p:val>
                                            <p:strVal val="#ppt_x"/>
                                          </p:val>
                                        </p:tav>
                                      </p:tavLst>
                                    </p:anim>
                                    <p:anim calcmode="lin" valueType="num">
                                      <p:cBhvr additive="base">
                                        <p:cTn id="41" dur="10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decel="50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1000" fill="hold"/>
                                        <p:tgtEl>
                                          <p:spTgt spid="7"/>
                                        </p:tgtEl>
                                        <p:attrNameLst>
                                          <p:attrName>ppt_x</p:attrName>
                                        </p:attrNameLst>
                                      </p:cBhvr>
                                      <p:tavLst>
                                        <p:tav tm="0">
                                          <p:val>
                                            <p:strVal val="#ppt_x"/>
                                          </p:val>
                                        </p:tav>
                                        <p:tav tm="100000">
                                          <p:val>
                                            <p:strVal val="#ppt_x"/>
                                          </p:val>
                                        </p:tav>
                                      </p:tavLst>
                                    </p:anim>
                                    <p:anim calcmode="lin" valueType="num">
                                      <p:cBhvr additive="base">
                                        <p:cTn id="45" dur="10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decel="5000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1000" fill="hold"/>
                                        <p:tgtEl>
                                          <p:spTgt spid="9"/>
                                        </p:tgtEl>
                                        <p:attrNameLst>
                                          <p:attrName>ppt_x</p:attrName>
                                        </p:attrNameLst>
                                      </p:cBhvr>
                                      <p:tavLst>
                                        <p:tav tm="0">
                                          <p:val>
                                            <p:strVal val="#ppt_x"/>
                                          </p:val>
                                        </p:tav>
                                        <p:tav tm="100000">
                                          <p:val>
                                            <p:strVal val="#ppt_x"/>
                                          </p:val>
                                        </p:tav>
                                      </p:tavLst>
                                    </p:anim>
                                    <p:anim calcmode="lin" valueType="num">
                                      <p:cBhvr additive="base">
                                        <p:cTn id="50" dur="10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decel="50000" fill="hold" grpId="0" nodeType="withEffect">
                                  <p:stCondLst>
                                    <p:cond delay="50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1000" fill="hold"/>
                                        <p:tgtEl>
                                          <p:spTgt spid="10"/>
                                        </p:tgtEl>
                                        <p:attrNameLst>
                                          <p:attrName>ppt_x</p:attrName>
                                        </p:attrNameLst>
                                      </p:cBhvr>
                                      <p:tavLst>
                                        <p:tav tm="0">
                                          <p:val>
                                            <p:strVal val="#ppt_x"/>
                                          </p:val>
                                        </p:tav>
                                        <p:tav tm="100000">
                                          <p:val>
                                            <p:strVal val="#ppt_x"/>
                                          </p:val>
                                        </p:tav>
                                      </p:tavLst>
                                    </p:anim>
                                    <p:anim calcmode="lin" valueType="num">
                                      <p:cBhvr additive="base">
                                        <p:cTn id="54" dur="10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4" decel="5000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1000" fill="hold"/>
                                        <p:tgtEl>
                                          <p:spTgt spid="12"/>
                                        </p:tgtEl>
                                        <p:attrNameLst>
                                          <p:attrName>ppt_x</p:attrName>
                                        </p:attrNameLst>
                                      </p:cBhvr>
                                      <p:tavLst>
                                        <p:tav tm="0">
                                          <p:val>
                                            <p:strVal val="#ppt_x"/>
                                          </p:val>
                                        </p:tav>
                                        <p:tav tm="100000">
                                          <p:val>
                                            <p:strVal val="#ppt_x"/>
                                          </p:val>
                                        </p:tav>
                                      </p:tavLst>
                                    </p:anim>
                                    <p:anim calcmode="lin" valueType="num">
                                      <p:cBhvr additive="base">
                                        <p:cTn id="59" dur="1000" fill="hold"/>
                                        <p:tgtEl>
                                          <p:spTgt spid="12"/>
                                        </p:tgtEl>
                                        <p:attrNameLst>
                                          <p:attrName>ppt_y</p:attrName>
                                        </p:attrNameLst>
                                      </p:cBhvr>
                                      <p:tavLst>
                                        <p:tav tm="0">
                                          <p:val>
                                            <p:strVal val="1+#ppt_h/2"/>
                                          </p:val>
                                        </p:tav>
                                        <p:tav tm="100000">
                                          <p:val>
                                            <p:strVal val="#ppt_y"/>
                                          </p:val>
                                        </p:tav>
                                      </p:tavLst>
                                    </p:anim>
                                  </p:childTnLst>
                                </p:cTn>
                              </p:par>
                              <p:par>
                                <p:cTn id="60" presetID="2" presetClass="entr" presetSubtype="4" decel="50000" fill="hold" grpId="0" nodeType="withEffect">
                                  <p:stCondLst>
                                    <p:cond delay="50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1000" fill="hold"/>
                                        <p:tgtEl>
                                          <p:spTgt spid="13"/>
                                        </p:tgtEl>
                                        <p:attrNameLst>
                                          <p:attrName>ppt_x</p:attrName>
                                        </p:attrNameLst>
                                      </p:cBhvr>
                                      <p:tavLst>
                                        <p:tav tm="0">
                                          <p:val>
                                            <p:strVal val="#ppt_x"/>
                                          </p:val>
                                        </p:tav>
                                        <p:tav tm="100000">
                                          <p:val>
                                            <p:strVal val="#ppt_x"/>
                                          </p:val>
                                        </p:tav>
                                      </p:tavLst>
                                    </p:anim>
                                    <p:anim calcmode="lin" valueType="num">
                                      <p:cBhvr additive="base">
                                        <p:cTn id="6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7" grpId="0"/>
      <p:bldP spid="8" grpId="0" animBg="1"/>
      <p:bldP spid="9" grpId="0"/>
      <p:bldP spid="10" grpId="0"/>
      <p:bldP spid="11" grpId="0" animBg="1"/>
      <p:bldP spid="12" grpId="0"/>
      <p:bldP spid="13" grpId="0"/>
      <p:bldP spid="14" grpId="0" animBg="1"/>
      <p:bldP spid="27" grpId="0"/>
      <p:bldP spid="28"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l="-1322"/>
          <a:stretch>
            <a:fillRect/>
          </a:stretch>
        </p:blipFill>
        <p:spPr>
          <a:xfrm>
            <a:off x="8773885" y="2241773"/>
            <a:ext cx="2228400" cy="2228400"/>
          </a:xfrm>
          <a:prstGeom prst="roundRect">
            <a:avLst>
              <a:gd name="adj" fmla="val 5824"/>
            </a:avLst>
          </a:prstGeom>
          <a:blipFill>
            <a:blip r:embed="rId4"/>
            <a:stretch>
              <a:fillRect/>
            </a:stretch>
          </a:blipFill>
          <a:effectLst>
            <a:outerShdw blurRad="63500" sx="102000" sy="102000" algn="ctr" rotWithShape="0">
              <a:prstClr val="black">
                <a:alpha val="24000"/>
              </a:prstClr>
            </a:outerShdw>
          </a:effectLst>
        </p:spPr>
      </p:pic>
      <p:pic>
        <p:nvPicPr>
          <p:cNvPr id="2" name="图片 1"/>
          <p:cNvPicPr>
            <a:picLocks noChangeAspect="1"/>
          </p:cNvPicPr>
          <p:nvPr/>
        </p:nvPicPr>
        <p:blipFill rotWithShape="1">
          <a:blip r:embed="rId5"/>
          <a:srcRect/>
          <a:stretch>
            <a:fillRect/>
          </a:stretch>
        </p:blipFill>
        <p:spPr>
          <a:xfrm>
            <a:off x="4953183" y="2264270"/>
            <a:ext cx="2228400" cy="2228400"/>
          </a:xfrm>
          <a:prstGeom prst="roundRect">
            <a:avLst>
              <a:gd name="adj" fmla="val 5824"/>
            </a:avLst>
          </a:prstGeom>
          <a:blipFill>
            <a:blip r:embed="rId4"/>
            <a:stretch>
              <a:fillRect/>
            </a:stretch>
          </a:blipFill>
          <a:effectLst>
            <a:outerShdw blurRad="63500" sx="102000" sy="102000" algn="ctr" rotWithShape="0">
              <a:prstClr val="black">
                <a:alpha val="24000"/>
              </a:prstClr>
            </a:outerShdw>
          </a:effectLst>
        </p:spPr>
      </p:pic>
      <p:pic>
        <p:nvPicPr>
          <p:cNvPr id="24" name="图片 23"/>
          <p:cNvPicPr>
            <a:picLocks noChangeAspect="1"/>
          </p:cNvPicPr>
          <p:nvPr/>
        </p:nvPicPr>
        <p:blipFill rotWithShape="1">
          <a:blip r:embed="rId6"/>
          <a:srcRect b="-688"/>
          <a:stretch>
            <a:fillRect/>
          </a:stretch>
        </p:blipFill>
        <p:spPr>
          <a:xfrm>
            <a:off x="1264439" y="2271259"/>
            <a:ext cx="2229322" cy="2229322"/>
          </a:xfrm>
          <a:prstGeom prst="roundRect">
            <a:avLst>
              <a:gd name="adj" fmla="val 5824"/>
            </a:avLst>
          </a:prstGeom>
          <a:blipFill>
            <a:blip r:embed="rId4"/>
            <a:stretch>
              <a:fillRect/>
            </a:stretch>
          </a:blipFill>
          <a:effectLst>
            <a:outerShdw blurRad="63500" sx="102000" sy="102000" algn="ctr" rotWithShape="0">
              <a:prstClr val="black">
                <a:alpha val="24000"/>
              </a:prstClr>
            </a:outerShdw>
          </a:effectLst>
        </p:spPr>
      </p:pic>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活动目的意义</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12"/>
          <p:cNvSpPr>
            <a:spLocks noChangeArrowheads="1"/>
          </p:cNvSpPr>
          <p:nvPr/>
        </p:nvSpPr>
        <p:spPr bwMode="auto">
          <a:xfrm>
            <a:off x="5054299" y="5214041"/>
            <a:ext cx="1979394" cy="54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algn="ctr" eaLnBrk="1" hangingPunct="1">
              <a:lnSpc>
                <a:spcPct val="130000"/>
              </a:lnSpc>
            </a:pPr>
            <a:r>
              <a:rPr lang="en-US" altLang="zh-CN" sz="900">
                <a:solidFill>
                  <a:schemeClr val="tx1">
                    <a:lumMod val="65000"/>
                    <a:lumOff val="3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People who work in marketing try to get the attention.</a:t>
            </a:r>
          </a:p>
        </p:txBody>
      </p:sp>
      <p:sp>
        <p:nvSpPr>
          <p:cNvPr id="18" name="Rectangle 113"/>
          <p:cNvSpPr>
            <a:spLocks noChangeArrowheads="1"/>
          </p:cNvSpPr>
          <p:nvPr/>
        </p:nvSpPr>
        <p:spPr bwMode="auto">
          <a:xfrm>
            <a:off x="5073896" y="4918536"/>
            <a:ext cx="1940200" cy="4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algn="ctr" eaLnBrk="1" hangingPunct="1">
              <a:lnSpc>
                <a:spcPct val="130000"/>
              </a:lnSpc>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YOUR</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 </a:t>
            </a: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TEXT</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 </a:t>
            </a: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HERE</a:t>
            </a:r>
          </a:p>
        </p:txBody>
      </p:sp>
      <p:sp>
        <p:nvSpPr>
          <p:cNvPr id="19" name="Rectangle 112"/>
          <p:cNvSpPr>
            <a:spLocks noChangeArrowheads="1"/>
          </p:cNvSpPr>
          <p:nvPr/>
        </p:nvSpPr>
        <p:spPr bwMode="auto">
          <a:xfrm>
            <a:off x="1318695" y="5214041"/>
            <a:ext cx="1979394" cy="54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algn="ctr" eaLnBrk="1" hangingPunct="1">
              <a:lnSpc>
                <a:spcPct val="130000"/>
              </a:lnSpc>
            </a:pPr>
            <a:r>
              <a:rPr lang="en-US" altLang="zh-CN" sz="900" dirty="0">
                <a:solidFill>
                  <a:schemeClr val="tx1">
                    <a:lumMod val="65000"/>
                    <a:lumOff val="3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People who work in marketing try to get the attention.</a:t>
            </a:r>
          </a:p>
        </p:txBody>
      </p:sp>
      <p:sp>
        <p:nvSpPr>
          <p:cNvPr id="20" name="Rectangle 113"/>
          <p:cNvSpPr>
            <a:spLocks noChangeArrowheads="1"/>
          </p:cNvSpPr>
          <p:nvPr/>
        </p:nvSpPr>
        <p:spPr bwMode="auto">
          <a:xfrm>
            <a:off x="1338292" y="4918536"/>
            <a:ext cx="1940200" cy="4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algn="ctr" eaLnBrk="1" hangingPunct="1">
              <a:lnSpc>
                <a:spcPct val="130000"/>
              </a:lnSpc>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YOUR</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 </a:t>
            </a: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TEXT</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 </a:t>
            </a: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HERE</a:t>
            </a:r>
          </a:p>
        </p:txBody>
      </p:sp>
      <p:sp>
        <p:nvSpPr>
          <p:cNvPr id="21" name="Rectangle 112"/>
          <p:cNvSpPr>
            <a:spLocks noChangeArrowheads="1"/>
          </p:cNvSpPr>
          <p:nvPr/>
        </p:nvSpPr>
        <p:spPr bwMode="auto">
          <a:xfrm>
            <a:off x="8872639" y="5214041"/>
            <a:ext cx="1979394" cy="54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algn="ctr" eaLnBrk="1" hangingPunct="1">
              <a:lnSpc>
                <a:spcPct val="130000"/>
              </a:lnSpc>
            </a:pPr>
            <a:r>
              <a:rPr lang="en-US" altLang="zh-CN" sz="900">
                <a:solidFill>
                  <a:schemeClr val="tx1">
                    <a:lumMod val="65000"/>
                    <a:lumOff val="3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People who work in marketing try to get the attention.</a:t>
            </a:r>
          </a:p>
        </p:txBody>
      </p:sp>
      <p:sp>
        <p:nvSpPr>
          <p:cNvPr id="22" name="Rectangle 113"/>
          <p:cNvSpPr>
            <a:spLocks noChangeArrowheads="1"/>
          </p:cNvSpPr>
          <p:nvPr/>
        </p:nvSpPr>
        <p:spPr bwMode="auto">
          <a:xfrm>
            <a:off x="8892236" y="4918536"/>
            <a:ext cx="1940200" cy="43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algn="ctr" eaLnBrk="1" hangingPunct="1">
              <a:lnSpc>
                <a:spcPct val="130000"/>
              </a:lnSpc>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YOUR</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 </a:t>
            </a: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TEXT</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 </a:t>
            </a: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HERE</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ppt_y</p:attrName>
                                        </p:attrNameLst>
                                      </p:cBhvr>
                                      <p:tavLst>
                                        <p:tav tm="0">
                                          <p:val>
                                            <p:strVal val="#ppt_y+#ppt_h*1.125000"/>
                                          </p:val>
                                        </p:tav>
                                        <p:tav tm="100000">
                                          <p:val>
                                            <p:strVal val="#ppt_y"/>
                                          </p:val>
                                        </p:tav>
                                      </p:tavLst>
                                    </p:anim>
                                    <p:animEffect transition="in" filter="wipe(up)">
                                      <p:cBhvr>
                                        <p:cTn id="13" dur="500"/>
                                        <p:tgtEl>
                                          <p:spTgt spid="20"/>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p:tgtEl>
                                          <p:spTgt spid="19"/>
                                        </p:tgtEl>
                                        <p:attrNameLst>
                                          <p:attrName>ppt_y</p:attrName>
                                        </p:attrNameLst>
                                      </p:cBhvr>
                                      <p:tavLst>
                                        <p:tav tm="0">
                                          <p:val>
                                            <p:strVal val="#ppt_y+#ppt_h*1.125000"/>
                                          </p:val>
                                        </p:tav>
                                        <p:tav tm="100000">
                                          <p:val>
                                            <p:strVal val="#ppt_y"/>
                                          </p:val>
                                        </p:tav>
                                      </p:tavLst>
                                    </p:anim>
                                    <p:animEffect transition="in" filter="wipe(up)">
                                      <p:cBhvr>
                                        <p:cTn id="17" dur="500"/>
                                        <p:tgtEl>
                                          <p:spTgt spid="19"/>
                                        </p:tgtEl>
                                      </p:cBhvr>
                                    </p:animEffect>
                                  </p:childTnLst>
                                </p:cTn>
                              </p:par>
                            </p:childTnLst>
                          </p:cTn>
                        </p:par>
                        <p:par>
                          <p:cTn id="18" fill="hold">
                            <p:stCondLst>
                              <p:cond delay="1500"/>
                            </p:stCondLst>
                            <p:childTnLst>
                              <p:par>
                                <p:cTn id="19" presetID="2" presetClass="entr" presetSubtype="4" decel="5000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ppt_y</p:attrName>
                                        </p:attrNameLst>
                                      </p:cBhvr>
                                      <p:tavLst>
                                        <p:tav tm="0">
                                          <p:val>
                                            <p:strVal val="#ppt_y+#ppt_h*1.125000"/>
                                          </p:val>
                                        </p:tav>
                                        <p:tav tm="100000">
                                          <p:val>
                                            <p:strVal val="#ppt_y"/>
                                          </p:val>
                                        </p:tav>
                                      </p:tavLst>
                                    </p:anim>
                                    <p:animEffect transition="in" filter="wipe(up)">
                                      <p:cBhvr>
                                        <p:cTn id="27" dur="500"/>
                                        <p:tgtEl>
                                          <p:spTgt spid="1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ppt_y</p:attrName>
                                        </p:attrNameLst>
                                      </p:cBhvr>
                                      <p:tavLst>
                                        <p:tav tm="0">
                                          <p:val>
                                            <p:strVal val="#ppt_y+#ppt_h*1.125000"/>
                                          </p:val>
                                        </p:tav>
                                        <p:tav tm="100000">
                                          <p:val>
                                            <p:strVal val="#ppt_y"/>
                                          </p:val>
                                        </p:tav>
                                      </p:tavLst>
                                    </p:anim>
                                    <p:animEffect transition="in" filter="wipe(up)">
                                      <p:cBhvr>
                                        <p:cTn id="31" dur="500"/>
                                        <p:tgtEl>
                                          <p:spTgt spid="17"/>
                                        </p:tgtEl>
                                      </p:cBhvr>
                                    </p:animEffect>
                                  </p:childTnLst>
                                </p:cTn>
                              </p:par>
                            </p:childTnLst>
                          </p:cTn>
                        </p:par>
                        <p:par>
                          <p:cTn id="32" fill="hold">
                            <p:stCondLst>
                              <p:cond delay="3000"/>
                            </p:stCondLst>
                            <p:childTnLst>
                              <p:par>
                                <p:cTn id="33" presetID="2" presetClass="entr" presetSubtype="4" decel="5000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ppt_y</p:attrName>
                                        </p:attrNameLst>
                                      </p:cBhvr>
                                      <p:tavLst>
                                        <p:tav tm="0">
                                          <p:val>
                                            <p:strVal val="#ppt_y+#ppt_h*1.125000"/>
                                          </p:val>
                                        </p:tav>
                                        <p:tav tm="100000">
                                          <p:val>
                                            <p:strVal val="#ppt_y"/>
                                          </p:val>
                                        </p:tav>
                                      </p:tavLst>
                                    </p:anim>
                                    <p:animEffect transition="in" filter="wipe(up)">
                                      <p:cBhvr>
                                        <p:cTn id="41" dur="500"/>
                                        <p:tgtEl>
                                          <p:spTgt spid="22"/>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E1E0"/>
        </a:solidFill>
        <a:effectLst/>
      </p:bgPr>
    </p:bg>
    <p:spTree>
      <p:nvGrpSpPr>
        <p:cNvPr id="1" name=""/>
        <p:cNvGrpSpPr/>
        <p:nvPr/>
      </p:nvGrpSpPr>
      <p:grpSpPr>
        <a:xfrm>
          <a:off x="0" y="0"/>
          <a:ext cx="0" cy="0"/>
          <a:chOff x="0" y="0"/>
          <a:chExt cx="0" cy="0"/>
        </a:xfrm>
      </p:grpSpPr>
      <p:sp>
        <p:nvSpPr>
          <p:cNvPr id="8" name="平行四边形 7"/>
          <p:cNvSpPr/>
          <p:nvPr/>
        </p:nvSpPr>
        <p:spPr>
          <a:xfrm>
            <a:off x="3890075" y="2097413"/>
            <a:ext cx="5827666" cy="242079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0" name="图片 39"/>
          <p:cNvPicPr>
            <a:picLocks noChangeAspect="1"/>
          </p:cNvPicPr>
          <p:nvPr/>
        </p:nvPicPr>
        <p:blipFill rotWithShape="1">
          <a:blip r:embed="rId3"/>
          <a:srcRect/>
          <a:stretch>
            <a:fillRect/>
          </a:stretch>
        </p:blipFill>
        <p:spPr>
          <a:xfrm>
            <a:off x="7118813" y="-29371"/>
            <a:ext cx="5126975" cy="4317807"/>
          </a:xfrm>
          <a:prstGeom prst="rect">
            <a:avLst/>
          </a:prstGeom>
        </p:spPr>
      </p:pic>
      <p:pic>
        <p:nvPicPr>
          <p:cNvPr id="19" name="图片 18"/>
          <p:cNvPicPr>
            <a:picLocks noChangeAspect="1"/>
          </p:cNvPicPr>
          <p:nvPr/>
        </p:nvPicPr>
        <p:blipFill rotWithShape="1">
          <a:blip r:embed="rId4"/>
          <a:srcRect/>
          <a:stretch>
            <a:fillRect/>
          </a:stretch>
        </p:blipFill>
        <p:spPr>
          <a:xfrm>
            <a:off x="0" y="2895272"/>
            <a:ext cx="3890075" cy="4011300"/>
          </a:xfrm>
          <a:prstGeom prst="rect">
            <a:avLst/>
          </a:prstGeom>
        </p:spPr>
      </p:pic>
      <p:pic>
        <p:nvPicPr>
          <p:cNvPr id="7" name="图片 6"/>
          <p:cNvPicPr>
            <a:picLocks noChangeAspect="1"/>
          </p:cNvPicPr>
          <p:nvPr/>
        </p:nvPicPr>
        <p:blipFill rotWithShape="1">
          <a:blip r:embed="rId5"/>
          <a:srcRect l="-4"/>
          <a:stretch>
            <a:fillRect/>
          </a:stretch>
        </p:blipFill>
        <p:spPr>
          <a:xfrm rot="16200000">
            <a:off x="8942959" y="3603742"/>
            <a:ext cx="1858645" cy="4747013"/>
          </a:xfrm>
          <a:prstGeom prst="rect">
            <a:avLst/>
          </a:prstGeom>
        </p:spPr>
      </p:pic>
      <p:pic>
        <p:nvPicPr>
          <p:cNvPr id="9" name="图片 8"/>
          <p:cNvPicPr>
            <a:picLocks noChangeAspect="1"/>
          </p:cNvPicPr>
          <p:nvPr/>
        </p:nvPicPr>
        <p:blipFill rotWithShape="1">
          <a:blip r:embed="rId6"/>
          <a:srcRect b="-4"/>
          <a:stretch>
            <a:fillRect/>
          </a:stretch>
        </p:blipFill>
        <p:spPr>
          <a:xfrm>
            <a:off x="9134719" y="4800600"/>
            <a:ext cx="935182" cy="990600"/>
          </a:xfrm>
          <a:prstGeom prst="rect">
            <a:avLst/>
          </a:prstGeom>
        </p:spPr>
      </p:pic>
      <p:pic>
        <p:nvPicPr>
          <p:cNvPr id="16" name="图片 15"/>
          <p:cNvPicPr>
            <a:picLocks noChangeAspect="1"/>
          </p:cNvPicPr>
          <p:nvPr/>
        </p:nvPicPr>
        <p:blipFill rotWithShape="1">
          <a:blip r:embed="rId7"/>
          <a:srcRect/>
          <a:stretch>
            <a:fillRect/>
          </a:stretch>
        </p:blipFill>
        <p:spPr>
          <a:xfrm rot="16200000">
            <a:off x="-2125100" y="2103004"/>
            <a:ext cx="6880096" cy="2629896"/>
          </a:xfrm>
          <a:prstGeom prst="rect">
            <a:avLst/>
          </a:prstGeom>
        </p:spPr>
      </p:pic>
      <p:pic>
        <p:nvPicPr>
          <p:cNvPr id="17" name="图片 16"/>
          <p:cNvPicPr>
            <a:picLocks noChangeAspect="1"/>
          </p:cNvPicPr>
          <p:nvPr/>
        </p:nvPicPr>
        <p:blipFill rotWithShape="1">
          <a:blip r:embed="rId7"/>
          <a:srcRect/>
          <a:stretch>
            <a:fillRect/>
          </a:stretch>
        </p:blipFill>
        <p:spPr>
          <a:xfrm rot="5400000" flipH="1">
            <a:off x="7437004" y="2151576"/>
            <a:ext cx="6880096" cy="2629896"/>
          </a:xfrm>
          <a:prstGeom prst="rect">
            <a:avLst/>
          </a:prstGeom>
        </p:spPr>
      </p:pic>
      <p:pic>
        <p:nvPicPr>
          <p:cNvPr id="39" name="图片 38"/>
          <p:cNvPicPr>
            <a:picLocks noChangeAspect="1"/>
          </p:cNvPicPr>
          <p:nvPr/>
        </p:nvPicPr>
        <p:blipFill rotWithShape="1">
          <a:blip r:embed="rId6"/>
          <a:srcRect b="-4"/>
          <a:stretch>
            <a:fillRect/>
          </a:stretch>
        </p:blipFill>
        <p:spPr>
          <a:xfrm>
            <a:off x="1721609" y="1106813"/>
            <a:ext cx="935182" cy="990600"/>
          </a:xfrm>
          <a:prstGeom prst="rect">
            <a:avLst/>
          </a:prstGeom>
        </p:spPr>
      </p:pic>
      <p:sp>
        <p:nvSpPr>
          <p:cNvPr id="42" name="文本框 41"/>
          <p:cNvSpPr txBox="1"/>
          <p:nvPr/>
        </p:nvSpPr>
        <p:spPr>
          <a:xfrm>
            <a:off x="7858724" y="1971942"/>
            <a:ext cx="1673215" cy="923330"/>
          </a:xfrm>
          <a:prstGeom prst="rect">
            <a:avLst/>
          </a:prstGeom>
          <a:noFill/>
        </p:spPr>
        <p:txBody>
          <a:bodyPr wrap="none" rtlCol="0">
            <a:spAutoFit/>
          </a:bodyPr>
          <a:lstStyle/>
          <a:p>
            <a:r>
              <a:rPr kumimoji="1" lang="en-US" altLang="zh-CN" sz="2400" dirty="0">
                <a:solidFill>
                  <a:srgbClr val="E76B68"/>
                </a:solidFill>
                <a:latin typeface="Source Han Sans CN Normal" charset="-122"/>
                <a:ea typeface="Source Han Sans CN Normal" charset="-122"/>
                <a:cs typeface="Source Han Sans CN Normal" charset="-122"/>
              </a:rPr>
              <a:t>PART</a:t>
            </a:r>
            <a:r>
              <a:rPr kumimoji="1" lang="zh-CN" altLang="en-US" sz="2400" dirty="0">
                <a:solidFill>
                  <a:srgbClr val="E76B68"/>
                </a:solidFill>
                <a:latin typeface="Source Han Sans CN Normal" charset="-122"/>
                <a:ea typeface="Source Han Sans CN Normal" charset="-122"/>
                <a:cs typeface="Source Han Sans CN Normal" charset="-122"/>
              </a:rPr>
              <a:t> </a:t>
            </a:r>
            <a:r>
              <a:rPr kumimoji="1" lang="en-US" altLang="zh-CN" sz="5400" dirty="0">
                <a:solidFill>
                  <a:srgbClr val="E76B68"/>
                </a:solidFill>
                <a:latin typeface="造字工房尚雅准宋 G0v1 常规体" pitchFamily="50" charset="-122"/>
                <a:ea typeface="造字工房尚雅准宋 G0v1 常规体" pitchFamily="50" charset="-122"/>
                <a:cs typeface="RTWS ShangYaZhunSung G0v1" charset="-122"/>
              </a:rPr>
              <a:t>03</a:t>
            </a:r>
            <a:endParaRPr kumimoji="1" lang="zh-CN" altLang="en-US" sz="5400" dirty="0">
              <a:solidFill>
                <a:srgbClr val="E76B68"/>
              </a:solidFill>
              <a:latin typeface="造字工房尚雅准宋 G0v1 常规体" pitchFamily="50" charset="-122"/>
              <a:ea typeface="造字工房尚雅准宋 G0v1 常规体" pitchFamily="50" charset="-122"/>
              <a:cs typeface="RTWS ShangYaZhunSung G0v1" charset="-122"/>
            </a:endParaRPr>
          </a:p>
        </p:txBody>
      </p:sp>
      <p:cxnSp>
        <p:nvCxnSpPr>
          <p:cNvPr id="43" name="直线连接符 42"/>
          <p:cNvCxnSpPr/>
          <p:nvPr/>
        </p:nvCxnSpPr>
        <p:spPr>
          <a:xfrm>
            <a:off x="4646591" y="3628036"/>
            <a:ext cx="3150811" cy="0"/>
          </a:xfrm>
          <a:prstGeom prst="line">
            <a:avLst/>
          </a:prstGeom>
          <a:ln>
            <a:solidFill>
              <a:srgbClr val="F4688D"/>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534970" y="2790115"/>
            <a:ext cx="3348994" cy="707886"/>
          </a:xfrm>
          <a:prstGeom prst="rect">
            <a:avLst/>
          </a:prstGeom>
        </p:spPr>
        <p:txBody>
          <a:bodyPr wrap="none">
            <a:spAutoFit/>
          </a:bodyPr>
          <a:lstStyle/>
          <a:p>
            <a:r>
              <a:rPr lang="zh-CN" altLang="en-US" sz="4000" b="1" dirty="0">
                <a:solidFill>
                  <a:srgbClr val="E76B68"/>
                </a:solidFill>
                <a:latin typeface="造字工房尚雅准宋 G0v1 常规体" pitchFamily="50" charset="-122"/>
                <a:ea typeface="造字工房尚雅准宋 G0v1 常规体" pitchFamily="50" charset="-122"/>
                <a:cs typeface="RTWS ShangYaZhunSung G0v1" charset="-122"/>
              </a:rPr>
              <a:t>活动形式内容</a:t>
            </a:r>
          </a:p>
        </p:txBody>
      </p:sp>
      <p:sp>
        <p:nvSpPr>
          <p:cNvPr id="5" name="文本框 4"/>
          <p:cNvSpPr txBox="1"/>
          <p:nvPr/>
        </p:nvSpPr>
        <p:spPr>
          <a:xfrm>
            <a:off x="4534970" y="3780533"/>
            <a:ext cx="4673074" cy="307777"/>
          </a:xfrm>
          <a:prstGeom prst="rect">
            <a:avLst/>
          </a:prstGeom>
          <a:noFill/>
        </p:spPr>
        <p:txBody>
          <a:bodyPr wrap="none" rtlCol="0">
            <a:spAutoFit/>
          </a:bodyPr>
          <a:lstStyle/>
          <a:p>
            <a:r>
              <a:rPr kumimoji="1" lang="zh-CN" altLang="en-US" sz="1400" dirty="0">
                <a:solidFill>
                  <a:schemeClr val="tx1">
                    <a:lumMod val="65000"/>
                    <a:lumOff val="35000"/>
                  </a:schemeClr>
                </a:solidFill>
              </a:rPr>
              <a:t>单击此处您可以输入相信的文本信息，建议使用微软雅黑</a:t>
            </a:r>
          </a:p>
        </p:txBody>
      </p:sp>
      <p:sp>
        <p:nvSpPr>
          <p:cNvPr id="6" name="矩形 5"/>
          <p:cNvSpPr/>
          <p:nvPr/>
        </p:nvSpPr>
        <p:spPr>
          <a:xfrm>
            <a:off x="2295892" y="2097413"/>
            <a:ext cx="7977661" cy="242079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图片 1"/>
          <p:cNvPicPr>
            <a:picLocks noChangeAspect="1"/>
          </p:cNvPicPr>
          <p:nvPr/>
        </p:nvPicPr>
        <p:blipFill>
          <a:blip r:embed="rId8"/>
          <a:stretch>
            <a:fillRect/>
          </a:stretch>
        </p:blipFill>
        <p:spPr>
          <a:xfrm>
            <a:off x="454404" y="2406775"/>
            <a:ext cx="3682977" cy="4573029"/>
          </a:xfrm>
          <a:prstGeom prst="rect">
            <a:avLst/>
          </a:prstGeom>
        </p:spPr>
      </p:pic>
      <p:pic>
        <p:nvPicPr>
          <p:cNvPr id="18" name="图片 17"/>
          <p:cNvPicPr>
            <a:picLocks noChangeAspect="1"/>
          </p:cNvPicPr>
          <p:nvPr/>
        </p:nvPicPr>
        <p:blipFill rotWithShape="1">
          <a:blip r:embed="rId9"/>
          <a:srcRect/>
          <a:stretch>
            <a:fillRect/>
          </a:stretch>
        </p:blipFill>
        <p:spPr>
          <a:xfrm rot="19332004">
            <a:off x="1988875" y="3073438"/>
            <a:ext cx="5197434" cy="5359400"/>
          </a:xfrm>
          <a:custGeom>
            <a:avLst/>
            <a:gdLst>
              <a:gd name="connsiteX0" fmla="*/ 5197434 w 5197434"/>
              <a:gd name="connsiteY0" fmla="*/ 0 h 5359400"/>
              <a:gd name="connsiteX1" fmla="*/ 5197434 w 5197434"/>
              <a:gd name="connsiteY1" fmla="*/ 5359400 h 5359400"/>
              <a:gd name="connsiteX2" fmla="*/ 3951385 w 5197434"/>
              <a:gd name="connsiteY2" fmla="*/ 5359400 h 5359400"/>
              <a:gd name="connsiteX3" fmla="*/ 0 w 5197434"/>
              <a:gd name="connsiteY3" fmla="*/ 2294399 h 5359400"/>
              <a:gd name="connsiteX4" fmla="*/ 0 w 5197434"/>
              <a:gd name="connsiteY4" fmla="*/ 0 h 535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7434" h="5359400">
                <a:moveTo>
                  <a:pt x="5197434" y="0"/>
                </a:moveTo>
                <a:lnTo>
                  <a:pt x="5197434" y="5359400"/>
                </a:lnTo>
                <a:lnTo>
                  <a:pt x="3951385" y="5359400"/>
                </a:lnTo>
                <a:lnTo>
                  <a:pt x="0" y="2294399"/>
                </a:lnTo>
                <a:lnTo>
                  <a:pt x="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1500"/>
                                        <p:tgtEl>
                                          <p:spTgt spid="40"/>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p:tgtEl>
                                          <p:spTgt spid="42"/>
                                        </p:tgtEl>
                                        <p:attrNameLst>
                                          <p:attrName>ppt_y</p:attrName>
                                        </p:attrNameLst>
                                      </p:cBhvr>
                                      <p:tavLst>
                                        <p:tav tm="0">
                                          <p:val>
                                            <p:strVal val="#ppt_y+#ppt_h*1.125000"/>
                                          </p:val>
                                        </p:tav>
                                        <p:tav tm="100000">
                                          <p:val>
                                            <p:strVal val="#ppt_y"/>
                                          </p:val>
                                        </p:tav>
                                      </p:tavLst>
                                    </p:anim>
                                    <p:animEffect transition="in" filter="wipe(up)">
                                      <p:cBhvr>
                                        <p:cTn id="29" dur="500"/>
                                        <p:tgtEl>
                                          <p:spTgt spid="42"/>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par>
                                <p:cTn id="34" presetID="22" presetClass="entr" presetSubtype="8" fill="hold" grpId="0" nodeType="withEffect">
                                  <p:stCondLst>
                                    <p:cond delay="200"/>
                                  </p:stCondLst>
                                  <p:iterate type="lt">
                                    <p:tmPct val="10000"/>
                                  </p:iterate>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par>
                          <p:cTn id="37" fill="hold">
                            <p:stCondLst>
                              <p:cond delay="27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p:bldP spid="44" grpId="0"/>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2561" y="307850"/>
            <a:ext cx="2646878" cy="584775"/>
          </a:xfrm>
          <a:prstGeom prst="rect">
            <a:avLst/>
          </a:prstGeom>
        </p:spPr>
        <p:txBody>
          <a:bodyPr wrap="none">
            <a:spAutoFit/>
          </a:bodyPr>
          <a:lstStyle/>
          <a:p>
            <a:r>
              <a:rPr lang="zh-CN" altLang="en-US" sz="3200" b="1" dirty="0">
                <a:solidFill>
                  <a:schemeClr val="accent3"/>
                </a:solidFill>
                <a:latin typeface="Source Han Sans CN Normal" charset="-122"/>
                <a:ea typeface="Source Han Sans CN Normal" charset="-122"/>
                <a:cs typeface="Source Han Sans CN Normal" charset="-122"/>
              </a:rPr>
              <a:t>活动目的意义</a:t>
            </a:r>
          </a:p>
        </p:txBody>
      </p:sp>
      <p:sp>
        <p:nvSpPr>
          <p:cNvPr id="6" name="文本框 5"/>
          <p:cNvSpPr txBox="1"/>
          <p:nvPr/>
        </p:nvSpPr>
        <p:spPr>
          <a:xfrm>
            <a:off x="4890472" y="892625"/>
            <a:ext cx="2411056" cy="338554"/>
          </a:xfrm>
          <a:prstGeom prst="rect">
            <a:avLst/>
          </a:prstGeom>
          <a:noFill/>
        </p:spPr>
        <p:txBody>
          <a:bodyPr wrap="square" rtlCol="0">
            <a:spAutoFit/>
          </a:bodyPr>
          <a:lstStyle/>
          <a:p>
            <a:pPr algn="dist"/>
            <a:r>
              <a:rPr kumimoji="1" lang="en-US" altLang="zh-CN" sz="1600" dirty="0">
                <a:solidFill>
                  <a:schemeClr val="tx1">
                    <a:lumMod val="65000"/>
                    <a:lumOff val="35000"/>
                  </a:schemeClr>
                </a:solidFill>
                <a:latin typeface="Avenir Next" charset="0"/>
                <a:ea typeface="Avenir Next" charset="0"/>
                <a:cs typeface="Avenir Next" charset="0"/>
              </a:rPr>
              <a:t>Happy</a:t>
            </a:r>
            <a:r>
              <a:rPr kumimoji="1" lang="zh-CN" altLang="en-US" sz="1600" dirty="0">
                <a:solidFill>
                  <a:schemeClr val="tx1">
                    <a:lumMod val="65000"/>
                    <a:lumOff val="35000"/>
                  </a:schemeClr>
                </a:solidFill>
                <a:latin typeface="Avenir Next" charset="0"/>
                <a:ea typeface="Avenir Next" charset="0"/>
                <a:cs typeface="Avenir Next" charset="0"/>
              </a:rPr>
              <a:t> </a:t>
            </a:r>
            <a:r>
              <a:rPr kumimoji="1" lang="en-US" altLang="zh-CN" sz="1600" dirty="0" err="1">
                <a:solidFill>
                  <a:schemeClr val="tx1">
                    <a:lumMod val="65000"/>
                    <a:lumOff val="35000"/>
                  </a:schemeClr>
                </a:solidFill>
                <a:latin typeface="Avenir Next" charset="0"/>
                <a:ea typeface="Avenir Next" charset="0"/>
                <a:cs typeface="Avenir Next" charset="0"/>
              </a:rPr>
              <a:t>gril’s</a:t>
            </a:r>
            <a:r>
              <a:rPr kumimoji="1" lang="en-US" altLang="zh-CN" sz="1600" dirty="0">
                <a:solidFill>
                  <a:schemeClr val="tx1">
                    <a:lumMod val="65000"/>
                    <a:lumOff val="35000"/>
                  </a:schemeClr>
                </a:solidFill>
                <a:latin typeface="Avenir Next" charset="0"/>
                <a:ea typeface="Avenir Next" charset="0"/>
                <a:cs typeface="Avenir Next" charset="0"/>
              </a:rPr>
              <a:t> day</a:t>
            </a:r>
            <a:endParaRPr kumimoji="1" lang="zh-CN" altLang="en-US" sz="1600" dirty="0">
              <a:solidFill>
                <a:schemeClr val="tx1">
                  <a:lumMod val="65000"/>
                  <a:lumOff val="35000"/>
                </a:schemeClr>
              </a:solidFill>
              <a:latin typeface="Avenir Next" charset="0"/>
              <a:ea typeface="Avenir Next" charset="0"/>
              <a:cs typeface="Avenir Next" charset="0"/>
            </a:endParaRPr>
          </a:p>
        </p:txBody>
      </p:sp>
      <p:cxnSp>
        <p:nvCxnSpPr>
          <p:cNvPr id="8" name="直线连接符 7"/>
          <p:cNvCxnSpPr/>
          <p:nvPr/>
        </p:nvCxnSpPr>
        <p:spPr>
          <a:xfrm flipH="1">
            <a:off x="31735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7593106" y="852921"/>
            <a:ext cx="1380565" cy="0"/>
          </a:xfrm>
          <a:prstGeom prst="line">
            <a:avLst/>
          </a:prstGeom>
          <a:ln w="38100">
            <a:solidFill>
              <a:schemeClr val="bg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5" name="组 14"/>
          <p:cNvGrpSpPr/>
          <p:nvPr/>
        </p:nvGrpSpPr>
        <p:grpSpPr>
          <a:xfrm>
            <a:off x="1379538" y="2060575"/>
            <a:ext cx="2212848" cy="500230"/>
            <a:chOff x="5026933" y="2072169"/>
            <a:chExt cx="1558785" cy="352374"/>
          </a:xfrm>
        </p:grpSpPr>
        <p:sp>
          <p:nvSpPr>
            <p:cNvPr id="16" name="圆角矩形 15"/>
            <p:cNvSpPr/>
            <p:nvPr/>
          </p:nvSpPr>
          <p:spPr>
            <a:xfrm>
              <a:off x="5026933" y="2093874"/>
              <a:ext cx="1533525" cy="33066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3" name="文本框 22"/>
            <p:cNvSpPr txBox="1">
              <a:spLocks noChangeArrowheads="1"/>
            </p:cNvSpPr>
            <p:nvPr/>
          </p:nvSpPr>
          <p:spPr bwMode="auto">
            <a:xfrm>
              <a:off x="5052193" y="2072169"/>
              <a:ext cx="1533525" cy="32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Source Han Sans CN Normal" charset="-122"/>
                  <a:ea typeface="Source Han Sans CN Normal" charset="-122"/>
                  <a:cs typeface="Source Han Sans CN Normal" charset="-122"/>
                  <a:sym typeface="宋体" panose="02010600030101010101" pitchFamily="2" charset="-122"/>
                </a:rPr>
                <a:t>1</a:t>
              </a:r>
              <a:r>
                <a:rPr lang="en-US" altLang="zh-CN" sz="2400" dirty="0">
                  <a:solidFill>
                    <a:schemeClr val="bg1"/>
                  </a:solidFill>
                  <a:latin typeface="Source Han Sans CN Normal" charset="-122"/>
                  <a:ea typeface="Source Han Sans CN Normal" charset="-122"/>
                  <a:cs typeface="Source Han Sans CN Normal" charset="-122"/>
                  <a:sym typeface="宋体" panose="02010600030101010101" pitchFamily="2" charset="-122"/>
                </a:rPr>
                <a:t>.</a:t>
              </a:r>
              <a:r>
                <a:rPr lang="zh-CN" altLang="en-US" sz="2400" dirty="0">
                  <a:solidFill>
                    <a:schemeClr val="bg1"/>
                  </a:solidFill>
                  <a:latin typeface="Source Han Sans CN Normal" charset="-122"/>
                  <a:ea typeface="Source Han Sans CN Normal" charset="-122"/>
                  <a:cs typeface="Source Han Sans CN Normal" charset="-122"/>
                  <a:sym typeface="宋体" panose="02010600030101010101" pitchFamily="2" charset="-122"/>
                </a:rPr>
                <a:t> 视频观看</a:t>
              </a:r>
            </a:p>
          </p:txBody>
        </p:sp>
      </p:grpSp>
      <p:sp>
        <p:nvSpPr>
          <p:cNvPr id="25" name="矩形 24"/>
          <p:cNvSpPr/>
          <p:nvPr/>
        </p:nvSpPr>
        <p:spPr>
          <a:xfrm>
            <a:off x="1161722" y="2763649"/>
            <a:ext cx="6562164" cy="400110"/>
          </a:xfrm>
          <a:prstGeom prst="rect">
            <a:avLst/>
          </a:prstGeom>
        </p:spPr>
        <p:txBody>
          <a:bodyPr wrap="square">
            <a:spAutoFit/>
          </a:bodyPr>
          <a:lstStyle/>
          <a:p>
            <a:r>
              <a:rPr lang="zh-CN" altLang="en-US" sz="20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“闪亮荧屏”女生们一起观看对女生有教育意义的影片</a:t>
            </a:r>
          </a:p>
        </p:txBody>
      </p:sp>
      <p:grpSp>
        <p:nvGrpSpPr>
          <p:cNvPr id="26" name="组 25"/>
          <p:cNvGrpSpPr/>
          <p:nvPr/>
        </p:nvGrpSpPr>
        <p:grpSpPr>
          <a:xfrm>
            <a:off x="1379536" y="4017934"/>
            <a:ext cx="2604332" cy="490572"/>
            <a:chOff x="5026932" y="3658704"/>
            <a:chExt cx="1834556" cy="345571"/>
          </a:xfrm>
        </p:grpSpPr>
        <p:sp>
          <p:nvSpPr>
            <p:cNvPr id="27" name="圆角矩形 26"/>
            <p:cNvSpPr/>
            <p:nvPr/>
          </p:nvSpPr>
          <p:spPr>
            <a:xfrm>
              <a:off x="5026932" y="3673606"/>
              <a:ext cx="1533525" cy="33066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8" name="矩形 27"/>
            <p:cNvSpPr/>
            <p:nvPr/>
          </p:nvSpPr>
          <p:spPr>
            <a:xfrm>
              <a:off x="5052192" y="3658704"/>
              <a:ext cx="1809296" cy="325208"/>
            </a:xfrm>
            <a:prstGeom prst="rect">
              <a:avLst/>
            </a:prstGeom>
          </p:spPr>
          <p:txBody>
            <a:bodyPr wrap="square">
              <a:spAutoFit/>
            </a:bodyPr>
            <a:lstStyle/>
            <a:p>
              <a:r>
                <a:rPr lang="zh-CN" altLang="en-US" sz="2400" dirty="0">
                  <a:solidFill>
                    <a:schemeClr val="bg1"/>
                  </a:solidFill>
                  <a:latin typeface="Source Han Sans CN Normal" charset="-122"/>
                  <a:ea typeface="Source Han Sans CN Normal" charset="-122"/>
                  <a:cs typeface="Source Han Sans CN Normal" charset="-122"/>
                  <a:sym typeface="宋体" panose="02010600030101010101" pitchFamily="2" charset="-122"/>
                </a:rPr>
                <a:t>2</a:t>
              </a:r>
              <a:r>
                <a:rPr lang="en-US" altLang="zh-CN" sz="2400" dirty="0">
                  <a:solidFill>
                    <a:schemeClr val="bg1"/>
                  </a:solidFill>
                  <a:latin typeface="Source Han Sans CN Normal" charset="-122"/>
                  <a:ea typeface="Source Han Sans CN Normal" charset="-122"/>
                  <a:cs typeface="Source Han Sans CN Normal" charset="-122"/>
                  <a:sym typeface="宋体" panose="02010600030101010101" pitchFamily="2" charset="-122"/>
                </a:rPr>
                <a:t>.</a:t>
              </a:r>
              <a:r>
                <a:rPr lang="zh-CN" altLang="en-US" sz="2400" dirty="0">
                  <a:solidFill>
                    <a:schemeClr val="bg1"/>
                  </a:solidFill>
                  <a:latin typeface="Source Han Sans CN Normal" charset="-122"/>
                  <a:ea typeface="Source Han Sans CN Normal" charset="-122"/>
                  <a:cs typeface="Source Han Sans CN Normal" charset="-122"/>
                  <a:sym typeface="宋体" panose="02010600030101010101" pitchFamily="2" charset="-122"/>
                </a:rPr>
                <a:t> 美丽分享</a:t>
              </a:r>
            </a:p>
          </p:txBody>
        </p:sp>
      </p:grpSp>
      <p:sp>
        <p:nvSpPr>
          <p:cNvPr id="29" name="矩形 28"/>
          <p:cNvSpPr/>
          <p:nvPr/>
        </p:nvSpPr>
        <p:spPr>
          <a:xfrm>
            <a:off x="1161721" y="4734179"/>
            <a:ext cx="5002263" cy="400110"/>
          </a:xfrm>
          <a:prstGeom prst="rect">
            <a:avLst/>
          </a:prstGeom>
        </p:spPr>
        <p:txBody>
          <a:bodyPr wrap="square">
            <a:spAutoFit/>
          </a:bodyPr>
          <a:lstStyle/>
          <a:p>
            <a:r>
              <a:rPr lang="zh-CN" altLang="en-US" sz="20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“靓丽动人”美容化妆,礼仪讲座讨论</a:t>
            </a:r>
          </a:p>
        </p:txBody>
      </p:sp>
      <p:sp>
        <p:nvSpPr>
          <p:cNvPr id="21" name="文本框 20"/>
          <p:cNvSpPr txBox="1"/>
          <p:nvPr/>
        </p:nvSpPr>
        <p:spPr>
          <a:xfrm>
            <a:off x="1323439" y="3184914"/>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p>
        </p:txBody>
      </p:sp>
      <p:sp>
        <p:nvSpPr>
          <p:cNvPr id="22" name="文本框 21"/>
          <p:cNvSpPr txBox="1"/>
          <p:nvPr/>
        </p:nvSpPr>
        <p:spPr>
          <a:xfrm>
            <a:off x="1323439" y="5151674"/>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p>
        </p:txBody>
      </p:sp>
      <p:grpSp>
        <p:nvGrpSpPr>
          <p:cNvPr id="11" name="组 10"/>
          <p:cNvGrpSpPr/>
          <p:nvPr/>
        </p:nvGrpSpPr>
        <p:grpSpPr>
          <a:xfrm>
            <a:off x="7824787" y="2060575"/>
            <a:ext cx="3363784" cy="3421063"/>
            <a:chOff x="7824787" y="2060575"/>
            <a:chExt cx="3363784" cy="3421063"/>
          </a:xfrm>
        </p:grpSpPr>
        <p:grpSp>
          <p:nvGrpSpPr>
            <p:cNvPr id="17" name="组 16"/>
            <p:cNvGrpSpPr/>
            <p:nvPr/>
          </p:nvGrpSpPr>
          <p:grpSpPr>
            <a:xfrm>
              <a:off x="7824788" y="2060575"/>
              <a:ext cx="3363783" cy="3421063"/>
              <a:chOff x="1034321" y="1663908"/>
              <a:chExt cx="4360056" cy="3782270"/>
            </a:xfrm>
            <a:blipFill dpi="0" rotWithShape="1">
              <a:blip r:embed="rId3"/>
              <a:srcRect/>
              <a:tile tx="-57150" ty="0" sx="100000" sy="100000" flip="none" algn="tl"/>
            </a:blipFill>
            <a:effectLst>
              <a:outerShdw blurRad="63500" sx="102000" sy="102000" algn="ctr" rotWithShape="0">
                <a:prstClr val="black">
                  <a:alpha val="29000"/>
                </a:prstClr>
              </a:outerShdw>
            </a:effectLst>
          </p:grpSpPr>
          <p:sp>
            <p:nvSpPr>
              <p:cNvPr id="18" name="矩形 17"/>
              <p:cNvSpPr/>
              <p:nvPr/>
            </p:nvSpPr>
            <p:spPr>
              <a:xfrm>
                <a:off x="1034321" y="1663908"/>
                <a:ext cx="4360056" cy="121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p:cNvSpPr/>
              <p:nvPr/>
            </p:nvSpPr>
            <p:spPr>
              <a:xfrm>
                <a:off x="1034321" y="2955561"/>
                <a:ext cx="4360056" cy="121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1034321" y="4231974"/>
                <a:ext cx="4360056" cy="121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 name="组 9"/>
            <p:cNvGrpSpPr/>
            <p:nvPr/>
          </p:nvGrpSpPr>
          <p:grpSpPr>
            <a:xfrm>
              <a:off x="7824787" y="2060575"/>
              <a:ext cx="3363784" cy="3421063"/>
              <a:chOff x="7824787" y="2060575"/>
              <a:chExt cx="3363784" cy="3421063"/>
            </a:xfrm>
          </p:grpSpPr>
          <p:sp>
            <p:nvSpPr>
              <p:cNvPr id="3" name="矩形 2"/>
              <p:cNvSpPr/>
              <p:nvPr/>
            </p:nvSpPr>
            <p:spPr>
              <a:xfrm>
                <a:off x="7824788" y="2060575"/>
                <a:ext cx="3363783" cy="3421063"/>
              </a:xfrm>
              <a:prstGeom prst="rect">
                <a:avLst/>
              </a:prstGeom>
              <a:noFill/>
              <a:ln w="1524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梯形 3"/>
              <p:cNvSpPr/>
              <p:nvPr/>
            </p:nvSpPr>
            <p:spPr>
              <a:xfrm rot="5400000">
                <a:off x="7393949" y="3683010"/>
                <a:ext cx="1103086" cy="241409"/>
              </a:xfrm>
              <a:prstGeom prst="trapezoid">
                <a:avLst/>
              </a:prstGeom>
              <a:solidFill>
                <a:schemeClr val="bg1"/>
              </a:solidFill>
              <a:ln>
                <a:noFill/>
              </a:ln>
              <a:effectLst>
                <a:outerShdw blurRad="165100" dist="762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par>
                          <p:cTn id="9" fill="hold">
                            <p:stCondLst>
                              <p:cond delay="500"/>
                            </p:stCondLst>
                            <p:childTnLst>
                              <p:par>
                                <p:cTn id="10" presetID="22" presetClass="entr" presetSubtype="8" fill="hold" grpId="0" nodeType="afterEffect">
                                  <p:stCondLst>
                                    <p:cond delay="0"/>
                                  </p:stCondLst>
                                  <p:iterate type="wd">
                                    <p:tmPct val="10000"/>
                                  </p:iterate>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215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2650"/>
                            </p:stCondLst>
                            <p:childTnLst>
                              <p:par>
                                <p:cTn id="18" presetID="1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ppt_y</p:attrName>
                                        </p:attrNameLst>
                                      </p:cBhvr>
                                      <p:tavLst>
                                        <p:tav tm="0">
                                          <p:val>
                                            <p:strVal val="#ppt_y+#ppt_h*1.125000"/>
                                          </p:val>
                                        </p:tav>
                                        <p:tav tm="100000">
                                          <p:val>
                                            <p:strVal val="#ppt_y"/>
                                          </p:val>
                                        </p:tav>
                                      </p:tavLst>
                                    </p:anim>
                                    <p:animEffect transition="in" filter="wipe(up)">
                                      <p:cBhvr>
                                        <p:cTn id="21" dur="500"/>
                                        <p:tgtEl>
                                          <p:spTgt spid="26"/>
                                        </p:tgtEl>
                                      </p:cBhvr>
                                    </p:animEffect>
                                  </p:childTnLst>
                                </p:cTn>
                              </p:par>
                            </p:childTnLst>
                          </p:cTn>
                        </p:par>
                        <p:par>
                          <p:cTn id="22" fill="hold">
                            <p:stCondLst>
                              <p:cond delay="315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4449"/>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4949"/>
                            </p:stCondLst>
                            <p:childTnLst>
                              <p:par>
                                <p:cTn id="31" presetID="3" presetClass="entr" presetSubtype="1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21" grpId="0"/>
      <p:bldP spid="22" grpId="0"/>
    </p:bldLst>
  </p:timing>
</p:sld>
</file>

<file path=ppt/theme/theme1.xml><?xml version="1.0" encoding="utf-8"?>
<a:theme xmlns:a="http://schemas.openxmlformats.org/drawingml/2006/main" name=" www.2ppt.com">
  <a:themeElements>
    <a:clrScheme name="自定义 237">
      <a:dk1>
        <a:srgbClr val="000000"/>
      </a:dk1>
      <a:lt1>
        <a:srgbClr val="FFFFFF"/>
      </a:lt1>
      <a:dk2>
        <a:srgbClr val="44546A"/>
      </a:dk2>
      <a:lt2>
        <a:srgbClr val="E7E6E6"/>
      </a:lt2>
      <a:accent1>
        <a:srgbClr val="E66B67"/>
      </a:accent1>
      <a:accent2>
        <a:srgbClr val="EB828B"/>
      </a:accent2>
      <a:accent3>
        <a:srgbClr val="E85863"/>
      </a:accent3>
      <a:accent4>
        <a:srgbClr val="E66B67"/>
      </a:accent4>
      <a:accent5>
        <a:srgbClr val="E66B67"/>
      </a:accent5>
      <a:accent6>
        <a:srgbClr val="E77B7E"/>
      </a:accent6>
      <a:hlink>
        <a:srgbClr val="E66B67"/>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1590</Words>
  <Application>Microsoft Office PowerPoint</Application>
  <PresentationFormat>宽屏</PresentationFormat>
  <Paragraphs>165</Paragraphs>
  <Slides>22</Slides>
  <Notes>22</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22</vt:i4>
      </vt:variant>
    </vt:vector>
  </HeadingPairs>
  <TitlesOfParts>
    <vt:vector size="41" baseType="lpstr">
      <vt:lpstr>Apple Chancery</vt:lpstr>
      <vt:lpstr>Edwardian Script ITC</vt:lpstr>
      <vt:lpstr>Source Han Sans CN Light</vt:lpstr>
      <vt:lpstr>宋体</vt:lpstr>
      <vt:lpstr>等线</vt:lpstr>
      <vt:lpstr>微软雅黑</vt:lpstr>
      <vt:lpstr>Calibri</vt:lpstr>
      <vt:lpstr>Avenir Next</vt:lpstr>
      <vt:lpstr>Wingdings</vt:lpstr>
      <vt:lpstr>Arial</vt:lpstr>
      <vt:lpstr>时尚中黑简体</vt:lpstr>
      <vt:lpstr>造字工房尚雅准宋 G0v1 常规体</vt:lpstr>
      <vt:lpstr>Roboto Regular</vt:lpstr>
      <vt:lpstr>等线 Light</vt:lpstr>
      <vt:lpstr>RTWS ShangYaZhunSung G0v1</vt:lpstr>
      <vt:lpstr>Roboto Light</vt:lpstr>
      <vt:lpstr>Source Han Sans CN Normal</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2022-03-08T05:29:59Z</dcterms:created>
  <dcterms:modified xsi:type="dcterms:W3CDTF">2023-01-10T07:01:47Z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7B20FBE740554A7090BBCDB761D8E6BF</vt:lpwstr>
  </property>
  <property fmtid="{A09F084E-AD41-489F-8076-AA5BE3082BCA}" pid="100">
    <vt:ui4>5</vt:ui4>
  </property>
  <property fmtid="{64440492-4C8B-11D1-8B70-080036B11A03}" pid="11">
    <vt:lpwstr>www.2ppt.com-爱PPT提供资源下载</vt:lpwstr>
  </property>
</Properties>
</file>