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handoutMasterIdLst>
    <p:handoutMasterId r:id="rId25"/>
  </p:handoutMasterIdLst>
  <p:sldIdLst>
    <p:sldId id="256" r:id="rId2"/>
    <p:sldId id="257" r:id="rId3"/>
    <p:sldId id="258" r:id="rId4"/>
    <p:sldId id="263" r:id="rId5"/>
    <p:sldId id="264" r:id="rId6"/>
    <p:sldId id="262" r:id="rId7"/>
    <p:sldId id="265" r:id="rId8"/>
    <p:sldId id="259" r:id="rId9"/>
    <p:sldId id="266" r:id="rId10"/>
    <p:sldId id="267" r:id="rId11"/>
    <p:sldId id="268" r:id="rId12"/>
    <p:sldId id="269" r:id="rId13"/>
    <p:sldId id="260" r:id="rId14"/>
    <p:sldId id="270" r:id="rId15"/>
    <p:sldId id="271" r:id="rId16"/>
    <p:sldId id="272" r:id="rId17"/>
    <p:sldId id="273" r:id="rId18"/>
    <p:sldId id="261" r:id="rId19"/>
    <p:sldId id="274" r:id="rId20"/>
    <p:sldId id="275" r:id="rId21"/>
    <p:sldId id="276" r:id="rId22"/>
    <p:sldId id="277" r:id="rId23"/>
  </p:sldIdLst>
  <p:sldSz cx="9144000" cy="5143500" type="screen16x9"/>
  <p:notesSz cx="6858000" cy="9144000"/>
  <p:custDataLst>
    <p:tags r:id="rId26"/>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A80"/>
    <a:srgbClr val="FFD237"/>
    <a:srgbClr val="4E9F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75" d="100"/>
          <a:sy n="75" d="100"/>
        </p:scale>
        <p:origin x="-156" y="-1626"/>
      </p:cViewPr>
      <p:guideLst>
        <p:guide orient="horz" pos="1620"/>
        <p:guide pos="2880"/>
      </p:guideLst>
    </p:cSldViewPr>
  </p:slideViewPr>
  <p:notesTextViewPr>
    <p:cViewPr>
      <p:scale>
        <a:sx n="1" d="1"/>
        <a:sy n="1" d="1"/>
      </p:scale>
      <p:origin x="0" y="0"/>
    </p:cViewPr>
  </p:notesTextViewPr>
  <p:sorterViewPr>
    <p:cViewPr>
      <p:scale>
        <a:sx n="186" d="100"/>
        <a:sy n="18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ECD1B479-9800-4092-9FFF-3DE6A5B3665E}" type="datetimeFigureOut">
              <a:rPr lang="zh-CN" altLang="en-US" smtClean="0"/>
              <a:t>2023-01-10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6CAA5F2-E3C8-4FD7-8A60-CD893B097513}"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ECD1B479-9800-4092-9FFF-3DE6A5B3665E}" type="datetimeFigureOut">
              <a:rPr lang="zh-CN" altLang="en-US" smtClean="0"/>
              <a:t>2023-01-10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6CAA5F2-E3C8-4FD7-8A60-CD893B09751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ECD1B479-9800-4092-9FFF-3DE6A5B3665E}" type="datetimeFigureOut">
              <a:rPr lang="zh-CN" altLang="en-US" smtClean="0"/>
              <a:t>2023-01-10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6CAA5F2-E3C8-4FD7-8A60-CD893B097513}"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ECD1B479-9800-4092-9FFF-3DE6A5B3665E}" type="datetimeFigureOut">
              <a:rPr lang="zh-CN" altLang="en-US" smtClean="0"/>
              <a:t>2023-01-10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6CAA5F2-E3C8-4FD7-8A60-CD893B097513}"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标题幻灯片">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ECD1B479-9800-4092-9FFF-3DE6A5B3665E}" type="datetimeFigureOut">
              <a:rPr lang="zh-CN" altLang="en-US" smtClean="0"/>
              <a:t>2023-01-10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6CAA5F2-E3C8-4FD7-8A60-CD893B097513}"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ECD1B479-9800-4092-9FFF-3DE6A5B3665E}" type="datetimeFigureOut">
              <a:rPr lang="zh-CN" altLang="en-US" smtClean="0"/>
              <a:t>2023-01-10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6CAA5F2-E3C8-4FD7-8A60-CD893B097513}"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ECD1B479-9800-4092-9FFF-3DE6A5B3665E}" type="datetimeFigureOut">
              <a:rPr lang="zh-CN" altLang="en-US" smtClean="0"/>
              <a:t>2023-01-10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6CAA5F2-E3C8-4FD7-8A60-CD893B097513}"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ECD1B479-9800-4092-9FFF-3DE6A5B3665E}" type="datetimeFigureOut">
              <a:rPr lang="zh-CN" altLang="en-US" smtClean="0"/>
              <a:t>2023-01-10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6CAA5F2-E3C8-4FD7-8A60-CD893B097513}" type="slidenum">
              <a:rPr lang="zh-CN" altLang="en-US" smtClean="0"/>
              <a:t>‹#›</a:t>
            </a:fld>
            <a:endParaRPr lang="zh-CN" altLang="en-US"/>
          </a:p>
        </p:txBody>
      </p:sp>
      <p:sp>
        <p:nvSpPr>
          <p:cNvPr id="9" name="矩形 8"/>
          <p:cNvSpPr/>
          <p:nvPr userDrawn="1"/>
        </p:nvSpPr>
        <p:spPr>
          <a:xfrm>
            <a:off x="6928228" y="4780125"/>
            <a:ext cx="775136" cy="24511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模板下载：</a:t>
            </a:r>
            <a:r>
              <a:rPr kumimoji="0" lang="en-US" altLang="zh-CN" sz="100" b="0" i="0" u="none" strike="noStrike" kern="0" cap="none" spc="0" normalizeH="0" baseline="0" noProof="0" dirty="0" smtClean="0">
                <a:ln>
                  <a:noFill/>
                </a:ln>
                <a:solidFill>
                  <a:prstClr val="white"/>
                </a:solidFill>
                <a:effectLst/>
                <a:uLnTx/>
                <a:uFillTx/>
              </a:rPr>
              <a:t> www.2ppt.com/moban/     </a:t>
            </a:r>
            <a:r>
              <a:rPr kumimoji="0" lang="zh-CN" altLang="en-US" sz="100" b="0" i="0" u="none" strike="noStrike" kern="0" cap="none" spc="0" normalizeH="0" baseline="0" noProof="0" dirty="0" smtClean="0">
                <a:ln>
                  <a:noFill/>
                </a:ln>
                <a:solidFill>
                  <a:prstClr val="white"/>
                </a:solidFill>
                <a:effectLst/>
                <a:uLnTx/>
                <a:uFillTx/>
              </a:rPr>
              <a:t>行业</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a:t>
            </a:r>
            <a:r>
              <a:rPr kumimoji="0" lang="en-US" altLang="zh-CN" sz="100" b="0" i="0" u="none" strike="noStrike" kern="0" cap="none" spc="0" normalizeH="0" baseline="0" noProof="0" dirty="0" smtClean="0">
                <a:ln>
                  <a:noFill/>
                </a:ln>
                <a:solidFill>
                  <a:prstClr val="white"/>
                </a:solidFill>
                <a:effectLst/>
                <a:uLnTx/>
                <a:uFillTx/>
              </a:rPr>
              <a:t> www.2ppt.com/hangye/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节日</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模板：</a:t>
            </a:r>
            <a:r>
              <a:rPr kumimoji="0" lang="en-US" altLang="zh-CN" sz="100" b="0" i="0" u="none" strike="noStrike" kern="0" cap="none" spc="0" normalizeH="0" baseline="0" noProof="0" dirty="0" smtClean="0">
                <a:ln>
                  <a:noFill/>
                </a:ln>
                <a:solidFill>
                  <a:prstClr val="white"/>
                </a:solidFill>
                <a:effectLst/>
                <a:uLnTx/>
                <a:uFillTx/>
              </a:rPr>
              <a:t> www.2ppt.com/jieri/           PPT</a:t>
            </a:r>
            <a:r>
              <a:rPr kumimoji="0" lang="zh-CN" altLang="en-US" sz="100" b="0" i="0" u="none" strike="noStrike" kern="0" cap="none" spc="0" normalizeH="0" baseline="0" noProof="0" dirty="0" smtClean="0">
                <a:ln>
                  <a:noFill/>
                </a:ln>
                <a:solidFill>
                  <a:prstClr val="white"/>
                </a:solidFill>
                <a:effectLst/>
                <a:uLnTx/>
                <a:uFillTx/>
              </a:rPr>
              <a:t>素材下载：</a:t>
            </a:r>
            <a:r>
              <a:rPr kumimoji="0" lang="en-US" altLang="zh-CN" sz="100" b="0" i="0" u="none" strike="noStrike" kern="0" cap="none" spc="0" normalizeH="0" baseline="0" noProof="0" dirty="0" smtClean="0">
                <a:ln>
                  <a:noFill/>
                </a:ln>
                <a:solidFill>
                  <a:prstClr val="white"/>
                </a:solidFill>
                <a:effectLst/>
                <a:uLnTx/>
                <a:uFillTx/>
              </a:rPr>
              <a:t> www.2ppt.com/sucai/</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背景图片：</a:t>
            </a:r>
            <a:r>
              <a:rPr kumimoji="0" lang="en-US" altLang="zh-CN" sz="100" b="0" i="0" u="none" strike="noStrike" kern="0" cap="none" spc="0" normalizeH="0" baseline="0" noProof="0" dirty="0" smtClean="0">
                <a:ln>
                  <a:noFill/>
                </a:ln>
                <a:solidFill>
                  <a:prstClr val="white"/>
                </a:solidFill>
                <a:effectLst/>
                <a:uLnTx/>
                <a:uFillTx/>
              </a:rPr>
              <a:t> www.2ppt.com/beijing/      PPT</a:t>
            </a:r>
            <a:r>
              <a:rPr kumimoji="0" lang="zh-CN" altLang="en-US" sz="100" b="0" i="0" u="none" strike="noStrike" kern="0" cap="none" spc="0" normalizeH="0" baseline="0" noProof="0" dirty="0" smtClean="0">
                <a:ln>
                  <a:noFill/>
                </a:ln>
                <a:solidFill>
                  <a:prstClr val="white"/>
                </a:solidFill>
                <a:effectLst/>
                <a:uLnTx/>
                <a:uFillTx/>
              </a:rPr>
              <a:t>图表下载：</a:t>
            </a:r>
            <a:r>
              <a:rPr kumimoji="0" lang="en-US" altLang="zh-CN" sz="100" b="0" i="0" u="none" strike="noStrike" kern="0" cap="none" spc="0" normalizeH="0" baseline="0" noProof="0" dirty="0" smtClean="0">
                <a:ln>
                  <a:noFill/>
                </a:ln>
                <a:solidFill>
                  <a:prstClr val="white"/>
                </a:solidFill>
                <a:effectLst/>
                <a:uLnTx/>
                <a:uFillTx/>
              </a:rPr>
              <a:t> www.2ppt.com/tubiao/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优秀</a:t>
            </a:r>
            <a:r>
              <a:rPr kumimoji="0" lang="en-US" altLang="zh-CN" sz="100" b="0" i="0" u="none" strike="noStrike" kern="0" cap="none" spc="0" normalizeH="0" baseline="0" noProof="0" dirty="0" smtClean="0">
                <a:ln>
                  <a:noFill/>
                </a:ln>
                <a:solidFill>
                  <a:prstClr val="white"/>
                </a:solidFill>
                <a:effectLst/>
                <a:uLnTx/>
                <a:uFillTx/>
              </a:rPr>
              <a:t>PPT</a:t>
            </a:r>
            <a:r>
              <a:rPr kumimoji="0" lang="zh-CN" altLang="en-US" sz="100" b="0" i="0" u="none" strike="noStrike" kern="0" cap="none" spc="0" normalizeH="0" baseline="0" noProof="0" dirty="0" smtClean="0">
                <a:ln>
                  <a:noFill/>
                </a:ln>
                <a:solidFill>
                  <a:prstClr val="white"/>
                </a:solidFill>
                <a:effectLst/>
                <a:uLnTx/>
                <a:uFillTx/>
              </a:rPr>
              <a:t>下载：</a:t>
            </a:r>
            <a:r>
              <a:rPr kumimoji="0" lang="en-US" altLang="zh-CN" sz="100" b="0" i="0" u="none" strike="noStrike" kern="0" cap="none" spc="0" normalizeH="0" baseline="0" noProof="0" dirty="0" smtClean="0">
                <a:ln>
                  <a:noFill/>
                </a:ln>
                <a:solidFill>
                  <a:prstClr val="white"/>
                </a:solidFill>
                <a:effectLst/>
                <a:uLnTx/>
                <a:uFillTx/>
              </a:rPr>
              <a:t> www.2ppt.com/xiazai/        PPT</a:t>
            </a:r>
            <a:r>
              <a:rPr kumimoji="0" lang="zh-CN" altLang="en-US" sz="100" b="0" i="0" u="none" strike="noStrike" kern="0" cap="none" spc="0" normalizeH="0" baseline="0" noProof="0" dirty="0" smtClean="0">
                <a:ln>
                  <a:noFill/>
                </a:ln>
                <a:solidFill>
                  <a:prstClr val="white"/>
                </a:solidFill>
                <a:effectLst/>
                <a:uLnTx/>
                <a:uFillTx/>
              </a:rPr>
              <a:t>教程： </a:t>
            </a:r>
            <a:r>
              <a:rPr kumimoji="0" lang="en-US" altLang="zh-CN" sz="100" b="0" i="0" u="none" strike="noStrike" kern="0" cap="none" spc="0" normalizeH="0" baseline="0" noProof="0" dirty="0" smtClean="0">
                <a:ln>
                  <a:noFill/>
                </a:ln>
                <a:solidFill>
                  <a:prstClr val="white"/>
                </a:solidFill>
                <a:effectLst/>
                <a:uLnTx/>
                <a:uFillTx/>
              </a:rPr>
              <a:t> www.2ppt.com/powerpoint/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Word</a:t>
            </a:r>
            <a:r>
              <a:rPr kumimoji="0" lang="zh-CN" altLang="en-US" sz="100" b="0" i="0" u="none" strike="noStrike" kern="0" cap="none" spc="0" normalizeH="0" baseline="0" noProof="0" dirty="0" smtClean="0">
                <a:ln>
                  <a:noFill/>
                </a:ln>
                <a:solidFill>
                  <a:prstClr val="white"/>
                </a:solidFill>
                <a:effectLst/>
                <a:uLnTx/>
                <a:uFillTx/>
              </a:rPr>
              <a:t>教程： </a:t>
            </a:r>
            <a:r>
              <a:rPr kumimoji="0" lang="en-US" altLang="zh-CN" sz="100" b="0" i="0" u="none" strike="noStrike" kern="0" cap="none" spc="0" normalizeH="0" baseline="0" noProof="0" dirty="0" smtClean="0">
                <a:ln>
                  <a:noFill/>
                </a:ln>
                <a:solidFill>
                  <a:prstClr val="white"/>
                </a:solidFill>
                <a:effectLst/>
                <a:uLnTx/>
                <a:uFillTx/>
              </a:rPr>
              <a:t> www.2ppt.com/word/              Excel</a:t>
            </a:r>
            <a:r>
              <a:rPr kumimoji="0" lang="zh-CN" altLang="en-US" sz="100" b="0" i="0" u="none" strike="noStrike" kern="0" cap="none" spc="0" normalizeH="0" baseline="0" noProof="0" dirty="0" smtClean="0">
                <a:ln>
                  <a:noFill/>
                </a:ln>
                <a:solidFill>
                  <a:prstClr val="white"/>
                </a:solidFill>
                <a:effectLst/>
                <a:uLnTx/>
                <a:uFillTx/>
              </a:rPr>
              <a:t>教程：</a:t>
            </a:r>
            <a:r>
              <a:rPr kumimoji="0" lang="en-US" altLang="zh-CN" sz="100" b="0" i="0" u="none" strike="noStrike" kern="0" cap="none" spc="0" normalizeH="0" baseline="0" noProof="0" dirty="0" smtClean="0">
                <a:ln>
                  <a:noFill/>
                </a:ln>
                <a:solidFill>
                  <a:prstClr val="white"/>
                </a:solidFill>
                <a:effectLst/>
                <a:uLnTx/>
                <a:uFillTx/>
              </a:rPr>
              <a:t> www.2ppt.com/excel/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资料下载：</a:t>
            </a:r>
            <a:r>
              <a:rPr kumimoji="0" lang="en-US" altLang="zh-CN" sz="100" b="0" i="0" u="none" strike="noStrike" kern="0" cap="none" spc="0" normalizeH="0" baseline="0" noProof="0" dirty="0" smtClean="0">
                <a:ln>
                  <a:noFill/>
                </a:ln>
                <a:solidFill>
                  <a:prstClr val="white"/>
                </a:solidFill>
                <a:effectLst/>
                <a:uLnTx/>
                <a:uFillTx/>
              </a:rPr>
              <a:t> www.2ppt.com/ziliao/                PPT</a:t>
            </a:r>
            <a:r>
              <a:rPr kumimoji="0" lang="zh-CN" altLang="en-US" sz="100" b="0" i="0" u="none" strike="noStrike" kern="0" cap="none" spc="0" normalizeH="0" baseline="0" noProof="0" dirty="0" smtClean="0">
                <a:ln>
                  <a:noFill/>
                </a:ln>
                <a:solidFill>
                  <a:prstClr val="white"/>
                </a:solidFill>
                <a:effectLst/>
                <a:uLnTx/>
                <a:uFillTx/>
              </a:rPr>
              <a:t>课件下载：</a:t>
            </a:r>
            <a:r>
              <a:rPr kumimoji="0" lang="en-US" altLang="zh-CN" sz="100" b="0" i="0" u="none" strike="noStrike" kern="0" cap="none" spc="0" normalizeH="0" baseline="0" noProof="0" dirty="0" smtClean="0">
                <a:ln>
                  <a:noFill/>
                </a:ln>
                <a:solidFill>
                  <a:prstClr val="white"/>
                </a:solidFill>
                <a:effectLst/>
                <a:uLnTx/>
                <a:uFillTx/>
              </a:rPr>
              <a:t> www.2ppt.com/kejian/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范文下载：</a:t>
            </a:r>
            <a:r>
              <a:rPr kumimoji="0" lang="en-US" altLang="zh-CN" sz="100" b="0" i="0" u="none" strike="noStrike" kern="0" cap="none" spc="0" normalizeH="0" baseline="0" noProof="0" dirty="0" smtClean="0">
                <a:ln>
                  <a:noFill/>
                </a:ln>
                <a:solidFill>
                  <a:prstClr val="white"/>
                </a:solidFill>
                <a:effectLst/>
                <a:uLnTx/>
                <a:uFillTx/>
              </a:rPr>
              <a:t> www.2ppt.com/fanwen/             </a:t>
            </a:r>
            <a:r>
              <a:rPr kumimoji="0" lang="zh-CN" altLang="en-US" sz="100" b="0" i="0" u="none" strike="noStrike" kern="0" cap="none" spc="0" normalizeH="0" baseline="0" noProof="0" dirty="0" smtClean="0">
                <a:ln>
                  <a:noFill/>
                </a:ln>
                <a:solidFill>
                  <a:prstClr val="white"/>
                </a:solidFill>
                <a:effectLst/>
                <a:uLnTx/>
                <a:uFillTx/>
              </a:rPr>
              <a:t>试卷下载：</a:t>
            </a:r>
            <a:r>
              <a:rPr kumimoji="0" lang="en-US" altLang="zh-CN" sz="100" b="0" i="0" u="none" strike="noStrike" kern="0" cap="none" spc="0" normalizeH="0" baseline="0" noProof="0" dirty="0" smtClean="0">
                <a:ln>
                  <a:noFill/>
                </a:ln>
                <a:solidFill>
                  <a:prstClr val="white"/>
                </a:solidFill>
                <a:effectLst/>
                <a:uLnTx/>
                <a:uFillTx/>
              </a:rPr>
              <a:t> www.2ppt.com/shiti/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教案下载：</a:t>
            </a:r>
            <a:r>
              <a:rPr kumimoji="0" lang="en-US" altLang="zh-CN" sz="100" b="0" i="0" u="none" strike="noStrike" kern="0" cap="none" spc="0" normalizeH="0" baseline="0" noProof="0" dirty="0" smtClean="0">
                <a:ln>
                  <a:noFill/>
                </a:ln>
                <a:solidFill>
                  <a:prstClr val="white"/>
                </a:solidFill>
                <a:effectLst/>
                <a:uLnTx/>
                <a:uFillTx/>
              </a:rPr>
              <a:t> www.2ppt.com/jiaoan/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prstClr val="white"/>
                </a:solidFill>
                <a:effectLst/>
                <a:uLnTx/>
                <a:uFillTx/>
              </a:rPr>
              <a:t>字体下载：</a:t>
            </a:r>
            <a:r>
              <a:rPr kumimoji="0" lang="en-US" altLang="zh-CN" sz="100" b="0" i="0" u="none" strike="noStrike" kern="0" cap="none" spc="0" normalizeH="0" baseline="0" noProof="0" dirty="0" smtClean="0">
                <a:ln>
                  <a:noFill/>
                </a:ln>
                <a:solidFill>
                  <a:prstClr val="white"/>
                </a:solidFill>
                <a:effectLst/>
                <a:uLnTx/>
                <a:uFillTx/>
              </a:rPr>
              <a:t> www.2ppt.com/ziti/</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white"/>
                </a:solidFill>
                <a:effectLst/>
                <a:uLnTx/>
                <a:uFillTx/>
              </a:rPr>
              <a:t> </a:t>
            </a:r>
            <a:endParaRPr kumimoji="0" lang="zh-CN" altLang="en-US" sz="100" b="0" i="0" u="none" strike="noStrike" kern="0" cap="none" spc="0" normalizeH="0" baseline="0" noProof="0" dirty="0" smtClean="0">
              <a:ln>
                <a:noFill/>
              </a:ln>
              <a:solidFill>
                <a:prstClr val="white"/>
              </a:solidFill>
              <a:effectLst/>
              <a:uLnTx/>
              <a:uFillTx/>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ECD1B479-9800-4092-9FFF-3DE6A5B3665E}" type="datetimeFigureOut">
              <a:rPr lang="zh-CN" altLang="en-US" smtClean="0"/>
              <a:t>2023-01-10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6CAA5F2-E3C8-4FD7-8A60-CD893B097513}"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ECD1B479-9800-4092-9FFF-3DE6A5B3665E}" type="datetimeFigureOut">
              <a:rPr lang="zh-CN" altLang="en-US" smtClean="0"/>
              <a:t>2023-01-10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6CAA5F2-E3C8-4FD7-8A60-CD893B09751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D1B479-9800-4092-9FFF-3DE6A5B3665E}" type="datetimeFigureOut">
              <a:rPr lang="zh-CN" altLang="en-US" smtClean="0"/>
              <a:t>2023-01-10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F6CAA5F2-E3C8-4FD7-8A60-CD893B09751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ECD1B479-9800-4092-9FFF-3DE6A5B3665E}" type="datetimeFigureOut">
              <a:rPr lang="zh-CN" altLang="en-US" smtClean="0"/>
              <a:t>2023-01-10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6CAA5F2-E3C8-4FD7-8A60-CD893B09751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ECD1B479-9800-4092-9FFF-3DE6A5B3665E}" type="datetimeFigureOut">
              <a:rPr lang="zh-CN" altLang="en-US" smtClean="0"/>
              <a:t>2023-01-10</a:t>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F6CAA5F2-E3C8-4FD7-8A60-CD893B097513}"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3.xml"/><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3.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cstate="screen"/>
          <a:stretch>
            <a:fillRect/>
          </a:stretch>
        </p:blipFill>
        <p:spPr>
          <a:xfrm>
            <a:off x="0" y="0"/>
            <a:ext cx="9144000" cy="5143500"/>
          </a:xfrm>
          <a:prstGeom prst="rect">
            <a:avLst/>
          </a:prstGeom>
        </p:spPr>
      </p:pic>
      <p:sp>
        <p:nvSpPr>
          <p:cNvPr id="6" name="文本框 5"/>
          <p:cNvSpPr txBox="1"/>
          <p:nvPr/>
        </p:nvSpPr>
        <p:spPr>
          <a:xfrm>
            <a:off x="1828917" y="1238550"/>
            <a:ext cx="6072692" cy="646331"/>
          </a:xfrm>
          <a:prstGeom prst="rect">
            <a:avLst/>
          </a:prstGeom>
          <a:noFill/>
        </p:spPr>
        <p:txBody>
          <a:bodyPr wrap="square" rtlCol="0">
            <a:spAutoFit/>
          </a:bodyPr>
          <a:lstStyle/>
          <a:p>
            <a:r>
              <a:rPr lang="zh-CN" altLang="en-US" sz="3600" b="1" dirty="0" smtClean="0">
                <a:solidFill>
                  <a:srgbClr val="FF8A80"/>
                </a:solidFill>
                <a:latin typeface="微软雅黑" panose="020B0503020204020204" pitchFamily="34" charset="-122"/>
                <a:ea typeface="微软雅黑" panose="020B0503020204020204" pitchFamily="34" charset="-122"/>
              </a:rPr>
              <a:t>简约清新教育</a:t>
            </a:r>
            <a:r>
              <a:rPr lang="zh-CN" altLang="en-US" sz="3600" b="1" dirty="0">
                <a:solidFill>
                  <a:srgbClr val="FF8A80"/>
                </a:solidFill>
                <a:latin typeface="微软雅黑" panose="020B0503020204020204" pitchFamily="34" charset="-122"/>
                <a:ea typeface="微软雅黑" panose="020B0503020204020204" pitchFamily="34" charset="-122"/>
              </a:rPr>
              <a:t>成长</a:t>
            </a:r>
            <a:r>
              <a:rPr lang="zh-CN" altLang="en-US" sz="3600" b="1" dirty="0" smtClean="0">
                <a:solidFill>
                  <a:srgbClr val="FF8A80"/>
                </a:solidFill>
                <a:latin typeface="微软雅黑" panose="020B0503020204020204" pitchFamily="34" charset="-122"/>
                <a:ea typeface="微软雅黑" panose="020B0503020204020204" pitchFamily="34" charset="-122"/>
              </a:rPr>
              <a:t>培训</a:t>
            </a:r>
            <a:r>
              <a:rPr lang="en-US" altLang="zh-CN" sz="3600" b="1" dirty="0" smtClean="0">
                <a:solidFill>
                  <a:srgbClr val="FF8A80"/>
                </a:solidFill>
                <a:latin typeface="微软雅黑" panose="020B0503020204020204" pitchFamily="34" charset="-122"/>
                <a:ea typeface="微软雅黑" panose="020B0503020204020204" pitchFamily="34" charset="-122"/>
              </a:rPr>
              <a:t>PPT</a:t>
            </a:r>
            <a:endParaRPr lang="zh-CN" altLang="en-US" sz="3600" b="1" dirty="0">
              <a:solidFill>
                <a:srgbClr val="FF8A80"/>
              </a:solidFill>
              <a:latin typeface="微软雅黑" panose="020B0503020204020204" pitchFamily="34" charset="-122"/>
              <a:ea typeface="微软雅黑" panose="020B0503020204020204" pitchFamily="34" charset="-122"/>
            </a:endParaRPr>
          </a:p>
        </p:txBody>
      </p:sp>
      <p:sp>
        <p:nvSpPr>
          <p:cNvPr id="7" name="文本框 6"/>
          <p:cNvSpPr txBox="1"/>
          <p:nvPr/>
        </p:nvSpPr>
        <p:spPr>
          <a:xfrm rot="21592259">
            <a:off x="2375120" y="1955713"/>
            <a:ext cx="4558796" cy="307777"/>
          </a:xfrm>
          <a:prstGeom prst="rect">
            <a:avLst/>
          </a:prstGeom>
          <a:noFill/>
        </p:spPr>
        <p:txBody>
          <a:bodyPr wrap="square" rtlCol="0">
            <a:spAutoFit/>
          </a:bodyPr>
          <a:lstStyle/>
          <a:p>
            <a:pPr algn="ctr"/>
            <a:r>
              <a:rPr lang="zh-CN" altLang="en-US" sz="1400" dirty="0" smtClean="0">
                <a:solidFill>
                  <a:schemeClr val="tx1">
                    <a:lumMod val="85000"/>
                    <a:lumOff val="15000"/>
                  </a:schemeClr>
                </a:solidFill>
                <a:latin typeface="微软雅黑" panose="020B0503020204020204" pitchFamily="34" charset="-122"/>
                <a:ea typeface="微软雅黑" panose="020B0503020204020204" pitchFamily="34" charset="-122"/>
              </a:rPr>
              <a:t>述职报告、教育培训、教学课件、</a:t>
            </a: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卡通</a:t>
            </a:r>
            <a:r>
              <a:rPr lang="zh-CN" altLang="en-US" sz="1400" dirty="0" smtClean="0">
                <a:solidFill>
                  <a:schemeClr val="tx1">
                    <a:lumMod val="85000"/>
                    <a:lumOff val="15000"/>
                  </a:schemeClr>
                </a:solidFill>
                <a:latin typeface="微软雅黑" panose="020B0503020204020204" pitchFamily="34" charset="-122"/>
                <a:ea typeface="微软雅黑" panose="020B0503020204020204" pitchFamily="34" charset="-122"/>
              </a:rPr>
              <a:t>教育、成长课件</a:t>
            </a:r>
            <a:endPar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2500" advTm="0">
        <p:checker/>
      </p:transition>
    </mc:Choice>
    <mc:Fallback xmlns="">
      <p:transition spd="slow" advTm="0">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Scale>
                                      <p:cBhvr>
                                        <p:cTn id="7"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
                                        </p:tgtEl>
                                        <p:attrNameLst>
                                          <p:attrName>ppt_x</p:attrName>
                                          <p:attrName>ppt_y</p:attrName>
                                        </p:attrNameLst>
                                      </p:cBhvr>
                                    </p:animMotion>
                                    <p:animEffect transition="in" filter="fade">
                                      <p:cBhvr>
                                        <p:cTn id="9" dur="1000"/>
                                        <p:tgtEl>
                                          <p:spTgt spid="6"/>
                                        </p:tgtEl>
                                      </p:cBhvr>
                                    </p:animEffect>
                                  </p:childTnLst>
                                </p:cTn>
                              </p:par>
                            </p:childTnLst>
                          </p:cTn>
                        </p:par>
                        <p:par>
                          <p:cTn id="10" fill="hold">
                            <p:stCondLst>
                              <p:cond delay="2200"/>
                            </p:stCondLst>
                            <p:childTnLst>
                              <p:par>
                                <p:cTn id="11" presetID="52" presetClass="entr" presetSubtype="0" fill="hold" grpId="0" nodeType="afterEffect">
                                  <p:stCondLst>
                                    <p:cond delay="0"/>
                                  </p:stCondLst>
                                  <p:iterate type="lt">
                                    <p:tmPct val="10000"/>
                                  </p:iterate>
                                  <p:childTnLst>
                                    <p:set>
                                      <p:cBhvr>
                                        <p:cTn id="12" dur="1" fill="hold">
                                          <p:stCondLst>
                                            <p:cond delay="0"/>
                                          </p:stCondLst>
                                        </p:cTn>
                                        <p:tgtEl>
                                          <p:spTgt spid="7"/>
                                        </p:tgtEl>
                                        <p:attrNameLst>
                                          <p:attrName>style.visibility</p:attrName>
                                        </p:attrNameLst>
                                      </p:cBhvr>
                                      <p:to>
                                        <p:strVal val="visible"/>
                                      </p:to>
                                    </p:set>
                                    <p:animScale>
                                      <p:cBhvr>
                                        <p:cTn id="13"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1000" decel="50000" fill="hold">
                                          <p:stCondLst>
                                            <p:cond delay="0"/>
                                          </p:stCondLst>
                                        </p:cTn>
                                        <p:tgtEl>
                                          <p:spTgt spid="7"/>
                                        </p:tgtEl>
                                        <p:attrNameLst>
                                          <p:attrName>ppt_x</p:attrName>
                                          <p:attrName>ppt_y</p:attrName>
                                        </p:attrNameLst>
                                      </p:cBhvr>
                                    </p:animMotion>
                                    <p:animEffect transition="in" filter="fade">
                                      <p:cBhvr>
                                        <p:cTn id="1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761245" y="275882"/>
            <a:ext cx="1275751" cy="507687"/>
          </a:xfrm>
          <a:prstGeom prst="rect">
            <a:avLst/>
          </a:prstGeom>
          <a:noFill/>
        </p:spPr>
        <p:txBody>
          <a:bodyPr wrap="square" lIns="91425" tIns="45712" rIns="91425" bIns="45712" rtlCol="0">
            <a:spAutoFit/>
          </a:bodyPr>
          <a:lstStyle/>
          <a:p>
            <a:r>
              <a:rPr lang="en-US" altLang="zh-CN" sz="2700" b="1" spc="-112" dirty="0">
                <a:solidFill>
                  <a:srgbClr val="FF8A80"/>
                </a:solidFill>
                <a:effectLst/>
                <a:latin typeface="Arial Black" panose="020B0A04020102020204" pitchFamily="34" charset="0"/>
                <a:ea typeface="微软雅黑" panose="020B0503020204020204" pitchFamily="34" charset="-122"/>
              </a:rPr>
              <a:t>LOGO</a:t>
            </a:r>
            <a:endParaRPr lang="zh-CN" altLang="en-US" sz="2700" b="1" spc="-112" dirty="0">
              <a:solidFill>
                <a:srgbClr val="FF8A80"/>
              </a:solidFill>
              <a:effectLst/>
              <a:latin typeface="Arial Black" panose="020B0A04020102020204" pitchFamily="34" charset="0"/>
              <a:ea typeface="微软雅黑" panose="020B0503020204020204" pitchFamily="34" charset="-122"/>
            </a:endParaRPr>
          </a:p>
        </p:txBody>
      </p:sp>
      <p:cxnSp>
        <p:nvCxnSpPr>
          <p:cNvPr id="5" name="直接连接符 4"/>
          <p:cNvCxnSpPr/>
          <p:nvPr/>
        </p:nvCxnSpPr>
        <p:spPr>
          <a:xfrm>
            <a:off x="174308" y="529726"/>
            <a:ext cx="7442449"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原创设计师QQ598969553            _19"/>
          <p:cNvSpPr txBox="1"/>
          <p:nvPr/>
        </p:nvSpPr>
        <p:spPr>
          <a:xfrm>
            <a:off x="70455" y="129086"/>
            <a:ext cx="2465430" cy="369332"/>
          </a:xfrm>
          <a:prstGeom prst="rect">
            <a:avLst/>
          </a:prstGeom>
          <a:noFill/>
        </p:spPr>
        <p:txBody>
          <a:bodyPr wrap="square" rtlCol="0">
            <a:spAutoFit/>
          </a:bodyPr>
          <a:lstStyle/>
          <a:p>
            <a:pPr algn="ctr"/>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p>
        </p:txBody>
      </p:sp>
      <p:sp>
        <p:nvSpPr>
          <p:cNvPr id="7" name="Freeform 7"/>
          <p:cNvSpPr/>
          <p:nvPr/>
        </p:nvSpPr>
        <p:spPr bwMode="auto">
          <a:xfrm>
            <a:off x="3143251" y="2942432"/>
            <a:ext cx="1401763" cy="1400175"/>
          </a:xfrm>
          <a:custGeom>
            <a:avLst/>
            <a:gdLst>
              <a:gd name="T0" fmla="*/ 456 w 912"/>
              <a:gd name="T1" fmla="*/ 0 h 913"/>
              <a:gd name="T2" fmla="*/ 0 w 912"/>
              <a:gd name="T3" fmla="*/ 457 h 913"/>
              <a:gd name="T4" fmla="*/ 456 w 912"/>
              <a:gd name="T5" fmla="*/ 913 h 913"/>
              <a:gd name="T6" fmla="*/ 912 w 912"/>
              <a:gd name="T7" fmla="*/ 457 h 913"/>
              <a:gd name="T8" fmla="*/ 912 w 912"/>
              <a:gd name="T9" fmla="*/ 0 h 913"/>
              <a:gd name="T10" fmla="*/ 456 w 912"/>
              <a:gd name="T11" fmla="*/ 0 h 913"/>
            </a:gdLst>
            <a:ahLst/>
            <a:cxnLst>
              <a:cxn ang="0">
                <a:pos x="T0" y="T1"/>
              </a:cxn>
              <a:cxn ang="0">
                <a:pos x="T2" y="T3"/>
              </a:cxn>
              <a:cxn ang="0">
                <a:pos x="T4" y="T5"/>
              </a:cxn>
              <a:cxn ang="0">
                <a:pos x="T6" y="T7"/>
              </a:cxn>
              <a:cxn ang="0">
                <a:pos x="T8" y="T9"/>
              </a:cxn>
              <a:cxn ang="0">
                <a:pos x="T10" y="T11"/>
              </a:cxn>
            </a:cxnLst>
            <a:rect l="0" t="0" r="r" b="b"/>
            <a:pathLst>
              <a:path w="912" h="913">
                <a:moveTo>
                  <a:pt x="456" y="0"/>
                </a:moveTo>
                <a:cubicBezTo>
                  <a:pt x="204" y="0"/>
                  <a:pt x="0" y="205"/>
                  <a:pt x="0" y="457"/>
                </a:cubicBezTo>
                <a:cubicBezTo>
                  <a:pt x="0" y="709"/>
                  <a:pt x="204" y="913"/>
                  <a:pt x="456" y="913"/>
                </a:cubicBezTo>
                <a:cubicBezTo>
                  <a:pt x="708" y="913"/>
                  <a:pt x="912" y="709"/>
                  <a:pt x="912" y="457"/>
                </a:cubicBezTo>
                <a:cubicBezTo>
                  <a:pt x="912" y="0"/>
                  <a:pt x="912" y="0"/>
                  <a:pt x="912" y="0"/>
                </a:cubicBezTo>
                <a:lnTo>
                  <a:pt x="456" y="0"/>
                </a:lnTo>
                <a:close/>
              </a:path>
            </a:pathLst>
          </a:custGeom>
          <a:solidFill>
            <a:srgbClr val="4E9F42"/>
          </a:solidFill>
          <a:ln w="9525" cmpd="sng">
            <a:noFill/>
            <a:round/>
          </a:ln>
        </p:spPr>
        <p:txBody>
          <a:bodyPr/>
          <a:lstStyle/>
          <a:p>
            <a:endParaRPr lang="zh-CN" altLang="en-US">
              <a:solidFill>
                <a:schemeClr val="bg1">
                  <a:lumMod val="50000"/>
                </a:schemeClr>
              </a:solidFill>
            </a:endParaRPr>
          </a:p>
        </p:txBody>
      </p:sp>
      <p:sp>
        <p:nvSpPr>
          <p:cNvPr id="8" name="Freeform 8"/>
          <p:cNvSpPr/>
          <p:nvPr/>
        </p:nvSpPr>
        <p:spPr bwMode="auto">
          <a:xfrm>
            <a:off x="4611688" y="2942432"/>
            <a:ext cx="839787" cy="836612"/>
          </a:xfrm>
          <a:custGeom>
            <a:avLst/>
            <a:gdLst>
              <a:gd name="T0" fmla="*/ 273 w 546"/>
              <a:gd name="T1" fmla="*/ 0 h 546"/>
              <a:gd name="T2" fmla="*/ 546 w 546"/>
              <a:gd name="T3" fmla="*/ 273 h 546"/>
              <a:gd name="T4" fmla="*/ 273 w 546"/>
              <a:gd name="T5" fmla="*/ 546 h 546"/>
              <a:gd name="T6" fmla="*/ 0 w 546"/>
              <a:gd name="T7" fmla="*/ 273 h 546"/>
              <a:gd name="T8" fmla="*/ 0 w 546"/>
              <a:gd name="T9" fmla="*/ 0 h 546"/>
              <a:gd name="T10" fmla="*/ 273 w 546"/>
              <a:gd name="T11" fmla="*/ 0 h 546"/>
            </a:gdLst>
            <a:ahLst/>
            <a:cxnLst>
              <a:cxn ang="0">
                <a:pos x="T0" y="T1"/>
              </a:cxn>
              <a:cxn ang="0">
                <a:pos x="T2" y="T3"/>
              </a:cxn>
              <a:cxn ang="0">
                <a:pos x="T4" y="T5"/>
              </a:cxn>
              <a:cxn ang="0">
                <a:pos x="T6" y="T7"/>
              </a:cxn>
              <a:cxn ang="0">
                <a:pos x="T8" y="T9"/>
              </a:cxn>
              <a:cxn ang="0">
                <a:pos x="T10" y="T11"/>
              </a:cxn>
            </a:cxnLst>
            <a:rect l="0" t="0" r="r" b="b"/>
            <a:pathLst>
              <a:path w="546" h="546">
                <a:moveTo>
                  <a:pt x="273" y="0"/>
                </a:moveTo>
                <a:cubicBezTo>
                  <a:pt x="424" y="0"/>
                  <a:pt x="546" y="123"/>
                  <a:pt x="546" y="273"/>
                </a:cubicBezTo>
                <a:cubicBezTo>
                  <a:pt x="546" y="424"/>
                  <a:pt x="424" y="546"/>
                  <a:pt x="273" y="546"/>
                </a:cubicBezTo>
                <a:cubicBezTo>
                  <a:pt x="123" y="546"/>
                  <a:pt x="0" y="424"/>
                  <a:pt x="0" y="273"/>
                </a:cubicBezTo>
                <a:cubicBezTo>
                  <a:pt x="0" y="0"/>
                  <a:pt x="0" y="0"/>
                  <a:pt x="0" y="0"/>
                </a:cubicBezTo>
                <a:lnTo>
                  <a:pt x="273" y="0"/>
                </a:lnTo>
                <a:close/>
              </a:path>
            </a:pathLst>
          </a:custGeom>
          <a:solidFill>
            <a:srgbClr val="FFD237"/>
          </a:solidFill>
          <a:ln>
            <a:noFill/>
          </a:ln>
        </p:spPr>
        <p:txBody>
          <a:bodyPr/>
          <a:lstStyle/>
          <a:p>
            <a:endParaRPr lang="zh-CN" altLang="en-US">
              <a:solidFill>
                <a:schemeClr val="bg1">
                  <a:lumMod val="50000"/>
                </a:schemeClr>
              </a:solidFill>
            </a:endParaRPr>
          </a:p>
        </p:txBody>
      </p:sp>
      <p:sp>
        <p:nvSpPr>
          <p:cNvPr id="9" name="Freeform 9"/>
          <p:cNvSpPr/>
          <p:nvPr/>
        </p:nvSpPr>
        <p:spPr bwMode="auto">
          <a:xfrm>
            <a:off x="4611688" y="1478758"/>
            <a:ext cx="1403350" cy="1398587"/>
          </a:xfrm>
          <a:custGeom>
            <a:avLst/>
            <a:gdLst>
              <a:gd name="T0" fmla="*/ 457 w 913"/>
              <a:gd name="T1" fmla="*/ 912 h 912"/>
              <a:gd name="T2" fmla="*/ 913 w 913"/>
              <a:gd name="T3" fmla="*/ 456 h 912"/>
              <a:gd name="T4" fmla="*/ 457 w 913"/>
              <a:gd name="T5" fmla="*/ 0 h 912"/>
              <a:gd name="T6" fmla="*/ 0 w 913"/>
              <a:gd name="T7" fmla="*/ 456 h 912"/>
              <a:gd name="T8" fmla="*/ 0 w 913"/>
              <a:gd name="T9" fmla="*/ 912 h 912"/>
              <a:gd name="T10" fmla="*/ 457 w 913"/>
              <a:gd name="T11" fmla="*/ 912 h 912"/>
            </a:gdLst>
            <a:ahLst/>
            <a:cxnLst>
              <a:cxn ang="0">
                <a:pos x="T0" y="T1"/>
              </a:cxn>
              <a:cxn ang="0">
                <a:pos x="T2" y="T3"/>
              </a:cxn>
              <a:cxn ang="0">
                <a:pos x="T4" y="T5"/>
              </a:cxn>
              <a:cxn ang="0">
                <a:pos x="T6" y="T7"/>
              </a:cxn>
              <a:cxn ang="0">
                <a:pos x="T8" y="T9"/>
              </a:cxn>
              <a:cxn ang="0">
                <a:pos x="T10" y="T11"/>
              </a:cxn>
            </a:cxnLst>
            <a:rect l="0" t="0" r="r" b="b"/>
            <a:pathLst>
              <a:path w="913" h="912">
                <a:moveTo>
                  <a:pt x="457" y="912"/>
                </a:moveTo>
                <a:cubicBezTo>
                  <a:pt x="709" y="912"/>
                  <a:pt x="913" y="708"/>
                  <a:pt x="913" y="456"/>
                </a:cubicBezTo>
                <a:cubicBezTo>
                  <a:pt x="913" y="204"/>
                  <a:pt x="709" y="0"/>
                  <a:pt x="457" y="0"/>
                </a:cubicBezTo>
                <a:cubicBezTo>
                  <a:pt x="205" y="0"/>
                  <a:pt x="0" y="204"/>
                  <a:pt x="0" y="456"/>
                </a:cubicBezTo>
                <a:cubicBezTo>
                  <a:pt x="0" y="912"/>
                  <a:pt x="0" y="912"/>
                  <a:pt x="0" y="912"/>
                </a:cubicBezTo>
                <a:lnTo>
                  <a:pt x="457" y="912"/>
                </a:lnTo>
                <a:close/>
              </a:path>
            </a:pathLst>
          </a:custGeom>
          <a:solidFill>
            <a:srgbClr val="FF8A80"/>
          </a:solidFill>
          <a:ln w="9525" cmpd="sng">
            <a:noFill/>
            <a:round/>
          </a:ln>
        </p:spPr>
        <p:txBody>
          <a:bodyPr/>
          <a:lstStyle/>
          <a:p>
            <a:endParaRPr lang="zh-CN" altLang="en-US">
              <a:solidFill>
                <a:schemeClr val="bg1">
                  <a:lumMod val="50000"/>
                </a:schemeClr>
              </a:solidFill>
            </a:endParaRPr>
          </a:p>
        </p:txBody>
      </p:sp>
      <p:sp>
        <p:nvSpPr>
          <p:cNvPr id="10" name="Freeform 10"/>
          <p:cNvSpPr/>
          <p:nvPr/>
        </p:nvSpPr>
        <p:spPr bwMode="auto">
          <a:xfrm>
            <a:off x="3144838" y="1480344"/>
            <a:ext cx="1400175" cy="1397000"/>
          </a:xfrm>
          <a:custGeom>
            <a:avLst/>
            <a:gdLst>
              <a:gd name="T0" fmla="*/ 459 w 918"/>
              <a:gd name="T1" fmla="*/ 918 h 918"/>
              <a:gd name="T2" fmla="*/ 0 w 918"/>
              <a:gd name="T3" fmla="*/ 459 h 918"/>
              <a:gd name="T4" fmla="*/ 459 w 918"/>
              <a:gd name="T5" fmla="*/ 0 h 918"/>
              <a:gd name="T6" fmla="*/ 918 w 918"/>
              <a:gd name="T7" fmla="*/ 459 h 918"/>
              <a:gd name="T8" fmla="*/ 918 w 918"/>
              <a:gd name="T9" fmla="*/ 918 h 918"/>
              <a:gd name="T10" fmla="*/ 459 w 918"/>
              <a:gd name="T11" fmla="*/ 918 h 918"/>
            </a:gdLst>
            <a:ahLst/>
            <a:cxnLst>
              <a:cxn ang="0">
                <a:pos x="T0" y="T1"/>
              </a:cxn>
              <a:cxn ang="0">
                <a:pos x="T2" y="T3"/>
              </a:cxn>
              <a:cxn ang="0">
                <a:pos x="T4" y="T5"/>
              </a:cxn>
              <a:cxn ang="0">
                <a:pos x="T6" y="T7"/>
              </a:cxn>
              <a:cxn ang="0">
                <a:pos x="T8" y="T9"/>
              </a:cxn>
              <a:cxn ang="0">
                <a:pos x="T10" y="T11"/>
              </a:cxn>
            </a:cxnLst>
            <a:rect l="0" t="0" r="r" b="b"/>
            <a:pathLst>
              <a:path w="918" h="918">
                <a:moveTo>
                  <a:pt x="459" y="918"/>
                </a:moveTo>
                <a:cubicBezTo>
                  <a:pt x="205" y="918"/>
                  <a:pt x="0" y="713"/>
                  <a:pt x="0" y="459"/>
                </a:cubicBezTo>
                <a:cubicBezTo>
                  <a:pt x="0" y="205"/>
                  <a:pt x="205" y="0"/>
                  <a:pt x="459" y="0"/>
                </a:cubicBezTo>
                <a:cubicBezTo>
                  <a:pt x="713" y="0"/>
                  <a:pt x="918" y="205"/>
                  <a:pt x="918" y="459"/>
                </a:cubicBezTo>
                <a:cubicBezTo>
                  <a:pt x="918" y="918"/>
                  <a:pt x="918" y="918"/>
                  <a:pt x="918" y="918"/>
                </a:cubicBezTo>
                <a:lnTo>
                  <a:pt x="459" y="918"/>
                </a:lnTo>
                <a:close/>
              </a:path>
            </a:pathLst>
          </a:custGeom>
          <a:noFill/>
          <a:ln w="9525" cap="flat" cmpd="sng">
            <a:solidFill>
              <a:srgbClr val="00B0F0"/>
            </a:solidFill>
            <a:round/>
          </a:ln>
          <a:extLst>
            <a:ext uri="{909E8E84-426E-40DD-AFC4-6F175D3DCCD1}">
              <a14:hiddenFill xmlns:a14="http://schemas.microsoft.com/office/drawing/2010/main">
                <a:solidFill>
                  <a:srgbClr val="FFFFFF"/>
                </a:solidFill>
              </a14:hiddenFill>
            </a:ext>
          </a:extLst>
        </p:spPr>
        <p:txBody>
          <a:bodyPr/>
          <a:lstStyle/>
          <a:p>
            <a:endParaRPr lang="zh-CN" altLang="en-US">
              <a:solidFill>
                <a:schemeClr val="bg1">
                  <a:lumMod val="50000"/>
                </a:schemeClr>
              </a:solidFill>
            </a:endParaRPr>
          </a:p>
        </p:txBody>
      </p:sp>
      <p:sp>
        <p:nvSpPr>
          <p:cNvPr id="11" name="Freeform 11"/>
          <p:cNvSpPr>
            <a:spLocks noEditPoints="1"/>
          </p:cNvSpPr>
          <p:nvPr/>
        </p:nvSpPr>
        <p:spPr bwMode="auto">
          <a:xfrm>
            <a:off x="4921251" y="3286920"/>
            <a:ext cx="219075" cy="149225"/>
          </a:xfrm>
          <a:custGeom>
            <a:avLst/>
            <a:gdLst>
              <a:gd name="T0" fmla="*/ 79 w 98"/>
              <a:gd name="T1" fmla="*/ 61 h 69"/>
              <a:gd name="T2" fmla="*/ 91 w 98"/>
              <a:gd name="T3" fmla="*/ 49 h 69"/>
              <a:gd name="T4" fmla="*/ 81 w 98"/>
              <a:gd name="T5" fmla="*/ 37 h 69"/>
              <a:gd name="T6" fmla="*/ 70 w 98"/>
              <a:gd name="T7" fmla="*/ 15 h 69"/>
              <a:gd name="T8" fmla="*/ 37 w 98"/>
              <a:gd name="T9" fmla="*/ 12 h 69"/>
              <a:gd name="T10" fmla="*/ 24 w 98"/>
              <a:gd name="T11" fmla="*/ 26 h 69"/>
              <a:gd name="T12" fmla="*/ 8 w 98"/>
              <a:gd name="T13" fmla="*/ 43 h 69"/>
              <a:gd name="T14" fmla="*/ 13 w 98"/>
              <a:gd name="T15" fmla="*/ 56 h 69"/>
              <a:gd name="T16" fmla="*/ 26 w 98"/>
              <a:gd name="T17" fmla="*/ 61 h 69"/>
              <a:gd name="T18" fmla="*/ 26 w 98"/>
              <a:gd name="T19" fmla="*/ 42 h 69"/>
              <a:gd name="T20" fmla="*/ 26 w 98"/>
              <a:gd name="T21" fmla="*/ 39 h 69"/>
              <a:gd name="T22" fmla="*/ 34 w 98"/>
              <a:gd name="T23" fmla="*/ 43 h 69"/>
              <a:gd name="T24" fmla="*/ 36 w 98"/>
              <a:gd name="T25" fmla="*/ 28 h 69"/>
              <a:gd name="T26" fmla="*/ 38 w 98"/>
              <a:gd name="T27" fmla="*/ 43 h 69"/>
              <a:gd name="T28" fmla="*/ 46 w 98"/>
              <a:gd name="T29" fmla="*/ 39 h 69"/>
              <a:gd name="T30" fmla="*/ 38 w 98"/>
              <a:gd name="T31" fmla="*/ 50 h 69"/>
              <a:gd name="T32" fmla="*/ 38 w 98"/>
              <a:gd name="T33" fmla="*/ 50 h 69"/>
              <a:gd name="T34" fmla="*/ 37 w 98"/>
              <a:gd name="T35" fmla="*/ 50 h 69"/>
              <a:gd name="T36" fmla="*/ 37 w 98"/>
              <a:gd name="T37" fmla="*/ 50 h 69"/>
              <a:gd name="T38" fmla="*/ 35 w 98"/>
              <a:gd name="T39" fmla="*/ 50 h 69"/>
              <a:gd name="T40" fmla="*/ 35 w 98"/>
              <a:gd name="T41" fmla="*/ 50 h 69"/>
              <a:gd name="T42" fmla="*/ 35 w 98"/>
              <a:gd name="T43" fmla="*/ 50 h 69"/>
              <a:gd name="T44" fmla="*/ 26 w 98"/>
              <a:gd name="T45" fmla="*/ 42 h 69"/>
              <a:gd name="T46" fmla="*/ 53 w 98"/>
              <a:gd name="T47" fmla="*/ 40 h 69"/>
              <a:gd name="T48" fmla="*/ 49 w 98"/>
              <a:gd name="T49" fmla="*/ 37 h 69"/>
              <a:gd name="T50" fmla="*/ 58 w 98"/>
              <a:gd name="T51" fmla="*/ 28 h 69"/>
              <a:gd name="T52" fmla="*/ 58 w 98"/>
              <a:gd name="T53" fmla="*/ 28 h 69"/>
              <a:gd name="T54" fmla="*/ 58 w 98"/>
              <a:gd name="T55" fmla="*/ 28 h 69"/>
              <a:gd name="T56" fmla="*/ 60 w 98"/>
              <a:gd name="T57" fmla="*/ 28 h 69"/>
              <a:gd name="T58" fmla="*/ 60 w 98"/>
              <a:gd name="T59" fmla="*/ 28 h 69"/>
              <a:gd name="T60" fmla="*/ 61 w 98"/>
              <a:gd name="T61" fmla="*/ 28 h 69"/>
              <a:gd name="T62" fmla="*/ 69 w 98"/>
              <a:gd name="T63" fmla="*/ 37 h 69"/>
              <a:gd name="T64" fmla="*/ 66 w 98"/>
              <a:gd name="T65" fmla="*/ 40 h 69"/>
              <a:gd name="T66" fmla="*/ 62 w 98"/>
              <a:gd name="T67" fmla="*/ 48 h 69"/>
              <a:gd name="T68" fmla="*/ 57 w 98"/>
              <a:gd name="T69" fmla="*/ 48 h 69"/>
              <a:gd name="T70" fmla="*/ 53 w 98"/>
              <a:gd name="T71" fmla="*/ 40 h 69"/>
              <a:gd name="T72" fmla="*/ 93 w 98"/>
              <a:gd name="T73" fmla="*/ 63 h 69"/>
              <a:gd name="T74" fmla="*/ 79 w 98"/>
              <a:gd name="T75" fmla="*/ 69 h 69"/>
              <a:gd name="T76" fmla="*/ 8 w 98"/>
              <a:gd name="T77" fmla="*/ 61 h 69"/>
              <a:gd name="T78" fmla="*/ 7 w 98"/>
              <a:gd name="T79" fmla="*/ 26 h 69"/>
              <a:gd name="T80" fmla="*/ 33 w 98"/>
              <a:gd name="T81" fmla="*/ 5 h 69"/>
              <a:gd name="T82" fmla="*/ 75 w 98"/>
              <a:gd name="T83" fmla="*/ 10 h 69"/>
              <a:gd name="T84" fmla="*/ 94 w 98"/>
              <a:gd name="T85" fmla="*/ 36 h 69"/>
              <a:gd name="T86" fmla="*/ 93 w 98"/>
              <a:gd name="T87" fmla="*/ 63 h 69"/>
              <a:gd name="T88" fmla="*/ 93 w 98"/>
              <a:gd name="T89" fmla="*/ 63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8" h="69">
                <a:moveTo>
                  <a:pt x="79" y="61"/>
                </a:moveTo>
                <a:cubicBezTo>
                  <a:pt x="79" y="61"/>
                  <a:pt x="79" y="61"/>
                  <a:pt x="79" y="61"/>
                </a:cubicBezTo>
                <a:cubicBezTo>
                  <a:pt x="82" y="61"/>
                  <a:pt x="85" y="60"/>
                  <a:pt x="87" y="58"/>
                </a:cubicBezTo>
                <a:cubicBezTo>
                  <a:pt x="89" y="55"/>
                  <a:pt x="91" y="52"/>
                  <a:pt x="91" y="49"/>
                </a:cubicBezTo>
                <a:cubicBezTo>
                  <a:pt x="91" y="46"/>
                  <a:pt x="90" y="43"/>
                  <a:pt x="88" y="41"/>
                </a:cubicBezTo>
                <a:cubicBezTo>
                  <a:pt x="86" y="39"/>
                  <a:pt x="84" y="38"/>
                  <a:pt x="81" y="37"/>
                </a:cubicBezTo>
                <a:cubicBezTo>
                  <a:pt x="79" y="37"/>
                  <a:pt x="78" y="35"/>
                  <a:pt x="78" y="33"/>
                </a:cubicBezTo>
                <a:cubicBezTo>
                  <a:pt x="78" y="26"/>
                  <a:pt x="75" y="20"/>
                  <a:pt x="70" y="15"/>
                </a:cubicBezTo>
                <a:cubicBezTo>
                  <a:pt x="65" y="10"/>
                  <a:pt x="59" y="8"/>
                  <a:pt x="52" y="8"/>
                </a:cubicBezTo>
                <a:cubicBezTo>
                  <a:pt x="46" y="8"/>
                  <a:pt x="41" y="9"/>
                  <a:pt x="37" y="12"/>
                </a:cubicBezTo>
                <a:cubicBezTo>
                  <a:pt x="33" y="14"/>
                  <a:pt x="30" y="19"/>
                  <a:pt x="28" y="23"/>
                </a:cubicBezTo>
                <a:cubicBezTo>
                  <a:pt x="27" y="25"/>
                  <a:pt x="26" y="26"/>
                  <a:pt x="24" y="26"/>
                </a:cubicBezTo>
                <a:cubicBezTo>
                  <a:pt x="20" y="26"/>
                  <a:pt x="16" y="28"/>
                  <a:pt x="13" y="31"/>
                </a:cubicBezTo>
                <a:cubicBezTo>
                  <a:pt x="10" y="34"/>
                  <a:pt x="8" y="39"/>
                  <a:pt x="8" y="43"/>
                </a:cubicBezTo>
                <a:cubicBezTo>
                  <a:pt x="8" y="48"/>
                  <a:pt x="10" y="53"/>
                  <a:pt x="13" y="56"/>
                </a:cubicBezTo>
                <a:cubicBezTo>
                  <a:pt x="13" y="56"/>
                  <a:pt x="13" y="56"/>
                  <a:pt x="13" y="56"/>
                </a:cubicBezTo>
                <a:cubicBezTo>
                  <a:pt x="13" y="56"/>
                  <a:pt x="13" y="56"/>
                  <a:pt x="13" y="56"/>
                </a:cubicBezTo>
                <a:cubicBezTo>
                  <a:pt x="16" y="59"/>
                  <a:pt x="21" y="61"/>
                  <a:pt x="26" y="61"/>
                </a:cubicBezTo>
                <a:cubicBezTo>
                  <a:pt x="79" y="61"/>
                  <a:pt x="79" y="61"/>
                  <a:pt x="79" y="61"/>
                </a:cubicBezTo>
                <a:close/>
                <a:moveTo>
                  <a:pt x="26" y="42"/>
                </a:moveTo>
                <a:cubicBezTo>
                  <a:pt x="26" y="42"/>
                  <a:pt x="26" y="42"/>
                  <a:pt x="26" y="42"/>
                </a:cubicBezTo>
                <a:cubicBezTo>
                  <a:pt x="25" y="41"/>
                  <a:pt x="25" y="39"/>
                  <a:pt x="26" y="39"/>
                </a:cubicBezTo>
                <a:cubicBezTo>
                  <a:pt x="27" y="38"/>
                  <a:pt x="29" y="38"/>
                  <a:pt x="29" y="39"/>
                </a:cubicBezTo>
                <a:cubicBezTo>
                  <a:pt x="34" y="43"/>
                  <a:pt x="34" y="43"/>
                  <a:pt x="34" y="43"/>
                </a:cubicBezTo>
                <a:cubicBezTo>
                  <a:pt x="34" y="30"/>
                  <a:pt x="34" y="30"/>
                  <a:pt x="34" y="30"/>
                </a:cubicBezTo>
                <a:cubicBezTo>
                  <a:pt x="34" y="29"/>
                  <a:pt x="35" y="28"/>
                  <a:pt x="36" y="28"/>
                </a:cubicBezTo>
                <a:cubicBezTo>
                  <a:pt x="37" y="28"/>
                  <a:pt x="38" y="29"/>
                  <a:pt x="38" y="30"/>
                </a:cubicBezTo>
                <a:cubicBezTo>
                  <a:pt x="38" y="43"/>
                  <a:pt x="38" y="43"/>
                  <a:pt x="38" y="43"/>
                </a:cubicBezTo>
                <a:cubicBezTo>
                  <a:pt x="43" y="39"/>
                  <a:pt x="43" y="39"/>
                  <a:pt x="43" y="39"/>
                </a:cubicBezTo>
                <a:cubicBezTo>
                  <a:pt x="44" y="38"/>
                  <a:pt x="45" y="38"/>
                  <a:pt x="46" y="39"/>
                </a:cubicBezTo>
                <a:cubicBezTo>
                  <a:pt x="47" y="39"/>
                  <a:pt x="47" y="41"/>
                  <a:pt x="46" y="42"/>
                </a:cubicBezTo>
                <a:cubicBezTo>
                  <a:pt x="38" y="50"/>
                  <a:pt x="38" y="50"/>
                  <a:pt x="38" y="50"/>
                </a:cubicBezTo>
                <a:cubicBezTo>
                  <a:pt x="38" y="50"/>
                  <a:pt x="38" y="50"/>
                  <a:pt x="38" y="50"/>
                </a:cubicBezTo>
                <a:cubicBezTo>
                  <a:pt x="38" y="50"/>
                  <a:pt x="38" y="50"/>
                  <a:pt x="38" y="50"/>
                </a:cubicBezTo>
                <a:cubicBezTo>
                  <a:pt x="38" y="50"/>
                  <a:pt x="38" y="50"/>
                  <a:pt x="38" y="50"/>
                </a:cubicBezTo>
                <a:cubicBezTo>
                  <a:pt x="38" y="50"/>
                  <a:pt x="38" y="50"/>
                  <a:pt x="37" y="50"/>
                </a:cubicBezTo>
                <a:cubicBezTo>
                  <a:pt x="37" y="50"/>
                  <a:pt x="37" y="50"/>
                  <a:pt x="37" y="50"/>
                </a:cubicBezTo>
                <a:cubicBezTo>
                  <a:pt x="37" y="50"/>
                  <a:pt x="37" y="50"/>
                  <a:pt x="37" y="50"/>
                </a:cubicBezTo>
                <a:cubicBezTo>
                  <a:pt x="37" y="51"/>
                  <a:pt x="37" y="51"/>
                  <a:pt x="36" y="51"/>
                </a:cubicBezTo>
                <a:cubicBezTo>
                  <a:pt x="36" y="51"/>
                  <a:pt x="36" y="51"/>
                  <a:pt x="35" y="50"/>
                </a:cubicBezTo>
                <a:cubicBezTo>
                  <a:pt x="35" y="50"/>
                  <a:pt x="35" y="50"/>
                  <a:pt x="35" y="50"/>
                </a:cubicBezTo>
                <a:cubicBezTo>
                  <a:pt x="35" y="50"/>
                  <a:pt x="35" y="50"/>
                  <a:pt x="35" y="50"/>
                </a:cubicBezTo>
                <a:cubicBezTo>
                  <a:pt x="35" y="50"/>
                  <a:pt x="35" y="50"/>
                  <a:pt x="35" y="50"/>
                </a:cubicBezTo>
                <a:cubicBezTo>
                  <a:pt x="35" y="50"/>
                  <a:pt x="35" y="50"/>
                  <a:pt x="35" y="50"/>
                </a:cubicBezTo>
                <a:cubicBezTo>
                  <a:pt x="35" y="50"/>
                  <a:pt x="35" y="50"/>
                  <a:pt x="35" y="50"/>
                </a:cubicBezTo>
                <a:cubicBezTo>
                  <a:pt x="26" y="42"/>
                  <a:pt x="26" y="42"/>
                  <a:pt x="26" y="42"/>
                </a:cubicBezTo>
                <a:close/>
                <a:moveTo>
                  <a:pt x="53" y="40"/>
                </a:moveTo>
                <a:cubicBezTo>
                  <a:pt x="53" y="40"/>
                  <a:pt x="53" y="40"/>
                  <a:pt x="53" y="40"/>
                </a:cubicBezTo>
                <a:cubicBezTo>
                  <a:pt x="52" y="41"/>
                  <a:pt x="50" y="41"/>
                  <a:pt x="49" y="40"/>
                </a:cubicBezTo>
                <a:cubicBezTo>
                  <a:pt x="48" y="39"/>
                  <a:pt x="48" y="37"/>
                  <a:pt x="49" y="37"/>
                </a:cubicBezTo>
                <a:cubicBezTo>
                  <a:pt x="58" y="28"/>
                  <a:pt x="58" y="28"/>
                  <a:pt x="58" y="28"/>
                </a:cubicBezTo>
                <a:cubicBezTo>
                  <a:pt x="58" y="28"/>
                  <a:pt x="58" y="28"/>
                  <a:pt x="58" y="28"/>
                </a:cubicBezTo>
                <a:cubicBezTo>
                  <a:pt x="58" y="28"/>
                  <a:pt x="58" y="28"/>
                  <a:pt x="58" y="28"/>
                </a:cubicBezTo>
                <a:cubicBezTo>
                  <a:pt x="58" y="28"/>
                  <a:pt x="58" y="28"/>
                  <a:pt x="58" y="28"/>
                </a:cubicBezTo>
                <a:cubicBezTo>
                  <a:pt x="58" y="28"/>
                  <a:pt x="58" y="28"/>
                  <a:pt x="58" y="28"/>
                </a:cubicBezTo>
                <a:cubicBezTo>
                  <a:pt x="58" y="28"/>
                  <a:pt x="58" y="28"/>
                  <a:pt x="58" y="28"/>
                </a:cubicBezTo>
                <a:cubicBezTo>
                  <a:pt x="59" y="28"/>
                  <a:pt x="59" y="28"/>
                  <a:pt x="59" y="28"/>
                </a:cubicBezTo>
                <a:cubicBezTo>
                  <a:pt x="60" y="28"/>
                  <a:pt x="60" y="28"/>
                  <a:pt x="60" y="28"/>
                </a:cubicBezTo>
                <a:cubicBezTo>
                  <a:pt x="60" y="28"/>
                  <a:pt x="60" y="28"/>
                  <a:pt x="60" y="28"/>
                </a:cubicBezTo>
                <a:cubicBezTo>
                  <a:pt x="60" y="28"/>
                  <a:pt x="60" y="28"/>
                  <a:pt x="60" y="28"/>
                </a:cubicBezTo>
                <a:cubicBezTo>
                  <a:pt x="61" y="28"/>
                  <a:pt x="61" y="28"/>
                  <a:pt x="61" y="28"/>
                </a:cubicBezTo>
                <a:cubicBezTo>
                  <a:pt x="61" y="28"/>
                  <a:pt x="61" y="28"/>
                  <a:pt x="61" y="28"/>
                </a:cubicBezTo>
                <a:cubicBezTo>
                  <a:pt x="61" y="28"/>
                  <a:pt x="61" y="28"/>
                  <a:pt x="61" y="28"/>
                </a:cubicBezTo>
                <a:cubicBezTo>
                  <a:pt x="69" y="37"/>
                  <a:pt x="69" y="37"/>
                  <a:pt x="69" y="37"/>
                </a:cubicBezTo>
                <a:cubicBezTo>
                  <a:pt x="70" y="37"/>
                  <a:pt x="70" y="39"/>
                  <a:pt x="69" y="40"/>
                </a:cubicBezTo>
                <a:cubicBezTo>
                  <a:pt x="68" y="41"/>
                  <a:pt x="67" y="41"/>
                  <a:pt x="66" y="40"/>
                </a:cubicBezTo>
                <a:cubicBezTo>
                  <a:pt x="62" y="35"/>
                  <a:pt x="62" y="35"/>
                  <a:pt x="62" y="35"/>
                </a:cubicBezTo>
                <a:cubicBezTo>
                  <a:pt x="62" y="48"/>
                  <a:pt x="62" y="48"/>
                  <a:pt x="62" y="48"/>
                </a:cubicBezTo>
                <a:cubicBezTo>
                  <a:pt x="62" y="50"/>
                  <a:pt x="61" y="51"/>
                  <a:pt x="59" y="51"/>
                </a:cubicBezTo>
                <a:cubicBezTo>
                  <a:pt x="58" y="51"/>
                  <a:pt x="57" y="50"/>
                  <a:pt x="57" y="48"/>
                </a:cubicBezTo>
                <a:cubicBezTo>
                  <a:pt x="57" y="35"/>
                  <a:pt x="57" y="35"/>
                  <a:pt x="57" y="35"/>
                </a:cubicBezTo>
                <a:cubicBezTo>
                  <a:pt x="53" y="40"/>
                  <a:pt x="53" y="40"/>
                  <a:pt x="53" y="40"/>
                </a:cubicBezTo>
                <a:close/>
                <a:moveTo>
                  <a:pt x="93" y="63"/>
                </a:moveTo>
                <a:cubicBezTo>
                  <a:pt x="93" y="63"/>
                  <a:pt x="93" y="63"/>
                  <a:pt x="93" y="63"/>
                </a:cubicBezTo>
                <a:cubicBezTo>
                  <a:pt x="89" y="66"/>
                  <a:pt x="84" y="69"/>
                  <a:pt x="79" y="69"/>
                </a:cubicBezTo>
                <a:cubicBezTo>
                  <a:pt x="79" y="69"/>
                  <a:pt x="79" y="69"/>
                  <a:pt x="79" y="69"/>
                </a:cubicBezTo>
                <a:cubicBezTo>
                  <a:pt x="26" y="69"/>
                  <a:pt x="26" y="69"/>
                  <a:pt x="26" y="69"/>
                </a:cubicBezTo>
                <a:cubicBezTo>
                  <a:pt x="19" y="69"/>
                  <a:pt x="12" y="66"/>
                  <a:pt x="8" y="61"/>
                </a:cubicBezTo>
                <a:cubicBezTo>
                  <a:pt x="3" y="57"/>
                  <a:pt x="0" y="50"/>
                  <a:pt x="0" y="43"/>
                </a:cubicBezTo>
                <a:cubicBezTo>
                  <a:pt x="0" y="37"/>
                  <a:pt x="3" y="30"/>
                  <a:pt x="7" y="26"/>
                </a:cubicBezTo>
                <a:cubicBezTo>
                  <a:pt x="11" y="22"/>
                  <a:pt x="16" y="19"/>
                  <a:pt x="22" y="18"/>
                </a:cubicBezTo>
                <a:cubicBezTo>
                  <a:pt x="25" y="13"/>
                  <a:pt x="28" y="9"/>
                  <a:pt x="33" y="5"/>
                </a:cubicBezTo>
                <a:cubicBezTo>
                  <a:pt x="39" y="2"/>
                  <a:pt x="45" y="0"/>
                  <a:pt x="52" y="0"/>
                </a:cubicBezTo>
                <a:cubicBezTo>
                  <a:pt x="61" y="0"/>
                  <a:pt x="69" y="4"/>
                  <a:pt x="75" y="10"/>
                </a:cubicBezTo>
                <a:cubicBezTo>
                  <a:pt x="81" y="15"/>
                  <a:pt x="84" y="22"/>
                  <a:pt x="85" y="30"/>
                </a:cubicBezTo>
                <a:cubicBezTo>
                  <a:pt x="88" y="32"/>
                  <a:pt x="91" y="34"/>
                  <a:pt x="94" y="36"/>
                </a:cubicBezTo>
                <a:cubicBezTo>
                  <a:pt x="97" y="40"/>
                  <a:pt x="98" y="44"/>
                  <a:pt x="98" y="49"/>
                </a:cubicBezTo>
                <a:cubicBezTo>
                  <a:pt x="98" y="54"/>
                  <a:pt x="96" y="59"/>
                  <a:pt x="93" y="63"/>
                </a:cubicBezTo>
                <a:cubicBezTo>
                  <a:pt x="93" y="63"/>
                  <a:pt x="93" y="63"/>
                  <a:pt x="93" y="63"/>
                </a:cubicBezTo>
                <a:cubicBezTo>
                  <a:pt x="93" y="63"/>
                  <a:pt x="93" y="63"/>
                  <a:pt x="93" y="6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endParaRPr>
          </a:p>
        </p:txBody>
      </p:sp>
      <p:sp>
        <p:nvSpPr>
          <p:cNvPr id="12" name="Freeform 12"/>
          <p:cNvSpPr>
            <a:spLocks noEditPoints="1"/>
          </p:cNvSpPr>
          <p:nvPr/>
        </p:nvSpPr>
        <p:spPr bwMode="auto">
          <a:xfrm>
            <a:off x="5148264" y="1824832"/>
            <a:ext cx="212725" cy="269875"/>
          </a:xfrm>
          <a:custGeom>
            <a:avLst/>
            <a:gdLst>
              <a:gd name="T0" fmla="*/ 24 w 79"/>
              <a:gd name="T1" fmla="*/ 42 h 99"/>
              <a:gd name="T2" fmla="*/ 4 w 79"/>
              <a:gd name="T3" fmla="*/ 8 h 99"/>
              <a:gd name="T4" fmla="*/ 4 w 79"/>
              <a:gd name="T5" fmla="*/ 0 h 99"/>
              <a:gd name="T6" fmla="*/ 10 w 79"/>
              <a:gd name="T7" fmla="*/ 0 h 99"/>
              <a:gd name="T8" fmla="*/ 69 w 79"/>
              <a:gd name="T9" fmla="*/ 0 h 99"/>
              <a:gd name="T10" fmla="*/ 75 w 79"/>
              <a:gd name="T11" fmla="*/ 0 h 99"/>
              <a:gd name="T12" fmla="*/ 75 w 79"/>
              <a:gd name="T13" fmla="*/ 8 h 99"/>
              <a:gd name="T14" fmla="*/ 55 w 79"/>
              <a:gd name="T15" fmla="*/ 42 h 99"/>
              <a:gd name="T16" fmla="*/ 55 w 79"/>
              <a:gd name="T17" fmla="*/ 57 h 99"/>
              <a:gd name="T18" fmla="*/ 75 w 79"/>
              <a:gd name="T19" fmla="*/ 91 h 99"/>
              <a:gd name="T20" fmla="*/ 75 w 79"/>
              <a:gd name="T21" fmla="*/ 99 h 99"/>
              <a:gd name="T22" fmla="*/ 69 w 79"/>
              <a:gd name="T23" fmla="*/ 99 h 99"/>
              <a:gd name="T24" fmla="*/ 10 w 79"/>
              <a:gd name="T25" fmla="*/ 99 h 99"/>
              <a:gd name="T26" fmla="*/ 4 w 79"/>
              <a:gd name="T27" fmla="*/ 99 h 99"/>
              <a:gd name="T28" fmla="*/ 4 w 79"/>
              <a:gd name="T29" fmla="*/ 91 h 99"/>
              <a:gd name="T30" fmla="*/ 24 w 79"/>
              <a:gd name="T31" fmla="*/ 57 h 99"/>
              <a:gd name="T32" fmla="*/ 14 w 79"/>
              <a:gd name="T33" fmla="*/ 91 h 99"/>
              <a:gd name="T34" fmla="*/ 17 w 79"/>
              <a:gd name="T35" fmla="*/ 91 h 99"/>
              <a:gd name="T36" fmla="*/ 41 w 79"/>
              <a:gd name="T37" fmla="*/ 70 h 99"/>
              <a:gd name="T38" fmla="*/ 65 w 79"/>
              <a:gd name="T39" fmla="*/ 91 h 99"/>
              <a:gd name="T40" fmla="*/ 40 w 79"/>
              <a:gd name="T41" fmla="*/ 52 h 99"/>
              <a:gd name="T42" fmla="*/ 40 w 79"/>
              <a:gd name="T43" fmla="*/ 52 h 99"/>
              <a:gd name="T44" fmla="*/ 40 w 79"/>
              <a:gd name="T45" fmla="*/ 52 h 99"/>
              <a:gd name="T46" fmla="*/ 14 w 79"/>
              <a:gd name="T47" fmla="*/ 91 h 99"/>
              <a:gd name="T48" fmla="*/ 24 w 79"/>
              <a:gd name="T49" fmla="*/ 91 h 99"/>
              <a:gd name="T50" fmla="*/ 40 w 79"/>
              <a:gd name="T51" fmla="*/ 75 h 99"/>
              <a:gd name="T52" fmla="*/ 20 w 79"/>
              <a:gd name="T53" fmla="*/ 28 h 99"/>
              <a:gd name="T54" fmla="*/ 59 w 79"/>
              <a:gd name="T55" fmla="*/ 28 h 99"/>
              <a:gd name="T56" fmla="*/ 14 w 79"/>
              <a:gd name="T57" fmla="*/ 8 h 99"/>
              <a:gd name="T58" fmla="*/ 55 w 79"/>
              <a:gd name="T59" fmla="*/ 33 h 99"/>
              <a:gd name="T60" fmla="*/ 24 w 79"/>
              <a:gd name="T61" fmla="*/ 33 h 99"/>
              <a:gd name="T62" fmla="*/ 40 w 79"/>
              <a:gd name="T63" fmla="*/ 47 h 99"/>
              <a:gd name="T64" fmla="*/ 40 w 79"/>
              <a:gd name="T65" fmla="*/ 47 h 99"/>
              <a:gd name="T66" fmla="*/ 40 w 79"/>
              <a:gd name="T67" fmla="*/ 47 h 99"/>
              <a:gd name="T68" fmla="*/ 55 w 79"/>
              <a:gd name="T69" fmla="*/ 3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9" h="99">
                <a:moveTo>
                  <a:pt x="32" y="49"/>
                </a:moveTo>
                <a:cubicBezTo>
                  <a:pt x="29" y="47"/>
                  <a:pt x="27" y="44"/>
                  <a:pt x="24" y="42"/>
                </a:cubicBezTo>
                <a:cubicBezTo>
                  <a:pt x="16" y="35"/>
                  <a:pt x="8" y="28"/>
                  <a:pt x="7" y="8"/>
                </a:cubicBezTo>
                <a:cubicBezTo>
                  <a:pt x="4" y="8"/>
                  <a:pt x="4" y="8"/>
                  <a:pt x="4" y="8"/>
                </a:cubicBezTo>
                <a:cubicBezTo>
                  <a:pt x="2" y="8"/>
                  <a:pt x="0" y="6"/>
                  <a:pt x="0" y="4"/>
                </a:cubicBezTo>
                <a:cubicBezTo>
                  <a:pt x="0" y="2"/>
                  <a:pt x="2" y="0"/>
                  <a:pt x="4" y="0"/>
                </a:cubicBezTo>
                <a:cubicBezTo>
                  <a:pt x="10" y="0"/>
                  <a:pt x="10" y="0"/>
                  <a:pt x="10" y="0"/>
                </a:cubicBezTo>
                <a:cubicBezTo>
                  <a:pt x="10" y="0"/>
                  <a:pt x="10" y="0"/>
                  <a:pt x="10" y="0"/>
                </a:cubicBezTo>
                <a:cubicBezTo>
                  <a:pt x="11" y="0"/>
                  <a:pt x="11" y="0"/>
                  <a:pt x="11" y="0"/>
                </a:cubicBezTo>
                <a:cubicBezTo>
                  <a:pt x="69" y="0"/>
                  <a:pt x="69" y="0"/>
                  <a:pt x="69" y="0"/>
                </a:cubicBezTo>
                <a:cubicBezTo>
                  <a:pt x="69" y="0"/>
                  <a:pt x="69" y="0"/>
                  <a:pt x="69" y="0"/>
                </a:cubicBezTo>
                <a:cubicBezTo>
                  <a:pt x="75" y="0"/>
                  <a:pt x="75" y="0"/>
                  <a:pt x="75" y="0"/>
                </a:cubicBezTo>
                <a:cubicBezTo>
                  <a:pt x="78" y="0"/>
                  <a:pt x="79" y="2"/>
                  <a:pt x="79" y="4"/>
                </a:cubicBezTo>
                <a:cubicBezTo>
                  <a:pt x="79" y="6"/>
                  <a:pt x="78" y="8"/>
                  <a:pt x="75" y="8"/>
                </a:cubicBezTo>
                <a:cubicBezTo>
                  <a:pt x="73" y="8"/>
                  <a:pt x="73" y="8"/>
                  <a:pt x="73" y="8"/>
                </a:cubicBezTo>
                <a:cubicBezTo>
                  <a:pt x="72" y="28"/>
                  <a:pt x="64" y="35"/>
                  <a:pt x="55" y="42"/>
                </a:cubicBezTo>
                <a:cubicBezTo>
                  <a:pt x="53" y="44"/>
                  <a:pt x="50" y="47"/>
                  <a:pt x="48" y="49"/>
                </a:cubicBezTo>
                <a:cubicBezTo>
                  <a:pt x="50" y="52"/>
                  <a:pt x="53" y="54"/>
                  <a:pt x="55" y="57"/>
                </a:cubicBezTo>
                <a:cubicBezTo>
                  <a:pt x="64" y="64"/>
                  <a:pt x="72" y="70"/>
                  <a:pt x="73" y="91"/>
                </a:cubicBezTo>
                <a:cubicBezTo>
                  <a:pt x="75" y="91"/>
                  <a:pt x="75" y="91"/>
                  <a:pt x="75" y="91"/>
                </a:cubicBezTo>
                <a:cubicBezTo>
                  <a:pt x="78" y="91"/>
                  <a:pt x="79" y="93"/>
                  <a:pt x="79" y="95"/>
                </a:cubicBezTo>
                <a:cubicBezTo>
                  <a:pt x="79" y="97"/>
                  <a:pt x="78" y="99"/>
                  <a:pt x="75" y="99"/>
                </a:cubicBezTo>
                <a:cubicBezTo>
                  <a:pt x="69" y="99"/>
                  <a:pt x="69" y="99"/>
                  <a:pt x="69" y="99"/>
                </a:cubicBezTo>
                <a:cubicBezTo>
                  <a:pt x="69" y="99"/>
                  <a:pt x="69" y="99"/>
                  <a:pt x="69" y="99"/>
                </a:cubicBezTo>
                <a:cubicBezTo>
                  <a:pt x="69" y="99"/>
                  <a:pt x="69" y="99"/>
                  <a:pt x="69" y="99"/>
                </a:cubicBezTo>
                <a:cubicBezTo>
                  <a:pt x="10" y="99"/>
                  <a:pt x="10" y="99"/>
                  <a:pt x="10" y="99"/>
                </a:cubicBezTo>
                <a:cubicBezTo>
                  <a:pt x="10" y="99"/>
                  <a:pt x="10" y="99"/>
                  <a:pt x="10" y="99"/>
                </a:cubicBezTo>
                <a:cubicBezTo>
                  <a:pt x="4" y="99"/>
                  <a:pt x="4" y="99"/>
                  <a:pt x="4" y="99"/>
                </a:cubicBezTo>
                <a:cubicBezTo>
                  <a:pt x="2" y="99"/>
                  <a:pt x="0" y="97"/>
                  <a:pt x="0" y="95"/>
                </a:cubicBezTo>
                <a:cubicBezTo>
                  <a:pt x="0" y="93"/>
                  <a:pt x="2" y="91"/>
                  <a:pt x="4" y="91"/>
                </a:cubicBezTo>
                <a:cubicBezTo>
                  <a:pt x="7" y="91"/>
                  <a:pt x="7" y="91"/>
                  <a:pt x="7" y="91"/>
                </a:cubicBezTo>
                <a:cubicBezTo>
                  <a:pt x="8" y="70"/>
                  <a:pt x="16" y="64"/>
                  <a:pt x="24" y="57"/>
                </a:cubicBezTo>
                <a:cubicBezTo>
                  <a:pt x="27" y="54"/>
                  <a:pt x="29" y="52"/>
                  <a:pt x="32" y="49"/>
                </a:cubicBezTo>
                <a:close/>
                <a:moveTo>
                  <a:pt x="14" y="91"/>
                </a:moveTo>
                <a:cubicBezTo>
                  <a:pt x="14" y="91"/>
                  <a:pt x="14" y="91"/>
                  <a:pt x="14" y="91"/>
                </a:cubicBezTo>
                <a:cubicBezTo>
                  <a:pt x="17" y="91"/>
                  <a:pt x="17" y="91"/>
                  <a:pt x="17" y="91"/>
                </a:cubicBezTo>
                <a:cubicBezTo>
                  <a:pt x="38" y="70"/>
                  <a:pt x="38" y="70"/>
                  <a:pt x="38" y="70"/>
                </a:cubicBezTo>
                <a:cubicBezTo>
                  <a:pt x="39" y="69"/>
                  <a:pt x="40" y="69"/>
                  <a:pt x="41" y="70"/>
                </a:cubicBezTo>
                <a:cubicBezTo>
                  <a:pt x="62" y="91"/>
                  <a:pt x="62" y="91"/>
                  <a:pt x="62" y="91"/>
                </a:cubicBezTo>
                <a:cubicBezTo>
                  <a:pt x="65" y="91"/>
                  <a:pt x="65" y="91"/>
                  <a:pt x="65" y="91"/>
                </a:cubicBezTo>
                <a:cubicBezTo>
                  <a:pt x="64" y="74"/>
                  <a:pt x="58" y="68"/>
                  <a:pt x="50" y="62"/>
                </a:cubicBezTo>
                <a:cubicBezTo>
                  <a:pt x="47" y="59"/>
                  <a:pt x="43" y="56"/>
                  <a:pt x="40" y="52"/>
                </a:cubicBezTo>
                <a:cubicBezTo>
                  <a:pt x="40" y="52"/>
                  <a:pt x="40" y="52"/>
                  <a:pt x="40" y="52"/>
                </a:cubicBezTo>
                <a:cubicBezTo>
                  <a:pt x="40" y="52"/>
                  <a:pt x="40" y="52"/>
                  <a:pt x="40" y="52"/>
                </a:cubicBezTo>
                <a:cubicBezTo>
                  <a:pt x="40" y="52"/>
                  <a:pt x="40" y="52"/>
                  <a:pt x="40" y="52"/>
                </a:cubicBezTo>
                <a:cubicBezTo>
                  <a:pt x="40" y="52"/>
                  <a:pt x="40" y="52"/>
                  <a:pt x="40" y="52"/>
                </a:cubicBezTo>
                <a:cubicBezTo>
                  <a:pt x="36" y="56"/>
                  <a:pt x="32" y="59"/>
                  <a:pt x="29" y="62"/>
                </a:cubicBezTo>
                <a:cubicBezTo>
                  <a:pt x="22" y="68"/>
                  <a:pt x="15" y="74"/>
                  <a:pt x="14" y="91"/>
                </a:cubicBezTo>
                <a:close/>
                <a:moveTo>
                  <a:pt x="24" y="91"/>
                </a:moveTo>
                <a:cubicBezTo>
                  <a:pt x="24" y="91"/>
                  <a:pt x="24" y="91"/>
                  <a:pt x="24" y="91"/>
                </a:cubicBezTo>
                <a:cubicBezTo>
                  <a:pt x="56" y="91"/>
                  <a:pt x="56" y="91"/>
                  <a:pt x="56" y="91"/>
                </a:cubicBezTo>
                <a:cubicBezTo>
                  <a:pt x="40" y="75"/>
                  <a:pt x="40" y="75"/>
                  <a:pt x="40" y="75"/>
                </a:cubicBezTo>
                <a:cubicBezTo>
                  <a:pt x="24" y="91"/>
                  <a:pt x="24" y="91"/>
                  <a:pt x="24" y="91"/>
                </a:cubicBezTo>
                <a:close/>
                <a:moveTo>
                  <a:pt x="20" y="28"/>
                </a:moveTo>
                <a:cubicBezTo>
                  <a:pt x="20" y="28"/>
                  <a:pt x="20" y="28"/>
                  <a:pt x="20" y="28"/>
                </a:cubicBezTo>
                <a:cubicBezTo>
                  <a:pt x="59" y="28"/>
                  <a:pt x="59" y="28"/>
                  <a:pt x="59" y="28"/>
                </a:cubicBezTo>
                <a:cubicBezTo>
                  <a:pt x="62" y="24"/>
                  <a:pt x="65" y="18"/>
                  <a:pt x="65" y="8"/>
                </a:cubicBezTo>
                <a:cubicBezTo>
                  <a:pt x="14" y="8"/>
                  <a:pt x="14" y="8"/>
                  <a:pt x="14" y="8"/>
                </a:cubicBezTo>
                <a:cubicBezTo>
                  <a:pt x="15" y="18"/>
                  <a:pt x="17" y="24"/>
                  <a:pt x="20" y="28"/>
                </a:cubicBezTo>
                <a:close/>
                <a:moveTo>
                  <a:pt x="55" y="33"/>
                </a:moveTo>
                <a:cubicBezTo>
                  <a:pt x="55" y="33"/>
                  <a:pt x="55" y="33"/>
                  <a:pt x="55" y="33"/>
                </a:cubicBezTo>
                <a:cubicBezTo>
                  <a:pt x="24" y="33"/>
                  <a:pt x="24" y="33"/>
                  <a:pt x="24" y="33"/>
                </a:cubicBezTo>
                <a:cubicBezTo>
                  <a:pt x="26" y="34"/>
                  <a:pt x="27" y="35"/>
                  <a:pt x="29" y="37"/>
                </a:cubicBezTo>
                <a:cubicBezTo>
                  <a:pt x="32" y="40"/>
                  <a:pt x="36" y="43"/>
                  <a:pt x="40" y="47"/>
                </a:cubicBezTo>
                <a:cubicBezTo>
                  <a:pt x="40" y="47"/>
                  <a:pt x="40" y="47"/>
                  <a:pt x="40" y="47"/>
                </a:cubicBezTo>
                <a:cubicBezTo>
                  <a:pt x="40" y="47"/>
                  <a:pt x="40" y="47"/>
                  <a:pt x="40" y="47"/>
                </a:cubicBezTo>
                <a:cubicBezTo>
                  <a:pt x="40" y="47"/>
                  <a:pt x="40" y="47"/>
                  <a:pt x="40" y="47"/>
                </a:cubicBezTo>
                <a:cubicBezTo>
                  <a:pt x="40" y="47"/>
                  <a:pt x="40" y="47"/>
                  <a:pt x="40" y="47"/>
                </a:cubicBezTo>
                <a:cubicBezTo>
                  <a:pt x="43" y="43"/>
                  <a:pt x="47" y="40"/>
                  <a:pt x="50" y="37"/>
                </a:cubicBezTo>
                <a:cubicBezTo>
                  <a:pt x="52" y="35"/>
                  <a:pt x="54" y="34"/>
                  <a:pt x="55" y="33"/>
                </a:cubicBezTo>
                <a:close/>
              </a:path>
            </a:pathLst>
          </a:custGeom>
          <a:solidFill>
            <a:schemeClr val="bg1"/>
          </a:solidFill>
          <a:ln>
            <a:noFill/>
          </a:ln>
        </p:spPr>
        <p:txBody>
          <a:bodyPr/>
          <a:lstStyle/>
          <a:p>
            <a:endParaRPr lang="zh-CN" altLang="en-US">
              <a:solidFill>
                <a:schemeClr val="bg1"/>
              </a:solidFill>
            </a:endParaRPr>
          </a:p>
        </p:txBody>
      </p:sp>
      <p:sp>
        <p:nvSpPr>
          <p:cNvPr id="13" name="Freeform 13"/>
          <p:cNvSpPr>
            <a:spLocks noEditPoints="1"/>
          </p:cNvSpPr>
          <p:nvPr/>
        </p:nvSpPr>
        <p:spPr bwMode="auto">
          <a:xfrm>
            <a:off x="3709989" y="3229769"/>
            <a:ext cx="266700" cy="260350"/>
          </a:xfrm>
          <a:custGeom>
            <a:avLst/>
            <a:gdLst>
              <a:gd name="T0" fmla="*/ 49 w 98"/>
              <a:gd name="T1" fmla="*/ 0 h 98"/>
              <a:gd name="T2" fmla="*/ 84 w 98"/>
              <a:gd name="T3" fmla="*/ 15 h 98"/>
              <a:gd name="T4" fmla="*/ 98 w 98"/>
              <a:gd name="T5" fmla="*/ 49 h 98"/>
              <a:gd name="T6" fmla="*/ 84 w 98"/>
              <a:gd name="T7" fmla="*/ 84 h 98"/>
              <a:gd name="T8" fmla="*/ 49 w 98"/>
              <a:gd name="T9" fmla="*/ 98 h 98"/>
              <a:gd name="T10" fmla="*/ 14 w 98"/>
              <a:gd name="T11" fmla="*/ 84 h 98"/>
              <a:gd name="T12" fmla="*/ 14 w 98"/>
              <a:gd name="T13" fmla="*/ 84 h 98"/>
              <a:gd name="T14" fmla="*/ 14 w 98"/>
              <a:gd name="T15" fmla="*/ 84 h 98"/>
              <a:gd name="T16" fmla="*/ 0 w 98"/>
              <a:gd name="T17" fmla="*/ 49 h 98"/>
              <a:gd name="T18" fmla="*/ 14 w 98"/>
              <a:gd name="T19" fmla="*/ 15 h 98"/>
              <a:gd name="T20" fmla="*/ 14 w 98"/>
              <a:gd name="T21" fmla="*/ 15 h 98"/>
              <a:gd name="T22" fmla="*/ 49 w 98"/>
              <a:gd name="T23" fmla="*/ 0 h 98"/>
              <a:gd name="T24" fmla="*/ 51 w 98"/>
              <a:gd name="T25" fmla="*/ 8 h 98"/>
              <a:gd name="T26" fmla="*/ 51 w 98"/>
              <a:gd name="T27" fmla="*/ 8 h 98"/>
              <a:gd name="T28" fmla="*/ 51 w 98"/>
              <a:gd name="T29" fmla="*/ 48 h 98"/>
              <a:gd name="T30" fmla="*/ 80 w 98"/>
              <a:gd name="T31" fmla="*/ 77 h 98"/>
              <a:gd name="T32" fmla="*/ 91 w 98"/>
              <a:gd name="T33" fmla="*/ 49 h 98"/>
              <a:gd name="T34" fmla="*/ 78 w 98"/>
              <a:gd name="T35" fmla="*/ 20 h 98"/>
              <a:gd name="T36" fmla="*/ 78 w 98"/>
              <a:gd name="T37" fmla="*/ 20 h 98"/>
              <a:gd name="T38" fmla="*/ 51 w 98"/>
              <a:gd name="T39" fmla="*/ 8 h 98"/>
              <a:gd name="T40" fmla="*/ 77 w 98"/>
              <a:gd name="T41" fmla="*/ 80 h 98"/>
              <a:gd name="T42" fmla="*/ 77 w 98"/>
              <a:gd name="T43" fmla="*/ 80 h 98"/>
              <a:gd name="T44" fmla="*/ 48 w 98"/>
              <a:gd name="T45" fmla="*/ 51 h 98"/>
              <a:gd name="T46" fmla="*/ 47 w 98"/>
              <a:gd name="T47" fmla="*/ 51 h 98"/>
              <a:gd name="T48" fmla="*/ 47 w 98"/>
              <a:gd name="T49" fmla="*/ 49 h 98"/>
              <a:gd name="T50" fmla="*/ 47 w 98"/>
              <a:gd name="T51" fmla="*/ 8 h 98"/>
              <a:gd name="T52" fmla="*/ 20 w 98"/>
              <a:gd name="T53" fmla="*/ 20 h 98"/>
              <a:gd name="T54" fmla="*/ 20 w 98"/>
              <a:gd name="T55" fmla="*/ 20 h 98"/>
              <a:gd name="T56" fmla="*/ 8 w 98"/>
              <a:gd name="T57" fmla="*/ 49 h 98"/>
              <a:gd name="T58" fmla="*/ 20 w 98"/>
              <a:gd name="T59" fmla="*/ 79 h 98"/>
              <a:gd name="T60" fmla="*/ 20 w 98"/>
              <a:gd name="T61" fmla="*/ 79 h 98"/>
              <a:gd name="T62" fmla="*/ 49 w 98"/>
              <a:gd name="T63" fmla="*/ 91 h 98"/>
              <a:gd name="T64" fmla="*/ 77 w 98"/>
              <a:gd name="T65" fmla="*/ 8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8" h="98">
                <a:moveTo>
                  <a:pt x="49" y="0"/>
                </a:moveTo>
                <a:cubicBezTo>
                  <a:pt x="63" y="0"/>
                  <a:pt x="75" y="6"/>
                  <a:pt x="84" y="15"/>
                </a:cubicBezTo>
                <a:cubicBezTo>
                  <a:pt x="93" y="24"/>
                  <a:pt x="98" y="36"/>
                  <a:pt x="98" y="49"/>
                </a:cubicBezTo>
                <a:cubicBezTo>
                  <a:pt x="98" y="63"/>
                  <a:pt x="93" y="75"/>
                  <a:pt x="84" y="84"/>
                </a:cubicBezTo>
                <a:cubicBezTo>
                  <a:pt x="75" y="93"/>
                  <a:pt x="63" y="98"/>
                  <a:pt x="49" y="98"/>
                </a:cubicBezTo>
                <a:cubicBezTo>
                  <a:pt x="36" y="98"/>
                  <a:pt x="23" y="93"/>
                  <a:pt x="14" y="84"/>
                </a:cubicBezTo>
                <a:cubicBezTo>
                  <a:pt x="14" y="84"/>
                  <a:pt x="14" y="84"/>
                  <a:pt x="14" y="84"/>
                </a:cubicBezTo>
                <a:cubicBezTo>
                  <a:pt x="14" y="84"/>
                  <a:pt x="14" y="84"/>
                  <a:pt x="14" y="84"/>
                </a:cubicBezTo>
                <a:cubicBezTo>
                  <a:pt x="6" y="75"/>
                  <a:pt x="0" y="63"/>
                  <a:pt x="0" y="49"/>
                </a:cubicBezTo>
                <a:cubicBezTo>
                  <a:pt x="0" y="36"/>
                  <a:pt x="6" y="24"/>
                  <a:pt x="14" y="15"/>
                </a:cubicBezTo>
                <a:cubicBezTo>
                  <a:pt x="14" y="15"/>
                  <a:pt x="14" y="15"/>
                  <a:pt x="14" y="15"/>
                </a:cubicBezTo>
                <a:cubicBezTo>
                  <a:pt x="23" y="6"/>
                  <a:pt x="36" y="0"/>
                  <a:pt x="49" y="0"/>
                </a:cubicBezTo>
                <a:close/>
                <a:moveTo>
                  <a:pt x="51" y="8"/>
                </a:moveTo>
                <a:cubicBezTo>
                  <a:pt x="51" y="8"/>
                  <a:pt x="51" y="8"/>
                  <a:pt x="51" y="8"/>
                </a:cubicBezTo>
                <a:cubicBezTo>
                  <a:pt x="51" y="48"/>
                  <a:pt x="51" y="48"/>
                  <a:pt x="51" y="48"/>
                </a:cubicBezTo>
                <a:cubicBezTo>
                  <a:pt x="80" y="77"/>
                  <a:pt x="80" y="77"/>
                  <a:pt x="80" y="77"/>
                </a:cubicBezTo>
                <a:cubicBezTo>
                  <a:pt x="87" y="70"/>
                  <a:pt x="91" y="60"/>
                  <a:pt x="91" y="49"/>
                </a:cubicBezTo>
                <a:cubicBezTo>
                  <a:pt x="91" y="38"/>
                  <a:pt x="86" y="28"/>
                  <a:pt x="78" y="20"/>
                </a:cubicBezTo>
                <a:cubicBezTo>
                  <a:pt x="78" y="20"/>
                  <a:pt x="78" y="20"/>
                  <a:pt x="78" y="20"/>
                </a:cubicBezTo>
                <a:cubicBezTo>
                  <a:pt x="71" y="13"/>
                  <a:pt x="62" y="8"/>
                  <a:pt x="51" y="8"/>
                </a:cubicBezTo>
                <a:close/>
                <a:moveTo>
                  <a:pt x="77" y="80"/>
                </a:moveTo>
                <a:cubicBezTo>
                  <a:pt x="77" y="80"/>
                  <a:pt x="77" y="80"/>
                  <a:pt x="77" y="80"/>
                </a:cubicBezTo>
                <a:cubicBezTo>
                  <a:pt x="48" y="51"/>
                  <a:pt x="48" y="51"/>
                  <a:pt x="48" y="51"/>
                </a:cubicBezTo>
                <a:cubicBezTo>
                  <a:pt x="47" y="51"/>
                  <a:pt x="47" y="51"/>
                  <a:pt x="47" y="51"/>
                </a:cubicBezTo>
                <a:cubicBezTo>
                  <a:pt x="47" y="50"/>
                  <a:pt x="47" y="50"/>
                  <a:pt x="47" y="49"/>
                </a:cubicBezTo>
                <a:cubicBezTo>
                  <a:pt x="47" y="8"/>
                  <a:pt x="47" y="8"/>
                  <a:pt x="47" y="8"/>
                </a:cubicBezTo>
                <a:cubicBezTo>
                  <a:pt x="36" y="8"/>
                  <a:pt x="27" y="13"/>
                  <a:pt x="20" y="20"/>
                </a:cubicBezTo>
                <a:cubicBezTo>
                  <a:pt x="20" y="20"/>
                  <a:pt x="20" y="20"/>
                  <a:pt x="20" y="20"/>
                </a:cubicBezTo>
                <a:cubicBezTo>
                  <a:pt x="12" y="28"/>
                  <a:pt x="8" y="38"/>
                  <a:pt x="8" y="49"/>
                </a:cubicBezTo>
                <a:cubicBezTo>
                  <a:pt x="8" y="61"/>
                  <a:pt x="12" y="71"/>
                  <a:pt x="20" y="79"/>
                </a:cubicBezTo>
                <a:cubicBezTo>
                  <a:pt x="20" y="79"/>
                  <a:pt x="20" y="79"/>
                  <a:pt x="20" y="79"/>
                </a:cubicBezTo>
                <a:cubicBezTo>
                  <a:pt x="27" y="86"/>
                  <a:pt x="38" y="91"/>
                  <a:pt x="49" y="91"/>
                </a:cubicBezTo>
                <a:cubicBezTo>
                  <a:pt x="60" y="91"/>
                  <a:pt x="69" y="87"/>
                  <a:pt x="77" y="80"/>
                </a:cubicBezTo>
                <a:close/>
              </a:path>
            </a:pathLst>
          </a:custGeom>
          <a:solidFill>
            <a:schemeClr val="bg1"/>
          </a:solidFill>
          <a:ln>
            <a:noFill/>
          </a:ln>
        </p:spPr>
        <p:txBody>
          <a:bodyPr/>
          <a:lstStyle/>
          <a:p>
            <a:endParaRPr lang="zh-CN" altLang="en-US">
              <a:solidFill>
                <a:schemeClr val="bg1"/>
              </a:solidFill>
            </a:endParaRPr>
          </a:p>
        </p:txBody>
      </p:sp>
      <p:sp>
        <p:nvSpPr>
          <p:cNvPr id="14" name="Text Box 14"/>
          <p:cNvSpPr txBox="1">
            <a:spLocks noChangeArrowheads="1"/>
          </p:cNvSpPr>
          <p:nvPr/>
        </p:nvSpPr>
        <p:spPr bwMode="auto">
          <a:xfrm>
            <a:off x="3499202" y="3518694"/>
            <a:ext cx="71526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zh-CN" sz="2400">
                <a:solidFill>
                  <a:schemeClr val="bg1"/>
                </a:solidFill>
              </a:rPr>
              <a:t>30%</a:t>
            </a:r>
          </a:p>
          <a:p>
            <a:pPr algn="ctr"/>
            <a:r>
              <a:rPr lang="en-US" altLang="zh-CN" sz="800">
                <a:solidFill>
                  <a:schemeClr val="bg1"/>
                </a:solidFill>
              </a:rPr>
              <a:t>Option </a:t>
            </a:r>
            <a:r>
              <a:rPr lang="zh-CN" altLang="en-US" sz="800">
                <a:solidFill>
                  <a:schemeClr val="bg1"/>
                </a:solidFill>
              </a:rPr>
              <a:t>2</a:t>
            </a:r>
            <a:endParaRPr lang="en-US" altLang="zh-CN" sz="800">
              <a:solidFill>
                <a:schemeClr val="bg1"/>
              </a:solidFill>
            </a:endParaRPr>
          </a:p>
        </p:txBody>
      </p:sp>
      <p:sp>
        <p:nvSpPr>
          <p:cNvPr id="15" name="Text Box 15"/>
          <p:cNvSpPr txBox="1">
            <a:spLocks noChangeArrowheads="1"/>
          </p:cNvSpPr>
          <p:nvPr/>
        </p:nvSpPr>
        <p:spPr bwMode="auto">
          <a:xfrm>
            <a:off x="4899377" y="2112169"/>
            <a:ext cx="71526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zh-CN" sz="2400" dirty="0">
                <a:solidFill>
                  <a:schemeClr val="bg1"/>
                </a:solidFill>
              </a:rPr>
              <a:t>23%</a:t>
            </a:r>
          </a:p>
          <a:p>
            <a:pPr algn="ctr"/>
            <a:r>
              <a:rPr lang="en-US" altLang="zh-CN" sz="800" dirty="0">
                <a:solidFill>
                  <a:schemeClr val="bg1"/>
                </a:solidFill>
              </a:rPr>
              <a:t>Option </a:t>
            </a:r>
            <a:r>
              <a:rPr lang="zh-CN" altLang="en-US" sz="800" dirty="0">
                <a:solidFill>
                  <a:schemeClr val="bg1"/>
                </a:solidFill>
              </a:rPr>
              <a:t>1</a:t>
            </a:r>
            <a:endParaRPr lang="en-US" altLang="zh-CN" sz="800" dirty="0">
              <a:solidFill>
                <a:schemeClr val="bg1"/>
              </a:solidFill>
            </a:endParaRPr>
          </a:p>
        </p:txBody>
      </p:sp>
      <p:sp>
        <p:nvSpPr>
          <p:cNvPr id="16" name="Rectangle 16"/>
          <p:cNvSpPr>
            <a:spLocks noChangeArrowheads="1"/>
          </p:cNvSpPr>
          <p:nvPr/>
        </p:nvSpPr>
        <p:spPr bwMode="auto">
          <a:xfrm>
            <a:off x="6300789" y="1751807"/>
            <a:ext cx="1958021" cy="673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50000"/>
              </a:lnSpc>
            </a:pPr>
            <a:r>
              <a:rPr lang="zh-CN" altLang="en-US" sz="995" dirty="0">
                <a:solidFill>
                  <a:schemeClr val="tx1">
                    <a:lumMod val="65000"/>
                    <a:lumOff val="35000"/>
                  </a:schemeClr>
                </a:solidFill>
                <a:ea typeface="微软雅黑" panose="020B0503020204020204" pitchFamily="34" charset="-122"/>
              </a:rPr>
              <a:t>请替换文字内容</a:t>
            </a:r>
            <a:endParaRPr lang="en-US" altLang="zh-CN" sz="995" dirty="0">
              <a:solidFill>
                <a:schemeClr val="tx1">
                  <a:lumMod val="65000"/>
                  <a:lumOff val="35000"/>
                </a:schemeClr>
              </a:solidFill>
              <a:ea typeface="微软雅黑" panose="020B0503020204020204" pitchFamily="34" charset="-122"/>
            </a:endParaRPr>
          </a:p>
          <a:p>
            <a:pPr>
              <a:lnSpc>
                <a:spcPct val="150000"/>
              </a:lnSpc>
            </a:pPr>
            <a:r>
              <a:rPr lang="zh-CN" altLang="en-US"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endParaRPr>
          </a:p>
        </p:txBody>
      </p:sp>
      <p:sp>
        <p:nvSpPr>
          <p:cNvPr id="17" name="Rectangle 17"/>
          <p:cNvSpPr>
            <a:spLocks noChangeArrowheads="1"/>
          </p:cNvSpPr>
          <p:nvPr/>
        </p:nvSpPr>
        <p:spPr bwMode="auto">
          <a:xfrm>
            <a:off x="1038808" y="3336132"/>
            <a:ext cx="1913107" cy="705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50000"/>
              </a:lnSpc>
            </a:pPr>
            <a:r>
              <a:rPr lang="zh-CN" altLang="en-US" sz="1140" dirty="0">
                <a:solidFill>
                  <a:schemeClr val="tx1">
                    <a:lumMod val="65000"/>
                    <a:lumOff val="35000"/>
                  </a:schemeClr>
                </a:solidFill>
                <a:ea typeface="微软雅黑" panose="020B0503020204020204" pitchFamily="34" charset="-122"/>
              </a:rPr>
              <a:t>请替换文字内容</a:t>
            </a:r>
            <a:endParaRPr lang="en-US" altLang="zh-CN" sz="1140" dirty="0">
              <a:solidFill>
                <a:schemeClr val="tx1">
                  <a:lumMod val="65000"/>
                  <a:lumOff val="35000"/>
                </a:schemeClr>
              </a:solidFill>
              <a:ea typeface="微软雅黑" panose="020B0503020204020204" pitchFamily="34" charset="-122"/>
            </a:endParaRPr>
          </a:p>
          <a:p>
            <a:pPr>
              <a:lnSpc>
                <a:spcPct val="150000"/>
              </a:lnSpc>
            </a:pPr>
            <a:r>
              <a:rPr lang="zh-CN" altLang="en-US"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endParaRPr>
          </a:p>
        </p:txBody>
      </p:sp>
      <p:sp>
        <p:nvSpPr>
          <p:cNvPr id="18" name="Freeform 18"/>
          <p:cNvSpPr/>
          <p:nvPr/>
        </p:nvSpPr>
        <p:spPr bwMode="auto">
          <a:xfrm>
            <a:off x="3705225" y="2039145"/>
            <a:ext cx="839788" cy="838200"/>
          </a:xfrm>
          <a:custGeom>
            <a:avLst/>
            <a:gdLst>
              <a:gd name="T0" fmla="*/ 273 w 546"/>
              <a:gd name="T1" fmla="*/ 546 h 546"/>
              <a:gd name="T2" fmla="*/ 0 w 546"/>
              <a:gd name="T3" fmla="*/ 273 h 546"/>
              <a:gd name="T4" fmla="*/ 273 w 546"/>
              <a:gd name="T5" fmla="*/ 0 h 546"/>
              <a:gd name="T6" fmla="*/ 546 w 546"/>
              <a:gd name="T7" fmla="*/ 273 h 546"/>
              <a:gd name="T8" fmla="*/ 546 w 546"/>
              <a:gd name="T9" fmla="*/ 546 h 546"/>
              <a:gd name="T10" fmla="*/ 273 w 546"/>
              <a:gd name="T11" fmla="*/ 546 h 546"/>
            </a:gdLst>
            <a:ahLst/>
            <a:cxnLst>
              <a:cxn ang="0">
                <a:pos x="T0" y="T1"/>
              </a:cxn>
              <a:cxn ang="0">
                <a:pos x="T2" y="T3"/>
              </a:cxn>
              <a:cxn ang="0">
                <a:pos x="T4" y="T5"/>
              </a:cxn>
              <a:cxn ang="0">
                <a:pos x="T6" y="T7"/>
              </a:cxn>
              <a:cxn ang="0">
                <a:pos x="T8" y="T9"/>
              </a:cxn>
              <a:cxn ang="0">
                <a:pos x="T10" y="T11"/>
              </a:cxn>
            </a:cxnLst>
            <a:rect l="0" t="0" r="r" b="b"/>
            <a:pathLst>
              <a:path w="546" h="546">
                <a:moveTo>
                  <a:pt x="273" y="546"/>
                </a:moveTo>
                <a:cubicBezTo>
                  <a:pt x="123" y="546"/>
                  <a:pt x="0" y="424"/>
                  <a:pt x="0" y="273"/>
                </a:cubicBezTo>
                <a:cubicBezTo>
                  <a:pt x="0" y="123"/>
                  <a:pt x="123" y="0"/>
                  <a:pt x="273" y="0"/>
                </a:cubicBezTo>
                <a:cubicBezTo>
                  <a:pt x="424" y="0"/>
                  <a:pt x="546" y="123"/>
                  <a:pt x="546" y="273"/>
                </a:cubicBezTo>
                <a:cubicBezTo>
                  <a:pt x="546" y="546"/>
                  <a:pt x="546" y="546"/>
                  <a:pt x="546" y="546"/>
                </a:cubicBezTo>
                <a:lnTo>
                  <a:pt x="273" y="546"/>
                </a:lnTo>
                <a:close/>
              </a:path>
            </a:pathLst>
          </a:custGeom>
          <a:solidFill>
            <a:srgbClr val="00B0F0"/>
          </a:solidFill>
          <a:ln>
            <a:noFill/>
          </a:ln>
        </p:spPr>
        <p:txBody>
          <a:bodyPr/>
          <a:lstStyle/>
          <a:p>
            <a:endParaRPr lang="zh-CN" altLang="en-US">
              <a:solidFill>
                <a:schemeClr val="bg1">
                  <a:lumMod val="50000"/>
                </a:schemeClr>
              </a:solidFill>
            </a:endParaRPr>
          </a:p>
        </p:txBody>
      </p:sp>
      <p:sp>
        <p:nvSpPr>
          <p:cNvPr id="19" name="Freeform 19"/>
          <p:cNvSpPr>
            <a:spLocks noEditPoints="1"/>
          </p:cNvSpPr>
          <p:nvPr/>
        </p:nvSpPr>
        <p:spPr bwMode="auto">
          <a:xfrm>
            <a:off x="4092575" y="2350295"/>
            <a:ext cx="209550" cy="215900"/>
          </a:xfrm>
          <a:custGeom>
            <a:avLst/>
            <a:gdLst>
              <a:gd name="T0" fmla="*/ 55 w 95"/>
              <a:gd name="T1" fmla="*/ 0 h 98"/>
              <a:gd name="T2" fmla="*/ 85 w 95"/>
              <a:gd name="T3" fmla="*/ 29 h 98"/>
              <a:gd name="T4" fmla="*/ 86 w 95"/>
              <a:gd name="T5" fmla="*/ 31 h 98"/>
              <a:gd name="T6" fmla="*/ 82 w 95"/>
              <a:gd name="T7" fmla="*/ 41 h 98"/>
              <a:gd name="T8" fmla="*/ 79 w 95"/>
              <a:gd name="T9" fmla="*/ 34 h 98"/>
              <a:gd name="T10" fmla="*/ 55 w 95"/>
              <a:gd name="T11" fmla="*/ 31 h 98"/>
              <a:gd name="T12" fmla="*/ 53 w 95"/>
              <a:gd name="T13" fmla="*/ 25 h 98"/>
              <a:gd name="T14" fmla="*/ 11 w 95"/>
              <a:gd name="T15" fmla="*/ 8 h 98"/>
              <a:gd name="T16" fmla="*/ 8 w 95"/>
              <a:gd name="T17" fmla="*/ 10 h 98"/>
              <a:gd name="T18" fmla="*/ 9 w 95"/>
              <a:gd name="T19" fmla="*/ 90 h 98"/>
              <a:gd name="T20" fmla="*/ 11 w 95"/>
              <a:gd name="T21" fmla="*/ 91 h 98"/>
              <a:gd name="T22" fmla="*/ 78 w 95"/>
              <a:gd name="T23" fmla="*/ 90 h 98"/>
              <a:gd name="T24" fmla="*/ 79 w 95"/>
              <a:gd name="T25" fmla="*/ 88 h 98"/>
              <a:gd name="T26" fmla="*/ 82 w 95"/>
              <a:gd name="T27" fmla="*/ 82 h 98"/>
              <a:gd name="T28" fmla="*/ 86 w 95"/>
              <a:gd name="T29" fmla="*/ 88 h 98"/>
              <a:gd name="T30" fmla="*/ 83 w 95"/>
              <a:gd name="T31" fmla="*/ 95 h 98"/>
              <a:gd name="T32" fmla="*/ 11 w 95"/>
              <a:gd name="T33" fmla="*/ 98 h 98"/>
              <a:gd name="T34" fmla="*/ 0 w 95"/>
              <a:gd name="T35" fmla="*/ 88 h 98"/>
              <a:gd name="T36" fmla="*/ 3 w 95"/>
              <a:gd name="T37" fmla="*/ 3 h 98"/>
              <a:gd name="T38" fmla="*/ 72 w 95"/>
              <a:gd name="T39" fmla="*/ 38 h 98"/>
              <a:gd name="T40" fmla="*/ 72 w 95"/>
              <a:gd name="T41" fmla="*/ 38 h 98"/>
              <a:gd name="T42" fmla="*/ 94 w 95"/>
              <a:gd name="T43" fmla="*/ 63 h 98"/>
              <a:gd name="T44" fmla="*/ 68 w 95"/>
              <a:gd name="T45" fmla="*/ 86 h 98"/>
              <a:gd name="T46" fmla="*/ 68 w 95"/>
              <a:gd name="T47" fmla="*/ 73 h 98"/>
              <a:gd name="T48" fmla="*/ 49 w 95"/>
              <a:gd name="T49" fmla="*/ 71 h 98"/>
              <a:gd name="T50" fmla="*/ 49 w 95"/>
              <a:gd name="T51" fmla="*/ 53 h 98"/>
              <a:gd name="T52" fmla="*/ 52 w 95"/>
              <a:gd name="T53" fmla="*/ 50 h 98"/>
              <a:gd name="T54" fmla="*/ 68 w 95"/>
              <a:gd name="T55" fmla="*/ 40 h 98"/>
              <a:gd name="T56" fmla="*/ 72 w 95"/>
              <a:gd name="T57" fmla="*/ 38 h 98"/>
              <a:gd name="T58" fmla="*/ 89 w 95"/>
              <a:gd name="T59" fmla="*/ 62 h 98"/>
              <a:gd name="T60" fmla="*/ 72 w 95"/>
              <a:gd name="T61" fmla="*/ 53 h 98"/>
              <a:gd name="T62" fmla="*/ 70 w 95"/>
              <a:gd name="T63" fmla="*/ 55 h 98"/>
              <a:gd name="T64" fmla="*/ 54 w 95"/>
              <a:gd name="T65" fmla="*/ 69 h 98"/>
              <a:gd name="T66" fmla="*/ 70 w 95"/>
              <a:gd name="T67" fmla="*/ 69 h 98"/>
              <a:gd name="T68" fmla="*/ 72 w 95"/>
              <a:gd name="T69" fmla="*/ 79 h 98"/>
              <a:gd name="T70" fmla="*/ 75 w 95"/>
              <a:gd name="T71" fmla="*/ 29 h 98"/>
              <a:gd name="T72" fmla="*/ 57 w 95"/>
              <a:gd name="T73" fmla="*/ 12 h 98"/>
              <a:gd name="T74" fmla="*/ 59 w 95"/>
              <a:gd name="T75" fmla="*/ 28 h 98"/>
              <a:gd name="T76" fmla="*/ 61 w 95"/>
              <a:gd name="T77" fmla="*/ 29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5" h="98">
                <a:moveTo>
                  <a:pt x="11" y="0"/>
                </a:moveTo>
                <a:cubicBezTo>
                  <a:pt x="55" y="0"/>
                  <a:pt x="55" y="0"/>
                  <a:pt x="55" y="0"/>
                </a:cubicBezTo>
                <a:cubicBezTo>
                  <a:pt x="56" y="0"/>
                  <a:pt x="57" y="1"/>
                  <a:pt x="58" y="1"/>
                </a:cubicBezTo>
                <a:cubicBezTo>
                  <a:pt x="85" y="29"/>
                  <a:pt x="85" y="29"/>
                  <a:pt x="85" y="29"/>
                </a:cubicBezTo>
                <a:cubicBezTo>
                  <a:pt x="86" y="29"/>
                  <a:pt x="86" y="30"/>
                  <a:pt x="86" y="31"/>
                </a:cubicBezTo>
                <a:cubicBezTo>
                  <a:pt x="86" y="31"/>
                  <a:pt x="86" y="31"/>
                  <a:pt x="86" y="31"/>
                </a:cubicBezTo>
                <a:cubicBezTo>
                  <a:pt x="86" y="37"/>
                  <a:pt x="86" y="37"/>
                  <a:pt x="86" y="37"/>
                </a:cubicBezTo>
                <a:cubicBezTo>
                  <a:pt x="86" y="40"/>
                  <a:pt x="85" y="41"/>
                  <a:pt x="82" y="41"/>
                </a:cubicBezTo>
                <a:cubicBezTo>
                  <a:pt x="80" y="41"/>
                  <a:pt x="79" y="40"/>
                  <a:pt x="79" y="37"/>
                </a:cubicBezTo>
                <a:cubicBezTo>
                  <a:pt x="79" y="34"/>
                  <a:pt x="79" y="34"/>
                  <a:pt x="79" y="34"/>
                </a:cubicBezTo>
                <a:cubicBezTo>
                  <a:pt x="61" y="34"/>
                  <a:pt x="61" y="34"/>
                  <a:pt x="61" y="34"/>
                </a:cubicBezTo>
                <a:cubicBezTo>
                  <a:pt x="59" y="34"/>
                  <a:pt x="57" y="33"/>
                  <a:pt x="55" y="31"/>
                </a:cubicBezTo>
                <a:cubicBezTo>
                  <a:pt x="55" y="31"/>
                  <a:pt x="55" y="31"/>
                  <a:pt x="55" y="31"/>
                </a:cubicBezTo>
                <a:cubicBezTo>
                  <a:pt x="54" y="29"/>
                  <a:pt x="53" y="27"/>
                  <a:pt x="53" y="25"/>
                </a:cubicBezTo>
                <a:cubicBezTo>
                  <a:pt x="53" y="8"/>
                  <a:pt x="53" y="8"/>
                  <a:pt x="53" y="8"/>
                </a:cubicBezTo>
                <a:cubicBezTo>
                  <a:pt x="11" y="8"/>
                  <a:pt x="11" y="8"/>
                  <a:pt x="11" y="8"/>
                </a:cubicBezTo>
                <a:cubicBezTo>
                  <a:pt x="10" y="8"/>
                  <a:pt x="9" y="8"/>
                  <a:pt x="9" y="9"/>
                </a:cubicBezTo>
                <a:cubicBezTo>
                  <a:pt x="8" y="9"/>
                  <a:pt x="8" y="10"/>
                  <a:pt x="8" y="10"/>
                </a:cubicBezTo>
                <a:cubicBezTo>
                  <a:pt x="8" y="88"/>
                  <a:pt x="8" y="88"/>
                  <a:pt x="8" y="88"/>
                </a:cubicBezTo>
                <a:cubicBezTo>
                  <a:pt x="8" y="89"/>
                  <a:pt x="8" y="90"/>
                  <a:pt x="9" y="90"/>
                </a:cubicBezTo>
                <a:cubicBezTo>
                  <a:pt x="9" y="90"/>
                  <a:pt x="9" y="90"/>
                  <a:pt x="9" y="90"/>
                </a:cubicBezTo>
                <a:cubicBezTo>
                  <a:pt x="9" y="90"/>
                  <a:pt x="10" y="91"/>
                  <a:pt x="11" y="91"/>
                </a:cubicBezTo>
                <a:cubicBezTo>
                  <a:pt x="76" y="91"/>
                  <a:pt x="76" y="91"/>
                  <a:pt x="76" y="91"/>
                </a:cubicBezTo>
                <a:cubicBezTo>
                  <a:pt x="77" y="91"/>
                  <a:pt x="77" y="90"/>
                  <a:pt x="78" y="90"/>
                </a:cubicBezTo>
                <a:cubicBezTo>
                  <a:pt x="78" y="90"/>
                  <a:pt x="78" y="90"/>
                  <a:pt x="78" y="90"/>
                </a:cubicBezTo>
                <a:cubicBezTo>
                  <a:pt x="78" y="90"/>
                  <a:pt x="79" y="89"/>
                  <a:pt x="79" y="88"/>
                </a:cubicBezTo>
                <a:cubicBezTo>
                  <a:pt x="79" y="86"/>
                  <a:pt x="79" y="86"/>
                  <a:pt x="79" y="86"/>
                </a:cubicBezTo>
                <a:cubicBezTo>
                  <a:pt x="79" y="84"/>
                  <a:pt x="80" y="82"/>
                  <a:pt x="82" y="82"/>
                </a:cubicBezTo>
                <a:cubicBezTo>
                  <a:pt x="85" y="82"/>
                  <a:pt x="86" y="84"/>
                  <a:pt x="86" y="86"/>
                </a:cubicBezTo>
                <a:cubicBezTo>
                  <a:pt x="86" y="88"/>
                  <a:pt x="86" y="88"/>
                  <a:pt x="86" y="88"/>
                </a:cubicBezTo>
                <a:cubicBezTo>
                  <a:pt x="86" y="91"/>
                  <a:pt x="85" y="94"/>
                  <a:pt x="83" y="95"/>
                </a:cubicBezTo>
                <a:cubicBezTo>
                  <a:pt x="83" y="95"/>
                  <a:pt x="83" y="95"/>
                  <a:pt x="83" y="95"/>
                </a:cubicBezTo>
                <a:cubicBezTo>
                  <a:pt x="81" y="97"/>
                  <a:pt x="79" y="98"/>
                  <a:pt x="76" y="98"/>
                </a:cubicBezTo>
                <a:cubicBezTo>
                  <a:pt x="11" y="98"/>
                  <a:pt x="11" y="98"/>
                  <a:pt x="11" y="98"/>
                </a:cubicBezTo>
                <a:cubicBezTo>
                  <a:pt x="8" y="98"/>
                  <a:pt x="5" y="97"/>
                  <a:pt x="3" y="95"/>
                </a:cubicBezTo>
                <a:cubicBezTo>
                  <a:pt x="2" y="94"/>
                  <a:pt x="0" y="91"/>
                  <a:pt x="0" y="88"/>
                </a:cubicBezTo>
                <a:cubicBezTo>
                  <a:pt x="0" y="10"/>
                  <a:pt x="0" y="10"/>
                  <a:pt x="0" y="10"/>
                </a:cubicBezTo>
                <a:cubicBezTo>
                  <a:pt x="0" y="8"/>
                  <a:pt x="2" y="5"/>
                  <a:pt x="3" y="3"/>
                </a:cubicBezTo>
                <a:cubicBezTo>
                  <a:pt x="5" y="1"/>
                  <a:pt x="8" y="0"/>
                  <a:pt x="11" y="0"/>
                </a:cubicBezTo>
                <a:close/>
                <a:moveTo>
                  <a:pt x="72" y="38"/>
                </a:moveTo>
                <a:cubicBezTo>
                  <a:pt x="72" y="38"/>
                  <a:pt x="72" y="38"/>
                  <a:pt x="72" y="38"/>
                </a:cubicBezTo>
                <a:cubicBezTo>
                  <a:pt x="72" y="38"/>
                  <a:pt x="72" y="38"/>
                  <a:pt x="72" y="38"/>
                </a:cubicBezTo>
                <a:cubicBezTo>
                  <a:pt x="94" y="60"/>
                  <a:pt x="94" y="60"/>
                  <a:pt x="94" y="60"/>
                </a:cubicBezTo>
                <a:cubicBezTo>
                  <a:pt x="95" y="61"/>
                  <a:pt x="95" y="63"/>
                  <a:pt x="94" y="63"/>
                </a:cubicBezTo>
                <a:cubicBezTo>
                  <a:pt x="72" y="86"/>
                  <a:pt x="72" y="86"/>
                  <a:pt x="72" y="86"/>
                </a:cubicBezTo>
                <a:cubicBezTo>
                  <a:pt x="71" y="87"/>
                  <a:pt x="69" y="87"/>
                  <a:pt x="68" y="86"/>
                </a:cubicBezTo>
                <a:cubicBezTo>
                  <a:pt x="68" y="85"/>
                  <a:pt x="68" y="85"/>
                  <a:pt x="68" y="84"/>
                </a:cubicBezTo>
                <a:cubicBezTo>
                  <a:pt x="68" y="73"/>
                  <a:pt x="68" y="73"/>
                  <a:pt x="68" y="73"/>
                </a:cubicBezTo>
                <a:cubicBezTo>
                  <a:pt x="52" y="73"/>
                  <a:pt x="52" y="73"/>
                  <a:pt x="52" y="73"/>
                </a:cubicBezTo>
                <a:cubicBezTo>
                  <a:pt x="51" y="73"/>
                  <a:pt x="49" y="72"/>
                  <a:pt x="49" y="71"/>
                </a:cubicBezTo>
                <a:cubicBezTo>
                  <a:pt x="49" y="71"/>
                  <a:pt x="49" y="71"/>
                  <a:pt x="49" y="71"/>
                </a:cubicBezTo>
                <a:cubicBezTo>
                  <a:pt x="49" y="53"/>
                  <a:pt x="49" y="53"/>
                  <a:pt x="49" y="53"/>
                </a:cubicBezTo>
                <a:cubicBezTo>
                  <a:pt x="49" y="51"/>
                  <a:pt x="51" y="50"/>
                  <a:pt x="52" y="50"/>
                </a:cubicBezTo>
                <a:cubicBezTo>
                  <a:pt x="52" y="50"/>
                  <a:pt x="52" y="50"/>
                  <a:pt x="52" y="50"/>
                </a:cubicBezTo>
                <a:cubicBezTo>
                  <a:pt x="68" y="50"/>
                  <a:pt x="68" y="50"/>
                  <a:pt x="68" y="50"/>
                </a:cubicBezTo>
                <a:cubicBezTo>
                  <a:pt x="68" y="40"/>
                  <a:pt x="68" y="40"/>
                  <a:pt x="68" y="40"/>
                </a:cubicBezTo>
                <a:cubicBezTo>
                  <a:pt x="68" y="38"/>
                  <a:pt x="69" y="37"/>
                  <a:pt x="70" y="37"/>
                </a:cubicBezTo>
                <a:cubicBezTo>
                  <a:pt x="71" y="37"/>
                  <a:pt x="71" y="38"/>
                  <a:pt x="72" y="38"/>
                </a:cubicBezTo>
                <a:close/>
                <a:moveTo>
                  <a:pt x="89" y="62"/>
                </a:moveTo>
                <a:cubicBezTo>
                  <a:pt x="89" y="62"/>
                  <a:pt x="89" y="62"/>
                  <a:pt x="89" y="62"/>
                </a:cubicBezTo>
                <a:cubicBezTo>
                  <a:pt x="72" y="45"/>
                  <a:pt x="72" y="45"/>
                  <a:pt x="72" y="45"/>
                </a:cubicBezTo>
                <a:cubicBezTo>
                  <a:pt x="72" y="53"/>
                  <a:pt x="72" y="53"/>
                  <a:pt x="72" y="53"/>
                </a:cubicBezTo>
                <a:cubicBezTo>
                  <a:pt x="72" y="53"/>
                  <a:pt x="72" y="53"/>
                  <a:pt x="72" y="53"/>
                </a:cubicBezTo>
                <a:cubicBezTo>
                  <a:pt x="72" y="54"/>
                  <a:pt x="71" y="55"/>
                  <a:pt x="70" y="55"/>
                </a:cubicBezTo>
                <a:cubicBezTo>
                  <a:pt x="54" y="55"/>
                  <a:pt x="54" y="55"/>
                  <a:pt x="54" y="55"/>
                </a:cubicBezTo>
                <a:cubicBezTo>
                  <a:pt x="54" y="69"/>
                  <a:pt x="54" y="69"/>
                  <a:pt x="54" y="69"/>
                </a:cubicBezTo>
                <a:cubicBezTo>
                  <a:pt x="70" y="69"/>
                  <a:pt x="70" y="69"/>
                  <a:pt x="70" y="69"/>
                </a:cubicBezTo>
                <a:cubicBezTo>
                  <a:pt x="70" y="69"/>
                  <a:pt x="70" y="69"/>
                  <a:pt x="70" y="69"/>
                </a:cubicBezTo>
                <a:cubicBezTo>
                  <a:pt x="71" y="69"/>
                  <a:pt x="72" y="70"/>
                  <a:pt x="72" y="71"/>
                </a:cubicBezTo>
                <a:cubicBezTo>
                  <a:pt x="72" y="79"/>
                  <a:pt x="72" y="79"/>
                  <a:pt x="72" y="79"/>
                </a:cubicBezTo>
                <a:cubicBezTo>
                  <a:pt x="89" y="62"/>
                  <a:pt x="89" y="62"/>
                  <a:pt x="89" y="62"/>
                </a:cubicBezTo>
                <a:close/>
                <a:moveTo>
                  <a:pt x="75" y="29"/>
                </a:moveTo>
                <a:cubicBezTo>
                  <a:pt x="75" y="29"/>
                  <a:pt x="75" y="29"/>
                  <a:pt x="75" y="29"/>
                </a:cubicBezTo>
                <a:cubicBezTo>
                  <a:pt x="57" y="12"/>
                  <a:pt x="57" y="12"/>
                  <a:pt x="57" y="12"/>
                </a:cubicBezTo>
                <a:cubicBezTo>
                  <a:pt x="57" y="25"/>
                  <a:pt x="57" y="25"/>
                  <a:pt x="57" y="25"/>
                </a:cubicBezTo>
                <a:cubicBezTo>
                  <a:pt x="57" y="26"/>
                  <a:pt x="58" y="27"/>
                  <a:pt x="59" y="28"/>
                </a:cubicBezTo>
                <a:cubicBezTo>
                  <a:pt x="59" y="28"/>
                  <a:pt x="59" y="28"/>
                  <a:pt x="59" y="28"/>
                </a:cubicBezTo>
                <a:cubicBezTo>
                  <a:pt x="59" y="29"/>
                  <a:pt x="60" y="29"/>
                  <a:pt x="61" y="29"/>
                </a:cubicBezTo>
                <a:cubicBezTo>
                  <a:pt x="75" y="29"/>
                  <a:pt x="75" y="29"/>
                  <a:pt x="75" y="2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lumMod val="50000"/>
                </a:schemeClr>
              </a:solidFill>
            </a:endParaRPr>
          </a:p>
        </p:txBody>
      </p:sp>
      <p:sp>
        <p:nvSpPr>
          <p:cNvPr id="20" name="Freeform 20"/>
          <p:cNvSpPr/>
          <p:nvPr/>
        </p:nvSpPr>
        <p:spPr bwMode="auto">
          <a:xfrm rot="10800000">
            <a:off x="4613275" y="2942432"/>
            <a:ext cx="1411288" cy="1408112"/>
          </a:xfrm>
          <a:custGeom>
            <a:avLst/>
            <a:gdLst>
              <a:gd name="T0" fmla="*/ 459 w 918"/>
              <a:gd name="T1" fmla="*/ 918 h 918"/>
              <a:gd name="T2" fmla="*/ 0 w 918"/>
              <a:gd name="T3" fmla="*/ 459 h 918"/>
              <a:gd name="T4" fmla="*/ 459 w 918"/>
              <a:gd name="T5" fmla="*/ 0 h 918"/>
              <a:gd name="T6" fmla="*/ 918 w 918"/>
              <a:gd name="T7" fmla="*/ 459 h 918"/>
              <a:gd name="T8" fmla="*/ 918 w 918"/>
              <a:gd name="T9" fmla="*/ 918 h 918"/>
              <a:gd name="T10" fmla="*/ 459 w 918"/>
              <a:gd name="T11" fmla="*/ 918 h 918"/>
            </a:gdLst>
            <a:ahLst/>
            <a:cxnLst>
              <a:cxn ang="0">
                <a:pos x="T0" y="T1"/>
              </a:cxn>
              <a:cxn ang="0">
                <a:pos x="T2" y="T3"/>
              </a:cxn>
              <a:cxn ang="0">
                <a:pos x="T4" y="T5"/>
              </a:cxn>
              <a:cxn ang="0">
                <a:pos x="T6" y="T7"/>
              </a:cxn>
              <a:cxn ang="0">
                <a:pos x="T8" y="T9"/>
              </a:cxn>
              <a:cxn ang="0">
                <a:pos x="T10" y="T11"/>
              </a:cxn>
            </a:cxnLst>
            <a:rect l="0" t="0" r="r" b="b"/>
            <a:pathLst>
              <a:path w="918" h="918">
                <a:moveTo>
                  <a:pt x="459" y="918"/>
                </a:moveTo>
                <a:cubicBezTo>
                  <a:pt x="205" y="918"/>
                  <a:pt x="0" y="713"/>
                  <a:pt x="0" y="459"/>
                </a:cubicBezTo>
                <a:cubicBezTo>
                  <a:pt x="0" y="205"/>
                  <a:pt x="205" y="0"/>
                  <a:pt x="459" y="0"/>
                </a:cubicBezTo>
                <a:cubicBezTo>
                  <a:pt x="713" y="0"/>
                  <a:pt x="918" y="205"/>
                  <a:pt x="918" y="459"/>
                </a:cubicBezTo>
                <a:cubicBezTo>
                  <a:pt x="918" y="918"/>
                  <a:pt x="918" y="918"/>
                  <a:pt x="918" y="918"/>
                </a:cubicBezTo>
                <a:lnTo>
                  <a:pt x="459" y="918"/>
                </a:lnTo>
                <a:close/>
              </a:path>
            </a:pathLst>
          </a:custGeom>
          <a:noFill/>
          <a:ln w="9525" cap="flat" cmpd="sng">
            <a:solidFill>
              <a:srgbClr val="FFD237"/>
            </a:solidFill>
            <a:round/>
          </a:ln>
          <a:extLst>
            <a:ext uri="{909E8E84-426E-40DD-AFC4-6F175D3DCCD1}">
              <a14:hiddenFill xmlns:a14="http://schemas.microsoft.com/office/drawing/2010/main">
                <a:solidFill>
                  <a:srgbClr val="FFFFFF"/>
                </a:solidFill>
              </a14:hiddenFill>
            </a:ext>
          </a:extLst>
        </p:spPr>
        <p:txBody>
          <a:bodyPr/>
          <a:lstStyle/>
          <a:p>
            <a:endParaRPr lang="zh-CN" altLang="en-US">
              <a:solidFill>
                <a:schemeClr val="bg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400" advTm="0">
        <p14:doors dir="vert"/>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par>
                                    <p:cTn id="12" presetID="2" presetClass="entr" presetSubtype="8" fill="hold" grpId="0" nodeType="withEffect" p14:presetBounceEnd="60000">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14:bounceEnd="60000">
                                          <p:cBhvr additive="base">
                                            <p:cTn id="14" dur="750" fill="hold"/>
                                            <p:tgtEl>
                                              <p:spTgt spid="18"/>
                                            </p:tgtEl>
                                            <p:attrNameLst>
                                              <p:attrName>ppt_x</p:attrName>
                                            </p:attrNameLst>
                                          </p:cBhvr>
                                          <p:tavLst>
                                            <p:tav tm="0">
                                              <p:val>
                                                <p:strVal val="0-#ppt_w/2"/>
                                              </p:val>
                                            </p:tav>
                                            <p:tav tm="100000">
                                              <p:val>
                                                <p:strVal val="#ppt_x"/>
                                              </p:val>
                                            </p:tav>
                                          </p:tavLst>
                                        </p:anim>
                                        <p:anim calcmode="lin" valueType="num" p14:bounceEnd="60000">
                                          <p:cBhvr additive="base">
                                            <p:cTn id="15" dur="750" fill="hold"/>
                                            <p:tgtEl>
                                              <p:spTgt spid="18"/>
                                            </p:tgtEl>
                                            <p:attrNameLst>
                                              <p:attrName>ppt_y</p:attrName>
                                            </p:attrNameLst>
                                          </p:cBhvr>
                                          <p:tavLst>
                                            <p:tav tm="0">
                                              <p:val>
                                                <p:strVal val="#ppt_y"/>
                                              </p:val>
                                            </p:tav>
                                            <p:tav tm="100000">
                                              <p:val>
                                                <p:strVal val="#ppt_y"/>
                                              </p:val>
                                            </p:tav>
                                          </p:tavLst>
                                        </p:anim>
                                      </p:childTnLst>
                                    </p:cTn>
                                  </p:par>
                                  <p:par>
                                    <p:cTn id="16" presetID="2" presetClass="entr" presetSubtype="8" fill="hold" grpId="0" nodeType="withEffect" p14:presetBounceEnd="60000">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14:bounceEnd="60000">
                                          <p:cBhvr additive="base">
                                            <p:cTn id="18" dur="750" fill="hold"/>
                                            <p:tgtEl>
                                              <p:spTgt spid="10"/>
                                            </p:tgtEl>
                                            <p:attrNameLst>
                                              <p:attrName>ppt_x</p:attrName>
                                            </p:attrNameLst>
                                          </p:cBhvr>
                                          <p:tavLst>
                                            <p:tav tm="0">
                                              <p:val>
                                                <p:strVal val="0-#ppt_w/2"/>
                                              </p:val>
                                            </p:tav>
                                            <p:tav tm="100000">
                                              <p:val>
                                                <p:strVal val="#ppt_x"/>
                                              </p:val>
                                            </p:tav>
                                          </p:tavLst>
                                        </p:anim>
                                        <p:anim calcmode="lin" valueType="num" p14:bounceEnd="60000">
                                          <p:cBhvr additive="base">
                                            <p:cTn id="19" dur="750" fill="hold"/>
                                            <p:tgtEl>
                                              <p:spTgt spid="10"/>
                                            </p:tgtEl>
                                            <p:attrNameLst>
                                              <p:attrName>ppt_y</p:attrName>
                                            </p:attrNameLst>
                                          </p:cBhvr>
                                          <p:tavLst>
                                            <p:tav tm="0">
                                              <p:val>
                                                <p:strVal val="#ppt_y"/>
                                              </p:val>
                                            </p:tav>
                                            <p:tav tm="100000">
                                              <p:val>
                                                <p:strVal val="#ppt_y"/>
                                              </p:val>
                                            </p:tav>
                                          </p:tavLst>
                                        </p:anim>
                                      </p:childTnLst>
                                    </p:cTn>
                                  </p:par>
                                  <p:par>
                                    <p:cTn id="20" presetID="2" presetClass="entr" presetSubtype="2" fill="hold" grpId="0" nodeType="withEffect" p14:presetBounceEnd="60000">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14:bounceEnd="60000">
                                          <p:cBhvr additive="base">
                                            <p:cTn id="22" dur="750" fill="hold"/>
                                            <p:tgtEl>
                                              <p:spTgt spid="9"/>
                                            </p:tgtEl>
                                            <p:attrNameLst>
                                              <p:attrName>ppt_x</p:attrName>
                                            </p:attrNameLst>
                                          </p:cBhvr>
                                          <p:tavLst>
                                            <p:tav tm="0">
                                              <p:val>
                                                <p:strVal val="1+#ppt_w/2"/>
                                              </p:val>
                                            </p:tav>
                                            <p:tav tm="100000">
                                              <p:val>
                                                <p:strVal val="#ppt_x"/>
                                              </p:val>
                                            </p:tav>
                                          </p:tavLst>
                                        </p:anim>
                                        <p:anim calcmode="lin" valueType="num" p14:bounceEnd="60000">
                                          <p:cBhvr additive="base">
                                            <p:cTn id="23" dur="750" fill="hold"/>
                                            <p:tgtEl>
                                              <p:spTgt spid="9"/>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14:presetBounceEnd="60000">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14:bounceEnd="60000">
                                          <p:cBhvr additive="base">
                                            <p:cTn id="26" dur="750" fill="hold"/>
                                            <p:tgtEl>
                                              <p:spTgt spid="7"/>
                                            </p:tgtEl>
                                            <p:attrNameLst>
                                              <p:attrName>ppt_x</p:attrName>
                                            </p:attrNameLst>
                                          </p:cBhvr>
                                          <p:tavLst>
                                            <p:tav tm="0">
                                              <p:val>
                                                <p:strVal val="0-#ppt_w/2"/>
                                              </p:val>
                                            </p:tav>
                                            <p:tav tm="100000">
                                              <p:val>
                                                <p:strVal val="#ppt_x"/>
                                              </p:val>
                                            </p:tav>
                                          </p:tavLst>
                                        </p:anim>
                                        <p:anim calcmode="lin" valueType="num" p14:bounceEnd="60000">
                                          <p:cBhvr additive="base">
                                            <p:cTn id="27" dur="750" fill="hold"/>
                                            <p:tgtEl>
                                              <p:spTgt spid="7"/>
                                            </p:tgtEl>
                                            <p:attrNameLst>
                                              <p:attrName>ppt_y</p:attrName>
                                            </p:attrNameLst>
                                          </p:cBhvr>
                                          <p:tavLst>
                                            <p:tav tm="0">
                                              <p:val>
                                                <p:strVal val="#ppt_y"/>
                                              </p:val>
                                            </p:tav>
                                            <p:tav tm="100000">
                                              <p:val>
                                                <p:strVal val="#ppt_y"/>
                                              </p:val>
                                            </p:tav>
                                          </p:tavLst>
                                        </p:anim>
                                      </p:childTnLst>
                                    </p:cTn>
                                  </p:par>
                                  <p:par>
                                    <p:cTn id="28" presetID="2" presetClass="entr" presetSubtype="2" fill="hold" grpId="0" nodeType="withEffect" p14:presetBounceEnd="60000">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14:bounceEnd="60000">
                                          <p:cBhvr additive="base">
                                            <p:cTn id="30" dur="750" fill="hold"/>
                                            <p:tgtEl>
                                              <p:spTgt spid="8"/>
                                            </p:tgtEl>
                                            <p:attrNameLst>
                                              <p:attrName>ppt_x</p:attrName>
                                            </p:attrNameLst>
                                          </p:cBhvr>
                                          <p:tavLst>
                                            <p:tav tm="0">
                                              <p:val>
                                                <p:strVal val="1+#ppt_w/2"/>
                                              </p:val>
                                            </p:tav>
                                            <p:tav tm="100000">
                                              <p:val>
                                                <p:strVal val="#ppt_x"/>
                                              </p:val>
                                            </p:tav>
                                          </p:tavLst>
                                        </p:anim>
                                        <p:anim calcmode="lin" valueType="num" p14:bounceEnd="60000">
                                          <p:cBhvr additive="base">
                                            <p:cTn id="31" dur="750" fill="hold"/>
                                            <p:tgtEl>
                                              <p:spTgt spid="8"/>
                                            </p:tgtEl>
                                            <p:attrNameLst>
                                              <p:attrName>ppt_y</p:attrName>
                                            </p:attrNameLst>
                                          </p:cBhvr>
                                          <p:tavLst>
                                            <p:tav tm="0">
                                              <p:val>
                                                <p:strVal val="#ppt_y"/>
                                              </p:val>
                                            </p:tav>
                                            <p:tav tm="100000">
                                              <p:val>
                                                <p:strVal val="#ppt_y"/>
                                              </p:val>
                                            </p:tav>
                                          </p:tavLst>
                                        </p:anim>
                                      </p:childTnLst>
                                    </p:cTn>
                                  </p:par>
                                  <p:par>
                                    <p:cTn id="32" presetID="2" presetClass="entr" presetSubtype="2" fill="hold" grpId="0" nodeType="withEffect" p14:presetBounceEnd="60000">
                                      <p:stCondLst>
                                        <p:cond delay="0"/>
                                      </p:stCondLst>
                                      <p:childTnLst>
                                        <p:set>
                                          <p:cBhvr>
                                            <p:cTn id="33" dur="1" fill="hold">
                                              <p:stCondLst>
                                                <p:cond delay="0"/>
                                              </p:stCondLst>
                                            </p:cTn>
                                            <p:tgtEl>
                                              <p:spTgt spid="20"/>
                                            </p:tgtEl>
                                            <p:attrNameLst>
                                              <p:attrName>style.visibility</p:attrName>
                                            </p:attrNameLst>
                                          </p:cBhvr>
                                          <p:to>
                                            <p:strVal val="visible"/>
                                          </p:to>
                                        </p:set>
                                        <p:anim calcmode="lin" valueType="num" p14:bounceEnd="60000">
                                          <p:cBhvr additive="base">
                                            <p:cTn id="34" dur="750" fill="hold"/>
                                            <p:tgtEl>
                                              <p:spTgt spid="20"/>
                                            </p:tgtEl>
                                            <p:attrNameLst>
                                              <p:attrName>ppt_x</p:attrName>
                                            </p:attrNameLst>
                                          </p:cBhvr>
                                          <p:tavLst>
                                            <p:tav tm="0">
                                              <p:val>
                                                <p:strVal val="1+#ppt_w/2"/>
                                              </p:val>
                                            </p:tav>
                                            <p:tav tm="100000">
                                              <p:val>
                                                <p:strVal val="#ppt_x"/>
                                              </p:val>
                                            </p:tav>
                                          </p:tavLst>
                                        </p:anim>
                                        <p:anim calcmode="lin" valueType="num" p14:bounceEnd="60000">
                                          <p:cBhvr additive="base">
                                            <p:cTn id="35" dur="750" fill="hold"/>
                                            <p:tgtEl>
                                              <p:spTgt spid="20"/>
                                            </p:tgtEl>
                                            <p:attrNameLst>
                                              <p:attrName>ppt_y</p:attrName>
                                            </p:attrNameLst>
                                          </p:cBhvr>
                                          <p:tavLst>
                                            <p:tav tm="0">
                                              <p:val>
                                                <p:strVal val="#ppt_y"/>
                                              </p:val>
                                            </p:tav>
                                            <p:tav tm="100000">
                                              <p:val>
                                                <p:strVal val="#ppt_y"/>
                                              </p:val>
                                            </p:tav>
                                          </p:tavLst>
                                        </p:anim>
                                      </p:childTnLst>
                                    </p:cTn>
                                  </p:par>
                                  <p:par>
                                    <p:cTn id="36" presetID="53" presetClass="entr" presetSubtype="16" fill="hold" grpId="0" nodeType="withEffect">
                                      <p:stCondLst>
                                        <p:cond delay="500"/>
                                      </p:stCondLst>
                                      <p:childTnLst>
                                        <p:set>
                                          <p:cBhvr>
                                            <p:cTn id="37" dur="1" fill="hold">
                                              <p:stCondLst>
                                                <p:cond delay="0"/>
                                              </p:stCondLst>
                                            </p:cTn>
                                            <p:tgtEl>
                                              <p:spTgt spid="19"/>
                                            </p:tgtEl>
                                            <p:attrNameLst>
                                              <p:attrName>style.visibility</p:attrName>
                                            </p:attrNameLst>
                                          </p:cBhvr>
                                          <p:to>
                                            <p:strVal val="visible"/>
                                          </p:to>
                                        </p:set>
                                        <p:anim calcmode="lin" valueType="num">
                                          <p:cBhvr>
                                            <p:cTn id="38" dur="300" fill="hold"/>
                                            <p:tgtEl>
                                              <p:spTgt spid="19"/>
                                            </p:tgtEl>
                                            <p:attrNameLst>
                                              <p:attrName>ppt_w</p:attrName>
                                            </p:attrNameLst>
                                          </p:cBhvr>
                                          <p:tavLst>
                                            <p:tav tm="0">
                                              <p:val>
                                                <p:fltVal val="0"/>
                                              </p:val>
                                            </p:tav>
                                            <p:tav tm="100000">
                                              <p:val>
                                                <p:strVal val="#ppt_w"/>
                                              </p:val>
                                            </p:tav>
                                          </p:tavLst>
                                        </p:anim>
                                        <p:anim calcmode="lin" valueType="num">
                                          <p:cBhvr>
                                            <p:cTn id="39" dur="300" fill="hold"/>
                                            <p:tgtEl>
                                              <p:spTgt spid="19"/>
                                            </p:tgtEl>
                                            <p:attrNameLst>
                                              <p:attrName>ppt_h</p:attrName>
                                            </p:attrNameLst>
                                          </p:cBhvr>
                                          <p:tavLst>
                                            <p:tav tm="0">
                                              <p:val>
                                                <p:fltVal val="0"/>
                                              </p:val>
                                            </p:tav>
                                            <p:tav tm="100000">
                                              <p:val>
                                                <p:strVal val="#ppt_h"/>
                                              </p:val>
                                            </p:tav>
                                          </p:tavLst>
                                        </p:anim>
                                        <p:animEffect transition="in" filter="fade">
                                          <p:cBhvr>
                                            <p:cTn id="40" dur="300"/>
                                            <p:tgtEl>
                                              <p:spTgt spid="19"/>
                                            </p:tgtEl>
                                          </p:cBhvr>
                                        </p:animEffect>
                                      </p:childTnLst>
                                    </p:cTn>
                                  </p:par>
                                  <p:par>
                                    <p:cTn id="41" presetID="6" presetClass="emph" presetSubtype="0" autoRev="1" fill="hold" grpId="1" nodeType="withEffect">
                                      <p:stCondLst>
                                        <p:cond delay="800"/>
                                      </p:stCondLst>
                                      <p:childTnLst>
                                        <p:animScale>
                                          <p:cBhvr>
                                            <p:cTn id="42" dur="150" fill="hold"/>
                                            <p:tgtEl>
                                              <p:spTgt spid="19"/>
                                            </p:tgtEl>
                                          </p:cBhvr>
                                          <p:by x="110000" y="110000"/>
                                        </p:animScale>
                                      </p:childTnLst>
                                    </p:cTn>
                                  </p:par>
                                  <p:par>
                                    <p:cTn id="43" presetID="53" presetClass="entr" presetSubtype="16" fill="hold" grpId="0" nodeType="withEffect">
                                      <p:stCondLst>
                                        <p:cond delay="500"/>
                                      </p:stCondLst>
                                      <p:childTnLst>
                                        <p:set>
                                          <p:cBhvr>
                                            <p:cTn id="44" dur="1" fill="hold">
                                              <p:stCondLst>
                                                <p:cond delay="0"/>
                                              </p:stCondLst>
                                            </p:cTn>
                                            <p:tgtEl>
                                              <p:spTgt spid="11"/>
                                            </p:tgtEl>
                                            <p:attrNameLst>
                                              <p:attrName>style.visibility</p:attrName>
                                            </p:attrNameLst>
                                          </p:cBhvr>
                                          <p:to>
                                            <p:strVal val="visible"/>
                                          </p:to>
                                        </p:set>
                                        <p:anim calcmode="lin" valueType="num">
                                          <p:cBhvr>
                                            <p:cTn id="45" dur="300" fill="hold"/>
                                            <p:tgtEl>
                                              <p:spTgt spid="11"/>
                                            </p:tgtEl>
                                            <p:attrNameLst>
                                              <p:attrName>ppt_w</p:attrName>
                                            </p:attrNameLst>
                                          </p:cBhvr>
                                          <p:tavLst>
                                            <p:tav tm="0">
                                              <p:val>
                                                <p:fltVal val="0"/>
                                              </p:val>
                                            </p:tav>
                                            <p:tav tm="100000">
                                              <p:val>
                                                <p:strVal val="#ppt_w"/>
                                              </p:val>
                                            </p:tav>
                                          </p:tavLst>
                                        </p:anim>
                                        <p:anim calcmode="lin" valueType="num">
                                          <p:cBhvr>
                                            <p:cTn id="46" dur="300" fill="hold"/>
                                            <p:tgtEl>
                                              <p:spTgt spid="11"/>
                                            </p:tgtEl>
                                            <p:attrNameLst>
                                              <p:attrName>ppt_h</p:attrName>
                                            </p:attrNameLst>
                                          </p:cBhvr>
                                          <p:tavLst>
                                            <p:tav tm="0">
                                              <p:val>
                                                <p:fltVal val="0"/>
                                              </p:val>
                                            </p:tav>
                                            <p:tav tm="100000">
                                              <p:val>
                                                <p:strVal val="#ppt_h"/>
                                              </p:val>
                                            </p:tav>
                                          </p:tavLst>
                                        </p:anim>
                                        <p:animEffect transition="in" filter="fade">
                                          <p:cBhvr>
                                            <p:cTn id="47" dur="300"/>
                                            <p:tgtEl>
                                              <p:spTgt spid="11"/>
                                            </p:tgtEl>
                                          </p:cBhvr>
                                        </p:animEffect>
                                      </p:childTnLst>
                                    </p:cTn>
                                  </p:par>
                                  <p:par>
                                    <p:cTn id="48" presetID="6" presetClass="emph" presetSubtype="0" autoRev="1" fill="hold" grpId="1" nodeType="withEffect">
                                      <p:stCondLst>
                                        <p:cond delay="800"/>
                                      </p:stCondLst>
                                      <p:childTnLst>
                                        <p:animScale>
                                          <p:cBhvr>
                                            <p:cTn id="49" dur="150" fill="hold"/>
                                            <p:tgtEl>
                                              <p:spTgt spid="11"/>
                                            </p:tgtEl>
                                          </p:cBhvr>
                                          <p:by x="110000" y="110000"/>
                                        </p:animScale>
                                      </p:childTnLst>
                                    </p:cTn>
                                  </p:par>
                                  <p:par>
                                    <p:cTn id="50" presetID="2" presetClass="entr" presetSubtype="2" fill="hold" grpId="0" nodeType="withEffect" p14:presetBounceEnd="60000">
                                      <p:stCondLst>
                                        <p:cond delay="500"/>
                                      </p:stCondLst>
                                      <p:childTnLst>
                                        <p:set>
                                          <p:cBhvr>
                                            <p:cTn id="51" dur="1" fill="hold">
                                              <p:stCondLst>
                                                <p:cond delay="0"/>
                                              </p:stCondLst>
                                            </p:cTn>
                                            <p:tgtEl>
                                              <p:spTgt spid="12"/>
                                            </p:tgtEl>
                                            <p:attrNameLst>
                                              <p:attrName>style.visibility</p:attrName>
                                            </p:attrNameLst>
                                          </p:cBhvr>
                                          <p:to>
                                            <p:strVal val="visible"/>
                                          </p:to>
                                        </p:set>
                                        <p:anim calcmode="lin" valueType="num" p14:bounceEnd="60000">
                                          <p:cBhvr additive="base">
                                            <p:cTn id="52" dur="750" fill="hold"/>
                                            <p:tgtEl>
                                              <p:spTgt spid="12"/>
                                            </p:tgtEl>
                                            <p:attrNameLst>
                                              <p:attrName>ppt_x</p:attrName>
                                            </p:attrNameLst>
                                          </p:cBhvr>
                                          <p:tavLst>
                                            <p:tav tm="0">
                                              <p:val>
                                                <p:strVal val="1+#ppt_w/2"/>
                                              </p:val>
                                            </p:tav>
                                            <p:tav tm="100000">
                                              <p:val>
                                                <p:strVal val="#ppt_x"/>
                                              </p:val>
                                            </p:tav>
                                          </p:tavLst>
                                        </p:anim>
                                        <p:anim calcmode="lin" valueType="num" p14:bounceEnd="60000">
                                          <p:cBhvr additive="base">
                                            <p:cTn id="53" dur="750" fill="hold"/>
                                            <p:tgtEl>
                                              <p:spTgt spid="12"/>
                                            </p:tgtEl>
                                            <p:attrNameLst>
                                              <p:attrName>ppt_y</p:attrName>
                                            </p:attrNameLst>
                                          </p:cBhvr>
                                          <p:tavLst>
                                            <p:tav tm="0">
                                              <p:val>
                                                <p:strVal val="#ppt_y"/>
                                              </p:val>
                                            </p:tav>
                                            <p:tav tm="100000">
                                              <p:val>
                                                <p:strVal val="#ppt_y"/>
                                              </p:val>
                                            </p:tav>
                                          </p:tavLst>
                                        </p:anim>
                                      </p:childTnLst>
                                    </p:cTn>
                                  </p:par>
                                  <p:par>
                                    <p:cTn id="54" presetID="2" presetClass="entr" presetSubtype="2" fill="hold" grpId="0" nodeType="withEffect" p14:presetBounceEnd="60000">
                                      <p:stCondLst>
                                        <p:cond delay="600"/>
                                      </p:stCondLst>
                                      <p:childTnLst>
                                        <p:set>
                                          <p:cBhvr>
                                            <p:cTn id="55" dur="1" fill="hold">
                                              <p:stCondLst>
                                                <p:cond delay="0"/>
                                              </p:stCondLst>
                                            </p:cTn>
                                            <p:tgtEl>
                                              <p:spTgt spid="15"/>
                                            </p:tgtEl>
                                            <p:attrNameLst>
                                              <p:attrName>style.visibility</p:attrName>
                                            </p:attrNameLst>
                                          </p:cBhvr>
                                          <p:to>
                                            <p:strVal val="visible"/>
                                          </p:to>
                                        </p:set>
                                        <p:anim calcmode="lin" valueType="num" p14:bounceEnd="60000">
                                          <p:cBhvr additive="base">
                                            <p:cTn id="56" dur="750" fill="hold"/>
                                            <p:tgtEl>
                                              <p:spTgt spid="15"/>
                                            </p:tgtEl>
                                            <p:attrNameLst>
                                              <p:attrName>ppt_x</p:attrName>
                                            </p:attrNameLst>
                                          </p:cBhvr>
                                          <p:tavLst>
                                            <p:tav tm="0">
                                              <p:val>
                                                <p:strVal val="1+#ppt_w/2"/>
                                              </p:val>
                                            </p:tav>
                                            <p:tav tm="100000">
                                              <p:val>
                                                <p:strVal val="#ppt_x"/>
                                              </p:val>
                                            </p:tav>
                                          </p:tavLst>
                                        </p:anim>
                                        <p:anim calcmode="lin" valueType="num" p14:bounceEnd="60000">
                                          <p:cBhvr additive="base">
                                            <p:cTn id="57" dur="750" fill="hold"/>
                                            <p:tgtEl>
                                              <p:spTgt spid="15"/>
                                            </p:tgtEl>
                                            <p:attrNameLst>
                                              <p:attrName>ppt_y</p:attrName>
                                            </p:attrNameLst>
                                          </p:cBhvr>
                                          <p:tavLst>
                                            <p:tav tm="0">
                                              <p:val>
                                                <p:strVal val="#ppt_y"/>
                                              </p:val>
                                            </p:tav>
                                            <p:tav tm="100000">
                                              <p:val>
                                                <p:strVal val="#ppt_y"/>
                                              </p:val>
                                            </p:tav>
                                          </p:tavLst>
                                        </p:anim>
                                      </p:childTnLst>
                                    </p:cTn>
                                  </p:par>
                                  <p:par>
                                    <p:cTn id="58" presetID="2" presetClass="entr" presetSubtype="2" fill="hold" grpId="0" nodeType="withEffect" p14:presetBounceEnd="60000">
                                      <p:stCondLst>
                                        <p:cond delay="700"/>
                                      </p:stCondLst>
                                      <p:childTnLst>
                                        <p:set>
                                          <p:cBhvr>
                                            <p:cTn id="59" dur="1" fill="hold">
                                              <p:stCondLst>
                                                <p:cond delay="0"/>
                                              </p:stCondLst>
                                            </p:cTn>
                                            <p:tgtEl>
                                              <p:spTgt spid="16"/>
                                            </p:tgtEl>
                                            <p:attrNameLst>
                                              <p:attrName>style.visibility</p:attrName>
                                            </p:attrNameLst>
                                          </p:cBhvr>
                                          <p:to>
                                            <p:strVal val="visible"/>
                                          </p:to>
                                        </p:set>
                                        <p:anim calcmode="lin" valueType="num" p14:bounceEnd="60000">
                                          <p:cBhvr additive="base">
                                            <p:cTn id="60" dur="750" fill="hold"/>
                                            <p:tgtEl>
                                              <p:spTgt spid="16"/>
                                            </p:tgtEl>
                                            <p:attrNameLst>
                                              <p:attrName>ppt_x</p:attrName>
                                            </p:attrNameLst>
                                          </p:cBhvr>
                                          <p:tavLst>
                                            <p:tav tm="0">
                                              <p:val>
                                                <p:strVal val="1+#ppt_w/2"/>
                                              </p:val>
                                            </p:tav>
                                            <p:tav tm="100000">
                                              <p:val>
                                                <p:strVal val="#ppt_x"/>
                                              </p:val>
                                            </p:tav>
                                          </p:tavLst>
                                        </p:anim>
                                        <p:anim calcmode="lin" valueType="num" p14:bounceEnd="60000">
                                          <p:cBhvr additive="base">
                                            <p:cTn id="61" dur="750" fill="hold"/>
                                            <p:tgtEl>
                                              <p:spTgt spid="16"/>
                                            </p:tgtEl>
                                            <p:attrNameLst>
                                              <p:attrName>ppt_y</p:attrName>
                                            </p:attrNameLst>
                                          </p:cBhvr>
                                          <p:tavLst>
                                            <p:tav tm="0">
                                              <p:val>
                                                <p:strVal val="#ppt_y"/>
                                              </p:val>
                                            </p:tav>
                                            <p:tav tm="100000">
                                              <p:val>
                                                <p:strVal val="#ppt_y"/>
                                              </p:val>
                                            </p:tav>
                                          </p:tavLst>
                                        </p:anim>
                                      </p:childTnLst>
                                    </p:cTn>
                                  </p:par>
                                  <p:par>
                                    <p:cTn id="62" presetID="2" presetClass="entr" presetSubtype="8" fill="hold" grpId="0" nodeType="withEffect" p14:presetBounceEnd="60000">
                                      <p:stCondLst>
                                        <p:cond delay="500"/>
                                      </p:stCondLst>
                                      <p:childTnLst>
                                        <p:set>
                                          <p:cBhvr>
                                            <p:cTn id="63" dur="1" fill="hold">
                                              <p:stCondLst>
                                                <p:cond delay="0"/>
                                              </p:stCondLst>
                                            </p:cTn>
                                            <p:tgtEl>
                                              <p:spTgt spid="13"/>
                                            </p:tgtEl>
                                            <p:attrNameLst>
                                              <p:attrName>style.visibility</p:attrName>
                                            </p:attrNameLst>
                                          </p:cBhvr>
                                          <p:to>
                                            <p:strVal val="visible"/>
                                          </p:to>
                                        </p:set>
                                        <p:anim calcmode="lin" valueType="num" p14:bounceEnd="60000">
                                          <p:cBhvr additive="base">
                                            <p:cTn id="64" dur="750" fill="hold"/>
                                            <p:tgtEl>
                                              <p:spTgt spid="13"/>
                                            </p:tgtEl>
                                            <p:attrNameLst>
                                              <p:attrName>ppt_x</p:attrName>
                                            </p:attrNameLst>
                                          </p:cBhvr>
                                          <p:tavLst>
                                            <p:tav tm="0">
                                              <p:val>
                                                <p:strVal val="0-#ppt_w/2"/>
                                              </p:val>
                                            </p:tav>
                                            <p:tav tm="100000">
                                              <p:val>
                                                <p:strVal val="#ppt_x"/>
                                              </p:val>
                                            </p:tav>
                                          </p:tavLst>
                                        </p:anim>
                                        <p:anim calcmode="lin" valueType="num" p14:bounceEnd="60000">
                                          <p:cBhvr additive="base">
                                            <p:cTn id="65" dur="750" fill="hold"/>
                                            <p:tgtEl>
                                              <p:spTgt spid="13"/>
                                            </p:tgtEl>
                                            <p:attrNameLst>
                                              <p:attrName>ppt_y</p:attrName>
                                            </p:attrNameLst>
                                          </p:cBhvr>
                                          <p:tavLst>
                                            <p:tav tm="0">
                                              <p:val>
                                                <p:strVal val="#ppt_y"/>
                                              </p:val>
                                            </p:tav>
                                            <p:tav tm="100000">
                                              <p:val>
                                                <p:strVal val="#ppt_y"/>
                                              </p:val>
                                            </p:tav>
                                          </p:tavLst>
                                        </p:anim>
                                      </p:childTnLst>
                                    </p:cTn>
                                  </p:par>
                                  <p:par>
                                    <p:cTn id="66" presetID="2" presetClass="entr" presetSubtype="8" fill="hold" grpId="0" nodeType="withEffect" p14:presetBounceEnd="60000">
                                      <p:stCondLst>
                                        <p:cond delay="600"/>
                                      </p:stCondLst>
                                      <p:childTnLst>
                                        <p:set>
                                          <p:cBhvr>
                                            <p:cTn id="67" dur="1" fill="hold">
                                              <p:stCondLst>
                                                <p:cond delay="0"/>
                                              </p:stCondLst>
                                            </p:cTn>
                                            <p:tgtEl>
                                              <p:spTgt spid="14"/>
                                            </p:tgtEl>
                                            <p:attrNameLst>
                                              <p:attrName>style.visibility</p:attrName>
                                            </p:attrNameLst>
                                          </p:cBhvr>
                                          <p:to>
                                            <p:strVal val="visible"/>
                                          </p:to>
                                        </p:set>
                                        <p:anim calcmode="lin" valueType="num" p14:bounceEnd="60000">
                                          <p:cBhvr additive="base">
                                            <p:cTn id="68" dur="750" fill="hold"/>
                                            <p:tgtEl>
                                              <p:spTgt spid="14"/>
                                            </p:tgtEl>
                                            <p:attrNameLst>
                                              <p:attrName>ppt_x</p:attrName>
                                            </p:attrNameLst>
                                          </p:cBhvr>
                                          <p:tavLst>
                                            <p:tav tm="0">
                                              <p:val>
                                                <p:strVal val="0-#ppt_w/2"/>
                                              </p:val>
                                            </p:tav>
                                            <p:tav tm="100000">
                                              <p:val>
                                                <p:strVal val="#ppt_x"/>
                                              </p:val>
                                            </p:tav>
                                          </p:tavLst>
                                        </p:anim>
                                        <p:anim calcmode="lin" valueType="num" p14:bounceEnd="60000">
                                          <p:cBhvr additive="base">
                                            <p:cTn id="69" dur="750" fill="hold"/>
                                            <p:tgtEl>
                                              <p:spTgt spid="14"/>
                                            </p:tgtEl>
                                            <p:attrNameLst>
                                              <p:attrName>ppt_y</p:attrName>
                                            </p:attrNameLst>
                                          </p:cBhvr>
                                          <p:tavLst>
                                            <p:tav tm="0">
                                              <p:val>
                                                <p:strVal val="#ppt_y"/>
                                              </p:val>
                                            </p:tav>
                                            <p:tav tm="100000">
                                              <p:val>
                                                <p:strVal val="#ppt_y"/>
                                              </p:val>
                                            </p:tav>
                                          </p:tavLst>
                                        </p:anim>
                                      </p:childTnLst>
                                    </p:cTn>
                                  </p:par>
                                  <p:par>
                                    <p:cTn id="70" presetID="2" presetClass="entr" presetSubtype="8" fill="hold" grpId="0" nodeType="withEffect" p14:presetBounceEnd="60000">
                                      <p:stCondLst>
                                        <p:cond delay="700"/>
                                      </p:stCondLst>
                                      <p:childTnLst>
                                        <p:set>
                                          <p:cBhvr>
                                            <p:cTn id="71" dur="1" fill="hold">
                                              <p:stCondLst>
                                                <p:cond delay="0"/>
                                              </p:stCondLst>
                                            </p:cTn>
                                            <p:tgtEl>
                                              <p:spTgt spid="17"/>
                                            </p:tgtEl>
                                            <p:attrNameLst>
                                              <p:attrName>style.visibility</p:attrName>
                                            </p:attrNameLst>
                                          </p:cBhvr>
                                          <p:to>
                                            <p:strVal val="visible"/>
                                          </p:to>
                                        </p:set>
                                        <p:anim calcmode="lin" valueType="num" p14:bounceEnd="60000">
                                          <p:cBhvr additive="base">
                                            <p:cTn id="72" dur="750" fill="hold"/>
                                            <p:tgtEl>
                                              <p:spTgt spid="17"/>
                                            </p:tgtEl>
                                            <p:attrNameLst>
                                              <p:attrName>ppt_x</p:attrName>
                                            </p:attrNameLst>
                                          </p:cBhvr>
                                          <p:tavLst>
                                            <p:tav tm="0">
                                              <p:val>
                                                <p:strVal val="0-#ppt_w/2"/>
                                              </p:val>
                                            </p:tav>
                                            <p:tav tm="100000">
                                              <p:val>
                                                <p:strVal val="#ppt_x"/>
                                              </p:val>
                                            </p:tav>
                                          </p:tavLst>
                                        </p:anim>
                                        <p:anim calcmode="lin" valueType="num" p14:bounceEnd="60000">
                                          <p:cBhvr additive="base">
                                            <p:cTn id="73" dur="75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animBg="1"/>
          <p:bldP spid="10" grpId="0" animBg="1"/>
          <p:bldP spid="11" grpId="0" animBg="1"/>
          <p:bldP spid="11" grpId="1" animBg="1"/>
          <p:bldP spid="12" grpId="0" animBg="1"/>
          <p:bldP spid="13" grpId="0" animBg="1"/>
          <p:bldP spid="14" grpId="0"/>
          <p:bldP spid="15" grpId="0"/>
          <p:bldP spid="16" grpId="0"/>
          <p:bldP spid="17" grpId="0"/>
          <p:bldP spid="18" grpId="0" animBg="1"/>
          <p:bldP spid="19" grpId="0" animBg="1"/>
          <p:bldP spid="19" grpId="1" animBg="1"/>
          <p:bldP spid="20"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par>
                                    <p:cTn id="12" presetID="2" presetClass="entr" presetSubtype="8" fill="hold" grpId="0" nodeType="with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additive="base">
                                            <p:cTn id="14" dur="750" fill="hold"/>
                                            <p:tgtEl>
                                              <p:spTgt spid="18"/>
                                            </p:tgtEl>
                                            <p:attrNameLst>
                                              <p:attrName>ppt_x</p:attrName>
                                            </p:attrNameLst>
                                          </p:cBhvr>
                                          <p:tavLst>
                                            <p:tav tm="0">
                                              <p:val>
                                                <p:strVal val="0-#ppt_w/2"/>
                                              </p:val>
                                            </p:tav>
                                            <p:tav tm="100000">
                                              <p:val>
                                                <p:strVal val="#ppt_x"/>
                                              </p:val>
                                            </p:tav>
                                          </p:tavLst>
                                        </p:anim>
                                        <p:anim calcmode="lin" valueType="num">
                                          <p:cBhvr additive="base">
                                            <p:cTn id="15" dur="750" fill="hold"/>
                                            <p:tgtEl>
                                              <p:spTgt spid="18"/>
                                            </p:tgtEl>
                                            <p:attrNameLst>
                                              <p:attrName>ppt_y</p:attrName>
                                            </p:attrNameLst>
                                          </p:cBhvr>
                                          <p:tavLst>
                                            <p:tav tm="0">
                                              <p:val>
                                                <p:strVal val="#ppt_y"/>
                                              </p:val>
                                            </p:tav>
                                            <p:tav tm="100000">
                                              <p:val>
                                                <p:strVal val="#ppt_y"/>
                                              </p:val>
                                            </p:tav>
                                          </p:tavLst>
                                        </p:anim>
                                      </p:childTnLst>
                                    </p:cTn>
                                  </p:par>
                                  <p:par>
                                    <p:cTn id="16" presetID="2" presetClass="entr" presetSubtype="8"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750" fill="hold"/>
                                            <p:tgtEl>
                                              <p:spTgt spid="10"/>
                                            </p:tgtEl>
                                            <p:attrNameLst>
                                              <p:attrName>ppt_x</p:attrName>
                                            </p:attrNameLst>
                                          </p:cBhvr>
                                          <p:tavLst>
                                            <p:tav tm="0">
                                              <p:val>
                                                <p:strVal val="0-#ppt_w/2"/>
                                              </p:val>
                                            </p:tav>
                                            <p:tav tm="100000">
                                              <p:val>
                                                <p:strVal val="#ppt_x"/>
                                              </p:val>
                                            </p:tav>
                                          </p:tavLst>
                                        </p:anim>
                                        <p:anim calcmode="lin" valueType="num">
                                          <p:cBhvr additive="base">
                                            <p:cTn id="19" dur="750" fill="hold"/>
                                            <p:tgtEl>
                                              <p:spTgt spid="10"/>
                                            </p:tgtEl>
                                            <p:attrNameLst>
                                              <p:attrName>ppt_y</p:attrName>
                                            </p:attrNameLst>
                                          </p:cBhvr>
                                          <p:tavLst>
                                            <p:tav tm="0">
                                              <p:val>
                                                <p:strVal val="#ppt_y"/>
                                              </p:val>
                                            </p:tav>
                                            <p:tav tm="100000">
                                              <p:val>
                                                <p:strVal val="#ppt_y"/>
                                              </p:val>
                                            </p:tav>
                                          </p:tavLst>
                                        </p:anim>
                                      </p:childTnLst>
                                    </p:cTn>
                                  </p:par>
                                  <p:par>
                                    <p:cTn id="20" presetID="2" presetClass="entr" presetSubtype="2"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750" fill="hold"/>
                                            <p:tgtEl>
                                              <p:spTgt spid="9"/>
                                            </p:tgtEl>
                                            <p:attrNameLst>
                                              <p:attrName>ppt_x</p:attrName>
                                            </p:attrNameLst>
                                          </p:cBhvr>
                                          <p:tavLst>
                                            <p:tav tm="0">
                                              <p:val>
                                                <p:strVal val="1+#ppt_w/2"/>
                                              </p:val>
                                            </p:tav>
                                            <p:tav tm="100000">
                                              <p:val>
                                                <p:strVal val="#ppt_x"/>
                                              </p:val>
                                            </p:tav>
                                          </p:tavLst>
                                        </p:anim>
                                        <p:anim calcmode="lin" valueType="num">
                                          <p:cBhvr additive="base">
                                            <p:cTn id="23" dur="750" fill="hold"/>
                                            <p:tgtEl>
                                              <p:spTgt spid="9"/>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750" fill="hold"/>
                                            <p:tgtEl>
                                              <p:spTgt spid="7"/>
                                            </p:tgtEl>
                                            <p:attrNameLst>
                                              <p:attrName>ppt_x</p:attrName>
                                            </p:attrNameLst>
                                          </p:cBhvr>
                                          <p:tavLst>
                                            <p:tav tm="0">
                                              <p:val>
                                                <p:strVal val="0-#ppt_w/2"/>
                                              </p:val>
                                            </p:tav>
                                            <p:tav tm="100000">
                                              <p:val>
                                                <p:strVal val="#ppt_x"/>
                                              </p:val>
                                            </p:tav>
                                          </p:tavLst>
                                        </p:anim>
                                        <p:anim calcmode="lin" valueType="num">
                                          <p:cBhvr additive="base">
                                            <p:cTn id="27" dur="750" fill="hold"/>
                                            <p:tgtEl>
                                              <p:spTgt spid="7"/>
                                            </p:tgtEl>
                                            <p:attrNameLst>
                                              <p:attrName>ppt_y</p:attrName>
                                            </p:attrNameLst>
                                          </p:cBhvr>
                                          <p:tavLst>
                                            <p:tav tm="0">
                                              <p:val>
                                                <p:strVal val="#ppt_y"/>
                                              </p:val>
                                            </p:tav>
                                            <p:tav tm="100000">
                                              <p:val>
                                                <p:strVal val="#ppt_y"/>
                                              </p:val>
                                            </p:tav>
                                          </p:tavLst>
                                        </p:anim>
                                      </p:childTnLst>
                                    </p:cTn>
                                  </p:par>
                                  <p:par>
                                    <p:cTn id="28" presetID="2" presetClass="entr" presetSubtype="2"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750" fill="hold"/>
                                            <p:tgtEl>
                                              <p:spTgt spid="8"/>
                                            </p:tgtEl>
                                            <p:attrNameLst>
                                              <p:attrName>ppt_x</p:attrName>
                                            </p:attrNameLst>
                                          </p:cBhvr>
                                          <p:tavLst>
                                            <p:tav tm="0">
                                              <p:val>
                                                <p:strVal val="1+#ppt_w/2"/>
                                              </p:val>
                                            </p:tav>
                                            <p:tav tm="100000">
                                              <p:val>
                                                <p:strVal val="#ppt_x"/>
                                              </p:val>
                                            </p:tav>
                                          </p:tavLst>
                                        </p:anim>
                                        <p:anim calcmode="lin" valueType="num">
                                          <p:cBhvr additive="base">
                                            <p:cTn id="31" dur="750" fill="hold"/>
                                            <p:tgtEl>
                                              <p:spTgt spid="8"/>
                                            </p:tgtEl>
                                            <p:attrNameLst>
                                              <p:attrName>ppt_y</p:attrName>
                                            </p:attrNameLst>
                                          </p:cBhvr>
                                          <p:tavLst>
                                            <p:tav tm="0">
                                              <p:val>
                                                <p:strVal val="#ppt_y"/>
                                              </p:val>
                                            </p:tav>
                                            <p:tav tm="100000">
                                              <p:val>
                                                <p:strVal val="#ppt_y"/>
                                              </p:val>
                                            </p:tav>
                                          </p:tavLst>
                                        </p:anim>
                                      </p:childTnLst>
                                    </p:cTn>
                                  </p:par>
                                  <p:par>
                                    <p:cTn id="32" presetID="2" presetClass="entr" presetSubtype="2" fill="hold" grpId="0" nodeType="withEffect">
                                      <p:stCondLst>
                                        <p:cond delay="0"/>
                                      </p:stCondLst>
                                      <p:childTnLst>
                                        <p:set>
                                          <p:cBhvr>
                                            <p:cTn id="33" dur="1" fill="hold">
                                              <p:stCondLst>
                                                <p:cond delay="0"/>
                                              </p:stCondLst>
                                            </p:cTn>
                                            <p:tgtEl>
                                              <p:spTgt spid="20"/>
                                            </p:tgtEl>
                                            <p:attrNameLst>
                                              <p:attrName>style.visibility</p:attrName>
                                            </p:attrNameLst>
                                          </p:cBhvr>
                                          <p:to>
                                            <p:strVal val="visible"/>
                                          </p:to>
                                        </p:set>
                                        <p:anim calcmode="lin" valueType="num">
                                          <p:cBhvr additive="base">
                                            <p:cTn id="34" dur="750" fill="hold"/>
                                            <p:tgtEl>
                                              <p:spTgt spid="20"/>
                                            </p:tgtEl>
                                            <p:attrNameLst>
                                              <p:attrName>ppt_x</p:attrName>
                                            </p:attrNameLst>
                                          </p:cBhvr>
                                          <p:tavLst>
                                            <p:tav tm="0">
                                              <p:val>
                                                <p:strVal val="1+#ppt_w/2"/>
                                              </p:val>
                                            </p:tav>
                                            <p:tav tm="100000">
                                              <p:val>
                                                <p:strVal val="#ppt_x"/>
                                              </p:val>
                                            </p:tav>
                                          </p:tavLst>
                                        </p:anim>
                                        <p:anim calcmode="lin" valueType="num">
                                          <p:cBhvr additive="base">
                                            <p:cTn id="35" dur="750" fill="hold"/>
                                            <p:tgtEl>
                                              <p:spTgt spid="20"/>
                                            </p:tgtEl>
                                            <p:attrNameLst>
                                              <p:attrName>ppt_y</p:attrName>
                                            </p:attrNameLst>
                                          </p:cBhvr>
                                          <p:tavLst>
                                            <p:tav tm="0">
                                              <p:val>
                                                <p:strVal val="#ppt_y"/>
                                              </p:val>
                                            </p:tav>
                                            <p:tav tm="100000">
                                              <p:val>
                                                <p:strVal val="#ppt_y"/>
                                              </p:val>
                                            </p:tav>
                                          </p:tavLst>
                                        </p:anim>
                                      </p:childTnLst>
                                    </p:cTn>
                                  </p:par>
                                  <p:par>
                                    <p:cTn id="36" presetID="53" presetClass="entr" presetSubtype="16" fill="hold" grpId="0" nodeType="withEffect">
                                      <p:stCondLst>
                                        <p:cond delay="500"/>
                                      </p:stCondLst>
                                      <p:childTnLst>
                                        <p:set>
                                          <p:cBhvr>
                                            <p:cTn id="37" dur="1" fill="hold">
                                              <p:stCondLst>
                                                <p:cond delay="0"/>
                                              </p:stCondLst>
                                            </p:cTn>
                                            <p:tgtEl>
                                              <p:spTgt spid="19"/>
                                            </p:tgtEl>
                                            <p:attrNameLst>
                                              <p:attrName>style.visibility</p:attrName>
                                            </p:attrNameLst>
                                          </p:cBhvr>
                                          <p:to>
                                            <p:strVal val="visible"/>
                                          </p:to>
                                        </p:set>
                                        <p:anim calcmode="lin" valueType="num">
                                          <p:cBhvr>
                                            <p:cTn id="38" dur="300" fill="hold"/>
                                            <p:tgtEl>
                                              <p:spTgt spid="19"/>
                                            </p:tgtEl>
                                            <p:attrNameLst>
                                              <p:attrName>ppt_w</p:attrName>
                                            </p:attrNameLst>
                                          </p:cBhvr>
                                          <p:tavLst>
                                            <p:tav tm="0">
                                              <p:val>
                                                <p:fltVal val="0"/>
                                              </p:val>
                                            </p:tav>
                                            <p:tav tm="100000">
                                              <p:val>
                                                <p:strVal val="#ppt_w"/>
                                              </p:val>
                                            </p:tav>
                                          </p:tavLst>
                                        </p:anim>
                                        <p:anim calcmode="lin" valueType="num">
                                          <p:cBhvr>
                                            <p:cTn id="39" dur="300" fill="hold"/>
                                            <p:tgtEl>
                                              <p:spTgt spid="19"/>
                                            </p:tgtEl>
                                            <p:attrNameLst>
                                              <p:attrName>ppt_h</p:attrName>
                                            </p:attrNameLst>
                                          </p:cBhvr>
                                          <p:tavLst>
                                            <p:tav tm="0">
                                              <p:val>
                                                <p:fltVal val="0"/>
                                              </p:val>
                                            </p:tav>
                                            <p:tav tm="100000">
                                              <p:val>
                                                <p:strVal val="#ppt_h"/>
                                              </p:val>
                                            </p:tav>
                                          </p:tavLst>
                                        </p:anim>
                                        <p:animEffect transition="in" filter="fade">
                                          <p:cBhvr>
                                            <p:cTn id="40" dur="300"/>
                                            <p:tgtEl>
                                              <p:spTgt spid="19"/>
                                            </p:tgtEl>
                                          </p:cBhvr>
                                        </p:animEffect>
                                      </p:childTnLst>
                                    </p:cTn>
                                  </p:par>
                                  <p:par>
                                    <p:cTn id="41" presetID="6" presetClass="emph" presetSubtype="0" autoRev="1" fill="hold" grpId="1" nodeType="withEffect">
                                      <p:stCondLst>
                                        <p:cond delay="800"/>
                                      </p:stCondLst>
                                      <p:childTnLst>
                                        <p:animScale>
                                          <p:cBhvr>
                                            <p:cTn id="42" dur="150" fill="hold"/>
                                            <p:tgtEl>
                                              <p:spTgt spid="19"/>
                                            </p:tgtEl>
                                          </p:cBhvr>
                                          <p:by x="110000" y="110000"/>
                                        </p:animScale>
                                      </p:childTnLst>
                                    </p:cTn>
                                  </p:par>
                                  <p:par>
                                    <p:cTn id="43" presetID="53" presetClass="entr" presetSubtype="16" fill="hold" grpId="0" nodeType="withEffect">
                                      <p:stCondLst>
                                        <p:cond delay="500"/>
                                      </p:stCondLst>
                                      <p:childTnLst>
                                        <p:set>
                                          <p:cBhvr>
                                            <p:cTn id="44" dur="1" fill="hold">
                                              <p:stCondLst>
                                                <p:cond delay="0"/>
                                              </p:stCondLst>
                                            </p:cTn>
                                            <p:tgtEl>
                                              <p:spTgt spid="11"/>
                                            </p:tgtEl>
                                            <p:attrNameLst>
                                              <p:attrName>style.visibility</p:attrName>
                                            </p:attrNameLst>
                                          </p:cBhvr>
                                          <p:to>
                                            <p:strVal val="visible"/>
                                          </p:to>
                                        </p:set>
                                        <p:anim calcmode="lin" valueType="num">
                                          <p:cBhvr>
                                            <p:cTn id="45" dur="300" fill="hold"/>
                                            <p:tgtEl>
                                              <p:spTgt spid="11"/>
                                            </p:tgtEl>
                                            <p:attrNameLst>
                                              <p:attrName>ppt_w</p:attrName>
                                            </p:attrNameLst>
                                          </p:cBhvr>
                                          <p:tavLst>
                                            <p:tav tm="0">
                                              <p:val>
                                                <p:fltVal val="0"/>
                                              </p:val>
                                            </p:tav>
                                            <p:tav tm="100000">
                                              <p:val>
                                                <p:strVal val="#ppt_w"/>
                                              </p:val>
                                            </p:tav>
                                          </p:tavLst>
                                        </p:anim>
                                        <p:anim calcmode="lin" valueType="num">
                                          <p:cBhvr>
                                            <p:cTn id="46" dur="300" fill="hold"/>
                                            <p:tgtEl>
                                              <p:spTgt spid="11"/>
                                            </p:tgtEl>
                                            <p:attrNameLst>
                                              <p:attrName>ppt_h</p:attrName>
                                            </p:attrNameLst>
                                          </p:cBhvr>
                                          <p:tavLst>
                                            <p:tav tm="0">
                                              <p:val>
                                                <p:fltVal val="0"/>
                                              </p:val>
                                            </p:tav>
                                            <p:tav tm="100000">
                                              <p:val>
                                                <p:strVal val="#ppt_h"/>
                                              </p:val>
                                            </p:tav>
                                          </p:tavLst>
                                        </p:anim>
                                        <p:animEffect transition="in" filter="fade">
                                          <p:cBhvr>
                                            <p:cTn id="47" dur="300"/>
                                            <p:tgtEl>
                                              <p:spTgt spid="11"/>
                                            </p:tgtEl>
                                          </p:cBhvr>
                                        </p:animEffect>
                                      </p:childTnLst>
                                    </p:cTn>
                                  </p:par>
                                  <p:par>
                                    <p:cTn id="48" presetID="6" presetClass="emph" presetSubtype="0" autoRev="1" fill="hold" grpId="1" nodeType="withEffect">
                                      <p:stCondLst>
                                        <p:cond delay="800"/>
                                      </p:stCondLst>
                                      <p:childTnLst>
                                        <p:animScale>
                                          <p:cBhvr>
                                            <p:cTn id="49" dur="150" fill="hold"/>
                                            <p:tgtEl>
                                              <p:spTgt spid="11"/>
                                            </p:tgtEl>
                                          </p:cBhvr>
                                          <p:by x="110000" y="110000"/>
                                        </p:animScale>
                                      </p:childTnLst>
                                    </p:cTn>
                                  </p:par>
                                  <p:par>
                                    <p:cTn id="50" presetID="2" presetClass="entr" presetSubtype="2" fill="hold" grpId="0" nodeType="withEffect">
                                      <p:stCondLst>
                                        <p:cond delay="500"/>
                                      </p:stCondLst>
                                      <p:childTnLst>
                                        <p:set>
                                          <p:cBhvr>
                                            <p:cTn id="51" dur="1" fill="hold">
                                              <p:stCondLst>
                                                <p:cond delay="0"/>
                                              </p:stCondLst>
                                            </p:cTn>
                                            <p:tgtEl>
                                              <p:spTgt spid="12"/>
                                            </p:tgtEl>
                                            <p:attrNameLst>
                                              <p:attrName>style.visibility</p:attrName>
                                            </p:attrNameLst>
                                          </p:cBhvr>
                                          <p:to>
                                            <p:strVal val="visible"/>
                                          </p:to>
                                        </p:set>
                                        <p:anim calcmode="lin" valueType="num">
                                          <p:cBhvr additive="base">
                                            <p:cTn id="52" dur="750" fill="hold"/>
                                            <p:tgtEl>
                                              <p:spTgt spid="12"/>
                                            </p:tgtEl>
                                            <p:attrNameLst>
                                              <p:attrName>ppt_x</p:attrName>
                                            </p:attrNameLst>
                                          </p:cBhvr>
                                          <p:tavLst>
                                            <p:tav tm="0">
                                              <p:val>
                                                <p:strVal val="1+#ppt_w/2"/>
                                              </p:val>
                                            </p:tav>
                                            <p:tav tm="100000">
                                              <p:val>
                                                <p:strVal val="#ppt_x"/>
                                              </p:val>
                                            </p:tav>
                                          </p:tavLst>
                                        </p:anim>
                                        <p:anim calcmode="lin" valueType="num">
                                          <p:cBhvr additive="base">
                                            <p:cTn id="53" dur="750" fill="hold"/>
                                            <p:tgtEl>
                                              <p:spTgt spid="12"/>
                                            </p:tgtEl>
                                            <p:attrNameLst>
                                              <p:attrName>ppt_y</p:attrName>
                                            </p:attrNameLst>
                                          </p:cBhvr>
                                          <p:tavLst>
                                            <p:tav tm="0">
                                              <p:val>
                                                <p:strVal val="#ppt_y"/>
                                              </p:val>
                                            </p:tav>
                                            <p:tav tm="100000">
                                              <p:val>
                                                <p:strVal val="#ppt_y"/>
                                              </p:val>
                                            </p:tav>
                                          </p:tavLst>
                                        </p:anim>
                                      </p:childTnLst>
                                    </p:cTn>
                                  </p:par>
                                  <p:par>
                                    <p:cTn id="54" presetID="2" presetClass="entr" presetSubtype="2" fill="hold" grpId="0" nodeType="withEffect">
                                      <p:stCondLst>
                                        <p:cond delay="600"/>
                                      </p:stCondLst>
                                      <p:childTnLst>
                                        <p:set>
                                          <p:cBhvr>
                                            <p:cTn id="55" dur="1" fill="hold">
                                              <p:stCondLst>
                                                <p:cond delay="0"/>
                                              </p:stCondLst>
                                            </p:cTn>
                                            <p:tgtEl>
                                              <p:spTgt spid="15"/>
                                            </p:tgtEl>
                                            <p:attrNameLst>
                                              <p:attrName>style.visibility</p:attrName>
                                            </p:attrNameLst>
                                          </p:cBhvr>
                                          <p:to>
                                            <p:strVal val="visible"/>
                                          </p:to>
                                        </p:set>
                                        <p:anim calcmode="lin" valueType="num">
                                          <p:cBhvr additive="base">
                                            <p:cTn id="56" dur="750" fill="hold"/>
                                            <p:tgtEl>
                                              <p:spTgt spid="15"/>
                                            </p:tgtEl>
                                            <p:attrNameLst>
                                              <p:attrName>ppt_x</p:attrName>
                                            </p:attrNameLst>
                                          </p:cBhvr>
                                          <p:tavLst>
                                            <p:tav tm="0">
                                              <p:val>
                                                <p:strVal val="1+#ppt_w/2"/>
                                              </p:val>
                                            </p:tav>
                                            <p:tav tm="100000">
                                              <p:val>
                                                <p:strVal val="#ppt_x"/>
                                              </p:val>
                                            </p:tav>
                                          </p:tavLst>
                                        </p:anim>
                                        <p:anim calcmode="lin" valueType="num">
                                          <p:cBhvr additive="base">
                                            <p:cTn id="57" dur="750" fill="hold"/>
                                            <p:tgtEl>
                                              <p:spTgt spid="15"/>
                                            </p:tgtEl>
                                            <p:attrNameLst>
                                              <p:attrName>ppt_y</p:attrName>
                                            </p:attrNameLst>
                                          </p:cBhvr>
                                          <p:tavLst>
                                            <p:tav tm="0">
                                              <p:val>
                                                <p:strVal val="#ppt_y"/>
                                              </p:val>
                                            </p:tav>
                                            <p:tav tm="100000">
                                              <p:val>
                                                <p:strVal val="#ppt_y"/>
                                              </p:val>
                                            </p:tav>
                                          </p:tavLst>
                                        </p:anim>
                                      </p:childTnLst>
                                    </p:cTn>
                                  </p:par>
                                  <p:par>
                                    <p:cTn id="58" presetID="2" presetClass="entr" presetSubtype="2" fill="hold" grpId="0" nodeType="withEffect">
                                      <p:stCondLst>
                                        <p:cond delay="700"/>
                                      </p:stCondLst>
                                      <p:childTnLst>
                                        <p:set>
                                          <p:cBhvr>
                                            <p:cTn id="59" dur="1" fill="hold">
                                              <p:stCondLst>
                                                <p:cond delay="0"/>
                                              </p:stCondLst>
                                            </p:cTn>
                                            <p:tgtEl>
                                              <p:spTgt spid="16"/>
                                            </p:tgtEl>
                                            <p:attrNameLst>
                                              <p:attrName>style.visibility</p:attrName>
                                            </p:attrNameLst>
                                          </p:cBhvr>
                                          <p:to>
                                            <p:strVal val="visible"/>
                                          </p:to>
                                        </p:set>
                                        <p:anim calcmode="lin" valueType="num">
                                          <p:cBhvr additive="base">
                                            <p:cTn id="60" dur="750" fill="hold"/>
                                            <p:tgtEl>
                                              <p:spTgt spid="16"/>
                                            </p:tgtEl>
                                            <p:attrNameLst>
                                              <p:attrName>ppt_x</p:attrName>
                                            </p:attrNameLst>
                                          </p:cBhvr>
                                          <p:tavLst>
                                            <p:tav tm="0">
                                              <p:val>
                                                <p:strVal val="1+#ppt_w/2"/>
                                              </p:val>
                                            </p:tav>
                                            <p:tav tm="100000">
                                              <p:val>
                                                <p:strVal val="#ppt_x"/>
                                              </p:val>
                                            </p:tav>
                                          </p:tavLst>
                                        </p:anim>
                                        <p:anim calcmode="lin" valueType="num">
                                          <p:cBhvr additive="base">
                                            <p:cTn id="61" dur="750" fill="hold"/>
                                            <p:tgtEl>
                                              <p:spTgt spid="16"/>
                                            </p:tgtEl>
                                            <p:attrNameLst>
                                              <p:attrName>ppt_y</p:attrName>
                                            </p:attrNameLst>
                                          </p:cBhvr>
                                          <p:tavLst>
                                            <p:tav tm="0">
                                              <p:val>
                                                <p:strVal val="#ppt_y"/>
                                              </p:val>
                                            </p:tav>
                                            <p:tav tm="100000">
                                              <p:val>
                                                <p:strVal val="#ppt_y"/>
                                              </p:val>
                                            </p:tav>
                                          </p:tavLst>
                                        </p:anim>
                                      </p:childTnLst>
                                    </p:cTn>
                                  </p:par>
                                  <p:par>
                                    <p:cTn id="62" presetID="2" presetClass="entr" presetSubtype="8" fill="hold" grpId="0" nodeType="withEffect">
                                      <p:stCondLst>
                                        <p:cond delay="500"/>
                                      </p:stCondLst>
                                      <p:childTnLst>
                                        <p:set>
                                          <p:cBhvr>
                                            <p:cTn id="63" dur="1" fill="hold">
                                              <p:stCondLst>
                                                <p:cond delay="0"/>
                                              </p:stCondLst>
                                            </p:cTn>
                                            <p:tgtEl>
                                              <p:spTgt spid="13"/>
                                            </p:tgtEl>
                                            <p:attrNameLst>
                                              <p:attrName>style.visibility</p:attrName>
                                            </p:attrNameLst>
                                          </p:cBhvr>
                                          <p:to>
                                            <p:strVal val="visible"/>
                                          </p:to>
                                        </p:set>
                                        <p:anim calcmode="lin" valueType="num">
                                          <p:cBhvr additive="base">
                                            <p:cTn id="64" dur="750" fill="hold"/>
                                            <p:tgtEl>
                                              <p:spTgt spid="13"/>
                                            </p:tgtEl>
                                            <p:attrNameLst>
                                              <p:attrName>ppt_x</p:attrName>
                                            </p:attrNameLst>
                                          </p:cBhvr>
                                          <p:tavLst>
                                            <p:tav tm="0">
                                              <p:val>
                                                <p:strVal val="0-#ppt_w/2"/>
                                              </p:val>
                                            </p:tav>
                                            <p:tav tm="100000">
                                              <p:val>
                                                <p:strVal val="#ppt_x"/>
                                              </p:val>
                                            </p:tav>
                                          </p:tavLst>
                                        </p:anim>
                                        <p:anim calcmode="lin" valueType="num">
                                          <p:cBhvr additive="base">
                                            <p:cTn id="65" dur="750" fill="hold"/>
                                            <p:tgtEl>
                                              <p:spTgt spid="13"/>
                                            </p:tgtEl>
                                            <p:attrNameLst>
                                              <p:attrName>ppt_y</p:attrName>
                                            </p:attrNameLst>
                                          </p:cBhvr>
                                          <p:tavLst>
                                            <p:tav tm="0">
                                              <p:val>
                                                <p:strVal val="#ppt_y"/>
                                              </p:val>
                                            </p:tav>
                                            <p:tav tm="100000">
                                              <p:val>
                                                <p:strVal val="#ppt_y"/>
                                              </p:val>
                                            </p:tav>
                                          </p:tavLst>
                                        </p:anim>
                                      </p:childTnLst>
                                    </p:cTn>
                                  </p:par>
                                  <p:par>
                                    <p:cTn id="66" presetID="2" presetClass="entr" presetSubtype="8" fill="hold" grpId="0" nodeType="withEffect">
                                      <p:stCondLst>
                                        <p:cond delay="600"/>
                                      </p:stCondLst>
                                      <p:childTnLst>
                                        <p:set>
                                          <p:cBhvr>
                                            <p:cTn id="67" dur="1" fill="hold">
                                              <p:stCondLst>
                                                <p:cond delay="0"/>
                                              </p:stCondLst>
                                            </p:cTn>
                                            <p:tgtEl>
                                              <p:spTgt spid="14"/>
                                            </p:tgtEl>
                                            <p:attrNameLst>
                                              <p:attrName>style.visibility</p:attrName>
                                            </p:attrNameLst>
                                          </p:cBhvr>
                                          <p:to>
                                            <p:strVal val="visible"/>
                                          </p:to>
                                        </p:set>
                                        <p:anim calcmode="lin" valueType="num">
                                          <p:cBhvr additive="base">
                                            <p:cTn id="68" dur="750" fill="hold"/>
                                            <p:tgtEl>
                                              <p:spTgt spid="14"/>
                                            </p:tgtEl>
                                            <p:attrNameLst>
                                              <p:attrName>ppt_x</p:attrName>
                                            </p:attrNameLst>
                                          </p:cBhvr>
                                          <p:tavLst>
                                            <p:tav tm="0">
                                              <p:val>
                                                <p:strVal val="0-#ppt_w/2"/>
                                              </p:val>
                                            </p:tav>
                                            <p:tav tm="100000">
                                              <p:val>
                                                <p:strVal val="#ppt_x"/>
                                              </p:val>
                                            </p:tav>
                                          </p:tavLst>
                                        </p:anim>
                                        <p:anim calcmode="lin" valueType="num">
                                          <p:cBhvr additive="base">
                                            <p:cTn id="69" dur="750" fill="hold"/>
                                            <p:tgtEl>
                                              <p:spTgt spid="14"/>
                                            </p:tgtEl>
                                            <p:attrNameLst>
                                              <p:attrName>ppt_y</p:attrName>
                                            </p:attrNameLst>
                                          </p:cBhvr>
                                          <p:tavLst>
                                            <p:tav tm="0">
                                              <p:val>
                                                <p:strVal val="#ppt_y"/>
                                              </p:val>
                                            </p:tav>
                                            <p:tav tm="100000">
                                              <p:val>
                                                <p:strVal val="#ppt_y"/>
                                              </p:val>
                                            </p:tav>
                                          </p:tavLst>
                                        </p:anim>
                                      </p:childTnLst>
                                    </p:cTn>
                                  </p:par>
                                  <p:par>
                                    <p:cTn id="70" presetID="2" presetClass="entr" presetSubtype="8" fill="hold" grpId="0" nodeType="withEffect">
                                      <p:stCondLst>
                                        <p:cond delay="700"/>
                                      </p:stCondLst>
                                      <p:childTnLst>
                                        <p:set>
                                          <p:cBhvr>
                                            <p:cTn id="71" dur="1" fill="hold">
                                              <p:stCondLst>
                                                <p:cond delay="0"/>
                                              </p:stCondLst>
                                            </p:cTn>
                                            <p:tgtEl>
                                              <p:spTgt spid="17"/>
                                            </p:tgtEl>
                                            <p:attrNameLst>
                                              <p:attrName>style.visibility</p:attrName>
                                            </p:attrNameLst>
                                          </p:cBhvr>
                                          <p:to>
                                            <p:strVal val="visible"/>
                                          </p:to>
                                        </p:set>
                                        <p:anim calcmode="lin" valueType="num">
                                          <p:cBhvr additive="base">
                                            <p:cTn id="72" dur="750" fill="hold"/>
                                            <p:tgtEl>
                                              <p:spTgt spid="17"/>
                                            </p:tgtEl>
                                            <p:attrNameLst>
                                              <p:attrName>ppt_x</p:attrName>
                                            </p:attrNameLst>
                                          </p:cBhvr>
                                          <p:tavLst>
                                            <p:tav tm="0">
                                              <p:val>
                                                <p:strVal val="0-#ppt_w/2"/>
                                              </p:val>
                                            </p:tav>
                                            <p:tav tm="100000">
                                              <p:val>
                                                <p:strVal val="#ppt_x"/>
                                              </p:val>
                                            </p:tav>
                                          </p:tavLst>
                                        </p:anim>
                                        <p:anim calcmode="lin" valueType="num">
                                          <p:cBhvr additive="base">
                                            <p:cTn id="73" dur="75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animBg="1"/>
          <p:bldP spid="10" grpId="0" animBg="1"/>
          <p:bldP spid="11" grpId="0" animBg="1"/>
          <p:bldP spid="11" grpId="1" animBg="1"/>
          <p:bldP spid="12" grpId="0" animBg="1"/>
          <p:bldP spid="13" grpId="0" animBg="1"/>
          <p:bldP spid="14" grpId="0"/>
          <p:bldP spid="15" grpId="0"/>
          <p:bldP spid="16" grpId="0"/>
          <p:bldP spid="17" grpId="0"/>
          <p:bldP spid="18" grpId="0" animBg="1"/>
          <p:bldP spid="19" grpId="0" animBg="1"/>
          <p:bldP spid="19" grpId="1" animBg="1"/>
          <p:bldP spid="20" grpId="0" animBg="1"/>
        </p:bld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761245" y="275882"/>
            <a:ext cx="1275751" cy="507687"/>
          </a:xfrm>
          <a:prstGeom prst="rect">
            <a:avLst/>
          </a:prstGeom>
          <a:noFill/>
        </p:spPr>
        <p:txBody>
          <a:bodyPr wrap="square" lIns="91425" tIns="45712" rIns="91425" bIns="45712" rtlCol="0">
            <a:spAutoFit/>
          </a:bodyPr>
          <a:lstStyle/>
          <a:p>
            <a:r>
              <a:rPr lang="en-US" altLang="zh-CN" sz="2700" b="1" spc="-112" dirty="0">
                <a:solidFill>
                  <a:srgbClr val="FF8A80"/>
                </a:solidFill>
                <a:effectLst/>
                <a:latin typeface="Arial Black" panose="020B0A04020102020204" pitchFamily="34" charset="0"/>
                <a:ea typeface="微软雅黑" panose="020B0503020204020204" pitchFamily="34" charset="-122"/>
              </a:rPr>
              <a:t>LOGO</a:t>
            </a:r>
            <a:endParaRPr lang="zh-CN" altLang="en-US" sz="2700" b="1" spc="-112" dirty="0">
              <a:solidFill>
                <a:srgbClr val="FF8A80"/>
              </a:solidFill>
              <a:effectLst/>
              <a:latin typeface="Arial Black" panose="020B0A04020102020204" pitchFamily="34" charset="0"/>
              <a:ea typeface="微软雅黑" panose="020B0503020204020204" pitchFamily="34" charset="-122"/>
            </a:endParaRPr>
          </a:p>
        </p:txBody>
      </p:sp>
      <p:cxnSp>
        <p:nvCxnSpPr>
          <p:cNvPr id="5" name="直接连接符 4"/>
          <p:cNvCxnSpPr/>
          <p:nvPr/>
        </p:nvCxnSpPr>
        <p:spPr>
          <a:xfrm>
            <a:off x="174308" y="529726"/>
            <a:ext cx="7442449"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原创设计师QQ598969553            _19"/>
          <p:cNvSpPr txBox="1"/>
          <p:nvPr/>
        </p:nvSpPr>
        <p:spPr>
          <a:xfrm>
            <a:off x="70455" y="129086"/>
            <a:ext cx="2465430" cy="369332"/>
          </a:xfrm>
          <a:prstGeom prst="rect">
            <a:avLst/>
          </a:prstGeom>
          <a:noFill/>
        </p:spPr>
        <p:txBody>
          <a:bodyPr wrap="square" rtlCol="0">
            <a:spAutoFit/>
          </a:bodyPr>
          <a:lstStyle/>
          <a:p>
            <a:pPr algn="ctr"/>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p>
        </p:txBody>
      </p:sp>
      <p:sp>
        <p:nvSpPr>
          <p:cNvPr id="7" name="Oval 16"/>
          <p:cNvSpPr>
            <a:spLocks noChangeAspect="1"/>
          </p:cNvSpPr>
          <p:nvPr/>
        </p:nvSpPr>
        <p:spPr>
          <a:xfrm>
            <a:off x="2329094" y="2296162"/>
            <a:ext cx="1336586" cy="1336586"/>
          </a:xfrm>
          <a:prstGeom prst="ellipse">
            <a:avLst/>
          </a:prstGeom>
          <a:solidFill>
            <a:srgbClr val="FFD23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lnSpc>
                <a:spcPct val="120000"/>
              </a:lnSpc>
              <a:spcBef>
                <a:spcPts val="0"/>
              </a:spcBef>
              <a:spcAft>
                <a:spcPts val="0"/>
              </a:spcAft>
            </a:pPr>
            <a:endParaRPr lang="en-US" sz="57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 name="Oval 21"/>
          <p:cNvSpPr>
            <a:spLocks noChangeAspect="1"/>
          </p:cNvSpPr>
          <p:nvPr/>
        </p:nvSpPr>
        <p:spPr>
          <a:xfrm>
            <a:off x="3375733" y="2296162"/>
            <a:ext cx="1336586" cy="1336586"/>
          </a:xfrm>
          <a:prstGeom prst="ellipse">
            <a:avLst/>
          </a:prstGeom>
          <a:solidFill>
            <a:srgbClr val="4E9F4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lnSpc>
                <a:spcPct val="120000"/>
              </a:lnSpc>
              <a:spcBef>
                <a:spcPts val="0"/>
              </a:spcBef>
              <a:spcAft>
                <a:spcPts val="0"/>
              </a:spcAft>
            </a:pPr>
            <a:endParaRPr lang="en-US" sz="57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 name="Oval 28"/>
          <p:cNvSpPr>
            <a:spLocks noChangeAspect="1"/>
          </p:cNvSpPr>
          <p:nvPr/>
        </p:nvSpPr>
        <p:spPr>
          <a:xfrm>
            <a:off x="5469011" y="2296162"/>
            <a:ext cx="1336586" cy="1336586"/>
          </a:xfrm>
          <a:prstGeom prst="ellipse">
            <a:avLst/>
          </a:prstGeom>
          <a:solidFill>
            <a:srgbClr val="FF8A8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lnSpc>
                <a:spcPct val="120000"/>
              </a:lnSpc>
              <a:spcBef>
                <a:spcPts val="0"/>
              </a:spcBef>
              <a:spcAft>
                <a:spcPts val="0"/>
              </a:spcAft>
            </a:pPr>
            <a:endParaRPr lang="en-US" sz="57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 name="Oval 34"/>
          <p:cNvSpPr>
            <a:spLocks noChangeAspect="1"/>
          </p:cNvSpPr>
          <p:nvPr/>
        </p:nvSpPr>
        <p:spPr>
          <a:xfrm>
            <a:off x="4422372" y="2296162"/>
            <a:ext cx="1336586" cy="1336586"/>
          </a:xfrm>
          <a:prstGeom prst="ellipse">
            <a:avLst/>
          </a:prstGeom>
          <a:solidFill>
            <a:srgbClr val="00BAF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lnSpc>
                <a:spcPct val="120000"/>
              </a:lnSpc>
              <a:spcBef>
                <a:spcPts val="0"/>
              </a:spcBef>
              <a:spcAft>
                <a:spcPts val="0"/>
              </a:spcAft>
            </a:pPr>
            <a:endParaRPr lang="en-US" sz="57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Title 1"/>
          <p:cNvSpPr txBox="1"/>
          <p:nvPr/>
        </p:nvSpPr>
        <p:spPr>
          <a:xfrm>
            <a:off x="2693188" y="2812933"/>
            <a:ext cx="590138" cy="367793"/>
          </a:xfrm>
          <a:prstGeom prst="rect">
            <a:avLst/>
          </a:prstGeom>
        </p:spPr>
        <p:txBody>
          <a:bodyPr vert="horz" wrap="square" lIns="0" tIns="0" rIns="0" bIns="0" rtlCol="0" anchor="t" anchorCtr="0">
            <a:spAutoFit/>
          </a:bodyPr>
          <a:lstStyle>
            <a:lvl1pPr algn="ctr" defTabSz="914400" rtl="0" eaLnBrk="1" latinLnBrk="0" hangingPunct="1">
              <a:lnSpc>
                <a:spcPct val="90000"/>
              </a:lnSpc>
              <a:spcBef>
                <a:spcPct val="0"/>
              </a:spcBef>
              <a:buNone/>
              <a:defRPr sz="4000" kern="1200">
                <a:solidFill>
                  <a:schemeClr val="tx1">
                    <a:lumMod val="65000"/>
                    <a:lumOff val="35000"/>
                  </a:schemeClr>
                </a:solidFill>
                <a:latin typeface="Roboto" panose="02000000000000000000" pitchFamily="2" charset="0"/>
                <a:ea typeface="Roboto" panose="02000000000000000000" pitchFamily="2" charset="0"/>
                <a:cs typeface="+mj-cs"/>
              </a:defRPr>
            </a:lvl1pPr>
          </a:lstStyle>
          <a:p>
            <a:pPr>
              <a:lnSpc>
                <a:spcPct val="120000"/>
              </a:lnSpc>
              <a:spcBef>
                <a:spcPts val="0"/>
              </a:spcBef>
              <a:spcAft>
                <a:spcPts val="0"/>
              </a:spcAft>
            </a:pPr>
            <a:r>
              <a:rPr lang="zh-CN" altLang="en-US" sz="995">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AU" sz="995"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Title 1"/>
          <p:cNvSpPr txBox="1"/>
          <p:nvPr/>
        </p:nvSpPr>
        <p:spPr>
          <a:xfrm>
            <a:off x="3748956" y="2812933"/>
            <a:ext cx="590138" cy="367793"/>
          </a:xfrm>
          <a:prstGeom prst="rect">
            <a:avLst/>
          </a:prstGeom>
        </p:spPr>
        <p:txBody>
          <a:bodyPr vert="horz" wrap="square" lIns="0" tIns="0" rIns="0" bIns="0" rtlCol="0" anchor="t" anchorCtr="0">
            <a:spAutoFit/>
          </a:bodyPr>
          <a:lstStyle>
            <a:lvl1pPr algn="ctr" defTabSz="914400" rtl="0" eaLnBrk="1" latinLnBrk="0" hangingPunct="1">
              <a:lnSpc>
                <a:spcPct val="90000"/>
              </a:lnSpc>
              <a:spcBef>
                <a:spcPct val="0"/>
              </a:spcBef>
              <a:buNone/>
              <a:defRPr sz="4000" kern="1200">
                <a:solidFill>
                  <a:schemeClr val="tx1">
                    <a:lumMod val="65000"/>
                    <a:lumOff val="35000"/>
                  </a:schemeClr>
                </a:solidFill>
                <a:latin typeface="Roboto" panose="02000000000000000000" pitchFamily="2" charset="0"/>
                <a:ea typeface="Roboto" panose="02000000000000000000" pitchFamily="2" charset="0"/>
                <a:cs typeface="+mj-cs"/>
              </a:defRPr>
            </a:lvl1pPr>
          </a:lstStyle>
          <a:p>
            <a:pPr>
              <a:lnSpc>
                <a:spcPct val="120000"/>
              </a:lnSpc>
              <a:spcBef>
                <a:spcPts val="0"/>
              </a:spcBef>
              <a:spcAft>
                <a:spcPts val="0"/>
              </a:spcAft>
            </a:pPr>
            <a:r>
              <a:rPr lang="zh-CN" altLang="en-US" sz="995">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AU" sz="995"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 name="Title 1"/>
          <p:cNvSpPr txBox="1"/>
          <p:nvPr/>
        </p:nvSpPr>
        <p:spPr>
          <a:xfrm>
            <a:off x="4795595" y="2812933"/>
            <a:ext cx="590138" cy="367793"/>
          </a:xfrm>
          <a:prstGeom prst="rect">
            <a:avLst/>
          </a:prstGeom>
        </p:spPr>
        <p:txBody>
          <a:bodyPr vert="horz" wrap="square" lIns="0" tIns="0" rIns="0" bIns="0" rtlCol="0" anchor="t" anchorCtr="0">
            <a:spAutoFit/>
          </a:bodyPr>
          <a:lstStyle>
            <a:lvl1pPr algn="ctr" defTabSz="914400" rtl="0" eaLnBrk="1" latinLnBrk="0" hangingPunct="1">
              <a:lnSpc>
                <a:spcPct val="90000"/>
              </a:lnSpc>
              <a:spcBef>
                <a:spcPct val="0"/>
              </a:spcBef>
              <a:buNone/>
              <a:defRPr sz="4000" kern="1200">
                <a:solidFill>
                  <a:schemeClr val="tx1">
                    <a:lumMod val="65000"/>
                    <a:lumOff val="35000"/>
                  </a:schemeClr>
                </a:solidFill>
                <a:latin typeface="Roboto" panose="02000000000000000000" pitchFamily="2" charset="0"/>
                <a:ea typeface="Roboto" panose="02000000000000000000" pitchFamily="2" charset="0"/>
                <a:cs typeface="+mj-cs"/>
              </a:defRPr>
            </a:lvl1pPr>
          </a:lstStyle>
          <a:p>
            <a:pPr>
              <a:lnSpc>
                <a:spcPct val="120000"/>
              </a:lnSpc>
              <a:spcBef>
                <a:spcPts val="0"/>
              </a:spcBef>
              <a:spcAft>
                <a:spcPts val="0"/>
              </a:spcAft>
            </a:pPr>
            <a:r>
              <a:rPr lang="zh-CN" altLang="en-US" sz="995">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AU" sz="995"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Title 1"/>
          <p:cNvSpPr txBox="1"/>
          <p:nvPr/>
        </p:nvSpPr>
        <p:spPr>
          <a:xfrm>
            <a:off x="5842236" y="2812933"/>
            <a:ext cx="590138" cy="367793"/>
          </a:xfrm>
          <a:prstGeom prst="rect">
            <a:avLst/>
          </a:prstGeom>
        </p:spPr>
        <p:txBody>
          <a:bodyPr vert="horz" wrap="square" lIns="0" tIns="0" rIns="0" bIns="0" rtlCol="0" anchor="t" anchorCtr="0">
            <a:spAutoFit/>
          </a:bodyPr>
          <a:lstStyle>
            <a:lvl1pPr algn="ctr" defTabSz="914400" rtl="0" eaLnBrk="1" latinLnBrk="0" hangingPunct="1">
              <a:lnSpc>
                <a:spcPct val="90000"/>
              </a:lnSpc>
              <a:spcBef>
                <a:spcPct val="0"/>
              </a:spcBef>
              <a:buNone/>
              <a:defRPr sz="4000" kern="1200">
                <a:solidFill>
                  <a:schemeClr val="tx1">
                    <a:lumMod val="65000"/>
                    <a:lumOff val="35000"/>
                  </a:schemeClr>
                </a:solidFill>
                <a:latin typeface="Roboto" panose="02000000000000000000" pitchFamily="2" charset="0"/>
                <a:ea typeface="Roboto" panose="02000000000000000000" pitchFamily="2" charset="0"/>
                <a:cs typeface="+mj-cs"/>
              </a:defRPr>
            </a:lvl1pPr>
          </a:lstStyle>
          <a:p>
            <a:pPr>
              <a:lnSpc>
                <a:spcPct val="120000"/>
              </a:lnSpc>
              <a:spcBef>
                <a:spcPts val="0"/>
              </a:spcBef>
              <a:spcAft>
                <a:spcPts val="0"/>
              </a:spcAft>
            </a:pPr>
            <a:r>
              <a:rPr lang="zh-CN" altLang="en-US" sz="995">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AU" sz="995"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cxnSp>
        <p:nvCxnSpPr>
          <p:cNvPr id="15" name="Elbow Connector 42"/>
          <p:cNvCxnSpPr/>
          <p:nvPr/>
        </p:nvCxnSpPr>
        <p:spPr>
          <a:xfrm flipH="1" flipV="1">
            <a:off x="2233624" y="1779544"/>
            <a:ext cx="751865" cy="517871"/>
          </a:xfrm>
          <a:prstGeom prst="bentConnector3">
            <a:avLst>
              <a:gd name="adj1" fmla="val -2255"/>
            </a:avLst>
          </a:prstGeom>
          <a:ln w="19050">
            <a:solidFill>
              <a:schemeClr val="bg1">
                <a:lumMod val="65000"/>
              </a:schemeClr>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sp>
        <p:nvSpPr>
          <p:cNvPr id="16" name="Text Placeholder 10"/>
          <p:cNvSpPr txBox="1"/>
          <p:nvPr/>
        </p:nvSpPr>
        <p:spPr>
          <a:xfrm>
            <a:off x="978786" y="1511852"/>
            <a:ext cx="1194817" cy="183896"/>
          </a:xfrm>
          <a:prstGeom prst="rect">
            <a:avLst/>
          </a:prstGeom>
        </p:spPr>
        <p:txBody>
          <a:bodyPr vert="horz" wrap="square" lIns="0" tIns="0" rIns="0" bIns="0" rtlCol="0">
            <a:sp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bg1">
                    <a:lumMod val="50000"/>
                  </a:schemeClr>
                </a:solidFill>
                <a:latin typeface="Roboto" panose="02000000000000000000" pitchFamily="2"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50000"/>
                  </a:schemeClr>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spcBef>
                <a:spcPts val="0"/>
              </a:spcBef>
              <a:spcAft>
                <a:spcPts val="0"/>
              </a:spcAft>
            </a:pPr>
            <a:r>
              <a:rPr lang="zh-CN" altLang="en-US" sz="995">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AU" sz="99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Text Placeholder 11"/>
          <p:cNvSpPr txBox="1"/>
          <p:nvPr/>
        </p:nvSpPr>
        <p:spPr>
          <a:xfrm>
            <a:off x="978786" y="1696895"/>
            <a:ext cx="1194817" cy="315279"/>
          </a:xfrm>
          <a:prstGeom prst="rect">
            <a:avLst/>
          </a:prstGeom>
        </p:spPr>
        <p:txBody>
          <a:bodyPr vert="horz" wrap="square" lIns="0" tIns="0" rIns="0" bIns="0" rtlCol="0">
            <a:spAutoFit/>
          </a:bodyPr>
          <a:lstStyle>
            <a:lvl1pPr marL="0" indent="0" algn="l" defTabSz="914400" rtl="0" eaLnBrk="1" latinLnBrk="0" hangingPunct="1">
              <a:lnSpc>
                <a:spcPct val="90000"/>
              </a:lnSpc>
              <a:spcBef>
                <a:spcPts val="1000"/>
              </a:spcBef>
              <a:buFont typeface="Arial" panose="020B0604020202020204" pitchFamily="34" charset="0"/>
              <a:buNone/>
              <a:defRPr sz="1200" kern="1200">
                <a:solidFill>
                  <a:schemeClr val="bg1">
                    <a:lumMod val="50000"/>
                  </a:schemeClr>
                </a:solidFill>
                <a:latin typeface="Lato Light" panose="020F0302020204030203" pitchFamily="34"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50000"/>
                  </a:schemeClr>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spcBef>
                <a:spcPts val="0"/>
              </a:spcBef>
              <a:spcAft>
                <a:spcPts val="0"/>
              </a:spcAft>
            </a:pPr>
            <a:r>
              <a:rPr lang="zh-CN" altLang="en-US" sz="57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r>
              <a:rPr lang="zh-CN" altLang="en-US" sz="57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，点击添加相关标题文字，修改文字内容，也可以直接复制你的内容到此。</a:t>
            </a:r>
            <a:endParaRPr lang="en-AU" sz="57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cxnSp>
        <p:nvCxnSpPr>
          <p:cNvPr id="18" name="Elbow Connector 45"/>
          <p:cNvCxnSpPr/>
          <p:nvPr/>
        </p:nvCxnSpPr>
        <p:spPr>
          <a:xfrm rot="5400000">
            <a:off x="2879088" y="2987282"/>
            <a:ext cx="519470" cy="1810403"/>
          </a:xfrm>
          <a:prstGeom prst="bentConnector2">
            <a:avLst/>
          </a:prstGeom>
          <a:ln w="19050">
            <a:solidFill>
              <a:schemeClr val="bg1">
                <a:lumMod val="65000"/>
              </a:schemeClr>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sp>
        <p:nvSpPr>
          <p:cNvPr id="19" name="Text Placeholder 10"/>
          <p:cNvSpPr txBox="1"/>
          <p:nvPr/>
        </p:nvSpPr>
        <p:spPr>
          <a:xfrm>
            <a:off x="978786" y="3929428"/>
            <a:ext cx="1194817" cy="183896"/>
          </a:xfrm>
          <a:prstGeom prst="rect">
            <a:avLst/>
          </a:prstGeom>
        </p:spPr>
        <p:txBody>
          <a:bodyPr vert="horz" wrap="square" lIns="0" tIns="0" rIns="0" bIns="0" rtlCol="0">
            <a:sp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bg1">
                    <a:lumMod val="50000"/>
                  </a:schemeClr>
                </a:solidFill>
                <a:latin typeface="Roboto" panose="02000000000000000000" pitchFamily="2"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50000"/>
                  </a:schemeClr>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spcBef>
                <a:spcPts val="0"/>
              </a:spcBef>
              <a:spcAft>
                <a:spcPts val="0"/>
              </a:spcAft>
            </a:pPr>
            <a:r>
              <a:rPr lang="zh-CN" altLang="en-US" sz="995">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AU" sz="99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Text Placeholder 11"/>
          <p:cNvSpPr txBox="1"/>
          <p:nvPr/>
        </p:nvSpPr>
        <p:spPr>
          <a:xfrm>
            <a:off x="978786" y="4114470"/>
            <a:ext cx="1194817" cy="315279"/>
          </a:xfrm>
          <a:prstGeom prst="rect">
            <a:avLst/>
          </a:prstGeom>
        </p:spPr>
        <p:txBody>
          <a:bodyPr vert="horz" wrap="square" lIns="0" tIns="0" rIns="0" bIns="0" rtlCol="0">
            <a:spAutoFit/>
          </a:bodyPr>
          <a:lstStyle>
            <a:lvl1pPr marL="0" indent="0" algn="l" defTabSz="914400" rtl="0" eaLnBrk="1" latinLnBrk="0" hangingPunct="1">
              <a:lnSpc>
                <a:spcPct val="90000"/>
              </a:lnSpc>
              <a:spcBef>
                <a:spcPts val="1000"/>
              </a:spcBef>
              <a:buFont typeface="Arial" panose="020B0604020202020204" pitchFamily="34" charset="0"/>
              <a:buNone/>
              <a:defRPr sz="1200" kern="1200">
                <a:solidFill>
                  <a:schemeClr val="bg1">
                    <a:lumMod val="50000"/>
                  </a:schemeClr>
                </a:solidFill>
                <a:latin typeface="Lato Light" panose="020F0302020204030203" pitchFamily="34"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50000"/>
                  </a:schemeClr>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spcBef>
                <a:spcPts val="0"/>
              </a:spcBef>
              <a:spcAft>
                <a:spcPts val="0"/>
              </a:spcAft>
            </a:pPr>
            <a:r>
              <a:rPr lang="zh-CN" altLang="en-US" sz="57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r>
              <a:rPr lang="zh-CN" altLang="en-US" sz="57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，点击添加相关标题文字，修改文字内容，也可以直接复制你的内容到此。</a:t>
            </a:r>
            <a:endParaRPr lang="en-AU" sz="57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cxnSp>
        <p:nvCxnSpPr>
          <p:cNvPr id="21" name="Elbow Connector 48"/>
          <p:cNvCxnSpPr/>
          <p:nvPr/>
        </p:nvCxnSpPr>
        <p:spPr>
          <a:xfrm flipV="1">
            <a:off x="6139717" y="1778291"/>
            <a:ext cx="751865" cy="517871"/>
          </a:xfrm>
          <a:prstGeom prst="bentConnector3">
            <a:avLst>
              <a:gd name="adj1" fmla="val -2255"/>
            </a:avLst>
          </a:prstGeom>
          <a:ln w="19050">
            <a:solidFill>
              <a:schemeClr val="bg1">
                <a:lumMod val="65000"/>
              </a:schemeClr>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sp>
        <p:nvSpPr>
          <p:cNvPr id="22" name="Text Placeholder 10"/>
          <p:cNvSpPr txBox="1"/>
          <p:nvPr/>
        </p:nvSpPr>
        <p:spPr>
          <a:xfrm>
            <a:off x="7031633" y="1511852"/>
            <a:ext cx="1203382" cy="183896"/>
          </a:xfrm>
          <a:prstGeom prst="rect">
            <a:avLst/>
          </a:prstGeom>
        </p:spPr>
        <p:txBody>
          <a:bodyPr vert="horz" wrap="square" lIns="0" tIns="0" rIns="0" bIns="0" rtlCol="0">
            <a:sp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bg1">
                    <a:lumMod val="50000"/>
                  </a:schemeClr>
                </a:solidFill>
                <a:latin typeface="Roboto" panose="02000000000000000000" pitchFamily="2"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50000"/>
                  </a:schemeClr>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spcBef>
                <a:spcPts val="0"/>
              </a:spcBef>
              <a:spcAft>
                <a:spcPts val="0"/>
              </a:spcAft>
            </a:pPr>
            <a:r>
              <a:rPr lang="zh-CN" altLang="en-US" sz="995">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AU" sz="99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Text Placeholder 11"/>
          <p:cNvSpPr txBox="1"/>
          <p:nvPr/>
        </p:nvSpPr>
        <p:spPr>
          <a:xfrm>
            <a:off x="7031634" y="1696894"/>
            <a:ext cx="1203381" cy="315279"/>
          </a:xfrm>
          <a:prstGeom prst="rect">
            <a:avLst/>
          </a:prstGeom>
        </p:spPr>
        <p:txBody>
          <a:bodyPr vert="horz" wrap="square" lIns="0" tIns="0" rIns="0" bIns="0" rtlCol="0">
            <a:spAutoFit/>
          </a:bodyPr>
          <a:lstStyle>
            <a:lvl1pPr marL="0" indent="0" algn="l" defTabSz="914400" rtl="0" eaLnBrk="1" latinLnBrk="0" hangingPunct="1">
              <a:lnSpc>
                <a:spcPct val="90000"/>
              </a:lnSpc>
              <a:spcBef>
                <a:spcPts val="1000"/>
              </a:spcBef>
              <a:buFont typeface="Arial" panose="020B0604020202020204" pitchFamily="34" charset="0"/>
              <a:buNone/>
              <a:defRPr sz="1200" kern="1200">
                <a:solidFill>
                  <a:schemeClr val="bg1">
                    <a:lumMod val="50000"/>
                  </a:schemeClr>
                </a:solidFill>
                <a:latin typeface="Lato Light" panose="020F0302020204030203" pitchFamily="34"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50000"/>
                  </a:schemeClr>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spcBef>
                <a:spcPts val="0"/>
              </a:spcBef>
              <a:spcAft>
                <a:spcPts val="0"/>
              </a:spcAft>
            </a:pPr>
            <a:r>
              <a:rPr lang="zh-CN" altLang="en-US" sz="57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r>
              <a:rPr lang="zh-CN" altLang="en-US" sz="57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，点击添加相关标题文字，修改文字内容，也可以直接复制你的内容到此。</a:t>
            </a:r>
            <a:endParaRPr lang="en-AU" sz="57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cxnSp>
        <p:nvCxnSpPr>
          <p:cNvPr id="24" name="Elbow Connector 52"/>
          <p:cNvCxnSpPr/>
          <p:nvPr/>
        </p:nvCxnSpPr>
        <p:spPr>
          <a:xfrm rot="16200000" flipH="1">
            <a:off x="5685669" y="2986342"/>
            <a:ext cx="519470" cy="1810403"/>
          </a:xfrm>
          <a:prstGeom prst="bentConnector2">
            <a:avLst/>
          </a:prstGeom>
          <a:ln w="19050">
            <a:solidFill>
              <a:schemeClr val="bg1">
                <a:lumMod val="65000"/>
              </a:schemeClr>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sp>
        <p:nvSpPr>
          <p:cNvPr id="25" name="Text Placeholder 10"/>
          <p:cNvSpPr txBox="1"/>
          <p:nvPr/>
        </p:nvSpPr>
        <p:spPr>
          <a:xfrm>
            <a:off x="6990657" y="3929986"/>
            <a:ext cx="1203382" cy="183896"/>
          </a:xfrm>
          <a:prstGeom prst="rect">
            <a:avLst/>
          </a:prstGeom>
        </p:spPr>
        <p:txBody>
          <a:bodyPr vert="horz" wrap="square" lIns="0" tIns="0" rIns="0" bIns="0" rtlCol="0">
            <a:sp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bg1">
                    <a:lumMod val="50000"/>
                  </a:schemeClr>
                </a:solidFill>
                <a:latin typeface="Roboto" panose="02000000000000000000" pitchFamily="2"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50000"/>
                  </a:schemeClr>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spcBef>
                <a:spcPts val="0"/>
              </a:spcBef>
              <a:spcAft>
                <a:spcPts val="0"/>
              </a:spcAft>
            </a:pPr>
            <a:r>
              <a:rPr lang="zh-CN" altLang="en-US" sz="995">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AU" sz="995"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6" name="Text Placeholder 11"/>
          <p:cNvSpPr txBox="1"/>
          <p:nvPr/>
        </p:nvSpPr>
        <p:spPr>
          <a:xfrm>
            <a:off x="6990657" y="4115028"/>
            <a:ext cx="1203381" cy="315279"/>
          </a:xfrm>
          <a:prstGeom prst="rect">
            <a:avLst/>
          </a:prstGeom>
        </p:spPr>
        <p:txBody>
          <a:bodyPr vert="horz" wrap="square" lIns="0" tIns="0" rIns="0" bIns="0" rtlCol="0">
            <a:spAutoFit/>
          </a:bodyPr>
          <a:lstStyle>
            <a:lvl1pPr marL="0" indent="0" algn="l" defTabSz="914400" rtl="0" eaLnBrk="1" latinLnBrk="0" hangingPunct="1">
              <a:lnSpc>
                <a:spcPct val="90000"/>
              </a:lnSpc>
              <a:spcBef>
                <a:spcPts val="1000"/>
              </a:spcBef>
              <a:buFont typeface="Arial" panose="020B0604020202020204" pitchFamily="34" charset="0"/>
              <a:buNone/>
              <a:defRPr sz="1200" kern="1200">
                <a:solidFill>
                  <a:schemeClr val="bg1">
                    <a:lumMod val="50000"/>
                  </a:schemeClr>
                </a:solidFill>
                <a:latin typeface="Lato Light" panose="020F0302020204030203" pitchFamily="34"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50000"/>
                  </a:schemeClr>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spcBef>
                <a:spcPts val="0"/>
              </a:spcBef>
              <a:spcAft>
                <a:spcPts val="0"/>
              </a:spcAft>
            </a:pPr>
            <a:r>
              <a:rPr lang="zh-CN" altLang="en-US" sz="57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r>
              <a:rPr lang="zh-CN" altLang="en-US" sz="57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，点击添加相关标题文字，修改文字内容，也可以直接复制你的内容到此。</a:t>
            </a:r>
            <a:endParaRPr lang="en-AU" sz="57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400" advTm="0">
        <p14:doors dir="vert"/>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par>
                          <p:cTn id="12" fill="hold">
                            <p:stCondLst>
                              <p:cond delay="850"/>
                            </p:stCondLst>
                            <p:childTnLst>
                              <p:par>
                                <p:cTn id="13" presetID="22" presetClass="entr" presetSubtype="8"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par>
                          <p:cTn id="16" fill="hold">
                            <p:stCondLst>
                              <p:cond delay="1350"/>
                            </p:stCondLst>
                            <p:childTnLst>
                              <p:par>
                                <p:cTn id="17" presetID="10" presetClass="entr" presetSubtype="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par>
                          <p:cTn id="20" fill="hold">
                            <p:stCondLst>
                              <p:cond delay="1850"/>
                            </p:stCondLst>
                            <p:childTnLst>
                              <p:par>
                                <p:cTn id="21" presetID="22" presetClass="entr" presetSubtype="8"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left)">
                                      <p:cBhvr>
                                        <p:cTn id="23" dur="500"/>
                                        <p:tgtEl>
                                          <p:spTgt spid="8"/>
                                        </p:tgtEl>
                                      </p:cBhvr>
                                    </p:animEffect>
                                  </p:childTnLst>
                                </p:cTn>
                              </p:par>
                            </p:childTnLst>
                          </p:cTn>
                        </p:par>
                        <p:par>
                          <p:cTn id="24" fill="hold">
                            <p:stCondLst>
                              <p:cond delay="2350"/>
                            </p:stCondLst>
                            <p:childTnLst>
                              <p:par>
                                <p:cTn id="25" presetID="10" presetClass="entr" presetSubtype="0"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par>
                          <p:cTn id="28" fill="hold">
                            <p:stCondLst>
                              <p:cond delay="2850"/>
                            </p:stCondLst>
                            <p:childTnLst>
                              <p:par>
                                <p:cTn id="29" presetID="22" presetClass="entr" presetSubtype="8"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left)">
                                      <p:cBhvr>
                                        <p:cTn id="31" dur="500"/>
                                        <p:tgtEl>
                                          <p:spTgt spid="10"/>
                                        </p:tgtEl>
                                      </p:cBhvr>
                                    </p:animEffect>
                                  </p:childTnLst>
                                </p:cTn>
                              </p:par>
                            </p:childTnLst>
                          </p:cTn>
                        </p:par>
                        <p:par>
                          <p:cTn id="32" fill="hold">
                            <p:stCondLst>
                              <p:cond delay="3350"/>
                            </p:stCondLst>
                            <p:childTnLst>
                              <p:par>
                                <p:cTn id="33" presetID="10" presetClass="entr" presetSubtype="0"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500"/>
                                        <p:tgtEl>
                                          <p:spTgt spid="13"/>
                                        </p:tgtEl>
                                      </p:cBhvr>
                                    </p:animEffect>
                                  </p:childTnLst>
                                </p:cTn>
                              </p:par>
                            </p:childTnLst>
                          </p:cTn>
                        </p:par>
                        <p:par>
                          <p:cTn id="36" fill="hold">
                            <p:stCondLst>
                              <p:cond delay="3850"/>
                            </p:stCondLst>
                            <p:childTnLst>
                              <p:par>
                                <p:cTn id="37" presetID="22" presetClass="entr" presetSubtype="8"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wipe(left)">
                                      <p:cBhvr>
                                        <p:cTn id="39" dur="500"/>
                                        <p:tgtEl>
                                          <p:spTgt spid="9"/>
                                        </p:tgtEl>
                                      </p:cBhvr>
                                    </p:animEffect>
                                  </p:childTnLst>
                                </p:cTn>
                              </p:par>
                            </p:childTnLst>
                          </p:cTn>
                        </p:par>
                        <p:par>
                          <p:cTn id="40" fill="hold">
                            <p:stCondLst>
                              <p:cond delay="4350"/>
                            </p:stCondLst>
                            <p:childTnLst>
                              <p:par>
                                <p:cTn id="41" presetID="10" presetClass="entr" presetSubtype="0"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500"/>
                                        <p:tgtEl>
                                          <p:spTgt spid="14"/>
                                        </p:tgtEl>
                                      </p:cBhvr>
                                    </p:animEffect>
                                  </p:childTnLst>
                                </p:cTn>
                              </p:par>
                            </p:childTnLst>
                          </p:cTn>
                        </p:par>
                        <p:par>
                          <p:cTn id="44" fill="hold">
                            <p:stCondLst>
                              <p:cond delay="4850"/>
                            </p:stCondLst>
                            <p:childTnLst>
                              <p:par>
                                <p:cTn id="45" presetID="22" presetClass="entr" presetSubtype="2" fill="hold"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right)">
                                      <p:cBhvr>
                                        <p:cTn id="47" dur="500"/>
                                        <p:tgtEl>
                                          <p:spTgt spid="15"/>
                                        </p:tgtEl>
                                      </p:cBhvr>
                                    </p:animEffect>
                                  </p:childTnLst>
                                </p:cTn>
                              </p:par>
                            </p:childTnLst>
                          </p:cTn>
                        </p:par>
                        <p:par>
                          <p:cTn id="48" fill="hold">
                            <p:stCondLst>
                              <p:cond delay="5350"/>
                            </p:stCondLst>
                            <p:childTnLst>
                              <p:par>
                                <p:cTn id="49" presetID="10" presetClass="entr" presetSubtype="0" fill="hold" grpId="0" nodeType="afterEffect">
                                  <p:stCondLst>
                                    <p:cond delay="0"/>
                                  </p:stCondLst>
                                  <p:childTnLst>
                                    <p:set>
                                      <p:cBhvr>
                                        <p:cTn id="50" dur="1" fill="hold">
                                          <p:stCondLst>
                                            <p:cond delay="0"/>
                                          </p:stCondLst>
                                        </p:cTn>
                                        <p:tgtEl>
                                          <p:spTgt spid="16">
                                            <p:txEl>
                                              <p:pRg st="0" end="0"/>
                                            </p:txEl>
                                          </p:spTgt>
                                        </p:tgtEl>
                                        <p:attrNameLst>
                                          <p:attrName>style.visibility</p:attrName>
                                        </p:attrNameLst>
                                      </p:cBhvr>
                                      <p:to>
                                        <p:strVal val="visible"/>
                                      </p:to>
                                    </p:set>
                                    <p:animEffect transition="in" filter="fade">
                                      <p:cBhvr>
                                        <p:cTn id="51" dur="500"/>
                                        <p:tgtEl>
                                          <p:spTgt spid="16">
                                            <p:txEl>
                                              <p:pRg st="0" end="0"/>
                                            </p:txEl>
                                          </p:spTgt>
                                        </p:tgtEl>
                                      </p:cBhvr>
                                    </p:animEffect>
                                  </p:childTnLst>
                                </p:cTn>
                              </p:par>
                            </p:childTnLst>
                          </p:cTn>
                        </p:par>
                        <p:par>
                          <p:cTn id="52" fill="hold">
                            <p:stCondLst>
                              <p:cond delay="5850"/>
                            </p:stCondLst>
                            <p:childTnLst>
                              <p:par>
                                <p:cTn id="53" presetID="22" presetClass="entr" presetSubtype="4" fill="hold" grpId="0" nodeType="afterEffect">
                                  <p:stCondLst>
                                    <p:cond delay="0"/>
                                  </p:stCondLst>
                                  <p:childTnLst>
                                    <p:set>
                                      <p:cBhvr>
                                        <p:cTn id="54" dur="1" fill="hold">
                                          <p:stCondLst>
                                            <p:cond delay="0"/>
                                          </p:stCondLst>
                                        </p:cTn>
                                        <p:tgtEl>
                                          <p:spTgt spid="17">
                                            <p:txEl>
                                              <p:pRg st="0" end="0"/>
                                            </p:txEl>
                                          </p:spTgt>
                                        </p:tgtEl>
                                        <p:attrNameLst>
                                          <p:attrName>style.visibility</p:attrName>
                                        </p:attrNameLst>
                                      </p:cBhvr>
                                      <p:to>
                                        <p:strVal val="visible"/>
                                      </p:to>
                                    </p:set>
                                    <p:animEffect transition="in" filter="wipe(down)">
                                      <p:cBhvr>
                                        <p:cTn id="55" dur="500"/>
                                        <p:tgtEl>
                                          <p:spTgt spid="17">
                                            <p:txEl>
                                              <p:pRg st="0" end="0"/>
                                            </p:txEl>
                                          </p:spTgt>
                                        </p:tgtEl>
                                      </p:cBhvr>
                                    </p:animEffect>
                                  </p:childTnLst>
                                </p:cTn>
                              </p:par>
                            </p:childTnLst>
                          </p:cTn>
                        </p:par>
                        <p:par>
                          <p:cTn id="56" fill="hold">
                            <p:stCondLst>
                              <p:cond delay="6350"/>
                            </p:stCondLst>
                            <p:childTnLst>
                              <p:par>
                                <p:cTn id="57" presetID="22" presetClass="entr" presetSubtype="2" fill="hold" nodeType="after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wipe(right)">
                                      <p:cBhvr>
                                        <p:cTn id="59" dur="500"/>
                                        <p:tgtEl>
                                          <p:spTgt spid="18"/>
                                        </p:tgtEl>
                                      </p:cBhvr>
                                    </p:animEffect>
                                  </p:childTnLst>
                                </p:cTn>
                              </p:par>
                            </p:childTnLst>
                          </p:cTn>
                        </p:par>
                        <p:par>
                          <p:cTn id="60" fill="hold">
                            <p:stCondLst>
                              <p:cond delay="6850"/>
                            </p:stCondLst>
                            <p:childTnLst>
                              <p:par>
                                <p:cTn id="61" presetID="10" presetClass="entr" presetSubtype="0" fill="hold" grpId="0" nodeType="afterEffect">
                                  <p:stCondLst>
                                    <p:cond delay="0"/>
                                  </p:stCondLst>
                                  <p:childTnLst>
                                    <p:set>
                                      <p:cBhvr>
                                        <p:cTn id="62" dur="1" fill="hold">
                                          <p:stCondLst>
                                            <p:cond delay="0"/>
                                          </p:stCondLst>
                                        </p:cTn>
                                        <p:tgtEl>
                                          <p:spTgt spid="19">
                                            <p:txEl>
                                              <p:pRg st="0" end="0"/>
                                            </p:txEl>
                                          </p:spTgt>
                                        </p:tgtEl>
                                        <p:attrNameLst>
                                          <p:attrName>style.visibility</p:attrName>
                                        </p:attrNameLst>
                                      </p:cBhvr>
                                      <p:to>
                                        <p:strVal val="visible"/>
                                      </p:to>
                                    </p:set>
                                    <p:animEffect transition="in" filter="fade">
                                      <p:cBhvr>
                                        <p:cTn id="63" dur="500"/>
                                        <p:tgtEl>
                                          <p:spTgt spid="19">
                                            <p:txEl>
                                              <p:pRg st="0" end="0"/>
                                            </p:txEl>
                                          </p:spTgt>
                                        </p:tgtEl>
                                      </p:cBhvr>
                                    </p:animEffect>
                                  </p:childTnLst>
                                </p:cTn>
                              </p:par>
                            </p:childTnLst>
                          </p:cTn>
                        </p:par>
                        <p:par>
                          <p:cTn id="64" fill="hold">
                            <p:stCondLst>
                              <p:cond delay="7350"/>
                            </p:stCondLst>
                            <p:childTnLst>
                              <p:par>
                                <p:cTn id="65" presetID="22" presetClass="entr" presetSubtype="4" fill="hold" grpId="0" nodeType="afterEffect">
                                  <p:stCondLst>
                                    <p:cond delay="0"/>
                                  </p:stCondLst>
                                  <p:childTnLst>
                                    <p:set>
                                      <p:cBhvr>
                                        <p:cTn id="66" dur="1" fill="hold">
                                          <p:stCondLst>
                                            <p:cond delay="0"/>
                                          </p:stCondLst>
                                        </p:cTn>
                                        <p:tgtEl>
                                          <p:spTgt spid="20">
                                            <p:txEl>
                                              <p:pRg st="0" end="0"/>
                                            </p:txEl>
                                          </p:spTgt>
                                        </p:tgtEl>
                                        <p:attrNameLst>
                                          <p:attrName>style.visibility</p:attrName>
                                        </p:attrNameLst>
                                      </p:cBhvr>
                                      <p:to>
                                        <p:strVal val="visible"/>
                                      </p:to>
                                    </p:set>
                                    <p:animEffect transition="in" filter="wipe(down)">
                                      <p:cBhvr>
                                        <p:cTn id="67" dur="500"/>
                                        <p:tgtEl>
                                          <p:spTgt spid="20">
                                            <p:txEl>
                                              <p:pRg st="0" end="0"/>
                                            </p:txEl>
                                          </p:spTgt>
                                        </p:tgtEl>
                                      </p:cBhvr>
                                    </p:animEffect>
                                  </p:childTnLst>
                                </p:cTn>
                              </p:par>
                            </p:childTnLst>
                          </p:cTn>
                        </p:par>
                        <p:par>
                          <p:cTn id="68" fill="hold">
                            <p:stCondLst>
                              <p:cond delay="7850"/>
                            </p:stCondLst>
                            <p:childTnLst>
                              <p:par>
                                <p:cTn id="69" presetID="22" presetClass="entr" presetSubtype="8" fill="hold" nodeType="afterEffect">
                                  <p:stCondLst>
                                    <p:cond delay="0"/>
                                  </p:stCondLst>
                                  <p:childTnLst>
                                    <p:set>
                                      <p:cBhvr>
                                        <p:cTn id="70" dur="1" fill="hold">
                                          <p:stCondLst>
                                            <p:cond delay="0"/>
                                          </p:stCondLst>
                                        </p:cTn>
                                        <p:tgtEl>
                                          <p:spTgt spid="24"/>
                                        </p:tgtEl>
                                        <p:attrNameLst>
                                          <p:attrName>style.visibility</p:attrName>
                                        </p:attrNameLst>
                                      </p:cBhvr>
                                      <p:to>
                                        <p:strVal val="visible"/>
                                      </p:to>
                                    </p:set>
                                    <p:animEffect transition="in" filter="wipe(left)">
                                      <p:cBhvr>
                                        <p:cTn id="71" dur="500"/>
                                        <p:tgtEl>
                                          <p:spTgt spid="24"/>
                                        </p:tgtEl>
                                      </p:cBhvr>
                                    </p:animEffect>
                                  </p:childTnLst>
                                </p:cTn>
                              </p:par>
                            </p:childTnLst>
                          </p:cTn>
                        </p:par>
                        <p:par>
                          <p:cTn id="72" fill="hold">
                            <p:stCondLst>
                              <p:cond delay="8350"/>
                            </p:stCondLst>
                            <p:childTnLst>
                              <p:par>
                                <p:cTn id="73" presetID="10" presetClass="entr" presetSubtype="0" fill="hold" grpId="0" nodeType="afterEffect">
                                  <p:stCondLst>
                                    <p:cond delay="0"/>
                                  </p:stCondLst>
                                  <p:childTnLst>
                                    <p:set>
                                      <p:cBhvr>
                                        <p:cTn id="74" dur="1" fill="hold">
                                          <p:stCondLst>
                                            <p:cond delay="0"/>
                                          </p:stCondLst>
                                        </p:cTn>
                                        <p:tgtEl>
                                          <p:spTgt spid="25">
                                            <p:txEl>
                                              <p:pRg st="0" end="0"/>
                                            </p:txEl>
                                          </p:spTgt>
                                        </p:tgtEl>
                                        <p:attrNameLst>
                                          <p:attrName>style.visibility</p:attrName>
                                        </p:attrNameLst>
                                      </p:cBhvr>
                                      <p:to>
                                        <p:strVal val="visible"/>
                                      </p:to>
                                    </p:set>
                                    <p:animEffect transition="in" filter="fade">
                                      <p:cBhvr>
                                        <p:cTn id="75" dur="500"/>
                                        <p:tgtEl>
                                          <p:spTgt spid="25">
                                            <p:txEl>
                                              <p:pRg st="0" end="0"/>
                                            </p:txEl>
                                          </p:spTgt>
                                        </p:tgtEl>
                                      </p:cBhvr>
                                    </p:animEffect>
                                  </p:childTnLst>
                                </p:cTn>
                              </p:par>
                            </p:childTnLst>
                          </p:cTn>
                        </p:par>
                        <p:par>
                          <p:cTn id="76" fill="hold">
                            <p:stCondLst>
                              <p:cond delay="8850"/>
                            </p:stCondLst>
                            <p:childTnLst>
                              <p:par>
                                <p:cTn id="77" presetID="22" presetClass="entr" presetSubtype="4" fill="hold" grpId="0" nodeType="afterEffect">
                                  <p:stCondLst>
                                    <p:cond delay="0"/>
                                  </p:stCondLst>
                                  <p:childTnLst>
                                    <p:set>
                                      <p:cBhvr>
                                        <p:cTn id="78" dur="1" fill="hold">
                                          <p:stCondLst>
                                            <p:cond delay="0"/>
                                          </p:stCondLst>
                                        </p:cTn>
                                        <p:tgtEl>
                                          <p:spTgt spid="26">
                                            <p:txEl>
                                              <p:pRg st="0" end="0"/>
                                            </p:txEl>
                                          </p:spTgt>
                                        </p:tgtEl>
                                        <p:attrNameLst>
                                          <p:attrName>style.visibility</p:attrName>
                                        </p:attrNameLst>
                                      </p:cBhvr>
                                      <p:to>
                                        <p:strVal val="visible"/>
                                      </p:to>
                                    </p:set>
                                    <p:animEffect transition="in" filter="wipe(down)">
                                      <p:cBhvr>
                                        <p:cTn id="79" dur="500"/>
                                        <p:tgtEl>
                                          <p:spTgt spid="26">
                                            <p:txEl>
                                              <p:pRg st="0" end="0"/>
                                            </p:txEl>
                                          </p:spTgt>
                                        </p:tgtEl>
                                      </p:cBhvr>
                                    </p:animEffect>
                                  </p:childTnLst>
                                </p:cTn>
                              </p:par>
                            </p:childTnLst>
                          </p:cTn>
                        </p:par>
                        <p:par>
                          <p:cTn id="80" fill="hold">
                            <p:stCondLst>
                              <p:cond delay="9350"/>
                            </p:stCondLst>
                            <p:childTnLst>
                              <p:par>
                                <p:cTn id="81" presetID="22" presetClass="entr" presetSubtype="8" fill="hold" nodeType="afterEffect">
                                  <p:stCondLst>
                                    <p:cond delay="0"/>
                                  </p:stCondLst>
                                  <p:childTnLst>
                                    <p:set>
                                      <p:cBhvr>
                                        <p:cTn id="82" dur="1" fill="hold">
                                          <p:stCondLst>
                                            <p:cond delay="0"/>
                                          </p:stCondLst>
                                        </p:cTn>
                                        <p:tgtEl>
                                          <p:spTgt spid="21"/>
                                        </p:tgtEl>
                                        <p:attrNameLst>
                                          <p:attrName>style.visibility</p:attrName>
                                        </p:attrNameLst>
                                      </p:cBhvr>
                                      <p:to>
                                        <p:strVal val="visible"/>
                                      </p:to>
                                    </p:set>
                                    <p:animEffect transition="in" filter="wipe(left)">
                                      <p:cBhvr>
                                        <p:cTn id="83" dur="500"/>
                                        <p:tgtEl>
                                          <p:spTgt spid="21"/>
                                        </p:tgtEl>
                                      </p:cBhvr>
                                    </p:animEffect>
                                  </p:childTnLst>
                                </p:cTn>
                              </p:par>
                            </p:childTnLst>
                          </p:cTn>
                        </p:par>
                        <p:par>
                          <p:cTn id="84" fill="hold">
                            <p:stCondLst>
                              <p:cond delay="9850"/>
                            </p:stCondLst>
                            <p:childTnLst>
                              <p:par>
                                <p:cTn id="85" presetID="10" presetClass="entr" presetSubtype="0" fill="hold" grpId="0" nodeType="afterEffect">
                                  <p:stCondLst>
                                    <p:cond delay="0"/>
                                  </p:stCondLst>
                                  <p:childTnLst>
                                    <p:set>
                                      <p:cBhvr>
                                        <p:cTn id="86" dur="1" fill="hold">
                                          <p:stCondLst>
                                            <p:cond delay="0"/>
                                          </p:stCondLst>
                                        </p:cTn>
                                        <p:tgtEl>
                                          <p:spTgt spid="22">
                                            <p:txEl>
                                              <p:pRg st="0" end="0"/>
                                            </p:txEl>
                                          </p:spTgt>
                                        </p:tgtEl>
                                        <p:attrNameLst>
                                          <p:attrName>style.visibility</p:attrName>
                                        </p:attrNameLst>
                                      </p:cBhvr>
                                      <p:to>
                                        <p:strVal val="visible"/>
                                      </p:to>
                                    </p:set>
                                    <p:animEffect transition="in" filter="fade">
                                      <p:cBhvr>
                                        <p:cTn id="87" dur="500"/>
                                        <p:tgtEl>
                                          <p:spTgt spid="22">
                                            <p:txEl>
                                              <p:pRg st="0" end="0"/>
                                            </p:txEl>
                                          </p:spTgt>
                                        </p:tgtEl>
                                      </p:cBhvr>
                                    </p:animEffect>
                                  </p:childTnLst>
                                </p:cTn>
                              </p:par>
                            </p:childTnLst>
                          </p:cTn>
                        </p:par>
                        <p:par>
                          <p:cTn id="88" fill="hold">
                            <p:stCondLst>
                              <p:cond delay="10350"/>
                            </p:stCondLst>
                            <p:childTnLst>
                              <p:par>
                                <p:cTn id="89" presetID="22" presetClass="entr" presetSubtype="4" fill="hold" grpId="0" nodeType="afterEffect">
                                  <p:stCondLst>
                                    <p:cond delay="0"/>
                                  </p:stCondLst>
                                  <p:childTnLst>
                                    <p:set>
                                      <p:cBhvr>
                                        <p:cTn id="90" dur="1" fill="hold">
                                          <p:stCondLst>
                                            <p:cond delay="0"/>
                                          </p:stCondLst>
                                        </p:cTn>
                                        <p:tgtEl>
                                          <p:spTgt spid="23">
                                            <p:txEl>
                                              <p:pRg st="0" end="0"/>
                                            </p:txEl>
                                          </p:spTgt>
                                        </p:tgtEl>
                                        <p:attrNameLst>
                                          <p:attrName>style.visibility</p:attrName>
                                        </p:attrNameLst>
                                      </p:cBhvr>
                                      <p:to>
                                        <p:strVal val="visible"/>
                                      </p:to>
                                    </p:set>
                                    <p:animEffect transition="in" filter="wipe(down)">
                                      <p:cBhvr>
                                        <p:cTn id="91" dur="500"/>
                                        <p:tgtEl>
                                          <p:spTgt spid="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animBg="1"/>
      <p:bldP spid="10" grpId="0" animBg="1"/>
      <p:bldP spid="11" grpId="0"/>
      <p:bldP spid="12" grpId="0"/>
      <p:bldP spid="13" grpId="0"/>
      <p:bldP spid="14" grpId="0"/>
      <p:bldP spid="16" grpId="0" build="p"/>
      <p:bldP spid="17" grpId="0" build="p"/>
      <p:bldP spid="19" grpId="0" build="p"/>
      <p:bldP spid="20" grpId="0" build="p"/>
      <p:bldP spid="22" grpId="0" build="p"/>
      <p:bldP spid="23" grpId="0" build="p"/>
      <p:bldP spid="25" grpId="0" build="p"/>
      <p:bldP spid="2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761245" y="275882"/>
            <a:ext cx="1275751" cy="507687"/>
          </a:xfrm>
          <a:prstGeom prst="rect">
            <a:avLst/>
          </a:prstGeom>
          <a:noFill/>
        </p:spPr>
        <p:txBody>
          <a:bodyPr wrap="square" lIns="91425" tIns="45712" rIns="91425" bIns="45712" rtlCol="0">
            <a:spAutoFit/>
          </a:bodyPr>
          <a:lstStyle/>
          <a:p>
            <a:r>
              <a:rPr lang="en-US" altLang="zh-CN" sz="2700" b="1" spc="-112" dirty="0">
                <a:solidFill>
                  <a:srgbClr val="FF8A80"/>
                </a:solidFill>
                <a:effectLst/>
                <a:latin typeface="Arial Black" panose="020B0A04020102020204" pitchFamily="34" charset="0"/>
                <a:ea typeface="微软雅黑" panose="020B0503020204020204" pitchFamily="34" charset="-122"/>
              </a:rPr>
              <a:t>LOGO</a:t>
            </a:r>
            <a:endParaRPr lang="zh-CN" altLang="en-US" sz="2700" b="1" spc="-112" dirty="0">
              <a:solidFill>
                <a:srgbClr val="FF8A80"/>
              </a:solidFill>
              <a:effectLst/>
              <a:latin typeface="Arial Black" panose="020B0A04020102020204" pitchFamily="34" charset="0"/>
              <a:ea typeface="微软雅黑" panose="020B0503020204020204" pitchFamily="34" charset="-122"/>
            </a:endParaRPr>
          </a:p>
        </p:txBody>
      </p:sp>
      <p:cxnSp>
        <p:nvCxnSpPr>
          <p:cNvPr id="5" name="直接连接符 4"/>
          <p:cNvCxnSpPr/>
          <p:nvPr/>
        </p:nvCxnSpPr>
        <p:spPr>
          <a:xfrm>
            <a:off x="174308" y="529726"/>
            <a:ext cx="7442449"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原创设计师QQ598969553            _19"/>
          <p:cNvSpPr txBox="1"/>
          <p:nvPr/>
        </p:nvSpPr>
        <p:spPr>
          <a:xfrm>
            <a:off x="70455" y="129086"/>
            <a:ext cx="2465430" cy="369332"/>
          </a:xfrm>
          <a:prstGeom prst="rect">
            <a:avLst/>
          </a:prstGeom>
          <a:noFill/>
        </p:spPr>
        <p:txBody>
          <a:bodyPr wrap="square" rtlCol="0">
            <a:spAutoFit/>
          </a:bodyPr>
          <a:lstStyle/>
          <a:p>
            <a:pPr algn="ctr"/>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p>
        </p:txBody>
      </p:sp>
      <p:grpSp>
        <p:nvGrpSpPr>
          <p:cNvPr id="7" name="组合 6"/>
          <p:cNvGrpSpPr/>
          <p:nvPr/>
        </p:nvGrpSpPr>
        <p:grpSpPr bwMode="auto">
          <a:xfrm>
            <a:off x="667544" y="1447005"/>
            <a:ext cx="1634331" cy="2439093"/>
            <a:chOff x="889529" y="1758950"/>
            <a:chExt cx="2179109" cy="3252949"/>
          </a:xfrm>
        </p:grpSpPr>
        <p:sp>
          <p:nvSpPr>
            <p:cNvPr id="8" name="椭圆 7"/>
            <p:cNvSpPr/>
            <p:nvPr/>
          </p:nvSpPr>
          <p:spPr>
            <a:xfrm>
              <a:off x="915988" y="1758950"/>
              <a:ext cx="2152650" cy="2153196"/>
            </a:xfrm>
            <a:prstGeom prst="ellipse">
              <a:avLst/>
            </a:prstGeom>
            <a:solidFill>
              <a:srgbClr val="FF8A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9" name="下箭头 8"/>
            <p:cNvSpPr/>
            <p:nvPr/>
          </p:nvSpPr>
          <p:spPr>
            <a:xfrm>
              <a:off x="1491722" y="3268516"/>
              <a:ext cx="1001183" cy="1285143"/>
            </a:xfrm>
            <a:prstGeom prst="downArrow">
              <a:avLst>
                <a:gd name="adj1" fmla="val 50000"/>
                <a:gd name="adj2" fmla="val 54152"/>
              </a:avLst>
            </a:prstGeom>
            <a:solidFill>
              <a:srgbClr val="FF8A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0" name="文本框 3"/>
            <p:cNvSpPr txBox="1">
              <a:spLocks noChangeArrowheads="1"/>
            </p:cNvSpPr>
            <p:nvPr/>
          </p:nvSpPr>
          <p:spPr bwMode="auto">
            <a:xfrm>
              <a:off x="889529" y="2317846"/>
              <a:ext cx="2152650" cy="73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000" dirty="0" smtClean="0">
                  <a:solidFill>
                    <a:schemeClr val="bg1"/>
                  </a:solidFill>
                  <a:latin typeface="微软雅黑" panose="020B0503020204020204" pitchFamily="34" charset="-122"/>
                  <a:ea typeface="微软雅黑" panose="020B0503020204020204" pitchFamily="34" charset="-122"/>
                </a:rPr>
                <a:t>标题</a:t>
              </a:r>
              <a:endParaRPr lang="zh-CN" altLang="en-US" sz="3000" dirty="0">
                <a:solidFill>
                  <a:schemeClr val="bg1"/>
                </a:solidFill>
                <a:latin typeface="微软雅黑" panose="020B0503020204020204" pitchFamily="34" charset="-122"/>
                <a:ea typeface="微软雅黑" panose="020B0503020204020204" pitchFamily="34" charset="-122"/>
              </a:endParaRPr>
            </a:p>
          </p:txBody>
        </p:sp>
        <p:sp>
          <p:nvSpPr>
            <p:cNvPr id="11" name="文本框 46"/>
            <p:cNvSpPr txBox="1">
              <a:spLocks noChangeArrowheads="1"/>
            </p:cNvSpPr>
            <p:nvPr/>
          </p:nvSpPr>
          <p:spPr bwMode="auto">
            <a:xfrm>
              <a:off x="889529" y="3048097"/>
              <a:ext cx="2152650" cy="400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a:solidFill>
                    <a:schemeClr val="bg1"/>
                  </a:solidFill>
                  <a:latin typeface="微软雅黑" panose="020B0503020204020204" pitchFamily="34" charset="-122"/>
                  <a:ea typeface="微软雅黑" panose="020B0503020204020204" pitchFamily="34" charset="-122"/>
                </a:rPr>
                <a:t>标题文字</a:t>
              </a:r>
            </a:p>
          </p:txBody>
        </p:sp>
        <p:sp>
          <p:nvSpPr>
            <p:cNvPr id="12" name="文本框 50"/>
            <p:cNvSpPr txBox="1">
              <a:spLocks noChangeArrowheads="1"/>
            </p:cNvSpPr>
            <p:nvPr/>
          </p:nvSpPr>
          <p:spPr bwMode="auto">
            <a:xfrm>
              <a:off x="915988" y="4611688"/>
              <a:ext cx="2152650" cy="400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标题文字内容</a:t>
              </a:r>
            </a:p>
          </p:txBody>
        </p:sp>
      </p:grpSp>
      <p:grpSp>
        <p:nvGrpSpPr>
          <p:cNvPr id="13" name="组合 12"/>
          <p:cNvGrpSpPr/>
          <p:nvPr/>
        </p:nvGrpSpPr>
        <p:grpSpPr bwMode="auto">
          <a:xfrm>
            <a:off x="2693988" y="1447005"/>
            <a:ext cx="1624805" cy="2439093"/>
            <a:chOff x="3590925" y="1758950"/>
            <a:chExt cx="2166407" cy="3252949"/>
          </a:xfrm>
        </p:grpSpPr>
        <p:sp>
          <p:nvSpPr>
            <p:cNvPr id="14" name="椭圆 13"/>
            <p:cNvSpPr/>
            <p:nvPr/>
          </p:nvSpPr>
          <p:spPr>
            <a:xfrm>
              <a:off x="3590925" y="1758950"/>
              <a:ext cx="2152650" cy="2153196"/>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5" name="下箭头 14"/>
            <p:cNvSpPr/>
            <p:nvPr/>
          </p:nvSpPr>
          <p:spPr>
            <a:xfrm>
              <a:off x="4166659" y="3268516"/>
              <a:ext cx="1003300" cy="1285143"/>
            </a:xfrm>
            <a:prstGeom prst="downArrow">
              <a:avLst>
                <a:gd name="adj1" fmla="val 50000"/>
                <a:gd name="adj2" fmla="val 54152"/>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6" name="文本框 39"/>
            <p:cNvSpPr txBox="1">
              <a:spLocks noChangeArrowheads="1"/>
            </p:cNvSpPr>
            <p:nvPr/>
          </p:nvSpPr>
          <p:spPr bwMode="auto">
            <a:xfrm>
              <a:off x="3604682" y="2315934"/>
              <a:ext cx="2152650" cy="73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000" dirty="0" smtClean="0">
                  <a:solidFill>
                    <a:schemeClr val="bg1"/>
                  </a:solidFill>
                  <a:latin typeface="微软雅黑" panose="020B0503020204020204" pitchFamily="34" charset="-122"/>
                  <a:ea typeface="微软雅黑" panose="020B0503020204020204" pitchFamily="34" charset="-122"/>
                </a:rPr>
                <a:t>标题</a:t>
              </a:r>
              <a:endParaRPr lang="zh-CN" altLang="en-US" sz="3000" dirty="0">
                <a:solidFill>
                  <a:schemeClr val="bg1"/>
                </a:solidFill>
                <a:latin typeface="微软雅黑" panose="020B0503020204020204" pitchFamily="34" charset="-122"/>
                <a:ea typeface="微软雅黑" panose="020B0503020204020204" pitchFamily="34" charset="-122"/>
              </a:endParaRPr>
            </a:p>
          </p:txBody>
        </p:sp>
        <p:sp>
          <p:nvSpPr>
            <p:cNvPr id="17" name="文本框 47"/>
            <p:cNvSpPr txBox="1">
              <a:spLocks noChangeArrowheads="1"/>
            </p:cNvSpPr>
            <p:nvPr/>
          </p:nvSpPr>
          <p:spPr bwMode="auto">
            <a:xfrm>
              <a:off x="3604682" y="3068410"/>
              <a:ext cx="2152650" cy="400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dirty="0">
                  <a:solidFill>
                    <a:schemeClr val="bg1"/>
                  </a:solidFill>
                  <a:latin typeface="微软雅黑" panose="020B0503020204020204" pitchFamily="34" charset="-122"/>
                  <a:ea typeface="微软雅黑" panose="020B0503020204020204" pitchFamily="34" charset="-122"/>
                </a:rPr>
                <a:t>标题文字</a:t>
              </a:r>
            </a:p>
          </p:txBody>
        </p:sp>
        <p:sp>
          <p:nvSpPr>
            <p:cNvPr id="18" name="文本框 51"/>
            <p:cNvSpPr txBox="1">
              <a:spLocks noChangeArrowheads="1"/>
            </p:cNvSpPr>
            <p:nvPr/>
          </p:nvSpPr>
          <p:spPr bwMode="auto">
            <a:xfrm>
              <a:off x="3590925" y="4611688"/>
              <a:ext cx="2152650" cy="400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标题文字内容</a:t>
              </a:r>
            </a:p>
          </p:txBody>
        </p:sp>
      </p:grpSp>
      <p:grpSp>
        <p:nvGrpSpPr>
          <p:cNvPr id="19" name="组合 18"/>
          <p:cNvGrpSpPr/>
          <p:nvPr/>
        </p:nvGrpSpPr>
        <p:grpSpPr bwMode="auto">
          <a:xfrm>
            <a:off x="4676775" y="1447005"/>
            <a:ext cx="1639090" cy="2439093"/>
            <a:chOff x="6236251" y="1758950"/>
            <a:chExt cx="2183848" cy="3252949"/>
          </a:xfrm>
        </p:grpSpPr>
        <p:sp>
          <p:nvSpPr>
            <p:cNvPr id="20" name="椭圆 19"/>
            <p:cNvSpPr/>
            <p:nvPr/>
          </p:nvSpPr>
          <p:spPr>
            <a:xfrm>
              <a:off x="6265863" y="1758950"/>
              <a:ext cx="2153184" cy="2153196"/>
            </a:xfrm>
            <a:prstGeom prst="ellipse">
              <a:avLst/>
            </a:prstGeom>
            <a:solidFill>
              <a:srgbClr val="FFD23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1" name="下箭头 20"/>
            <p:cNvSpPr/>
            <p:nvPr/>
          </p:nvSpPr>
          <p:spPr>
            <a:xfrm>
              <a:off x="6841173" y="3268516"/>
              <a:ext cx="1002563" cy="1285143"/>
            </a:xfrm>
            <a:prstGeom prst="downArrow">
              <a:avLst>
                <a:gd name="adj1" fmla="val 50000"/>
                <a:gd name="adj2" fmla="val 54152"/>
              </a:avLst>
            </a:prstGeom>
            <a:solidFill>
              <a:srgbClr val="FFD23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2" name="文本框 40"/>
            <p:cNvSpPr txBox="1">
              <a:spLocks noChangeArrowheads="1"/>
            </p:cNvSpPr>
            <p:nvPr/>
          </p:nvSpPr>
          <p:spPr bwMode="auto">
            <a:xfrm>
              <a:off x="6236251" y="2325030"/>
              <a:ext cx="2154236" cy="73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000" dirty="0" smtClean="0">
                  <a:solidFill>
                    <a:schemeClr val="bg1"/>
                  </a:solidFill>
                  <a:latin typeface="微软雅黑" panose="020B0503020204020204" pitchFamily="34" charset="-122"/>
                  <a:ea typeface="微软雅黑" panose="020B0503020204020204" pitchFamily="34" charset="-122"/>
                </a:rPr>
                <a:t>标题</a:t>
              </a:r>
              <a:endParaRPr lang="zh-CN" altLang="en-US" sz="3000" dirty="0">
                <a:solidFill>
                  <a:schemeClr val="bg1"/>
                </a:solidFill>
                <a:latin typeface="微软雅黑" panose="020B0503020204020204" pitchFamily="34" charset="-122"/>
                <a:ea typeface="微软雅黑" panose="020B0503020204020204" pitchFamily="34" charset="-122"/>
              </a:endParaRPr>
            </a:p>
          </p:txBody>
        </p:sp>
        <p:sp>
          <p:nvSpPr>
            <p:cNvPr id="23" name="文本框 48"/>
            <p:cNvSpPr txBox="1">
              <a:spLocks noChangeArrowheads="1"/>
            </p:cNvSpPr>
            <p:nvPr/>
          </p:nvSpPr>
          <p:spPr bwMode="auto">
            <a:xfrm>
              <a:off x="6241014" y="3077506"/>
              <a:ext cx="2152651" cy="400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a:solidFill>
                    <a:schemeClr val="bg1"/>
                  </a:solidFill>
                  <a:latin typeface="微软雅黑" panose="020B0503020204020204" pitchFamily="34" charset="-122"/>
                  <a:ea typeface="微软雅黑" panose="020B0503020204020204" pitchFamily="34" charset="-122"/>
                </a:rPr>
                <a:t>标题文字</a:t>
              </a:r>
            </a:p>
          </p:txBody>
        </p:sp>
        <p:sp>
          <p:nvSpPr>
            <p:cNvPr id="24" name="文本框 52"/>
            <p:cNvSpPr txBox="1">
              <a:spLocks noChangeArrowheads="1"/>
            </p:cNvSpPr>
            <p:nvPr/>
          </p:nvSpPr>
          <p:spPr bwMode="auto">
            <a:xfrm>
              <a:off x="6265863" y="4611688"/>
              <a:ext cx="2154236" cy="400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标题文字内容</a:t>
              </a:r>
            </a:p>
          </p:txBody>
        </p:sp>
      </p:grpSp>
      <p:grpSp>
        <p:nvGrpSpPr>
          <p:cNvPr id="25" name="组合 24"/>
          <p:cNvGrpSpPr/>
          <p:nvPr/>
        </p:nvGrpSpPr>
        <p:grpSpPr bwMode="auto">
          <a:xfrm>
            <a:off x="6707190" y="1447005"/>
            <a:ext cx="1649606" cy="2439093"/>
            <a:chOff x="8942388" y="1758950"/>
            <a:chExt cx="2200014" cy="3252949"/>
          </a:xfrm>
        </p:grpSpPr>
        <p:sp>
          <p:nvSpPr>
            <p:cNvPr id="26" name="椭圆 25"/>
            <p:cNvSpPr/>
            <p:nvPr/>
          </p:nvSpPr>
          <p:spPr>
            <a:xfrm>
              <a:off x="8942388" y="1758950"/>
              <a:ext cx="2153178" cy="2153196"/>
            </a:xfrm>
            <a:prstGeom prst="ellipse">
              <a:avLst/>
            </a:prstGeom>
            <a:solidFill>
              <a:srgbClr val="4E9F4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7" name="下箭头 26"/>
            <p:cNvSpPr/>
            <p:nvPr/>
          </p:nvSpPr>
          <p:spPr>
            <a:xfrm>
              <a:off x="9518263" y="3268516"/>
              <a:ext cx="1001428" cy="1285143"/>
            </a:xfrm>
            <a:prstGeom prst="downArrow">
              <a:avLst>
                <a:gd name="adj1" fmla="val 50000"/>
                <a:gd name="adj2" fmla="val 54152"/>
              </a:avLst>
            </a:prstGeom>
            <a:solidFill>
              <a:srgbClr val="4E9F4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8" name="文本框 41"/>
            <p:cNvSpPr txBox="1">
              <a:spLocks noChangeArrowheads="1"/>
            </p:cNvSpPr>
            <p:nvPr/>
          </p:nvSpPr>
          <p:spPr bwMode="auto">
            <a:xfrm>
              <a:off x="8984989" y="2295621"/>
              <a:ext cx="2152651" cy="73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000" dirty="0" smtClean="0">
                  <a:solidFill>
                    <a:schemeClr val="bg1"/>
                  </a:solidFill>
                  <a:latin typeface="微软雅黑" panose="020B0503020204020204" pitchFamily="34" charset="-122"/>
                  <a:ea typeface="微软雅黑" panose="020B0503020204020204" pitchFamily="34" charset="-122"/>
                </a:rPr>
                <a:t>标题</a:t>
              </a:r>
              <a:endParaRPr lang="zh-CN" altLang="en-US" sz="3000" dirty="0">
                <a:solidFill>
                  <a:schemeClr val="bg1"/>
                </a:solidFill>
                <a:latin typeface="微软雅黑" panose="020B0503020204020204" pitchFamily="34" charset="-122"/>
                <a:ea typeface="微软雅黑" panose="020B0503020204020204" pitchFamily="34" charset="-122"/>
              </a:endParaRPr>
            </a:p>
          </p:txBody>
        </p:sp>
        <p:sp>
          <p:nvSpPr>
            <p:cNvPr id="29" name="文本框 49"/>
            <p:cNvSpPr txBox="1">
              <a:spLocks noChangeArrowheads="1"/>
            </p:cNvSpPr>
            <p:nvPr/>
          </p:nvSpPr>
          <p:spPr bwMode="auto">
            <a:xfrm>
              <a:off x="8988165" y="3048097"/>
              <a:ext cx="2154237" cy="400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a:solidFill>
                    <a:schemeClr val="bg1"/>
                  </a:solidFill>
                  <a:latin typeface="微软雅黑" panose="020B0503020204020204" pitchFamily="34" charset="-122"/>
                  <a:ea typeface="微软雅黑" panose="020B0503020204020204" pitchFamily="34" charset="-122"/>
                </a:rPr>
                <a:t>标题文字</a:t>
              </a:r>
            </a:p>
          </p:txBody>
        </p:sp>
        <p:sp>
          <p:nvSpPr>
            <p:cNvPr id="30" name="文本框 53"/>
            <p:cNvSpPr txBox="1">
              <a:spLocks noChangeArrowheads="1"/>
            </p:cNvSpPr>
            <p:nvPr/>
          </p:nvSpPr>
          <p:spPr bwMode="auto">
            <a:xfrm>
              <a:off x="8942388" y="4611688"/>
              <a:ext cx="2152651" cy="400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标题文字内容</a:t>
              </a:r>
            </a:p>
          </p:txBody>
        </p:sp>
      </p:grpSp>
    </p:spTree>
  </p:cSld>
  <p:clrMapOvr>
    <a:masterClrMapping/>
  </p:clrMapOvr>
  <mc:AlternateContent xmlns:mc="http://schemas.openxmlformats.org/markup-compatibility/2006" xmlns:p14="http://schemas.microsoft.com/office/powerpoint/2010/main">
    <mc:Choice Requires="p14">
      <p:transition spd="slow" p14:dur="1400" advTm="0">
        <p14:doors dir="vert"/>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par>
                          <p:cTn id="12" fill="hold">
                            <p:stCondLst>
                              <p:cond delay="850"/>
                            </p:stCondLst>
                            <p:childTnLst>
                              <p:par>
                                <p:cTn id="13" presetID="47" presetClass="entr" presetSubtype="0"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anim calcmode="lin" valueType="num">
                                      <p:cBhvr>
                                        <p:cTn id="16" dur="1000" fill="hold"/>
                                        <p:tgtEl>
                                          <p:spTgt spid="7"/>
                                        </p:tgtEl>
                                        <p:attrNameLst>
                                          <p:attrName>ppt_x</p:attrName>
                                        </p:attrNameLst>
                                      </p:cBhvr>
                                      <p:tavLst>
                                        <p:tav tm="0">
                                          <p:val>
                                            <p:strVal val="#ppt_x"/>
                                          </p:val>
                                        </p:tav>
                                        <p:tav tm="100000">
                                          <p:val>
                                            <p:strVal val="#ppt_x"/>
                                          </p:val>
                                        </p:tav>
                                      </p:tavLst>
                                    </p:anim>
                                    <p:anim calcmode="lin" valueType="num">
                                      <p:cBhvr>
                                        <p:cTn id="17" dur="1000" fill="hold"/>
                                        <p:tgtEl>
                                          <p:spTgt spid="7"/>
                                        </p:tgtEl>
                                        <p:attrNameLst>
                                          <p:attrName>ppt_y</p:attrName>
                                        </p:attrNameLst>
                                      </p:cBhvr>
                                      <p:tavLst>
                                        <p:tav tm="0">
                                          <p:val>
                                            <p:strVal val="#ppt_y-.1"/>
                                          </p:val>
                                        </p:tav>
                                        <p:tav tm="100000">
                                          <p:val>
                                            <p:strVal val="#ppt_y"/>
                                          </p:val>
                                        </p:tav>
                                      </p:tavLst>
                                    </p:anim>
                                  </p:childTnLst>
                                </p:cTn>
                              </p:par>
                            </p:childTnLst>
                          </p:cTn>
                        </p:par>
                        <p:par>
                          <p:cTn id="18" fill="hold">
                            <p:stCondLst>
                              <p:cond delay="1850"/>
                            </p:stCondLst>
                            <p:childTnLst>
                              <p:par>
                                <p:cTn id="19" presetID="47" presetClass="entr" presetSubtype="0" fill="hold"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par>
                          <p:cTn id="24" fill="hold">
                            <p:stCondLst>
                              <p:cond delay="2850"/>
                            </p:stCondLst>
                            <p:childTnLst>
                              <p:par>
                                <p:cTn id="25" presetID="47" presetClass="entr" presetSubtype="0" fill="hold" nodeType="after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1000"/>
                                        <p:tgtEl>
                                          <p:spTgt spid="19"/>
                                        </p:tgtEl>
                                      </p:cBhvr>
                                    </p:animEffect>
                                    <p:anim calcmode="lin" valueType="num">
                                      <p:cBhvr>
                                        <p:cTn id="28" dur="1000" fill="hold"/>
                                        <p:tgtEl>
                                          <p:spTgt spid="19"/>
                                        </p:tgtEl>
                                        <p:attrNameLst>
                                          <p:attrName>ppt_x</p:attrName>
                                        </p:attrNameLst>
                                      </p:cBhvr>
                                      <p:tavLst>
                                        <p:tav tm="0">
                                          <p:val>
                                            <p:strVal val="#ppt_x"/>
                                          </p:val>
                                        </p:tav>
                                        <p:tav tm="100000">
                                          <p:val>
                                            <p:strVal val="#ppt_x"/>
                                          </p:val>
                                        </p:tav>
                                      </p:tavLst>
                                    </p:anim>
                                    <p:anim calcmode="lin" valueType="num">
                                      <p:cBhvr>
                                        <p:cTn id="29" dur="1000" fill="hold"/>
                                        <p:tgtEl>
                                          <p:spTgt spid="19"/>
                                        </p:tgtEl>
                                        <p:attrNameLst>
                                          <p:attrName>ppt_y</p:attrName>
                                        </p:attrNameLst>
                                      </p:cBhvr>
                                      <p:tavLst>
                                        <p:tav tm="0">
                                          <p:val>
                                            <p:strVal val="#ppt_y-.1"/>
                                          </p:val>
                                        </p:tav>
                                        <p:tav tm="100000">
                                          <p:val>
                                            <p:strVal val="#ppt_y"/>
                                          </p:val>
                                        </p:tav>
                                      </p:tavLst>
                                    </p:anim>
                                  </p:childTnLst>
                                </p:cTn>
                              </p:par>
                            </p:childTnLst>
                          </p:cTn>
                        </p:par>
                        <p:par>
                          <p:cTn id="30" fill="hold">
                            <p:stCondLst>
                              <p:cond delay="3850"/>
                            </p:stCondLst>
                            <p:childTnLst>
                              <p:par>
                                <p:cTn id="31" presetID="47" presetClass="entr" presetSubtype="0" fill="hold" nodeType="after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fade">
                                      <p:cBhvr>
                                        <p:cTn id="33" dur="1000"/>
                                        <p:tgtEl>
                                          <p:spTgt spid="25"/>
                                        </p:tgtEl>
                                      </p:cBhvr>
                                    </p:animEffect>
                                    <p:anim calcmode="lin" valueType="num">
                                      <p:cBhvr>
                                        <p:cTn id="34" dur="1000" fill="hold"/>
                                        <p:tgtEl>
                                          <p:spTgt spid="25"/>
                                        </p:tgtEl>
                                        <p:attrNameLst>
                                          <p:attrName>ppt_x</p:attrName>
                                        </p:attrNameLst>
                                      </p:cBhvr>
                                      <p:tavLst>
                                        <p:tav tm="0">
                                          <p:val>
                                            <p:strVal val="#ppt_x"/>
                                          </p:val>
                                        </p:tav>
                                        <p:tav tm="100000">
                                          <p:val>
                                            <p:strVal val="#ppt_x"/>
                                          </p:val>
                                        </p:tav>
                                      </p:tavLst>
                                    </p:anim>
                                    <p:anim calcmode="lin" valueType="num">
                                      <p:cBhvr>
                                        <p:cTn id="35"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screen"/>
          <a:stretch>
            <a:fillRect/>
          </a:stretch>
        </p:blipFill>
        <p:spPr>
          <a:xfrm flipH="1">
            <a:off x="0" y="0"/>
            <a:ext cx="9144000" cy="5143500"/>
          </a:xfrm>
          <a:prstGeom prst="rect">
            <a:avLst/>
          </a:prstGeom>
        </p:spPr>
      </p:pic>
      <p:sp>
        <p:nvSpPr>
          <p:cNvPr id="5" name="文本框 4"/>
          <p:cNvSpPr txBox="1"/>
          <p:nvPr/>
        </p:nvSpPr>
        <p:spPr>
          <a:xfrm>
            <a:off x="2481846" y="1504448"/>
            <a:ext cx="3700501" cy="1107996"/>
          </a:xfrm>
          <a:prstGeom prst="rect">
            <a:avLst/>
          </a:prstGeom>
          <a:noFill/>
        </p:spPr>
        <p:txBody>
          <a:bodyPr wrap="square" rtlCol="0">
            <a:spAutoFit/>
          </a:bodyPr>
          <a:lstStyle/>
          <a:p>
            <a:pPr algn="ctr"/>
            <a:r>
              <a:rPr lang="en-US" altLang="zh-CN" sz="6600" dirty="0">
                <a:solidFill>
                  <a:srgbClr val="FF8A80"/>
                </a:solidFill>
                <a:latin typeface="Impact" panose="020B0806030902050204" pitchFamily="34" charset="0"/>
              </a:rPr>
              <a:t>PART </a:t>
            </a:r>
            <a:r>
              <a:rPr lang="en-US" altLang="zh-CN" sz="6600" dirty="0" smtClean="0">
                <a:solidFill>
                  <a:srgbClr val="FF8A80"/>
                </a:solidFill>
                <a:latin typeface="Impact" panose="020B0806030902050204" pitchFamily="34" charset="0"/>
              </a:rPr>
              <a:t>03</a:t>
            </a:r>
            <a:endParaRPr lang="zh-CN" altLang="en-US" sz="6600" dirty="0">
              <a:solidFill>
                <a:srgbClr val="FF8A80"/>
              </a:solidFill>
              <a:latin typeface="Impact" panose="020B0806030902050204" pitchFamily="34" charset="0"/>
            </a:endParaRPr>
          </a:p>
        </p:txBody>
      </p:sp>
      <p:sp>
        <p:nvSpPr>
          <p:cNvPr id="6" name="圆角矩形 5"/>
          <p:cNvSpPr/>
          <p:nvPr/>
        </p:nvSpPr>
        <p:spPr>
          <a:xfrm>
            <a:off x="2494704" y="3119181"/>
            <a:ext cx="3674790" cy="45719"/>
          </a:xfrm>
          <a:prstGeom prst="roundRect">
            <a:avLst>
              <a:gd name="adj" fmla="val 50000"/>
            </a:avLst>
          </a:prstGeom>
          <a:solidFill>
            <a:srgbClr val="4E9F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rgbClr val="4DA41D"/>
              </a:solidFill>
              <a:latin typeface="Calibri" panose="020F0502020204030204"/>
              <a:ea typeface="宋体" panose="02010600030101010101" pitchFamily="2" charset="-122"/>
            </a:endParaRPr>
          </a:p>
        </p:txBody>
      </p:sp>
      <p:grpSp>
        <p:nvGrpSpPr>
          <p:cNvPr id="7" name="组合 6"/>
          <p:cNvGrpSpPr/>
          <p:nvPr/>
        </p:nvGrpSpPr>
        <p:grpSpPr>
          <a:xfrm>
            <a:off x="3025324" y="2480446"/>
            <a:ext cx="2613543" cy="613858"/>
            <a:chOff x="7497701" y="1731009"/>
            <a:chExt cx="2177121" cy="818478"/>
          </a:xfrm>
        </p:grpSpPr>
        <p:sp>
          <p:nvSpPr>
            <p:cNvPr id="8" name="文本框 7"/>
            <p:cNvSpPr txBox="1"/>
            <p:nvPr/>
          </p:nvSpPr>
          <p:spPr>
            <a:xfrm>
              <a:off x="7497701" y="1731009"/>
              <a:ext cx="2177121" cy="615554"/>
            </a:xfrm>
            <a:prstGeom prst="rect">
              <a:avLst/>
            </a:prstGeom>
            <a:noFill/>
          </p:spPr>
          <p:txBody>
            <a:bodyPr wrap="square" rtlCol="0">
              <a:spAutoFit/>
            </a:bodyPr>
            <a:lstStyle/>
            <a:p>
              <a:pPr algn="ctr"/>
              <a:r>
                <a:rPr lang="zh-CN" altLang="en-US" sz="2400" dirty="0">
                  <a:solidFill>
                    <a:schemeClr val="tx1">
                      <a:lumMod val="85000"/>
                      <a:lumOff val="15000"/>
                    </a:schemeClr>
                  </a:solidFill>
                  <a:latin typeface="微软雅黑" panose="020B0503020204020204" pitchFamily="34" charset="-122"/>
                  <a:ea typeface="微软雅黑" panose="020B0503020204020204" pitchFamily="34" charset="-122"/>
                </a:rPr>
                <a:t>在此添加标题</a:t>
              </a:r>
            </a:p>
          </p:txBody>
        </p:sp>
        <p:sp>
          <p:nvSpPr>
            <p:cNvPr id="9" name="文本框 8"/>
            <p:cNvSpPr txBox="1"/>
            <p:nvPr/>
          </p:nvSpPr>
          <p:spPr>
            <a:xfrm>
              <a:off x="7508478" y="2210932"/>
              <a:ext cx="2155566" cy="338555"/>
            </a:xfrm>
            <a:prstGeom prst="rect">
              <a:avLst/>
            </a:prstGeom>
            <a:noFill/>
          </p:spPr>
          <p:txBody>
            <a:bodyPr wrap="square" rtlCol="0">
              <a:spAutoFit/>
            </a:bodyPr>
            <a:lstStyle/>
            <a:p>
              <a:pPr algn="ctr"/>
              <a:r>
                <a:rPr lang="en-US" altLang="zh-CN" sz="1050" dirty="0">
                  <a:solidFill>
                    <a:schemeClr val="tx1">
                      <a:lumMod val="85000"/>
                      <a:lumOff val="15000"/>
                    </a:schemeClr>
                  </a:solidFill>
                  <a:latin typeface="微软雅黑" panose="020B0503020204020204" pitchFamily="34" charset="-122"/>
                  <a:ea typeface="微软雅黑" panose="020B0503020204020204" pitchFamily="34" charset="-122"/>
                </a:rPr>
                <a:t>Add the title here</a:t>
              </a:r>
              <a:endPar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sp>
        <p:nvSpPr>
          <p:cNvPr id="10" name="文本框 9"/>
          <p:cNvSpPr txBox="1"/>
          <p:nvPr/>
        </p:nvSpPr>
        <p:spPr bwMode="auto">
          <a:xfrm>
            <a:off x="2419896" y="3137279"/>
            <a:ext cx="4010854" cy="715581"/>
          </a:xfrm>
          <a:prstGeom prst="rect">
            <a:avLst/>
          </a:prstGeom>
          <a:noFill/>
        </p:spPr>
        <p:txBody>
          <a:bodyPr wrap="square">
            <a:spAutoFit/>
          </a:bodyPr>
          <a:lstStyle/>
          <a:p>
            <a:pPr algn="ctr">
              <a:lnSpc>
                <a:spcPct val="150000"/>
              </a:lnSpc>
              <a:defRPr/>
            </a:pPr>
            <a:r>
              <a:rPr lang="zh-CN" altLang="en-US" sz="900" spc="75" dirty="0">
                <a:solidFill>
                  <a:schemeClr val="tx1">
                    <a:lumMod val="85000"/>
                    <a:lumOff val="1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您的内容打在这里，或者通过复制您的文本后，在此框中选择粘贴，并选择只保留文字。您的内容打在这里，或者通过复制您的文本后您的内容打在这里。</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airplan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800"/>
                            </p:stCondLst>
                            <p:childTnLst>
                              <p:par>
                                <p:cTn id="11" presetID="16" presetClass="entr" presetSubtype="37"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outVertical)">
                                      <p:cBhvr>
                                        <p:cTn id="13" dur="500"/>
                                        <p:tgtEl>
                                          <p:spTgt spid="7"/>
                                        </p:tgtEl>
                                      </p:cBhvr>
                                    </p:animEffect>
                                  </p:childTnLst>
                                </p:cTn>
                              </p:par>
                            </p:childTnLst>
                          </p:cTn>
                        </p:par>
                        <p:par>
                          <p:cTn id="14" fill="hold">
                            <p:stCondLst>
                              <p:cond delay="1300"/>
                            </p:stCondLst>
                            <p:childTnLst>
                              <p:par>
                                <p:cTn id="15" presetID="22" presetClass="entr" presetSubtype="8"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2500"/>
                                        <p:tgtEl>
                                          <p:spTgt spid="6"/>
                                        </p:tgtEl>
                                      </p:cBhvr>
                                    </p:animEffect>
                                  </p:childTnLst>
                                </p:cTn>
                              </p:par>
                              <p:par>
                                <p:cTn id="18" presetID="22" presetClass="entr" presetSubtype="2" fill="hold" grpId="0" nodeType="withEffect">
                                  <p:stCondLst>
                                    <p:cond delay="0"/>
                                  </p:stCondLst>
                                  <p:iterate type="lt">
                                    <p:tmPct val="4878"/>
                                  </p:iterate>
                                  <p:childTnLst>
                                    <p:set>
                                      <p:cBhvr>
                                        <p:cTn id="19" dur="1" fill="hold">
                                          <p:stCondLst>
                                            <p:cond delay="0"/>
                                          </p:stCondLst>
                                        </p:cTn>
                                        <p:tgtEl>
                                          <p:spTgt spid="10"/>
                                        </p:tgtEl>
                                        <p:attrNameLst>
                                          <p:attrName>style.visibility</p:attrName>
                                        </p:attrNameLst>
                                      </p:cBhvr>
                                      <p:to>
                                        <p:strVal val="visible"/>
                                      </p:to>
                                    </p:set>
                                    <p:animEffect transition="in" filter="wipe(right)">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761245" y="275882"/>
            <a:ext cx="1275751" cy="507687"/>
          </a:xfrm>
          <a:prstGeom prst="rect">
            <a:avLst/>
          </a:prstGeom>
          <a:noFill/>
        </p:spPr>
        <p:txBody>
          <a:bodyPr wrap="square" lIns="91425" tIns="45712" rIns="91425" bIns="45712" rtlCol="0">
            <a:spAutoFit/>
          </a:bodyPr>
          <a:lstStyle/>
          <a:p>
            <a:r>
              <a:rPr lang="en-US" altLang="zh-CN" sz="2700" b="1" spc="-112" dirty="0">
                <a:solidFill>
                  <a:srgbClr val="FF8A80"/>
                </a:solidFill>
                <a:effectLst/>
                <a:latin typeface="Arial Black" panose="020B0A04020102020204" pitchFamily="34" charset="0"/>
                <a:ea typeface="微软雅黑" panose="020B0503020204020204" pitchFamily="34" charset="-122"/>
              </a:rPr>
              <a:t>LOGO</a:t>
            </a:r>
            <a:endParaRPr lang="zh-CN" altLang="en-US" sz="2700" b="1" spc="-112" dirty="0">
              <a:solidFill>
                <a:srgbClr val="FF8A80"/>
              </a:solidFill>
              <a:effectLst/>
              <a:latin typeface="Arial Black" panose="020B0A04020102020204" pitchFamily="34" charset="0"/>
              <a:ea typeface="微软雅黑" panose="020B0503020204020204" pitchFamily="34" charset="-122"/>
            </a:endParaRPr>
          </a:p>
        </p:txBody>
      </p:sp>
      <p:cxnSp>
        <p:nvCxnSpPr>
          <p:cNvPr id="5" name="直接连接符 4"/>
          <p:cNvCxnSpPr/>
          <p:nvPr/>
        </p:nvCxnSpPr>
        <p:spPr>
          <a:xfrm>
            <a:off x="174308" y="529726"/>
            <a:ext cx="7442449"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原创设计师QQ598969553            _19"/>
          <p:cNvSpPr txBox="1"/>
          <p:nvPr/>
        </p:nvSpPr>
        <p:spPr>
          <a:xfrm>
            <a:off x="70455" y="129086"/>
            <a:ext cx="2465430" cy="369332"/>
          </a:xfrm>
          <a:prstGeom prst="rect">
            <a:avLst/>
          </a:prstGeom>
          <a:noFill/>
        </p:spPr>
        <p:txBody>
          <a:bodyPr wrap="square" rtlCol="0">
            <a:spAutoFit/>
          </a:bodyPr>
          <a:lstStyle/>
          <a:p>
            <a:pPr algn="ctr"/>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p>
        </p:txBody>
      </p:sp>
      <p:sp>
        <p:nvSpPr>
          <p:cNvPr id="7" name="AutoShape 7"/>
          <p:cNvSpPr>
            <a:spLocks noChangeArrowheads="1"/>
          </p:cNvSpPr>
          <p:nvPr/>
        </p:nvSpPr>
        <p:spPr bwMode="auto">
          <a:xfrm>
            <a:off x="1247957" y="1738852"/>
            <a:ext cx="1670356" cy="1670356"/>
          </a:xfrm>
          <a:prstGeom prst="diamond">
            <a:avLst/>
          </a:prstGeom>
          <a:blipFill dpi="0" rotWithShape="1">
            <a:blip r:embed="rId2" cstate="screen"/>
            <a:srcRect/>
            <a:stretch>
              <a:fillRect/>
            </a:stretch>
          </a:blipFill>
          <a:ln>
            <a:noFill/>
          </a:ln>
        </p:spPr>
        <p:txBody>
          <a:bodyPr lIns="0" tIns="0" rIns="0" bIns="0"/>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lnSpc>
                <a:spcPct val="130000"/>
              </a:lnSpc>
            </a:pPr>
            <a:endParaRPr lang="es-ES" altLang="en-US" sz="2175">
              <a:solidFill>
                <a:srgbClr val="000000"/>
              </a:solidFill>
              <a:latin typeface="Arial" panose="020B0604020202020204" pitchFamily="34" charset="0"/>
              <a:ea typeface="微软雅黑" panose="020B0503020204020204" pitchFamily="34" charset="-122"/>
              <a:cs typeface="ヒラギノ角ゴ ProN W3"/>
              <a:sym typeface="Arial" panose="020B0604020202020204" pitchFamily="34" charset="0"/>
            </a:endParaRPr>
          </a:p>
        </p:txBody>
      </p:sp>
      <p:sp>
        <p:nvSpPr>
          <p:cNvPr id="8" name="AutoShape 8"/>
          <p:cNvSpPr>
            <a:spLocks noChangeArrowheads="1"/>
          </p:cNvSpPr>
          <p:nvPr/>
        </p:nvSpPr>
        <p:spPr bwMode="auto">
          <a:xfrm>
            <a:off x="2918313" y="1738852"/>
            <a:ext cx="1671546" cy="1670356"/>
          </a:xfrm>
          <a:prstGeom prst="diamond">
            <a:avLst/>
          </a:prstGeom>
          <a:solidFill>
            <a:srgbClr val="FF8A80"/>
          </a:solidFill>
          <a:ln>
            <a:noFill/>
          </a:ln>
        </p:spPr>
        <p:txBody>
          <a:bodyPr lIns="0" tIns="0" rIns="0" bIns="0"/>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lnSpc>
                <a:spcPct val="130000"/>
              </a:lnSpc>
            </a:pPr>
            <a:endParaRPr lang="es-ES" altLang="en-US" sz="2175">
              <a:solidFill>
                <a:srgbClr val="000000"/>
              </a:solidFill>
              <a:latin typeface="Arial" panose="020B0604020202020204" pitchFamily="34" charset="0"/>
              <a:ea typeface="微软雅黑" panose="020B0503020204020204" pitchFamily="34" charset="-122"/>
              <a:cs typeface="ヒラギノ角ゴ ProN W3"/>
              <a:sym typeface="Arial" panose="020B0604020202020204" pitchFamily="34" charset="0"/>
            </a:endParaRPr>
          </a:p>
        </p:txBody>
      </p:sp>
      <p:sp>
        <p:nvSpPr>
          <p:cNvPr id="9" name="AutoShape 9"/>
          <p:cNvSpPr>
            <a:spLocks noChangeArrowheads="1"/>
          </p:cNvSpPr>
          <p:nvPr/>
        </p:nvSpPr>
        <p:spPr bwMode="auto">
          <a:xfrm>
            <a:off x="4577954" y="1738852"/>
            <a:ext cx="1671546" cy="1670356"/>
          </a:xfrm>
          <a:prstGeom prst="diamond">
            <a:avLst/>
          </a:prstGeom>
          <a:solidFill>
            <a:srgbClr val="00B0F0"/>
          </a:solidFill>
          <a:ln w="25400" cap="flat" cmpd="sng" algn="ctr">
            <a:noFill/>
            <a:prstDash val="solid"/>
          </a:ln>
          <a:effectLst/>
        </p:spPr>
        <p:txBody>
          <a:bodyPr rot="0" spcFirstLastPara="0" vertOverflow="overflow" horzOverflow="overflow" vert="horz" wrap="square" lIns="68563" tIns="34281" rIns="68563" bIns="34281" numCol="1" spcCol="0" rtlCol="0" fromWordArt="0" anchor="ctr" anchorCtr="0" forceAA="0" compatLnSpc="1">
            <a:noAutofit/>
          </a:bodyPr>
          <a:lstStyle/>
          <a:p>
            <a:pPr algn="ctr">
              <a:lnSpc>
                <a:spcPct val="130000"/>
              </a:lnSpc>
            </a:pPr>
            <a:endParaRPr lang="es-ES" altLang="en-US" sz="1425" kern="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AutoShape 10"/>
          <p:cNvSpPr>
            <a:spLocks noChangeArrowheads="1"/>
          </p:cNvSpPr>
          <p:nvPr/>
        </p:nvSpPr>
        <p:spPr bwMode="auto">
          <a:xfrm>
            <a:off x="6249499" y="1728138"/>
            <a:ext cx="1670354" cy="1670354"/>
          </a:xfrm>
          <a:prstGeom prst="diamond">
            <a:avLst/>
          </a:prstGeom>
          <a:blipFill dpi="0" rotWithShape="1">
            <a:blip r:embed="rId3" cstate="screen"/>
            <a:srcRect/>
            <a:stretch>
              <a:fillRect/>
            </a:stretch>
          </a:blipFill>
          <a:ln>
            <a:noFill/>
          </a:ln>
        </p:spPr>
        <p:txBody>
          <a:bodyPr lIns="0" tIns="0" rIns="0" bIns="0"/>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lnSpc>
                <a:spcPct val="130000"/>
              </a:lnSpc>
            </a:pPr>
            <a:endParaRPr lang="es-ES" altLang="en-US" sz="2175">
              <a:solidFill>
                <a:srgbClr val="000000"/>
              </a:solidFill>
              <a:latin typeface="Arial" panose="020B0604020202020204" pitchFamily="34" charset="0"/>
              <a:ea typeface="微软雅黑" panose="020B0503020204020204" pitchFamily="34" charset="-122"/>
              <a:cs typeface="ヒラギノ角ゴ ProN W3"/>
              <a:sym typeface="Arial" panose="020B0604020202020204" pitchFamily="34" charset="0"/>
            </a:endParaRPr>
          </a:p>
        </p:txBody>
      </p:sp>
      <p:sp>
        <p:nvSpPr>
          <p:cNvPr id="11" name="AutoShape 11"/>
          <p:cNvSpPr>
            <a:spLocks noChangeArrowheads="1"/>
          </p:cNvSpPr>
          <p:nvPr/>
        </p:nvSpPr>
        <p:spPr bwMode="auto">
          <a:xfrm>
            <a:off x="2076587" y="2710349"/>
            <a:ext cx="1670356" cy="1670356"/>
          </a:xfrm>
          <a:prstGeom prst="diamond">
            <a:avLst/>
          </a:prstGeom>
          <a:solidFill>
            <a:srgbClr val="4E9F42"/>
          </a:solidFill>
          <a:ln w="25400" cap="flat" cmpd="sng" algn="ctr">
            <a:noFill/>
            <a:prstDash val="solid"/>
          </a:ln>
          <a:effectLst/>
        </p:spPr>
        <p:txBody>
          <a:bodyPr rot="0" spcFirstLastPara="0" vertOverflow="overflow" horzOverflow="overflow" vert="horz" wrap="square" lIns="68563" tIns="34281" rIns="68563" bIns="34281" numCol="1" spcCol="0" rtlCol="0" fromWordArt="0" anchor="ctr" anchorCtr="0" forceAA="0" compatLnSpc="1">
            <a:noAutofit/>
          </a:bodyPr>
          <a:lstStyle/>
          <a:p>
            <a:pPr algn="ctr">
              <a:lnSpc>
                <a:spcPct val="130000"/>
              </a:lnSpc>
            </a:pPr>
            <a:endParaRPr lang="es-ES" altLang="en-US" sz="1425" kern="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AutoShape 12"/>
          <p:cNvSpPr>
            <a:spLocks noChangeArrowheads="1"/>
          </p:cNvSpPr>
          <p:nvPr/>
        </p:nvSpPr>
        <p:spPr bwMode="auto">
          <a:xfrm>
            <a:off x="3746943" y="2710349"/>
            <a:ext cx="1671546" cy="1670356"/>
          </a:xfrm>
          <a:prstGeom prst="diamond">
            <a:avLst/>
          </a:prstGeom>
          <a:blipFill dpi="0" rotWithShape="1">
            <a:blip r:embed="rId4" cstate="screen"/>
            <a:srcRect/>
            <a:stretch>
              <a:fillRect/>
            </a:stretch>
          </a:blipFill>
          <a:ln>
            <a:noFill/>
          </a:ln>
        </p:spPr>
        <p:txBody>
          <a:bodyPr lIns="0" tIns="0" rIns="0" bIns="0"/>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lnSpc>
                <a:spcPct val="130000"/>
              </a:lnSpc>
            </a:pPr>
            <a:endParaRPr lang="es-ES" altLang="en-US" sz="2175">
              <a:solidFill>
                <a:srgbClr val="000000"/>
              </a:solidFill>
              <a:latin typeface="Arial" panose="020B0604020202020204" pitchFamily="34" charset="0"/>
              <a:ea typeface="微软雅黑" panose="020B0503020204020204" pitchFamily="34" charset="-122"/>
              <a:cs typeface="ヒラギノ角ゴ ProN W3"/>
              <a:sym typeface="Arial" panose="020B0604020202020204" pitchFamily="34" charset="0"/>
            </a:endParaRPr>
          </a:p>
        </p:txBody>
      </p:sp>
      <p:sp>
        <p:nvSpPr>
          <p:cNvPr id="13" name="AutoShape 13"/>
          <p:cNvSpPr>
            <a:spLocks noChangeArrowheads="1"/>
          </p:cNvSpPr>
          <p:nvPr/>
        </p:nvSpPr>
        <p:spPr bwMode="auto">
          <a:xfrm>
            <a:off x="5406583" y="2710349"/>
            <a:ext cx="1671546" cy="1670356"/>
          </a:xfrm>
          <a:prstGeom prst="diamond">
            <a:avLst/>
          </a:prstGeom>
          <a:solidFill>
            <a:srgbClr val="FFD237"/>
          </a:solidFill>
          <a:ln>
            <a:noFill/>
          </a:ln>
        </p:spPr>
        <p:txBody>
          <a:bodyPr lIns="0" tIns="0" rIns="0" bIns="0"/>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lnSpc>
                <a:spcPct val="130000"/>
              </a:lnSpc>
            </a:pPr>
            <a:endParaRPr lang="es-ES" altLang="en-US" sz="2175">
              <a:solidFill>
                <a:srgbClr val="000000"/>
              </a:solidFill>
              <a:latin typeface="Arial" panose="020B0604020202020204" pitchFamily="34" charset="0"/>
              <a:ea typeface="微软雅黑" panose="020B0503020204020204" pitchFamily="34" charset="-122"/>
              <a:cs typeface="ヒラギノ角ゴ ProN W3"/>
              <a:sym typeface="Arial" panose="020B0604020202020204" pitchFamily="34" charset="0"/>
            </a:endParaRPr>
          </a:p>
        </p:txBody>
      </p:sp>
      <p:sp>
        <p:nvSpPr>
          <p:cNvPr id="14" name="AutoShape 10"/>
          <p:cNvSpPr/>
          <p:nvPr/>
        </p:nvSpPr>
        <p:spPr bwMode="auto">
          <a:xfrm>
            <a:off x="2748063" y="3121864"/>
            <a:ext cx="350025" cy="291688"/>
          </a:xfrm>
          <a:custGeom>
            <a:avLst/>
            <a:gdLst>
              <a:gd name="T0" fmla="*/ 466725 w 21600"/>
              <a:gd name="T1" fmla="*/ 169263 h 21579"/>
              <a:gd name="T2" fmla="*/ 458471 w 21600"/>
              <a:gd name="T3" fmla="*/ 192802 h 21579"/>
              <a:gd name="T4" fmla="*/ 437836 w 21600"/>
              <a:gd name="T5" fmla="*/ 205977 h 21579"/>
              <a:gd name="T6" fmla="*/ 437836 w 21600"/>
              <a:gd name="T7" fmla="*/ 299395 h 21579"/>
              <a:gd name="T8" fmla="*/ 426319 w 21600"/>
              <a:gd name="T9" fmla="*/ 326737 h 21579"/>
              <a:gd name="T10" fmla="*/ 398855 w 21600"/>
              <a:gd name="T11" fmla="*/ 338111 h 21579"/>
              <a:gd name="T12" fmla="*/ 357326 w 21600"/>
              <a:gd name="T13" fmla="*/ 304676 h 21579"/>
              <a:gd name="T14" fmla="*/ 305013 w 21600"/>
              <a:gd name="T15" fmla="*/ 274955 h 21579"/>
              <a:gd name="T16" fmla="*/ 247407 w 21600"/>
              <a:gd name="T17" fmla="*/ 251776 h 21579"/>
              <a:gd name="T18" fmla="*/ 189910 w 21600"/>
              <a:gd name="T19" fmla="*/ 239141 h 21579"/>
              <a:gd name="T20" fmla="*/ 172191 w 21600"/>
              <a:gd name="T21" fmla="*/ 249253 h 21579"/>
              <a:gd name="T22" fmla="*/ 162814 w 21600"/>
              <a:gd name="T23" fmla="*/ 265060 h 21579"/>
              <a:gd name="T24" fmla="*/ 162295 w 21600"/>
              <a:gd name="T25" fmla="*/ 282939 h 21579"/>
              <a:gd name="T26" fmla="*/ 171716 w 21600"/>
              <a:gd name="T27" fmla="*/ 299395 h 21579"/>
              <a:gd name="T28" fmla="*/ 165882 w 21600"/>
              <a:gd name="T29" fmla="*/ 318537 h 21579"/>
              <a:gd name="T30" fmla="*/ 171068 w 21600"/>
              <a:gd name="T31" fmla="*/ 335353 h 21579"/>
              <a:gd name="T32" fmla="*/ 183622 w 21600"/>
              <a:gd name="T33" fmla="*/ 350908 h 21579"/>
              <a:gd name="T34" fmla="*/ 200324 w 21600"/>
              <a:gd name="T35" fmla="*/ 365723 h 21579"/>
              <a:gd name="T36" fmla="*/ 182714 w 21600"/>
              <a:gd name="T37" fmla="*/ 382341 h 21579"/>
              <a:gd name="T38" fmla="*/ 155834 w 21600"/>
              <a:gd name="T39" fmla="*/ 388794 h 21579"/>
              <a:gd name="T40" fmla="*/ 127852 w 21600"/>
              <a:gd name="T41" fmla="*/ 386144 h 21579"/>
              <a:gd name="T42" fmla="*/ 106374 w 21600"/>
              <a:gd name="T43" fmla="*/ 375096 h 21579"/>
              <a:gd name="T44" fmla="*/ 96219 w 21600"/>
              <a:gd name="T45" fmla="*/ 343464 h 21579"/>
              <a:gd name="T46" fmla="*/ 87122 w 21600"/>
              <a:gd name="T47" fmla="*/ 310444 h 21579"/>
              <a:gd name="T48" fmla="*/ 83578 w 21600"/>
              <a:gd name="T49" fmla="*/ 275423 h 21579"/>
              <a:gd name="T50" fmla="*/ 89672 w 21600"/>
              <a:gd name="T51" fmla="*/ 237087 h 21579"/>
              <a:gd name="T52" fmla="*/ 38980 w 21600"/>
              <a:gd name="T53" fmla="*/ 237087 h 21579"/>
              <a:gd name="T54" fmla="*/ 11538 w 21600"/>
              <a:gd name="T55" fmla="*/ 225713 h 21579"/>
              <a:gd name="T56" fmla="*/ 0 w 21600"/>
              <a:gd name="T57" fmla="*/ 198101 h 21579"/>
              <a:gd name="T58" fmla="*/ 0 w 21600"/>
              <a:gd name="T59" fmla="*/ 140118 h 21579"/>
              <a:gd name="T60" fmla="*/ 11366 w 21600"/>
              <a:gd name="T61" fmla="*/ 112559 h 21579"/>
              <a:gd name="T62" fmla="*/ 38980 w 21600"/>
              <a:gd name="T63" fmla="*/ 101024 h 21579"/>
              <a:gd name="T64" fmla="*/ 165363 w 21600"/>
              <a:gd name="T65" fmla="*/ 101024 h 21579"/>
              <a:gd name="T66" fmla="*/ 227420 w 21600"/>
              <a:gd name="T67" fmla="*/ 92571 h 21579"/>
              <a:gd name="T68" fmla="*/ 291941 w 21600"/>
              <a:gd name="T69" fmla="*/ 69825 h 21579"/>
              <a:gd name="T70" fmla="*/ 351621 w 21600"/>
              <a:gd name="T71" fmla="*/ 37346 h 21579"/>
              <a:gd name="T72" fmla="*/ 398855 w 21600"/>
              <a:gd name="T73" fmla="*/ 0 h 21579"/>
              <a:gd name="T74" fmla="*/ 426319 w 21600"/>
              <a:gd name="T75" fmla="*/ 11427 h 21579"/>
              <a:gd name="T76" fmla="*/ 437836 w 21600"/>
              <a:gd name="T77" fmla="*/ 39040 h 21579"/>
              <a:gd name="T78" fmla="*/ 437836 w 21600"/>
              <a:gd name="T79" fmla="*/ 132187 h 21579"/>
              <a:gd name="T80" fmla="*/ 458471 w 21600"/>
              <a:gd name="T81" fmla="*/ 145471 h 21579"/>
              <a:gd name="T82" fmla="*/ 466725 w 21600"/>
              <a:gd name="T83" fmla="*/ 169263 h 21579"/>
              <a:gd name="T84" fmla="*/ 398855 w 21600"/>
              <a:gd name="T85" fmla="*/ 51458 h 21579"/>
              <a:gd name="T86" fmla="*/ 356807 w 21600"/>
              <a:gd name="T87" fmla="*/ 80242 h 21579"/>
              <a:gd name="T88" fmla="*/ 308557 w 21600"/>
              <a:gd name="T89" fmla="*/ 105152 h 21579"/>
              <a:gd name="T90" fmla="*/ 256656 w 21600"/>
              <a:gd name="T91" fmla="*/ 124780 h 21579"/>
              <a:gd name="T92" fmla="*/ 204343 w 21600"/>
              <a:gd name="T93" fmla="*/ 137054 h 21579"/>
              <a:gd name="T94" fmla="*/ 204343 w 21600"/>
              <a:gd name="T95" fmla="*/ 201381 h 21579"/>
              <a:gd name="T96" fmla="*/ 256656 w 21600"/>
              <a:gd name="T97" fmla="*/ 213800 h 21579"/>
              <a:gd name="T98" fmla="*/ 308557 w 21600"/>
              <a:gd name="T99" fmla="*/ 233536 h 21579"/>
              <a:gd name="T100" fmla="*/ 357066 w 21600"/>
              <a:gd name="T101" fmla="*/ 258607 h 21579"/>
              <a:gd name="T102" fmla="*/ 398855 w 21600"/>
              <a:gd name="T103" fmla="*/ 286959 h 21579"/>
              <a:gd name="T104" fmla="*/ 398855 w 21600"/>
              <a:gd name="T105" fmla="*/ 51458 h 21579"/>
              <a:gd name="T106" fmla="*/ 398855 w 21600"/>
              <a:gd name="T107" fmla="*/ 51458 h 2157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1600" h="21579">
                <a:moveTo>
                  <a:pt x="21600" y="9391"/>
                </a:moveTo>
                <a:cubicBezTo>
                  <a:pt x="21600" y="9887"/>
                  <a:pt x="21473" y="10321"/>
                  <a:pt x="21218" y="10697"/>
                </a:cubicBezTo>
                <a:cubicBezTo>
                  <a:pt x="20964" y="11073"/>
                  <a:pt x="20648" y="11313"/>
                  <a:pt x="20263" y="11428"/>
                </a:cubicBezTo>
                <a:lnTo>
                  <a:pt x="20263" y="16611"/>
                </a:lnTo>
                <a:cubicBezTo>
                  <a:pt x="20263" y="17201"/>
                  <a:pt x="20087" y="17708"/>
                  <a:pt x="19730" y="18128"/>
                </a:cubicBezTo>
                <a:cubicBezTo>
                  <a:pt x="19375" y="18551"/>
                  <a:pt x="18951" y="18759"/>
                  <a:pt x="18459" y="18759"/>
                </a:cubicBezTo>
                <a:cubicBezTo>
                  <a:pt x="17928" y="18122"/>
                  <a:pt x="17286" y="17506"/>
                  <a:pt x="16537" y="16904"/>
                </a:cubicBezTo>
                <a:cubicBezTo>
                  <a:pt x="15786" y="16305"/>
                  <a:pt x="14980" y="15757"/>
                  <a:pt x="14116" y="15255"/>
                </a:cubicBezTo>
                <a:cubicBezTo>
                  <a:pt x="13254" y="14756"/>
                  <a:pt x="12363" y="14325"/>
                  <a:pt x="11450" y="13969"/>
                </a:cubicBezTo>
                <a:cubicBezTo>
                  <a:pt x="10537" y="13614"/>
                  <a:pt x="9648" y="13380"/>
                  <a:pt x="8789" y="13268"/>
                </a:cubicBezTo>
                <a:cubicBezTo>
                  <a:pt x="8453" y="13379"/>
                  <a:pt x="8179" y="13564"/>
                  <a:pt x="7969" y="13829"/>
                </a:cubicBezTo>
                <a:cubicBezTo>
                  <a:pt x="7758" y="14093"/>
                  <a:pt x="7614" y="14386"/>
                  <a:pt x="7535" y="14706"/>
                </a:cubicBezTo>
                <a:cubicBezTo>
                  <a:pt x="7457" y="15029"/>
                  <a:pt x="7450" y="15361"/>
                  <a:pt x="7511" y="15698"/>
                </a:cubicBezTo>
                <a:cubicBezTo>
                  <a:pt x="7575" y="16036"/>
                  <a:pt x="7719" y="16341"/>
                  <a:pt x="7947" y="16611"/>
                </a:cubicBezTo>
                <a:cubicBezTo>
                  <a:pt x="7751" y="16992"/>
                  <a:pt x="7660" y="17347"/>
                  <a:pt x="7677" y="17673"/>
                </a:cubicBezTo>
                <a:cubicBezTo>
                  <a:pt x="7692" y="17993"/>
                  <a:pt x="7773" y="18307"/>
                  <a:pt x="7917" y="18606"/>
                </a:cubicBezTo>
                <a:cubicBezTo>
                  <a:pt x="8059" y="18909"/>
                  <a:pt x="8255" y="19193"/>
                  <a:pt x="8498" y="19469"/>
                </a:cubicBezTo>
                <a:cubicBezTo>
                  <a:pt x="8737" y="19745"/>
                  <a:pt x="8997" y="20021"/>
                  <a:pt x="9271" y="20291"/>
                </a:cubicBezTo>
                <a:cubicBezTo>
                  <a:pt x="9114" y="20696"/>
                  <a:pt x="8843" y="21001"/>
                  <a:pt x="8456" y="21213"/>
                </a:cubicBezTo>
                <a:cubicBezTo>
                  <a:pt x="8069" y="21424"/>
                  <a:pt x="7655" y="21541"/>
                  <a:pt x="7212" y="21571"/>
                </a:cubicBezTo>
                <a:cubicBezTo>
                  <a:pt x="6772" y="21600"/>
                  <a:pt x="6341" y="21550"/>
                  <a:pt x="5917" y="21424"/>
                </a:cubicBezTo>
                <a:cubicBezTo>
                  <a:pt x="5496" y="21295"/>
                  <a:pt x="5163" y="21092"/>
                  <a:pt x="4923" y="20811"/>
                </a:cubicBezTo>
                <a:cubicBezTo>
                  <a:pt x="4781" y="20241"/>
                  <a:pt x="4625" y="19657"/>
                  <a:pt x="4453" y="19056"/>
                </a:cubicBezTo>
                <a:cubicBezTo>
                  <a:pt x="4282" y="18454"/>
                  <a:pt x="4140" y="17843"/>
                  <a:pt x="4032" y="17224"/>
                </a:cubicBezTo>
                <a:cubicBezTo>
                  <a:pt x="3922" y="16599"/>
                  <a:pt x="3868" y="15953"/>
                  <a:pt x="3868" y="15281"/>
                </a:cubicBezTo>
                <a:cubicBezTo>
                  <a:pt x="3868" y="14615"/>
                  <a:pt x="3961" y="13905"/>
                  <a:pt x="4150" y="13154"/>
                </a:cubicBezTo>
                <a:lnTo>
                  <a:pt x="1804" y="13154"/>
                </a:lnTo>
                <a:cubicBezTo>
                  <a:pt x="1312" y="13154"/>
                  <a:pt x="889" y="12945"/>
                  <a:pt x="534" y="12523"/>
                </a:cubicBezTo>
                <a:cubicBezTo>
                  <a:pt x="176" y="12100"/>
                  <a:pt x="0" y="11592"/>
                  <a:pt x="0" y="10991"/>
                </a:cubicBezTo>
                <a:lnTo>
                  <a:pt x="0" y="7774"/>
                </a:lnTo>
                <a:cubicBezTo>
                  <a:pt x="0" y="7184"/>
                  <a:pt x="176" y="6677"/>
                  <a:pt x="526" y="6245"/>
                </a:cubicBezTo>
                <a:cubicBezTo>
                  <a:pt x="879" y="5820"/>
                  <a:pt x="1305" y="5605"/>
                  <a:pt x="1804" y="5605"/>
                </a:cubicBezTo>
                <a:lnTo>
                  <a:pt x="7653" y="5605"/>
                </a:lnTo>
                <a:cubicBezTo>
                  <a:pt x="8551" y="5605"/>
                  <a:pt x="9509" y="5450"/>
                  <a:pt x="10525" y="5136"/>
                </a:cubicBezTo>
                <a:cubicBezTo>
                  <a:pt x="11541" y="4822"/>
                  <a:pt x="12537" y="4399"/>
                  <a:pt x="13511" y="3874"/>
                </a:cubicBezTo>
                <a:cubicBezTo>
                  <a:pt x="14488" y="3343"/>
                  <a:pt x="15409" y="2744"/>
                  <a:pt x="16273" y="2072"/>
                </a:cubicBezTo>
                <a:cubicBezTo>
                  <a:pt x="17135" y="1406"/>
                  <a:pt x="17864" y="713"/>
                  <a:pt x="18459" y="0"/>
                </a:cubicBezTo>
                <a:cubicBezTo>
                  <a:pt x="18951" y="0"/>
                  <a:pt x="19375" y="214"/>
                  <a:pt x="19730" y="634"/>
                </a:cubicBezTo>
                <a:cubicBezTo>
                  <a:pt x="20087" y="1057"/>
                  <a:pt x="20263" y="1567"/>
                  <a:pt x="20263" y="2166"/>
                </a:cubicBezTo>
                <a:lnTo>
                  <a:pt x="20263" y="7334"/>
                </a:lnTo>
                <a:cubicBezTo>
                  <a:pt x="20648" y="7446"/>
                  <a:pt x="20963" y="7692"/>
                  <a:pt x="21218" y="8071"/>
                </a:cubicBezTo>
                <a:cubicBezTo>
                  <a:pt x="21473" y="8455"/>
                  <a:pt x="21600" y="8895"/>
                  <a:pt x="21600" y="9391"/>
                </a:cubicBezTo>
                <a:moveTo>
                  <a:pt x="18459" y="2855"/>
                </a:moveTo>
                <a:cubicBezTo>
                  <a:pt x="17864" y="3407"/>
                  <a:pt x="17215" y="3941"/>
                  <a:pt x="16513" y="4452"/>
                </a:cubicBezTo>
                <a:cubicBezTo>
                  <a:pt x="15810" y="4963"/>
                  <a:pt x="15066" y="5423"/>
                  <a:pt x="14280" y="5834"/>
                </a:cubicBezTo>
                <a:cubicBezTo>
                  <a:pt x="13494" y="6245"/>
                  <a:pt x="12694" y="6609"/>
                  <a:pt x="11878" y="6923"/>
                </a:cubicBezTo>
                <a:cubicBezTo>
                  <a:pt x="11061" y="7237"/>
                  <a:pt x="10255" y="7463"/>
                  <a:pt x="9457" y="7604"/>
                </a:cubicBezTo>
                <a:lnTo>
                  <a:pt x="9457" y="11173"/>
                </a:lnTo>
                <a:cubicBezTo>
                  <a:pt x="10255" y="11325"/>
                  <a:pt x="11061" y="11554"/>
                  <a:pt x="11878" y="11862"/>
                </a:cubicBezTo>
                <a:cubicBezTo>
                  <a:pt x="12694" y="12170"/>
                  <a:pt x="13494" y="12537"/>
                  <a:pt x="14280" y="12957"/>
                </a:cubicBezTo>
                <a:cubicBezTo>
                  <a:pt x="15066" y="13379"/>
                  <a:pt x="15813" y="13843"/>
                  <a:pt x="16525" y="14348"/>
                </a:cubicBezTo>
                <a:cubicBezTo>
                  <a:pt x="17235" y="14856"/>
                  <a:pt x="17881" y="15381"/>
                  <a:pt x="18459" y="15921"/>
                </a:cubicBezTo>
                <a:lnTo>
                  <a:pt x="18459" y="2855"/>
                </a:lnTo>
                <a:close/>
                <a:moveTo>
                  <a:pt x="18459" y="2855"/>
                </a:move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0" tIns="0" rIns="0" bIns="0"/>
          <a:lstStyle/>
          <a:p>
            <a:pPr>
              <a:lnSpc>
                <a:spcPct val="130000"/>
              </a:lnSpc>
            </a:pPr>
            <a:endParaRPr lang="zh-CN" altLang="en-US" sz="1425">
              <a:latin typeface="Arial" panose="020B0604020202020204" pitchFamily="34" charset="0"/>
              <a:ea typeface="微软雅黑" panose="020B0503020204020204" pitchFamily="34" charset="-122"/>
              <a:sym typeface="Arial" panose="020B0604020202020204" pitchFamily="34" charset="0"/>
            </a:endParaRPr>
          </a:p>
        </p:txBody>
      </p:sp>
      <p:sp>
        <p:nvSpPr>
          <p:cNvPr id="15" name="Rectangle 21"/>
          <p:cNvSpPr>
            <a:spLocks noChangeArrowheads="1"/>
          </p:cNvSpPr>
          <p:nvPr/>
        </p:nvSpPr>
        <p:spPr bwMode="auto">
          <a:xfrm>
            <a:off x="2554946" y="3498050"/>
            <a:ext cx="712447" cy="398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1990" b="1">
                <a:solidFill>
                  <a:srgbClr val="FFFFFF"/>
                </a:solidFill>
                <a:latin typeface="Arial" panose="020B0604020202020204" pitchFamily="34" charset="0"/>
                <a:ea typeface="微软雅黑" panose="020B0503020204020204" pitchFamily="34" charset="-122"/>
                <a:sym typeface="Arial" panose="020B0604020202020204" pitchFamily="34" charset="0"/>
              </a:rPr>
              <a:t>01</a:t>
            </a:r>
            <a:endParaRPr lang="en-US" sz="1990" b="1" dirty="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16" name="AutoShape 8"/>
          <p:cNvSpPr/>
          <p:nvPr/>
        </p:nvSpPr>
        <p:spPr bwMode="auto">
          <a:xfrm>
            <a:off x="3567168" y="2245613"/>
            <a:ext cx="391694" cy="266685"/>
          </a:xfrm>
          <a:custGeom>
            <a:avLst/>
            <a:gdLst>
              <a:gd name="T0" fmla="*/ 449095 w 21600"/>
              <a:gd name="T1" fmla="*/ 156201 h 21600"/>
              <a:gd name="T2" fmla="*/ 455745 w 21600"/>
              <a:gd name="T3" fmla="*/ 122962 h 21600"/>
              <a:gd name="T4" fmla="*/ 332668 w 21600"/>
              <a:gd name="T5" fmla="*/ 0 h 21600"/>
              <a:gd name="T6" fmla="*/ 242840 w 21600"/>
              <a:gd name="T7" fmla="*/ 59826 h 21600"/>
              <a:gd name="T8" fmla="*/ 153035 w 21600"/>
              <a:gd name="T9" fmla="*/ 26588 h 21600"/>
              <a:gd name="T10" fmla="*/ 66543 w 21600"/>
              <a:gd name="T11" fmla="*/ 132938 h 21600"/>
              <a:gd name="T12" fmla="*/ 69856 w 21600"/>
              <a:gd name="T13" fmla="*/ 156201 h 21600"/>
              <a:gd name="T14" fmla="*/ 0 w 21600"/>
              <a:gd name="T15" fmla="*/ 252575 h 21600"/>
              <a:gd name="T16" fmla="*/ 103128 w 21600"/>
              <a:gd name="T17" fmla="*/ 355600 h 21600"/>
              <a:gd name="T18" fmla="*/ 419160 w 21600"/>
              <a:gd name="T19" fmla="*/ 355600 h 21600"/>
              <a:gd name="T20" fmla="*/ 522288 w 21600"/>
              <a:gd name="T21" fmla="*/ 252575 h 21600"/>
              <a:gd name="T22" fmla="*/ 449095 w 21600"/>
              <a:gd name="T23" fmla="*/ 156201 h 21600"/>
              <a:gd name="T24" fmla="*/ 399212 w 21600"/>
              <a:gd name="T25" fmla="*/ 335663 h 21600"/>
              <a:gd name="T26" fmla="*/ 262812 w 21600"/>
              <a:gd name="T27" fmla="*/ 335663 h 21600"/>
              <a:gd name="T28" fmla="*/ 345967 w 21600"/>
              <a:gd name="T29" fmla="*/ 252575 h 21600"/>
              <a:gd name="T30" fmla="*/ 342655 w 21600"/>
              <a:gd name="T31" fmla="*/ 242598 h 21600"/>
              <a:gd name="T32" fmla="*/ 306046 w 21600"/>
              <a:gd name="T33" fmla="*/ 242598 h 21600"/>
              <a:gd name="T34" fmla="*/ 306046 w 21600"/>
              <a:gd name="T35" fmla="*/ 225987 h 21600"/>
              <a:gd name="T36" fmla="*/ 306046 w 21600"/>
              <a:gd name="T37" fmla="*/ 122962 h 21600"/>
              <a:gd name="T38" fmla="*/ 299397 w 21600"/>
              <a:gd name="T39" fmla="*/ 119636 h 21600"/>
              <a:gd name="T40" fmla="*/ 212905 w 21600"/>
              <a:gd name="T41" fmla="*/ 119636 h 21600"/>
              <a:gd name="T42" fmla="*/ 206255 w 21600"/>
              <a:gd name="T43" fmla="*/ 126287 h 21600"/>
              <a:gd name="T44" fmla="*/ 206255 w 21600"/>
              <a:gd name="T45" fmla="*/ 225987 h 21600"/>
              <a:gd name="T46" fmla="*/ 206255 w 21600"/>
              <a:gd name="T47" fmla="*/ 242598 h 21600"/>
              <a:gd name="T48" fmla="*/ 169671 w 21600"/>
              <a:gd name="T49" fmla="*/ 242598 h 21600"/>
              <a:gd name="T50" fmla="*/ 169671 w 21600"/>
              <a:gd name="T51" fmla="*/ 252575 h 21600"/>
              <a:gd name="T52" fmla="*/ 252826 w 21600"/>
              <a:gd name="T53" fmla="*/ 335663 h 21600"/>
              <a:gd name="T54" fmla="*/ 126413 w 21600"/>
              <a:gd name="T55" fmla="*/ 335663 h 21600"/>
              <a:gd name="T56" fmla="*/ 36584 w 21600"/>
              <a:gd name="T57" fmla="*/ 249249 h 21600"/>
              <a:gd name="T58" fmla="*/ 96478 w 21600"/>
              <a:gd name="T59" fmla="*/ 166161 h 21600"/>
              <a:gd name="T60" fmla="*/ 93141 w 21600"/>
              <a:gd name="T61" fmla="*/ 146224 h 21600"/>
              <a:gd name="T62" fmla="*/ 169671 w 21600"/>
              <a:gd name="T63" fmla="*/ 56501 h 21600"/>
              <a:gd name="T64" fmla="*/ 249489 w 21600"/>
              <a:gd name="T65" fmla="*/ 99700 h 21600"/>
              <a:gd name="T66" fmla="*/ 326019 w 21600"/>
              <a:gd name="T67" fmla="*/ 36564 h 21600"/>
              <a:gd name="T68" fmla="*/ 425810 w 21600"/>
              <a:gd name="T69" fmla="*/ 139573 h 21600"/>
              <a:gd name="T70" fmla="*/ 422497 w 21600"/>
              <a:gd name="T71" fmla="*/ 166161 h 21600"/>
              <a:gd name="T72" fmla="*/ 489016 w 21600"/>
              <a:gd name="T73" fmla="*/ 249249 h 21600"/>
              <a:gd name="T74" fmla="*/ 399212 w 21600"/>
              <a:gd name="T75" fmla="*/ 335663 h 21600"/>
              <a:gd name="T76" fmla="*/ 399212 w 21600"/>
              <a:gd name="T77" fmla="*/ 335663 h 2160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1600" h="21600">
                <a:moveTo>
                  <a:pt x="18573" y="9488"/>
                </a:moveTo>
                <a:cubicBezTo>
                  <a:pt x="18711" y="8882"/>
                  <a:pt x="18848" y="8075"/>
                  <a:pt x="18848" y="7469"/>
                </a:cubicBezTo>
                <a:cubicBezTo>
                  <a:pt x="18848" y="3432"/>
                  <a:pt x="16510" y="0"/>
                  <a:pt x="13758" y="0"/>
                </a:cubicBezTo>
                <a:cubicBezTo>
                  <a:pt x="10456" y="0"/>
                  <a:pt x="10043" y="3634"/>
                  <a:pt x="10043" y="3634"/>
                </a:cubicBezTo>
                <a:cubicBezTo>
                  <a:pt x="10043" y="3634"/>
                  <a:pt x="8668" y="1211"/>
                  <a:pt x="6329" y="1615"/>
                </a:cubicBezTo>
                <a:cubicBezTo>
                  <a:pt x="4127" y="2221"/>
                  <a:pt x="2752" y="5047"/>
                  <a:pt x="2752" y="8075"/>
                </a:cubicBezTo>
                <a:cubicBezTo>
                  <a:pt x="2752" y="8478"/>
                  <a:pt x="2752" y="9084"/>
                  <a:pt x="2889" y="9488"/>
                </a:cubicBezTo>
                <a:cubicBezTo>
                  <a:pt x="1238" y="10295"/>
                  <a:pt x="0" y="12718"/>
                  <a:pt x="0" y="15342"/>
                </a:cubicBezTo>
                <a:cubicBezTo>
                  <a:pt x="0" y="18774"/>
                  <a:pt x="1926" y="21600"/>
                  <a:pt x="4265" y="21600"/>
                </a:cubicBezTo>
                <a:cubicBezTo>
                  <a:pt x="17335" y="21600"/>
                  <a:pt x="17335" y="21600"/>
                  <a:pt x="17335" y="21600"/>
                </a:cubicBezTo>
                <a:cubicBezTo>
                  <a:pt x="19674" y="21600"/>
                  <a:pt x="21600" y="18774"/>
                  <a:pt x="21600" y="15342"/>
                </a:cubicBezTo>
                <a:cubicBezTo>
                  <a:pt x="21600" y="12516"/>
                  <a:pt x="20362" y="10295"/>
                  <a:pt x="18573" y="9488"/>
                </a:cubicBezTo>
                <a:close/>
                <a:moveTo>
                  <a:pt x="16510" y="20389"/>
                </a:moveTo>
                <a:cubicBezTo>
                  <a:pt x="10869" y="20389"/>
                  <a:pt x="10869" y="20389"/>
                  <a:pt x="10869" y="20389"/>
                </a:cubicBezTo>
                <a:cubicBezTo>
                  <a:pt x="11282" y="19581"/>
                  <a:pt x="14308" y="15342"/>
                  <a:pt x="14308" y="15342"/>
                </a:cubicBezTo>
                <a:cubicBezTo>
                  <a:pt x="14308" y="15342"/>
                  <a:pt x="14721" y="14736"/>
                  <a:pt x="14171" y="14736"/>
                </a:cubicBezTo>
                <a:cubicBezTo>
                  <a:pt x="13620" y="14736"/>
                  <a:pt x="12657" y="14736"/>
                  <a:pt x="12657" y="14736"/>
                </a:cubicBezTo>
                <a:cubicBezTo>
                  <a:pt x="12657" y="14736"/>
                  <a:pt x="12657" y="14333"/>
                  <a:pt x="12657" y="13727"/>
                </a:cubicBezTo>
                <a:cubicBezTo>
                  <a:pt x="12657" y="12112"/>
                  <a:pt x="12657" y="8882"/>
                  <a:pt x="12657" y="7469"/>
                </a:cubicBezTo>
                <a:cubicBezTo>
                  <a:pt x="12657" y="7469"/>
                  <a:pt x="12657" y="7267"/>
                  <a:pt x="12382" y="7267"/>
                </a:cubicBezTo>
                <a:cubicBezTo>
                  <a:pt x="12107" y="7267"/>
                  <a:pt x="9218" y="7267"/>
                  <a:pt x="8805" y="7267"/>
                </a:cubicBezTo>
                <a:cubicBezTo>
                  <a:pt x="8530" y="7267"/>
                  <a:pt x="8530" y="7671"/>
                  <a:pt x="8530" y="7671"/>
                </a:cubicBezTo>
                <a:cubicBezTo>
                  <a:pt x="8530" y="8882"/>
                  <a:pt x="8530" y="12112"/>
                  <a:pt x="8530" y="13727"/>
                </a:cubicBezTo>
                <a:cubicBezTo>
                  <a:pt x="8530" y="14333"/>
                  <a:pt x="8530" y="14736"/>
                  <a:pt x="8530" y="14736"/>
                </a:cubicBezTo>
                <a:cubicBezTo>
                  <a:pt x="8530" y="14736"/>
                  <a:pt x="7429" y="14736"/>
                  <a:pt x="7017" y="14736"/>
                </a:cubicBezTo>
                <a:cubicBezTo>
                  <a:pt x="6604" y="14736"/>
                  <a:pt x="7017" y="15342"/>
                  <a:pt x="7017" y="15342"/>
                </a:cubicBezTo>
                <a:cubicBezTo>
                  <a:pt x="10456" y="20389"/>
                  <a:pt x="10456" y="20389"/>
                  <a:pt x="10456" y="20389"/>
                </a:cubicBezTo>
                <a:cubicBezTo>
                  <a:pt x="5228" y="20389"/>
                  <a:pt x="5228" y="20389"/>
                  <a:pt x="5228" y="20389"/>
                </a:cubicBezTo>
                <a:cubicBezTo>
                  <a:pt x="3164" y="20389"/>
                  <a:pt x="1513" y="17966"/>
                  <a:pt x="1513" y="15140"/>
                </a:cubicBezTo>
                <a:cubicBezTo>
                  <a:pt x="1513" y="12718"/>
                  <a:pt x="2614" y="10901"/>
                  <a:pt x="3990" y="10093"/>
                </a:cubicBezTo>
                <a:cubicBezTo>
                  <a:pt x="3852" y="9690"/>
                  <a:pt x="3852" y="9286"/>
                  <a:pt x="3852" y="8882"/>
                </a:cubicBezTo>
                <a:cubicBezTo>
                  <a:pt x="3852" y="6460"/>
                  <a:pt x="5090" y="4037"/>
                  <a:pt x="7017" y="3432"/>
                </a:cubicBezTo>
                <a:cubicBezTo>
                  <a:pt x="9080" y="3230"/>
                  <a:pt x="10318" y="6056"/>
                  <a:pt x="10318" y="6056"/>
                </a:cubicBezTo>
                <a:cubicBezTo>
                  <a:pt x="10318" y="6056"/>
                  <a:pt x="10594" y="2221"/>
                  <a:pt x="13483" y="2221"/>
                </a:cubicBezTo>
                <a:cubicBezTo>
                  <a:pt x="15822" y="2221"/>
                  <a:pt x="17610" y="5047"/>
                  <a:pt x="17610" y="8478"/>
                </a:cubicBezTo>
                <a:cubicBezTo>
                  <a:pt x="17610" y="9084"/>
                  <a:pt x="17610" y="9690"/>
                  <a:pt x="17473" y="10093"/>
                </a:cubicBezTo>
                <a:cubicBezTo>
                  <a:pt x="18986" y="10699"/>
                  <a:pt x="20224" y="12718"/>
                  <a:pt x="20224" y="15140"/>
                </a:cubicBezTo>
                <a:cubicBezTo>
                  <a:pt x="20224" y="17966"/>
                  <a:pt x="18573" y="20389"/>
                  <a:pt x="16510" y="20389"/>
                </a:cubicBezTo>
                <a:close/>
                <a:moveTo>
                  <a:pt x="16510" y="20389"/>
                </a:move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0" tIns="0" rIns="0" bIns="0"/>
          <a:lstStyle/>
          <a:p>
            <a:pPr>
              <a:lnSpc>
                <a:spcPct val="130000"/>
              </a:lnSpc>
            </a:pPr>
            <a:endParaRPr lang="zh-CN" altLang="en-US" sz="1425">
              <a:latin typeface="Arial" panose="020B0604020202020204" pitchFamily="34" charset="0"/>
              <a:ea typeface="微软雅黑" panose="020B0503020204020204" pitchFamily="34" charset="-122"/>
              <a:sym typeface="Arial" panose="020B0604020202020204" pitchFamily="34" charset="0"/>
            </a:endParaRPr>
          </a:p>
        </p:txBody>
      </p:sp>
      <p:sp>
        <p:nvSpPr>
          <p:cNvPr id="17" name="Rectangle 21"/>
          <p:cNvSpPr>
            <a:spLocks noChangeArrowheads="1"/>
          </p:cNvSpPr>
          <p:nvPr/>
        </p:nvSpPr>
        <p:spPr bwMode="auto">
          <a:xfrm>
            <a:off x="3376432" y="2564651"/>
            <a:ext cx="712447" cy="398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1990" b="1" dirty="0">
                <a:solidFill>
                  <a:srgbClr val="FFFFFF"/>
                </a:solidFill>
                <a:latin typeface="Arial" panose="020B0604020202020204" pitchFamily="34" charset="0"/>
                <a:ea typeface="微软雅黑" panose="020B0503020204020204" pitchFamily="34" charset="-122"/>
                <a:sym typeface="Arial" panose="020B0604020202020204" pitchFamily="34" charset="0"/>
              </a:rPr>
              <a:t>02</a:t>
            </a:r>
            <a:endParaRPr lang="en-US" sz="1990" b="1" dirty="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18" name="AutoShape 21"/>
          <p:cNvSpPr/>
          <p:nvPr/>
        </p:nvSpPr>
        <p:spPr bwMode="auto">
          <a:xfrm>
            <a:off x="5287527" y="2263471"/>
            <a:ext cx="328594" cy="273829"/>
          </a:xfrm>
          <a:custGeom>
            <a:avLst/>
            <a:gdLst>
              <a:gd name="T0" fmla="*/ 432795 w 21600"/>
              <a:gd name="T1" fmla="*/ 242301 h 21600"/>
              <a:gd name="T2" fmla="*/ 438150 w 21600"/>
              <a:gd name="T3" fmla="*/ 346598 h 21600"/>
              <a:gd name="T4" fmla="*/ 420076 w 21600"/>
              <a:gd name="T5" fmla="*/ 365125 h 21600"/>
              <a:gd name="T6" fmla="*/ 315711 w 21600"/>
              <a:gd name="T7" fmla="*/ 359817 h 21600"/>
              <a:gd name="T8" fmla="*/ 310681 w 21600"/>
              <a:gd name="T9" fmla="*/ 255520 h 21600"/>
              <a:gd name="T10" fmla="*/ 328572 w 21600"/>
              <a:gd name="T11" fmla="*/ 236993 h 21600"/>
              <a:gd name="T12" fmla="*/ 360845 w 21600"/>
              <a:gd name="T13" fmla="*/ 200633 h 21600"/>
              <a:gd name="T14" fmla="*/ 232727 w 21600"/>
              <a:gd name="T15" fmla="*/ 196119 h 21600"/>
              <a:gd name="T16" fmla="*/ 264797 w 21600"/>
              <a:gd name="T17" fmla="*/ 236993 h 21600"/>
              <a:gd name="T18" fmla="*/ 282870 w 21600"/>
              <a:gd name="T19" fmla="*/ 255520 h 21600"/>
              <a:gd name="T20" fmla="*/ 277515 w 21600"/>
              <a:gd name="T21" fmla="*/ 359817 h 21600"/>
              <a:gd name="T22" fmla="*/ 173292 w 21600"/>
              <a:gd name="T23" fmla="*/ 365125 h 21600"/>
              <a:gd name="T24" fmla="*/ 155219 w 21600"/>
              <a:gd name="T25" fmla="*/ 346598 h 21600"/>
              <a:gd name="T26" fmla="*/ 160533 w 21600"/>
              <a:gd name="T27" fmla="*/ 242301 h 21600"/>
              <a:gd name="T28" fmla="*/ 205363 w 21600"/>
              <a:gd name="T29" fmla="*/ 236993 h 21600"/>
              <a:gd name="T30" fmla="*/ 82275 w 21600"/>
              <a:gd name="T31" fmla="*/ 196119 h 21600"/>
              <a:gd name="T32" fmla="*/ 77508 w 21600"/>
              <a:gd name="T33" fmla="*/ 236993 h 21600"/>
              <a:gd name="T34" fmla="*/ 122804 w 21600"/>
              <a:gd name="T35" fmla="*/ 242301 h 21600"/>
              <a:gd name="T36" fmla="*/ 128118 w 21600"/>
              <a:gd name="T37" fmla="*/ 346598 h 21600"/>
              <a:gd name="T38" fmla="*/ 109578 w 21600"/>
              <a:gd name="T39" fmla="*/ 365125 h 21600"/>
              <a:gd name="T40" fmla="*/ 5315 w 21600"/>
              <a:gd name="T41" fmla="*/ 359817 h 21600"/>
              <a:gd name="T42" fmla="*/ 0 w 21600"/>
              <a:gd name="T43" fmla="*/ 255520 h 21600"/>
              <a:gd name="T44" fmla="*/ 18520 w 21600"/>
              <a:gd name="T45" fmla="*/ 236993 h 21600"/>
              <a:gd name="T46" fmla="*/ 50144 w 21600"/>
              <a:gd name="T47" fmla="*/ 200633 h 21600"/>
              <a:gd name="T48" fmla="*/ 82234 w 21600"/>
              <a:gd name="T49" fmla="*/ 169006 h 21600"/>
              <a:gd name="T50" fmla="*/ 205322 w 21600"/>
              <a:gd name="T51" fmla="*/ 127642 h 21600"/>
              <a:gd name="T52" fmla="*/ 160493 w 21600"/>
              <a:gd name="T53" fmla="*/ 122520 h 21600"/>
              <a:gd name="T54" fmla="*/ 155178 w 21600"/>
              <a:gd name="T55" fmla="*/ 18020 h 21600"/>
              <a:gd name="T56" fmla="*/ 173252 w 21600"/>
              <a:gd name="T57" fmla="*/ 0 h 21600"/>
              <a:gd name="T58" fmla="*/ 277475 w 21600"/>
              <a:gd name="T59" fmla="*/ 5308 h 21600"/>
              <a:gd name="T60" fmla="*/ 282830 w 21600"/>
              <a:gd name="T61" fmla="*/ 109605 h 21600"/>
              <a:gd name="T62" fmla="*/ 264756 w 21600"/>
              <a:gd name="T63" fmla="*/ 127642 h 21600"/>
              <a:gd name="T64" fmla="*/ 232686 w 21600"/>
              <a:gd name="T65" fmla="*/ 169006 h 21600"/>
              <a:gd name="T66" fmla="*/ 378371 w 21600"/>
              <a:gd name="T67" fmla="*/ 178151 h 21600"/>
              <a:gd name="T68" fmla="*/ 387905 w 21600"/>
              <a:gd name="T69" fmla="*/ 236993 h 21600"/>
              <a:gd name="T70" fmla="*/ 420076 w 21600"/>
              <a:gd name="T71" fmla="*/ 236993 h 216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1600" h="21600">
                <a:moveTo>
                  <a:pt x="20709" y="14020"/>
                </a:moveTo>
                <a:cubicBezTo>
                  <a:pt x="20951" y="14020"/>
                  <a:pt x="21162" y="14126"/>
                  <a:pt x="21336" y="14334"/>
                </a:cubicBezTo>
                <a:cubicBezTo>
                  <a:pt x="21512" y="14549"/>
                  <a:pt x="21600" y="14810"/>
                  <a:pt x="21600" y="15116"/>
                </a:cubicBezTo>
                <a:lnTo>
                  <a:pt x="21600" y="20504"/>
                </a:lnTo>
                <a:cubicBezTo>
                  <a:pt x="21600" y="20816"/>
                  <a:pt x="21512" y="21071"/>
                  <a:pt x="21336" y="21286"/>
                </a:cubicBezTo>
                <a:cubicBezTo>
                  <a:pt x="21162" y="21494"/>
                  <a:pt x="20951" y="21600"/>
                  <a:pt x="20709" y="21600"/>
                </a:cubicBezTo>
                <a:lnTo>
                  <a:pt x="16198" y="21600"/>
                </a:lnTo>
                <a:cubicBezTo>
                  <a:pt x="15940" y="21600"/>
                  <a:pt x="15730" y="21494"/>
                  <a:pt x="15564" y="21286"/>
                </a:cubicBezTo>
                <a:cubicBezTo>
                  <a:pt x="15400" y="21071"/>
                  <a:pt x="15316" y="20816"/>
                  <a:pt x="15316" y="20504"/>
                </a:cubicBezTo>
                <a:lnTo>
                  <a:pt x="15316" y="15116"/>
                </a:lnTo>
                <a:cubicBezTo>
                  <a:pt x="15316" y="14810"/>
                  <a:pt x="15400" y="14549"/>
                  <a:pt x="15571" y="14334"/>
                </a:cubicBezTo>
                <a:cubicBezTo>
                  <a:pt x="15737" y="14126"/>
                  <a:pt x="15945" y="14020"/>
                  <a:pt x="16198" y="14020"/>
                </a:cubicBezTo>
                <a:lnTo>
                  <a:pt x="17789" y="14020"/>
                </a:lnTo>
                <a:lnTo>
                  <a:pt x="17789" y="11869"/>
                </a:lnTo>
                <a:cubicBezTo>
                  <a:pt x="17789" y="11699"/>
                  <a:pt x="17708" y="11611"/>
                  <a:pt x="17544" y="11602"/>
                </a:cubicBezTo>
                <a:lnTo>
                  <a:pt x="11473" y="11602"/>
                </a:lnTo>
                <a:lnTo>
                  <a:pt x="11473" y="14020"/>
                </a:lnTo>
                <a:lnTo>
                  <a:pt x="13054" y="14020"/>
                </a:lnTo>
                <a:cubicBezTo>
                  <a:pt x="13297" y="14020"/>
                  <a:pt x="13507" y="14126"/>
                  <a:pt x="13681" y="14334"/>
                </a:cubicBezTo>
                <a:cubicBezTo>
                  <a:pt x="13857" y="14549"/>
                  <a:pt x="13945" y="14810"/>
                  <a:pt x="13945" y="15116"/>
                </a:cubicBezTo>
                <a:lnTo>
                  <a:pt x="13945" y="20504"/>
                </a:lnTo>
                <a:cubicBezTo>
                  <a:pt x="13945" y="20816"/>
                  <a:pt x="13857" y="21071"/>
                  <a:pt x="13681" y="21286"/>
                </a:cubicBezTo>
                <a:cubicBezTo>
                  <a:pt x="13507" y="21494"/>
                  <a:pt x="13297" y="21600"/>
                  <a:pt x="13054" y="21600"/>
                </a:cubicBezTo>
                <a:lnTo>
                  <a:pt x="8543" y="21600"/>
                </a:lnTo>
                <a:cubicBezTo>
                  <a:pt x="8298" y="21600"/>
                  <a:pt x="8090" y="21494"/>
                  <a:pt x="7914" y="21286"/>
                </a:cubicBezTo>
                <a:cubicBezTo>
                  <a:pt x="7740" y="21071"/>
                  <a:pt x="7652" y="20816"/>
                  <a:pt x="7652" y="20504"/>
                </a:cubicBezTo>
                <a:lnTo>
                  <a:pt x="7652" y="15116"/>
                </a:lnTo>
                <a:cubicBezTo>
                  <a:pt x="7652" y="14810"/>
                  <a:pt x="7740" y="14549"/>
                  <a:pt x="7914" y="14334"/>
                </a:cubicBezTo>
                <a:cubicBezTo>
                  <a:pt x="8090" y="14126"/>
                  <a:pt x="8298" y="14020"/>
                  <a:pt x="8543" y="14020"/>
                </a:cubicBezTo>
                <a:lnTo>
                  <a:pt x="10124" y="14020"/>
                </a:lnTo>
                <a:lnTo>
                  <a:pt x="10124" y="11602"/>
                </a:lnTo>
                <a:lnTo>
                  <a:pt x="4056" y="11602"/>
                </a:lnTo>
                <a:cubicBezTo>
                  <a:pt x="3902" y="11602"/>
                  <a:pt x="3821" y="11690"/>
                  <a:pt x="3821" y="11869"/>
                </a:cubicBezTo>
                <a:lnTo>
                  <a:pt x="3821" y="14020"/>
                </a:lnTo>
                <a:lnTo>
                  <a:pt x="5402" y="14020"/>
                </a:lnTo>
                <a:cubicBezTo>
                  <a:pt x="5662" y="14020"/>
                  <a:pt x="5875" y="14126"/>
                  <a:pt x="6054" y="14334"/>
                </a:cubicBezTo>
                <a:cubicBezTo>
                  <a:pt x="6230" y="14549"/>
                  <a:pt x="6316" y="14810"/>
                  <a:pt x="6316" y="15116"/>
                </a:cubicBezTo>
                <a:lnTo>
                  <a:pt x="6316" y="20504"/>
                </a:lnTo>
                <a:cubicBezTo>
                  <a:pt x="6316" y="20816"/>
                  <a:pt x="6230" y="21071"/>
                  <a:pt x="6054" y="21286"/>
                </a:cubicBezTo>
                <a:cubicBezTo>
                  <a:pt x="5877" y="21494"/>
                  <a:pt x="5664" y="21600"/>
                  <a:pt x="5402" y="21600"/>
                </a:cubicBezTo>
                <a:lnTo>
                  <a:pt x="913" y="21600"/>
                </a:lnTo>
                <a:cubicBezTo>
                  <a:pt x="658" y="21600"/>
                  <a:pt x="441" y="21494"/>
                  <a:pt x="262" y="21286"/>
                </a:cubicBezTo>
                <a:cubicBezTo>
                  <a:pt x="88" y="21071"/>
                  <a:pt x="0" y="20816"/>
                  <a:pt x="0" y="20504"/>
                </a:cubicBezTo>
                <a:lnTo>
                  <a:pt x="0" y="15116"/>
                </a:lnTo>
                <a:cubicBezTo>
                  <a:pt x="0" y="14810"/>
                  <a:pt x="88" y="14549"/>
                  <a:pt x="262" y="14334"/>
                </a:cubicBezTo>
                <a:cubicBezTo>
                  <a:pt x="438" y="14126"/>
                  <a:pt x="656" y="14020"/>
                  <a:pt x="913" y="14020"/>
                </a:cubicBezTo>
                <a:lnTo>
                  <a:pt x="2472" y="14020"/>
                </a:lnTo>
                <a:lnTo>
                  <a:pt x="2472" y="11869"/>
                </a:lnTo>
                <a:cubicBezTo>
                  <a:pt x="2472" y="11352"/>
                  <a:pt x="2629" y="10912"/>
                  <a:pt x="2942" y="10544"/>
                </a:cubicBezTo>
                <a:cubicBezTo>
                  <a:pt x="3253" y="10180"/>
                  <a:pt x="3623" y="9998"/>
                  <a:pt x="4054" y="9998"/>
                </a:cubicBezTo>
                <a:lnTo>
                  <a:pt x="10122" y="9998"/>
                </a:lnTo>
                <a:lnTo>
                  <a:pt x="10122" y="7551"/>
                </a:lnTo>
                <a:lnTo>
                  <a:pt x="8541" y="7551"/>
                </a:lnTo>
                <a:cubicBezTo>
                  <a:pt x="8296" y="7551"/>
                  <a:pt x="8088" y="7451"/>
                  <a:pt x="7912" y="7248"/>
                </a:cubicBezTo>
                <a:cubicBezTo>
                  <a:pt x="7738" y="7045"/>
                  <a:pt x="7650" y="6790"/>
                  <a:pt x="7650" y="6484"/>
                </a:cubicBezTo>
                <a:lnTo>
                  <a:pt x="7650" y="1066"/>
                </a:lnTo>
                <a:cubicBezTo>
                  <a:pt x="7650" y="776"/>
                  <a:pt x="7738" y="523"/>
                  <a:pt x="7912" y="314"/>
                </a:cubicBezTo>
                <a:cubicBezTo>
                  <a:pt x="8088" y="103"/>
                  <a:pt x="8296" y="0"/>
                  <a:pt x="8541" y="0"/>
                </a:cubicBezTo>
                <a:lnTo>
                  <a:pt x="13052" y="0"/>
                </a:lnTo>
                <a:cubicBezTo>
                  <a:pt x="13294" y="0"/>
                  <a:pt x="13505" y="103"/>
                  <a:pt x="13679" y="314"/>
                </a:cubicBezTo>
                <a:cubicBezTo>
                  <a:pt x="13855" y="523"/>
                  <a:pt x="13943" y="776"/>
                  <a:pt x="13943" y="1066"/>
                </a:cubicBezTo>
                <a:lnTo>
                  <a:pt x="13943" y="6484"/>
                </a:lnTo>
                <a:cubicBezTo>
                  <a:pt x="13943" y="6790"/>
                  <a:pt x="13855" y="7045"/>
                  <a:pt x="13679" y="7248"/>
                </a:cubicBezTo>
                <a:cubicBezTo>
                  <a:pt x="13505" y="7451"/>
                  <a:pt x="13294" y="7551"/>
                  <a:pt x="13052" y="7551"/>
                </a:cubicBezTo>
                <a:lnTo>
                  <a:pt x="11471" y="7551"/>
                </a:lnTo>
                <a:lnTo>
                  <a:pt x="11471" y="9998"/>
                </a:lnTo>
                <a:lnTo>
                  <a:pt x="17541" y="9998"/>
                </a:lnTo>
                <a:cubicBezTo>
                  <a:pt x="17970" y="9998"/>
                  <a:pt x="18339" y="10177"/>
                  <a:pt x="18653" y="10539"/>
                </a:cubicBezTo>
                <a:cubicBezTo>
                  <a:pt x="18966" y="10900"/>
                  <a:pt x="19123" y="11344"/>
                  <a:pt x="19123" y="11869"/>
                </a:cubicBezTo>
                <a:lnTo>
                  <a:pt x="19123" y="14020"/>
                </a:lnTo>
                <a:lnTo>
                  <a:pt x="20709" y="14020"/>
                </a:lnTo>
                <a:close/>
                <a:moveTo>
                  <a:pt x="20709" y="14020"/>
                </a:move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0" tIns="0" rIns="0" bIns="0"/>
          <a:lstStyle/>
          <a:p>
            <a:pPr>
              <a:lnSpc>
                <a:spcPct val="130000"/>
              </a:lnSpc>
            </a:pPr>
            <a:endParaRPr lang="zh-CN" altLang="en-US" sz="1425">
              <a:latin typeface="Arial" panose="020B0604020202020204" pitchFamily="34" charset="0"/>
              <a:ea typeface="微软雅黑" panose="020B0503020204020204" pitchFamily="34" charset="-122"/>
              <a:sym typeface="Arial" panose="020B0604020202020204" pitchFamily="34" charset="0"/>
            </a:endParaRPr>
          </a:p>
        </p:txBody>
      </p:sp>
      <p:sp>
        <p:nvSpPr>
          <p:cNvPr id="19" name="AutoShape 16"/>
          <p:cNvSpPr/>
          <p:nvPr/>
        </p:nvSpPr>
        <p:spPr bwMode="auto">
          <a:xfrm>
            <a:off x="6123301" y="3253438"/>
            <a:ext cx="302402" cy="292878"/>
          </a:xfrm>
          <a:custGeom>
            <a:avLst/>
            <a:gdLst>
              <a:gd name="T0" fmla="*/ 375933 w 21600"/>
              <a:gd name="T1" fmla="*/ 0 h 21600"/>
              <a:gd name="T2" fmla="*/ 27292 w 21600"/>
              <a:gd name="T3" fmla="*/ 0 h 21600"/>
              <a:gd name="T4" fmla="*/ 0 w 21600"/>
              <a:gd name="T5" fmla="*/ 27680 h 21600"/>
              <a:gd name="T6" fmla="*/ 0 w 21600"/>
              <a:gd name="T7" fmla="*/ 279822 h 21600"/>
              <a:gd name="T8" fmla="*/ 27292 w 21600"/>
              <a:gd name="T9" fmla="*/ 307502 h 21600"/>
              <a:gd name="T10" fmla="*/ 160693 w 21600"/>
              <a:gd name="T11" fmla="*/ 307502 h 21600"/>
              <a:gd name="T12" fmla="*/ 118242 w 21600"/>
              <a:gd name="T13" fmla="*/ 362845 h 21600"/>
              <a:gd name="T14" fmla="*/ 118242 w 21600"/>
              <a:gd name="T15" fmla="*/ 390525 h 21600"/>
              <a:gd name="T16" fmla="*/ 160693 w 21600"/>
              <a:gd name="T17" fmla="*/ 390525 h 21600"/>
              <a:gd name="T18" fmla="*/ 242532 w 21600"/>
              <a:gd name="T19" fmla="*/ 390525 h 21600"/>
              <a:gd name="T20" fmla="*/ 281959 w 21600"/>
              <a:gd name="T21" fmla="*/ 390525 h 21600"/>
              <a:gd name="T22" fmla="*/ 281959 w 21600"/>
              <a:gd name="T23" fmla="*/ 362845 h 21600"/>
              <a:gd name="T24" fmla="*/ 242532 w 21600"/>
              <a:gd name="T25" fmla="*/ 307502 h 21600"/>
              <a:gd name="T26" fmla="*/ 375933 w 21600"/>
              <a:gd name="T27" fmla="*/ 307502 h 21600"/>
              <a:gd name="T28" fmla="*/ 403225 w 21600"/>
              <a:gd name="T29" fmla="*/ 279822 h 21600"/>
              <a:gd name="T30" fmla="*/ 403225 w 21600"/>
              <a:gd name="T31" fmla="*/ 27680 h 21600"/>
              <a:gd name="T32" fmla="*/ 375933 w 21600"/>
              <a:gd name="T33" fmla="*/ 0 h 21600"/>
              <a:gd name="T34" fmla="*/ 178875 w 21600"/>
              <a:gd name="T35" fmla="*/ 273675 h 21600"/>
              <a:gd name="T36" fmla="*/ 203125 w 21600"/>
              <a:gd name="T37" fmla="*/ 252142 h 21600"/>
              <a:gd name="T38" fmla="*/ 227374 w 21600"/>
              <a:gd name="T39" fmla="*/ 273675 h 21600"/>
              <a:gd name="T40" fmla="*/ 203125 w 21600"/>
              <a:gd name="T41" fmla="*/ 298282 h 21600"/>
              <a:gd name="T42" fmla="*/ 178875 w 21600"/>
              <a:gd name="T43" fmla="*/ 273675 h 21600"/>
              <a:gd name="T44" fmla="*/ 372908 w 21600"/>
              <a:gd name="T45" fmla="*/ 242921 h 21600"/>
              <a:gd name="T46" fmla="*/ 27292 w 21600"/>
              <a:gd name="T47" fmla="*/ 242921 h 21600"/>
              <a:gd name="T48" fmla="*/ 27292 w 21600"/>
              <a:gd name="T49" fmla="*/ 30754 h 21600"/>
              <a:gd name="T50" fmla="*/ 372908 w 21600"/>
              <a:gd name="T51" fmla="*/ 30754 h 21600"/>
              <a:gd name="T52" fmla="*/ 372908 w 21600"/>
              <a:gd name="T53" fmla="*/ 242921 h 21600"/>
              <a:gd name="T54" fmla="*/ 372908 w 21600"/>
              <a:gd name="T55" fmla="*/ 242921 h 2160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1600" h="21600">
                <a:moveTo>
                  <a:pt x="20138" y="0"/>
                </a:moveTo>
                <a:cubicBezTo>
                  <a:pt x="1462" y="0"/>
                  <a:pt x="1462" y="0"/>
                  <a:pt x="1462" y="0"/>
                </a:cubicBezTo>
                <a:cubicBezTo>
                  <a:pt x="650" y="0"/>
                  <a:pt x="0" y="680"/>
                  <a:pt x="0" y="1531"/>
                </a:cubicBezTo>
                <a:cubicBezTo>
                  <a:pt x="0" y="15477"/>
                  <a:pt x="0" y="15477"/>
                  <a:pt x="0" y="15477"/>
                </a:cubicBezTo>
                <a:cubicBezTo>
                  <a:pt x="0" y="16328"/>
                  <a:pt x="650" y="17008"/>
                  <a:pt x="1462" y="17008"/>
                </a:cubicBezTo>
                <a:cubicBezTo>
                  <a:pt x="8608" y="17008"/>
                  <a:pt x="8608" y="17008"/>
                  <a:pt x="8608" y="17008"/>
                </a:cubicBezTo>
                <a:cubicBezTo>
                  <a:pt x="8608" y="17008"/>
                  <a:pt x="8932" y="20069"/>
                  <a:pt x="6334" y="20069"/>
                </a:cubicBezTo>
                <a:cubicBezTo>
                  <a:pt x="6334" y="21600"/>
                  <a:pt x="6334" y="21600"/>
                  <a:pt x="6334" y="21600"/>
                </a:cubicBezTo>
                <a:cubicBezTo>
                  <a:pt x="8608" y="21600"/>
                  <a:pt x="8608" y="21600"/>
                  <a:pt x="8608" y="21600"/>
                </a:cubicBezTo>
                <a:cubicBezTo>
                  <a:pt x="12992" y="21600"/>
                  <a:pt x="12992" y="21600"/>
                  <a:pt x="12992" y="21600"/>
                </a:cubicBezTo>
                <a:cubicBezTo>
                  <a:pt x="15104" y="21600"/>
                  <a:pt x="15104" y="21600"/>
                  <a:pt x="15104" y="21600"/>
                </a:cubicBezTo>
                <a:cubicBezTo>
                  <a:pt x="15104" y="20069"/>
                  <a:pt x="15104" y="20069"/>
                  <a:pt x="15104" y="20069"/>
                </a:cubicBezTo>
                <a:cubicBezTo>
                  <a:pt x="12505" y="20069"/>
                  <a:pt x="12992" y="17008"/>
                  <a:pt x="12992" y="17008"/>
                </a:cubicBezTo>
                <a:cubicBezTo>
                  <a:pt x="20138" y="17008"/>
                  <a:pt x="20138" y="17008"/>
                  <a:pt x="20138" y="17008"/>
                </a:cubicBezTo>
                <a:cubicBezTo>
                  <a:pt x="20950" y="17008"/>
                  <a:pt x="21600" y="16328"/>
                  <a:pt x="21600" y="15477"/>
                </a:cubicBezTo>
                <a:cubicBezTo>
                  <a:pt x="21600" y="1531"/>
                  <a:pt x="21600" y="1531"/>
                  <a:pt x="21600" y="1531"/>
                </a:cubicBezTo>
                <a:cubicBezTo>
                  <a:pt x="21600" y="680"/>
                  <a:pt x="20950" y="0"/>
                  <a:pt x="20138" y="0"/>
                </a:cubicBezTo>
                <a:close/>
                <a:moveTo>
                  <a:pt x="9582" y="15137"/>
                </a:moveTo>
                <a:cubicBezTo>
                  <a:pt x="9582" y="14457"/>
                  <a:pt x="10232" y="13946"/>
                  <a:pt x="10881" y="13946"/>
                </a:cubicBezTo>
                <a:cubicBezTo>
                  <a:pt x="11531" y="13946"/>
                  <a:pt x="12180" y="14457"/>
                  <a:pt x="12180" y="15137"/>
                </a:cubicBezTo>
                <a:cubicBezTo>
                  <a:pt x="12180" y="15817"/>
                  <a:pt x="11531" y="16498"/>
                  <a:pt x="10881" y="16498"/>
                </a:cubicBezTo>
                <a:cubicBezTo>
                  <a:pt x="10232" y="16498"/>
                  <a:pt x="9582" y="15817"/>
                  <a:pt x="9582" y="15137"/>
                </a:cubicBezTo>
                <a:close/>
                <a:moveTo>
                  <a:pt x="19976" y="13436"/>
                </a:moveTo>
                <a:cubicBezTo>
                  <a:pt x="1462" y="13436"/>
                  <a:pt x="1462" y="13436"/>
                  <a:pt x="1462" y="13436"/>
                </a:cubicBezTo>
                <a:cubicBezTo>
                  <a:pt x="1462" y="1701"/>
                  <a:pt x="1462" y="1701"/>
                  <a:pt x="1462" y="1701"/>
                </a:cubicBezTo>
                <a:cubicBezTo>
                  <a:pt x="19976" y="1701"/>
                  <a:pt x="19976" y="1701"/>
                  <a:pt x="19976" y="1701"/>
                </a:cubicBezTo>
                <a:lnTo>
                  <a:pt x="19976" y="13436"/>
                </a:lnTo>
                <a:close/>
                <a:moveTo>
                  <a:pt x="19976" y="13436"/>
                </a:move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0" tIns="0" rIns="0" bIns="0"/>
          <a:lstStyle/>
          <a:p>
            <a:pPr>
              <a:lnSpc>
                <a:spcPct val="130000"/>
              </a:lnSpc>
            </a:pPr>
            <a:endParaRPr lang="zh-CN" altLang="en-US" sz="1425">
              <a:latin typeface="Arial" panose="020B0604020202020204" pitchFamily="34" charset="0"/>
              <a:ea typeface="微软雅黑" panose="020B0503020204020204" pitchFamily="34" charset="-122"/>
              <a:sym typeface="Arial" panose="020B0604020202020204" pitchFamily="34" charset="0"/>
            </a:endParaRPr>
          </a:p>
        </p:txBody>
      </p:sp>
      <p:sp>
        <p:nvSpPr>
          <p:cNvPr id="20" name="Rectangle 21"/>
          <p:cNvSpPr>
            <a:spLocks noChangeArrowheads="1"/>
          </p:cNvSpPr>
          <p:nvPr/>
        </p:nvSpPr>
        <p:spPr bwMode="auto">
          <a:xfrm>
            <a:off x="5099378" y="2564651"/>
            <a:ext cx="713225" cy="398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1990" b="1" dirty="0">
                <a:solidFill>
                  <a:srgbClr val="FFFFFF"/>
                </a:solidFill>
                <a:latin typeface="Arial" panose="020B0604020202020204" pitchFamily="34" charset="0"/>
                <a:ea typeface="微软雅黑" panose="020B0503020204020204" pitchFamily="34" charset="-122"/>
                <a:sym typeface="Arial" panose="020B0604020202020204" pitchFamily="34" charset="0"/>
              </a:rPr>
              <a:t>03</a:t>
            </a:r>
            <a:endParaRPr lang="en-US" sz="1990" b="1" dirty="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21" name="Rectangle 21"/>
          <p:cNvSpPr>
            <a:spLocks noChangeArrowheads="1"/>
          </p:cNvSpPr>
          <p:nvPr/>
        </p:nvSpPr>
        <p:spPr bwMode="auto">
          <a:xfrm>
            <a:off x="5925420" y="3533187"/>
            <a:ext cx="712447" cy="398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1990" b="1" dirty="0">
                <a:solidFill>
                  <a:srgbClr val="FFFFFF"/>
                </a:solidFill>
                <a:latin typeface="Arial" panose="020B0604020202020204" pitchFamily="34" charset="0"/>
                <a:ea typeface="微软雅黑" panose="020B0503020204020204" pitchFamily="34" charset="-122"/>
                <a:sym typeface="Arial" panose="020B0604020202020204" pitchFamily="34" charset="0"/>
              </a:rPr>
              <a:t>04</a:t>
            </a:r>
            <a:endParaRPr lang="en-US" sz="1990" b="1" dirty="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22" name="TextBox 23"/>
          <p:cNvSpPr txBox="1"/>
          <p:nvPr/>
        </p:nvSpPr>
        <p:spPr>
          <a:xfrm>
            <a:off x="815897" y="4251275"/>
            <a:ext cx="1727524" cy="535531"/>
          </a:xfrm>
          <a:prstGeom prst="rect">
            <a:avLst/>
          </a:prstGeom>
          <a:noFill/>
        </p:spPr>
        <p:txBody>
          <a:bodyPr wrap="square" rtlCol="0">
            <a:spAutoFit/>
          </a:bodyPr>
          <a:lstStyle/>
          <a:p>
            <a:pPr>
              <a:lnSpc>
                <a:spcPct val="150000"/>
              </a:lnSpc>
            </a:pPr>
            <a:r>
              <a:rPr lang="zh-CN" altLang="en-US"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a:t>
            </a:r>
            <a:endParaRPr lang="en-GB" altLang="zh-CN"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endParaRPr>
          </a:p>
        </p:txBody>
      </p:sp>
      <p:sp>
        <p:nvSpPr>
          <p:cNvPr id="23" name="TextBox 24"/>
          <p:cNvSpPr txBox="1"/>
          <p:nvPr/>
        </p:nvSpPr>
        <p:spPr>
          <a:xfrm>
            <a:off x="815896" y="4026024"/>
            <a:ext cx="1205779" cy="267446"/>
          </a:xfrm>
          <a:prstGeom prst="rect">
            <a:avLst/>
          </a:prstGeom>
          <a:noFill/>
        </p:spPr>
        <p:txBody>
          <a:bodyPr wrap="none" rtlCol="0">
            <a:spAutoFit/>
          </a:bodyPr>
          <a:lstStyle/>
          <a:p>
            <a:r>
              <a:rPr lang="zh-CN" altLang="en-US" sz="1140" dirty="0">
                <a:solidFill>
                  <a:schemeClr val="tx1">
                    <a:lumMod val="65000"/>
                    <a:lumOff val="35000"/>
                  </a:schemeClr>
                </a:solidFill>
                <a:ea typeface="微软雅黑" panose="020B0503020204020204" pitchFamily="34" charset="-122"/>
              </a:rPr>
              <a:t>请替换文字内容</a:t>
            </a:r>
          </a:p>
        </p:txBody>
      </p:sp>
      <p:sp>
        <p:nvSpPr>
          <p:cNvPr id="24" name="TextBox 23"/>
          <p:cNvSpPr txBox="1"/>
          <p:nvPr/>
        </p:nvSpPr>
        <p:spPr>
          <a:xfrm>
            <a:off x="2231339" y="1216821"/>
            <a:ext cx="1727524" cy="535531"/>
          </a:xfrm>
          <a:prstGeom prst="rect">
            <a:avLst/>
          </a:prstGeom>
          <a:noFill/>
        </p:spPr>
        <p:txBody>
          <a:bodyPr wrap="square" rtlCol="0">
            <a:spAutoFit/>
          </a:bodyPr>
          <a:lstStyle/>
          <a:p>
            <a:pPr>
              <a:lnSpc>
                <a:spcPct val="150000"/>
              </a:lnSpc>
            </a:pPr>
            <a:r>
              <a:rPr lang="zh-CN" altLang="en-US"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a:t>
            </a:r>
            <a:endParaRPr lang="en-GB" altLang="zh-CN"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endParaRPr>
          </a:p>
        </p:txBody>
      </p:sp>
      <p:sp>
        <p:nvSpPr>
          <p:cNvPr id="25" name="TextBox 24"/>
          <p:cNvSpPr txBox="1"/>
          <p:nvPr/>
        </p:nvSpPr>
        <p:spPr>
          <a:xfrm>
            <a:off x="2231339" y="991571"/>
            <a:ext cx="1205779" cy="267446"/>
          </a:xfrm>
          <a:prstGeom prst="rect">
            <a:avLst/>
          </a:prstGeom>
          <a:noFill/>
        </p:spPr>
        <p:txBody>
          <a:bodyPr wrap="none" rtlCol="0">
            <a:spAutoFit/>
          </a:bodyPr>
          <a:lstStyle/>
          <a:p>
            <a:r>
              <a:rPr lang="zh-CN" altLang="en-US" sz="1140" dirty="0">
                <a:solidFill>
                  <a:schemeClr val="tx1">
                    <a:lumMod val="65000"/>
                    <a:lumOff val="35000"/>
                  </a:schemeClr>
                </a:solidFill>
                <a:ea typeface="微软雅黑" panose="020B0503020204020204" pitchFamily="34" charset="-122"/>
              </a:rPr>
              <a:t>请替换文字内容</a:t>
            </a:r>
          </a:p>
        </p:txBody>
      </p:sp>
      <p:sp>
        <p:nvSpPr>
          <p:cNvPr id="26" name="TextBox 23"/>
          <p:cNvSpPr txBox="1"/>
          <p:nvPr/>
        </p:nvSpPr>
        <p:spPr>
          <a:xfrm>
            <a:off x="4674651" y="1189728"/>
            <a:ext cx="1727524" cy="535531"/>
          </a:xfrm>
          <a:prstGeom prst="rect">
            <a:avLst/>
          </a:prstGeom>
          <a:noFill/>
        </p:spPr>
        <p:txBody>
          <a:bodyPr wrap="square" rtlCol="0">
            <a:spAutoFit/>
          </a:bodyPr>
          <a:lstStyle/>
          <a:p>
            <a:pPr>
              <a:lnSpc>
                <a:spcPct val="150000"/>
              </a:lnSpc>
            </a:pPr>
            <a:r>
              <a:rPr lang="zh-CN" altLang="en-US"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a:t>
            </a:r>
            <a:endParaRPr lang="en-GB" altLang="zh-CN"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endParaRPr>
          </a:p>
        </p:txBody>
      </p:sp>
      <p:sp>
        <p:nvSpPr>
          <p:cNvPr id="27" name="TextBox 24"/>
          <p:cNvSpPr txBox="1"/>
          <p:nvPr/>
        </p:nvSpPr>
        <p:spPr>
          <a:xfrm>
            <a:off x="4709545" y="981443"/>
            <a:ext cx="1205779" cy="267446"/>
          </a:xfrm>
          <a:prstGeom prst="rect">
            <a:avLst/>
          </a:prstGeom>
          <a:noFill/>
        </p:spPr>
        <p:txBody>
          <a:bodyPr wrap="none" rtlCol="0">
            <a:spAutoFit/>
          </a:bodyPr>
          <a:lstStyle/>
          <a:p>
            <a:r>
              <a:rPr lang="zh-CN" altLang="en-US" sz="1140" dirty="0">
                <a:solidFill>
                  <a:schemeClr val="tx1">
                    <a:lumMod val="65000"/>
                    <a:lumOff val="35000"/>
                  </a:schemeClr>
                </a:solidFill>
                <a:ea typeface="微软雅黑" panose="020B0503020204020204" pitchFamily="34" charset="-122"/>
              </a:rPr>
              <a:t>请替换文字内容</a:t>
            </a:r>
          </a:p>
        </p:txBody>
      </p:sp>
      <p:sp>
        <p:nvSpPr>
          <p:cNvPr id="28" name="TextBox 23"/>
          <p:cNvSpPr txBox="1"/>
          <p:nvPr/>
        </p:nvSpPr>
        <p:spPr>
          <a:xfrm>
            <a:off x="6532590" y="4291915"/>
            <a:ext cx="1727524" cy="535531"/>
          </a:xfrm>
          <a:prstGeom prst="rect">
            <a:avLst/>
          </a:prstGeom>
          <a:noFill/>
        </p:spPr>
        <p:txBody>
          <a:bodyPr wrap="square" rtlCol="0">
            <a:spAutoFit/>
          </a:bodyPr>
          <a:lstStyle/>
          <a:p>
            <a:pPr>
              <a:lnSpc>
                <a:spcPct val="150000"/>
              </a:lnSpc>
            </a:pPr>
            <a:r>
              <a:rPr lang="zh-CN" altLang="en-US"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a:t>
            </a:r>
            <a:endParaRPr lang="en-GB" altLang="zh-CN"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endParaRPr>
          </a:p>
        </p:txBody>
      </p:sp>
      <p:sp>
        <p:nvSpPr>
          <p:cNvPr id="29" name="TextBox 24"/>
          <p:cNvSpPr txBox="1"/>
          <p:nvPr/>
        </p:nvSpPr>
        <p:spPr>
          <a:xfrm>
            <a:off x="6567484" y="4083630"/>
            <a:ext cx="1205779" cy="267446"/>
          </a:xfrm>
          <a:prstGeom prst="rect">
            <a:avLst/>
          </a:prstGeom>
          <a:noFill/>
        </p:spPr>
        <p:txBody>
          <a:bodyPr wrap="none" rtlCol="0">
            <a:spAutoFit/>
          </a:bodyPr>
          <a:lstStyle/>
          <a:p>
            <a:r>
              <a:rPr lang="zh-CN" altLang="en-US" sz="1140" dirty="0">
                <a:solidFill>
                  <a:schemeClr val="tx1">
                    <a:lumMod val="65000"/>
                    <a:lumOff val="35000"/>
                  </a:schemeClr>
                </a:solidFill>
                <a:ea typeface="微软雅黑" panose="020B0503020204020204" pitchFamily="34" charset="-122"/>
              </a:rPr>
              <a:t>请替换文字内容</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ageCurlDoubl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30"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800" decel="100000"/>
                                        <p:tgtEl>
                                          <p:spTgt spid="11"/>
                                        </p:tgtEl>
                                      </p:cBhvr>
                                    </p:animEffect>
                                    <p:anim calcmode="lin" valueType="num">
                                      <p:cBhvr>
                                        <p:cTn id="17" dur="800" decel="100000" fill="hold"/>
                                        <p:tgtEl>
                                          <p:spTgt spid="11"/>
                                        </p:tgtEl>
                                        <p:attrNameLst>
                                          <p:attrName>style.rotation</p:attrName>
                                        </p:attrNameLst>
                                      </p:cBhvr>
                                      <p:tavLst>
                                        <p:tav tm="0">
                                          <p:val>
                                            <p:fltVal val="-90"/>
                                          </p:val>
                                        </p:tav>
                                        <p:tav tm="100000">
                                          <p:val>
                                            <p:fltVal val="0"/>
                                          </p:val>
                                        </p:tav>
                                      </p:tavLst>
                                    </p:anim>
                                    <p:anim calcmode="lin" valueType="num">
                                      <p:cBhvr>
                                        <p:cTn id="18" dur="800" decel="100000" fill="hold"/>
                                        <p:tgtEl>
                                          <p:spTgt spid="11"/>
                                        </p:tgtEl>
                                        <p:attrNameLst>
                                          <p:attrName>ppt_x</p:attrName>
                                        </p:attrNameLst>
                                      </p:cBhvr>
                                      <p:tavLst>
                                        <p:tav tm="0">
                                          <p:val>
                                            <p:strVal val="#ppt_x+0.4"/>
                                          </p:val>
                                        </p:tav>
                                        <p:tav tm="100000">
                                          <p:val>
                                            <p:strVal val="#ppt_x-0.05"/>
                                          </p:val>
                                        </p:tav>
                                      </p:tavLst>
                                    </p:anim>
                                    <p:anim calcmode="lin" valueType="num">
                                      <p:cBhvr>
                                        <p:cTn id="19" dur="800" decel="100000" fill="hold"/>
                                        <p:tgtEl>
                                          <p:spTgt spid="11"/>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11"/>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11"/>
                                        </p:tgtEl>
                                        <p:attrNameLst>
                                          <p:attrName>ppt_y</p:attrName>
                                        </p:attrNameLst>
                                      </p:cBhvr>
                                      <p:tavLst>
                                        <p:tav tm="0">
                                          <p:val>
                                            <p:strVal val="#ppt_y+0.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0"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800" decel="100000"/>
                                        <p:tgtEl>
                                          <p:spTgt spid="14"/>
                                        </p:tgtEl>
                                      </p:cBhvr>
                                    </p:animEffect>
                                    <p:anim calcmode="lin" valueType="num">
                                      <p:cBhvr>
                                        <p:cTn id="27" dur="800" decel="100000" fill="hold"/>
                                        <p:tgtEl>
                                          <p:spTgt spid="14"/>
                                        </p:tgtEl>
                                        <p:attrNameLst>
                                          <p:attrName>style.rotation</p:attrName>
                                        </p:attrNameLst>
                                      </p:cBhvr>
                                      <p:tavLst>
                                        <p:tav tm="0">
                                          <p:val>
                                            <p:fltVal val="-90"/>
                                          </p:val>
                                        </p:tav>
                                        <p:tav tm="100000">
                                          <p:val>
                                            <p:fltVal val="0"/>
                                          </p:val>
                                        </p:tav>
                                      </p:tavLst>
                                    </p:anim>
                                    <p:anim calcmode="lin" valueType="num">
                                      <p:cBhvr>
                                        <p:cTn id="28" dur="800" decel="100000" fill="hold"/>
                                        <p:tgtEl>
                                          <p:spTgt spid="14"/>
                                        </p:tgtEl>
                                        <p:attrNameLst>
                                          <p:attrName>ppt_x</p:attrName>
                                        </p:attrNameLst>
                                      </p:cBhvr>
                                      <p:tavLst>
                                        <p:tav tm="0">
                                          <p:val>
                                            <p:strVal val="#ppt_x+0.4"/>
                                          </p:val>
                                        </p:tav>
                                        <p:tav tm="100000">
                                          <p:val>
                                            <p:strVal val="#ppt_x-0.05"/>
                                          </p:val>
                                        </p:tav>
                                      </p:tavLst>
                                    </p:anim>
                                    <p:anim calcmode="lin" valueType="num">
                                      <p:cBhvr>
                                        <p:cTn id="29" dur="800" decel="100000" fill="hold"/>
                                        <p:tgtEl>
                                          <p:spTgt spid="14"/>
                                        </p:tgtEl>
                                        <p:attrNameLst>
                                          <p:attrName>ppt_y</p:attrName>
                                        </p:attrNameLst>
                                      </p:cBhvr>
                                      <p:tavLst>
                                        <p:tav tm="0">
                                          <p:val>
                                            <p:strVal val="#ppt_y-0.4"/>
                                          </p:val>
                                        </p:tav>
                                        <p:tav tm="100000">
                                          <p:val>
                                            <p:strVal val="#ppt_y+0.1"/>
                                          </p:val>
                                        </p:tav>
                                      </p:tavLst>
                                    </p:anim>
                                    <p:anim calcmode="lin" valueType="num">
                                      <p:cBhvr>
                                        <p:cTn id="30" dur="200" accel="100000" fill="hold">
                                          <p:stCondLst>
                                            <p:cond delay="800"/>
                                          </p:stCondLst>
                                        </p:cTn>
                                        <p:tgtEl>
                                          <p:spTgt spid="14"/>
                                        </p:tgtEl>
                                        <p:attrNameLst>
                                          <p:attrName>ppt_x</p:attrName>
                                        </p:attrNameLst>
                                      </p:cBhvr>
                                      <p:tavLst>
                                        <p:tav tm="0">
                                          <p:val>
                                            <p:strVal val="#ppt_x-0.05"/>
                                          </p:val>
                                        </p:tav>
                                        <p:tav tm="100000">
                                          <p:val>
                                            <p:strVal val="#ppt_x"/>
                                          </p:val>
                                        </p:tav>
                                      </p:tavLst>
                                    </p:anim>
                                    <p:anim calcmode="lin" valueType="num">
                                      <p:cBhvr>
                                        <p:cTn id="31" dur="200" accel="100000" fill="hold">
                                          <p:stCondLst>
                                            <p:cond delay="800"/>
                                          </p:stCondLst>
                                        </p:cTn>
                                        <p:tgtEl>
                                          <p:spTgt spid="14"/>
                                        </p:tgtEl>
                                        <p:attrNameLst>
                                          <p:attrName>ppt_y</p:attrName>
                                        </p:attrNameLst>
                                      </p:cBhvr>
                                      <p:tavLst>
                                        <p:tav tm="0">
                                          <p:val>
                                            <p:strVal val="#ppt_y+0.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0" presetClass="entr" presetSubtype="0"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800" decel="100000"/>
                                        <p:tgtEl>
                                          <p:spTgt spid="15"/>
                                        </p:tgtEl>
                                      </p:cBhvr>
                                    </p:animEffect>
                                    <p:anim calcmode="lin" valueType="num">
                                      <p:cBhvr>
                                        <p:cTn id="37" dur="800" decel="100000" fill="hold"/>
                                        <p:tgtEl>
                                          <p:spTgt spid="15"/>
                                        </p:tgtEl>
                                        <p:attrNameLst>
                                          <p:attrName>style.rotation</p:attrName>
                                        </p:attrNameLst>
                                      </p:cBhvr>
                                      <p:tavLst>
                                        <p:tav tm="0">
                                          <p:val>
                                            <p:fltVal val="-90"/>
                                          </p:val>
                                        </p:tav>
                                        <p:tav tm="100000">
                                          <p:val>
                                            <p:fltVal val="0"/>
                                          </p:val>
                                        </p:tav>
                                      </p:tavLst>
                                    </p:anim>
                                    <p:anim calcmode="lin" valueType="num">
                                      <p:cBhvr>
                                        <p:cTn id="38" dur="800" decel="100000" fill="hold"/>
                                        <p:tgtEl>
                                          <p:spTgt spid="15"/>
                                        </p:tgtEl>
                                        <p:attrNameLst>
                                          <p:attrName>ppt_x</p:attrName>
                                        </p:attrNameLst>
                                      </p:cBhvr>
                                      <p:tavLst>
                                        <p:tav tm="0">
                                          <p:val>
                                            <p:strVal val="#ppt_x+0.4"/>
                                          </p:val>
                                        </p:tav>
                                        <p:tav tm="100000">
                                          <p:val>
                                            <p:strVal val="#ppt_x-0.05"/>
                                          </p:val>
                                        </p:tav>
                                      </p:tavLst>
                                    </p:anim>
                                    <p:anim calcmode="lin" valueType="num">
                                      <p:cBhvr>
                                        <p:cTn id="39" dur="800" decel="100000" fill="hold"/>
                                        <p:tgtEl>
                                          <p:spTgt spid="15"/>
                                        </p:tgtEl>
                                        <p:attrNameLst>
                                          <p:attrName>ppt_y</p:attrName>
                                        </p:attrNameLst>
                                      </p:cBhvr>
                                      <p:tavLst>
                                        <p:tav tm="0">
                                          <p:val>
                                            <p:strVal val="#ppt_y-0.4"/>
                                          </p:val>
                                        </p:tav>
                                        <p:tav tm="100000">
                                          <p:val>
                                            <p:strVal val="#ppt_y+0.1"/>
                                          </p:val>
                                        </p:tav>
                                      </p:tavLst>
                                    </p:anim>
                                    <p:anim calcmode="lin" valueType="num">
                                      <p:cBhvr>
                                        <p:cTn id="40" dur="200" accel="100000" fill="hold">
                                          <p:stCondLst>
                                            <p:cond delay="800"/>
                                          </p:stCondLst>
                                        </p:cTn>
                                        <p:tgtEl>
                                          <p:spTgt spid="15"/>
                                        </p:tgtEl>
                                        <p:attrNameLst>
                                          <p:attrName>ppt_x</p:attrName>
                                        </p:attrNameLst>
                                      </p:cBhvr>
                                      <p:tavLst>
                                        <p:tav tm="0">
                                          <p:val>
                                            <p:strVal val="#ppt_x-0.05"/>
                                          </p:val>
                                        </p:tav>
                                        <p:tav tm="100000">
                                          <p:val>
                                            <p:strVal val="#ppt_x"/>
                                          </p:val>
                                        </p:tav>
                                      </p:tavLst>
                                    </p:anim>
                                    <p:anim calcmode="lin" valueType="num">
                                      <p:cBhvr>
                                        <p:cTn id="41" dur="200" accel="100000" fill="hold">
                                          <p:stCondLst>
                                            <p:cond delay="800"/>
                                          </p:stCondLst>
                                        </p:cTn>
                                        <p:tgtEl>
                                          <p:spTgt spid="15"/>
                                        </p:tgtEl>
                                        <p:attrNameLst>
                                          <p:attrName>ppt_y</p:attrName>
                                        </p:attrNameLst>
                                      </p:cBhvr>
                                      <p:tavLst>
                                        <p:tav tm="0">
                                          <p:val>
                                            <p:strVal val="#ppt_y+0.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0" presetClass="entr" presetSubtype="0" fill="hold" grpId="0" nodeType="click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fade">
                                      <p:cBhvr>
                                        <p:cTn id="46" dur="800" decel="100000"/>
                                        <p:tgtEl>
                                          <p:spTgt spid="8"/>
                                        </p:tgtEl>
                                      </p:cBhvr>
                                    </p:animEffect>
                                    <p:anim calcmode="lin" valueType="num">
                                      <p:cBhvr>
                                        <p:cTn id="47" dur="800" decel="100000" fill="hold"/>
                                        <p:tgtEl>
                                          <p:spTgt spid="8"/>
                                        </p:tgtEl>
                                        <p:attrNameLst>
                                          <p:attrName>style.rotation</p:attrName>
                                        </p:attrNameLst>
                                      </p:cBhvr>
                                      <p:tavLst>
                                        <p:tav tm="0">
                                          <p:val>
                                            <p:fltVal val="-90"/>
                                          </p:val>
                                        </p:tav>
                                        <p:tav tm="100000">
                                          <p:val>
                                            <p:fltVal val="0"/>
                                          </p:val>
                                        </p:tav>
                                      </p:tavLst>
                                    </p:anim>
                                    <p:anim calcmode="lin" valueType="num">
                                      <p:cBhvr>
                                        <p:cTn id="48" dur="800" decel="100000" fill="hold"/>
                                        <p:tgtEl>
                                          <p:spTgt spid="8"/>
                                        </p:tgtEl>
                                        <p:attrNameLst>
                                          <p:attrName>ppt_x</p:attrName>
                                        </p:attrNameLst>
                                      </p:cBhvr>
                                      <p:tavLst>
                                        <p:tav tm="0">
                                          <p:val>
                                            <p:strVal val="#ppt_x+0.4"/>
                                          </p:val>
                                        </p:tav>
                                        <p:tav tm="100000">
                                          <p:val>
                                            <p:strVal val="#ppt_x-0.05"/>
                                          </p:val>
                                        </p:tav>
                                      </p:tavLst>
                                    </p:anim>
                                    <p:anim calcmode="lin" valueType="num">
                                      <p:cBhvr>
                                        <p:cTn id="49" dur="800" decel="100000" fill="hold"/>
                                        <p:tgtEl>
                                          <p:spTgt spid="8"/>
                                        </p:tgtEl>
                                        <p:attrNameLst>
                                          <p:attrName>ppt_y</p:attrName>
                                        </p:attrNameLst>
                                      </p:cBhvr>
                                      <p:tavLst>
                                        <p:tav tm="0">
                                          <p:val>
                                            <p:strVal val="#ppt_y-0.4"/>
                                          </p:val>
                                        </p:tav>
                                        <p:tav tm="100000">
                                          <p:val>
                                            <p:strVal val="#ppt_y+0.1"/>
                                          </p:val>
                                        </p:tav>
                                      </p:tavLst>
                                    </p:anim>
                                    <p:anim calcmode="lin" valueType="num">
                                      <p:cBhvr>
                                        <p:cTn id="50"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51"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30" presetClass="entr" presetSubtype="0"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fade">
                                      <p:cBhvr>
                                        <p:cTn id="56" dur="800" decel="100000"/>
                                        <p:tgtEl>
                                          <p:spTgt spid="16"/>
                                        </p:tgtEl>
                                      </p:cBhvr>
                                    </p:animEffect>
                                    <p:anim calcmode="lin" valueType="num">
                                      <p:cBhvr>
                                        <p:cTn id="57" dur="800" decel="100000" fill="hold"/>
                                        <p:tgtEl>
                                          <p:spTgt spid="16"/>
                                        </p:tgtEl>
                                        <p:attrNameLst>
                                          <p:attrName>style.rotation</p:attrName>
                                        </p:attrNameLst>
                                      </p:cBhvr>
                                      <p:tavLst>
                                        <p:tav tm="0">
                                          <p:val>
                                            <p:fltVal val="-90"/>
                                          </p:val>
                                        </p:tav>
                                        <p:tav tm="100000">
                                          <p:val>
                                            <p:fltVal val="0"/>
                                          </p:val>
                                        </p:tav>
                                      </p:tavLst>
                                    </p:anim>
                                    <p:anim calcmode="lin" valueType="num">
                                      <p:cBhvr>
                                        <p:cTn id="58" dur="800" decel="100000" fill="hold"/>
                                        <p:tgtEl>
                                          <p:spTgt spid="16"/>
                                        </p:tgtEl>
                                        <p:attrNameLst>
                                          <p:attrName>ppt_x</p:attrName>
                                        </p:attrNameLst>
                                      </p:cBhvr>
                                      <p:tavLst>
                                        <p:tav tm="0">
                                          <p:val>
                                            <p:strVal val="#ppt_x+0.4"/>
                                          </p:val>
                                        </p:tav>
                                        <p:tav tm="100000">
                                          <p:val>
                                            <p:strVal val="#ppt_x-0.05"/>
                                          </p:val>
                                        </p:tav>
                                      </p:tavLst>
                                    </p:anim>
                                    <p:anim calcmode="lin" valueType="num">
                                      <p:cBhvr>
                                        <p:cTn id="59" dur="800" decel="100000" fill="hold"/>
                                        <p:tgtEl>
                                          <p:spTgt spid="16"/>
                                        </p:tgtEl>
                                        <p:attrNameLst>
                                          <p:attrName>ppt_y</p:attrName>
                                        </p:attrNameLst>
                                      </p:cBhvr>
                                      <p:tavLst>
                                        <p:tav tm="0">
                                          <p:val>
                                            <p:strVal val="#ppt_y-0.4"/>
                                          </p:val>
                                        </p:tav>
                                        <p:tav tm="100000">
                                          <p:val>
                                            <p:strVal val="#ppt_y+0.1"/>
                                          </p:val>
                                        </p:tav>
                                      </p:tavLst>
                                    </p:anim>
                                    <p:anim calcmode="lin" valueType="num">
                                      <p:cBhvr>
                                        <p:cTn id="60" dur="200" accel="100000" fill="hold">
                                          <p:stCondLst>
                                            <p:cond delay="800"/>
                                          </p:stCondLst>
                                        </p:cTn>
                                        <p:tgtEl>
                                          <p:spTgt spid="16"/>
                                        </p:tgtEl>
                                        <p:attrNameLst>
                                          <p:attrName>ppt_x</p:attrName>
                                        </p:attrNameLst>
                                      </p:cBhvr>
                                      <p:tavLst>
                                        <p:tav tm="0">
                                          <p:val>
                                            <p:strVal val="#ppt_x-0.05"/>
                                          </p:val>
                                        </p:tav>
                                        <p:tav tm="100000">
                                          <p:val>
                                            <p:strVal val="#ppt_x"/>
                                          </p:val>
                                        </p:tav>
                                      </p:tavLst>
                                    </p:anim>
                                    <p:anim calcmode="lin" valueType="num">
                                      <p:cBhvr>
                                        <p:cTn id="61" dur="200" accel="100000" fill="hold">
                                          <p:stCondLst>
                                            <p:cond delay="800"/>
                                          </p:stCondLst>
                                        </p:cTn>
                                        <p:tgtEl>
                                          <p:spTgt spid="16"/>
                                        </p:tgtEl>
                                        <p:attrNameLst>
                                          <p:attrName>ppt_y</p:attrName>
                                        </p:attrNameLst>
                                      </p:cBhvr>
                                      <p:tavLst>
                                        <p:tav tm="0">
                                          <p:val>
                                            <p:strVal val="#ppt_y+0.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30" presetClass="entr" presetSubtype="0" fill="hold" grpId="0" nodeType="clickEffect">
                                  <p:stCondLst>
                                    <p:cond delay="0"/>
                                  </p:stCondLst>
                                  <p:childTnLst>
                                    <p:set>
                                      <p:cBhvr>
                                        <p:cTn id="65" dur="1" fill="hold">
                                          <p:stCondLst>
                                            <p:cond delay="0"/>
                                          </p:stCondLst>
                                        </p:cTn>
                                        <p:tgtEl>
                                          <p:spTgt spid="17"/>
                                        </p:tgtEl>
                                        <p:attrNameLst>
                                          <p:attrName>style.visibility</p:attrName>
                                        </p:attrNameLst>
                                      </p:cBhvr>
                                      <p:to>
                                        <p:strVal val="visible"/>
                                      </p:to>
                                    </p:set>
                                    <p:animEffect transition="in" filter="fade">
                                      <p:cBhvr>
                                        <p:cTn id="66" dur="800" decel="100000"/>
                                        <p:tgtEl>
                                          <p:spTgt spid="17"/>
                                        </p:tgtEl>
                                      </p:cBhvr>
                                    </p:animEffect>
                                    <p:anim calcmode="lin" valueType="num">
                                      <p:cBhvr>
                                        <p:cTn id="67" dur="800" decel="100000" fill="hold"/>
                                        <p:tgtEl>
                                          <p:spTgt spid="17"/>
                                        </p:tgtEl>
                                        <p:attrNameLst>
                                          <p:attrName>style.rotation</p:attrName>
                                        </p:attrNameLst>
                                      </p:cBhvr>
                                      <p:tavLst>
                                        <p:tav tm="0">
                                          <p:val>
                                            <p:fltVal val="-90"/>
                                          </p:val>
                                        </p:tav>
                                        <p:tav tm="100000">
                                          <p:val>
                                            <p:fltVal val="0"/>
                                          </p:val>
                                        </p:tav>
                                      </p:tavLst>
                                    </p:anim>
                                    <p:anim calcmode="lin" valueType="num">
                                      <p:cBhvr>
                                        <p:cTn id="68" dur="800" decel="100000" fill="hold"/>
                                        <p:tgtEl>
                                          <p:spTgt spid="17"/>
                                        </p:tgtEl>
                                        <p:attrNameLst>
                                          <p:attrName>ppt_x</p:attrName>
                                        </p:attrNameLst>
                                      </p:cBhvr>
                                      <p:tavLst>
                                        <p:tav tm="0">
                                          <p:val>
                                            <p:strVal val="#ppt_x+0.4"/>
                                          </p:val>
                                        </p:tav>
                                        <p:tav tm="100000">
                                          <p:val>
                                            <p:strVal val="#ppt_x-0.05"/>
                                          </p:val>
                                        </p:tav>
                                      </p:tavLst>
                                    </p:anim>
                                    <p:anim calcmode="lin" valueType="num">
                                      <p:cBhvr>
                                        <p:cTn id="69" dur="800" decel="100000" fill="hold"/>
                                        <p:tgtEl>
                                          <p:spTgt spid="17"/>
                                        </p:tgtEl>
                                        <p:attrNameLst>
                                          <p:attrName>ppt_y</p:attrName>
                                        </p:attrNameLst>
                                      </p:cBhvr>
                                      <p:tavLst>
                                        <p:tav tm="0">
                                          <p:val>
                                            <p:strVal val="#ppt_y-0.4"/>
                                          </p:val>
                                        </p:tav>
                                        <p:tav tm="100000">
                                          <p:val>
                                            <p:strVal val="#ppt_y+0.1"/>
                                          </p:val>
                                        </p:tav>
                                      </p:tavLst>
                                    </p:anim>
                                    <p:anim calcmode="lin" valueType="num">
                                      <p:cBhvr>
                                        <p:cTn id="70" dur="200" accel="100000" fill="hold">
                                          <p:stCondLst>
                                            <p:cond delay="800"/>
                                          </p:stCondLst>
                                        </p:cTn>
                                        <p:tgtEl>
                                          <p:spTgt spid="17"/>
                                        </p:tgtEl>
                                        <p:attrNameLst>
                                          <p:attrName>ppt_x</p:attrName>
                                        </p:attrNameLst>
                                      </p:cBhvr>
                                      <p:tavLst>
                                        <p:tav tm="0">
                                          <p:val>
                                            <p:strVal val="#ppt_x-0.05"/>
                                          </p:val>
                                        </p:tav>
                                        <p:tav tm="100000">
                                          <p:val>
                                            <p:strVal val="#ppt_x"/>
                                          </p:val>
                                        </p:tav>
                                      </p:tavLst>
                                    </p:anim>
                                    <p:anim calcmode="lin" valueType="num">
                                      <p:cBhvr>
                                        <p:cTn id="71" dur="200" accel="100000" fill="hold">
                                          <p:stCondLst>
                                            <p:cond delay="800"/>
                                          </p:stCondLst>
                                        </p:cTn>
                                        <p:tgtEl>
                                          <p:spTgt spid="17"/>
                                        </p:tgtEl>
                                        <p:attrNameLst>
                                          <p:attrName>ppt_y</p:attrName>
                                        </p:attrNameLst>
                                      </p:cBhvr>
                                      <p:tavLst>
                                        <p:tav tm="0">
                                          <p:val>
                                            <p:strVal val="#ppt_y+0.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30" presetClass="entr" presetSubtype="0" fill="hold" grpId="0" nodeType="clickEffect">
                                  <p:stCondLst>
                                    <p:cond delay="0"/>
                                  </p:stCondLst>
                                  <p:childTnLst>
                                    <p:set>
                                      <p:cBhvr>
                                        <p:cTn id="75" dur="1" fill="hold">
                                          <p:stCondLst>
                                            <p:cond delay="0"/>
                                          </p:stCondLst>
                                        </p:cTn>
                                        <p:tgtEl>
                                          <p:spTgt spid="9"/>
                                        </p:tgtEl>
                                        <p:attrNameLst>
                                          <p:attrName>style.visibility</p:attrName>
                                        </p:attrNameLst>
                                      </p:cBhvr>
                                      <p:to>
                                        <p:strVal val="visible"/>
                                      </p:to>
                                    </p:set>
                                    <p:animEffect transition="in" filter="fade">
                                      <p:cBhvr>
                                        <p:cTn id="76" dur="800" decel="100000"/>
                                        <p:tgtEl>
                                          <p:spTgt spid="9"/>
                                        </p:tgtEl>
                                      </p:cBhvr>
                                    </p:animEffect>
                                    <p:anim calcmode="lin" valueType="num">
                                      <p:cBhvr>
                                        <p:cTn id="77" dur="800" decel="100000" fill="hold"/>
                                        <p:tgtEl>
                                          <p:spTgt spid="9"/>
                                        </p:tgtEl>
                                        <p:attrNameLst>
                                          <p:attrName>style.rotation</p:attrName>
                                        </p:attrNameLst>
                                      </p:cBhvr>
                                      <p:tavLst>
                                        <p:tav tm="0">
                                          <p:val>
                                            <p:fltVal val="-90"/>
                                          </p:val>
                                        </p:tav>
                                        <p:tav tm="100000">
                                          <p:val>
                                            <p:fltVal val="0"/>
                                          </p:val>
                                        </p:tav>
                                      </p:tavLst>
                                    </p:anim>
                                    <p:anim calcmode="lin" valueType="num">
                                      <p:cBhvr>
                                        <p:cTn id="78" dur="800" decel="100000" fill="hold"/>
                                        <p:tgtEl>
                                          <p:spTgt spid="9"/>
                                        </p:tgtEl>
                                        <p:attrNameLst>
                                          <p:attrName>ppt_x</p:attrName>
                                        </p:attrNameLst>
                                      </p:cBhvr>
                                      <p:tavLst>
                                        <p:tav tm="0">
                                          <p:val>
                                            <p:strVal val="#ppt_x+0.4"/>
                                          </p:val>
                                        </p:tav>
                                        <p:tav tm="100000">
                                          <p:val>
                                            <p:strVal val="#ppt_x-0.05"/>
                                          </p:val>
                                        </p:tav>
                                      </p:tavLst>
                                    </p:anim>
                                    <p:anim calcmode="lin" valueType="num">
                                      <p:cBhvr>
                                        <p:cTn id="79" dur="800" decel="100000" fill="hold"/>
                                        <p:tgtEl>
                                          <p:spTgt spid="9"/>
                                        </p:tgtEl>
                                        <p:attrNameLst>
                                          <p:attrName>ppt_y</p:attrName>
                                        </p:attrNameLst>
                                      </p:cBhvr>
                                      <p:tavLst>
                                        <p:tav tm="0">
                                          <p:val>
                                            <p:strVal val="#ppt_y-0.4"/>
                                          </p:val>
                                        </p:tav>
                                        <p:tav tm="100000">
                                          <p:val>
                                            <p:strVal val="#ppt_y+0.1"/>
                                          </p:val>
                                        </p:tav>
                                      </p:tavLst>
                                    </p:anim>
                                    <p:anim calcmode="lin" valueType="num">
                                      <p:cBhvr>
                                        <p:cTn id="80"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81"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30" presetClass="entr" presetSubtype="0" fill="hold" grpId="0" nodeType="clickEffect">
                                  <p:stCondLst>
                                    <p:cond delay="0"/>
                                  </p:stCondLst>
                                  <p:childTnLst>
                                    <p:set>
                                      <p:cBhvr>
                                        <p:cTn id="85" dur="1" fill="hold">
                                          <p:stCondLst>
                                            <p:cond delay="0"/>
                                          </p:stCondLst>
                                        </p:cTn>
                                        <p:tgtEl>
                                          <p:spTgt spid="18"/>
                                        </p:tgtEl>
                                        <p:attrNameLst>
                                          <p:attrName>style.visibility</p:attrName>
                                        </p:attrNameLst>
                                      </p:cBhvr>
                                      <p:to>
                                        <p:strVal val="visible"/>
                                      </p:to>
                                    </p:set>
                                    <p:animEffect transition="in" filter="fade">
                                      <p:cBhvr>
                                        <p:cTn id="86" dur="800" decel="100000"/>
                                        <p:tgtEl>
                                          <p:spTgt spid="18"/>
                                        </p:tgtEl>
                                      </p:cBhvr>
                                    </p:animEffect>
                                    <p:anim calcmode="lin" valueType="num">
                                      <p:cBhvr>
                                        <p:cTn id="87" dur="800" decel="100000" fill="hold"/>
                                        <p:tgtEl>
                                          <p:spTgt spid="18"/>
                                        </p:tgtEl>
                                        <p:attrNameLst>
                                          <p:attrName>style.rotation</p:attrName>
                                        </p:attrNameLst>
                                      </p:cBhvr>
                                      <p:tavLst>
                                        <p:tav tm="0">
                                          <p:val>
                                            <p:fltVal val="-90"/>
                                          </p:val>
                                        </p:tav>
                                        <p:tav tm="100000">
                                          <p:val>
                                            <p:fltVal val="0"/>
                                          </p:val>
                                        </p:tav>
                                      </p:tavLst>
                                    </p:anim>
                                    <p:anim calcmode="lin" valueType="num">
                                      <p:cBhvr>
                                        <p:cTn id="88" dur="800" decel="100000" fill="hold"/>
                                        <p:tgtEl>
                                          <p:spTgt spid="18"/>
                                        </p:tgtEl>
                                        <p:attrNameLst>
                                          <p:attrName>ppt_x</p:attrName>
                                        </p:attrNameLst>
                                      </p:cBhvr>
                                      <p:tavLst>
                                        <p:tav tm="0">
                                          <p:val>
                                            <p:strVal val="#ppt_x+0.4"/>
                                          </p:val>
                                        </p:tav>
                                        <p:tav tm="100000">
                                          <p:val>
                                            <p:strVal val="#ppt_x-0.05"/>
                                          </p:val>
                                        </p:tav>
                                      </p:tavLst>
                                    </p:anim>
                                    <p:anim calcmode="lin" valueType="num">
                                      <p:cBhvr>
                                        <p:cTn id="89" dur="800" decel="100000" fill="hold"/>
                                        <p:tgtEl>
                                          <p:spTgt spid="18"/>
                                        </p:tgtEl>
                                        <p:attrNameLst>
                                          <p:attrName>ppt_y</p:attrName>
                                        </p:attrNameLst>
                                      </p:cBhvr>
                                      <p:tavLst>
                                        <p:tav tm="0">
                                          <p:val>
                                            <p:strVal val="#ppt_y-0.4"/>
                                          </p:val>
                                        </p:tav>
                                        <p:tav tm="100000">
                                          <p:val>
                                            <p:strVal val="#ppt_y+0.1"/>
                                          </p:val>
                                        </p:tav>
                                      </p:tavLst>
                                    </p:anim>
                                    <p:anim calcmode="lin" valueType="num">
                                      <p:cBhvr>
                                        <p:cTn id="90" dur="200" accel="100000" fill="hold">
                                          <p:stCondLst>
                                            <p:cond delay="800"/>
                                          </p:stCondLst>
                                        </p:cTn>
                                        <p:tgtEl>
                                          <p:spTgt spid="18"/>
                                        </p:tgtEl>
                                        <p:attrNameLst>
                                          <p:attrName>ppt_x</p:attrName>
                                        </p:attrNameLst>
                                      </p:cBhvr>
                                      <p:tavLst>
                                        <p:tav tm="0">
                                          <p:val>
                                            <p:strVal val="#ppt_x-0.05"/>
                                          </p:val>
                                        </p:tav>
                                        <p:tav tm="100000">
                                          <p:val>
                                            <p:strVal val="#ppt_x"/>
                                          </p:val>
                                        </p:tav>
                                      </p:tavLst>
                                    </p:anim>
                                    <p:anim calcmode="lin" valueType="num">
                                      <p:cBhvr>
                                        <p:cTn id="91" dur="200" accel="100000" fill="hold">
                                          <p:stCondLst>
                                            <p:cond delay="800"/>
                                          </p:stCondLst>
                                        </p:cTn>
                                        <p:tgtEl>
                                          <p:spTgt spid="18"/>
                                        </p:tgtEl>
                                        <p:attrNameLst>
                                          <p:attrName>ppt_y</p:attrName>
                                        </p:attrNameLst>
                                      </p:cBhvr>
                                      <p:tavLst>
                                        <p:tav tm="0">
                                          <p:val>
                                            <p:strVal val="#ppt_y+0.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30" presetClass="entr" presetSubtype="0" fill="hold" grpId="0" nodeType="clickEffect">
                                  <p:stCondLst>
                                    <p:cond delay="0"/>
                                  </p:stCondLst>
                                  <p:childTnLst>
                                    <p:set>
                                      <p:cBhvr>
                                        <p:cTn id="95" dur="1" fill="hold">
                                          <p:stCondLst>
                                            <p:cond delay="0"/>
                                          </p:stCondLst>
                                        </p:cTn>
                                        <p:tgtEl>
                                          <p:spTgt spid="20"/>
                                        </p:tgtEl>
                                        <p:attrNameLst>
                                          <p:attrName>style.visibility</p:attrName>
                                        </p:attrNameLst>
                                      </p:cBhvr>
                                      <p:to>
                                        <p:strVal val="visible"/>
                                      </p:to>
                                    </p:set>
                                    <p:animEffect transition="in" filter="fade">
                                      <p:cBhvr>
                                        <p:cTn id="96" dur="800" decel="100000"/>
                                        <p:tgtEl>
                                          <p:spTgt spid="20"/>
                                        </p:tgtEl>
                                      </p:cBhvr>
                                    </p:animEffect>
                                    <p:anim calcmode="lin" valueType="num">
                                      <p:cBhvr>
                                        <p:cTn id="97" dur="800" decel="100000" fill="hold"/>
                                        <p:tgtEl>
                                          <p:spTgt spid="20"/>
                                        </p:tgtEl>
                                        <p:attrNameLst>
                                          <p:attrName>style.rotation</p:attrName>
                                        </p:attrNameLst>
                                      </p:cBhvr>
                                      <p:tavLst>
                                        <p:tav tm="0">
                                          <p:val>
                                            <p:fltVal val="-90"/>
                                          </p:val>
                                        </p:tav>
                                        <p:tav tm="100000">
                                          <p:val>
                                            <p:fltVal val="0"/>
                                          </p:val>
                                        </p:tav>
                                      </p:tavLst>
                                    </p:anim>
                                    <p:anim calcmode="lin" valueType="num">
                                      <p:cBhvr>
                                        <p:cTn id="98" dur="800" decel="100000" fill="hold"/>
                                        <p:tgtEl>
                                          <p:spTgt spid="20"/>
                                        </p:tgtEl>
                                        <p:attrNameLst>
                                          <p:attrName>ppt_x</p:attrName>
                                        </p:attrNameLst>
                                      </p:cBhvr>
                                      <p:tavLst>
                                        <p:tav tm="0">
                                          <p:val>
                                            <p:strVal val="#ppt_x+0.4"/>
                                          </p:val>
                                        </p:tav>
                                        <p:tav tm="100000">
                                          <p:val>
                                            <p:strVal val="#ppt_x-0.05"/>
                                          </p:val>
                                        </p:tav>
                                      </p:tavLst>
                                    </p:anim>
                                    <p:anim calcmode="lin" valueType="num">
                                      <p:cBhvr>
                                        <p:cTn id="99" dur="800" decel="100000" fill="hold"/>
                                        <p:tgtEl>
                                          <p:spTgt spid="20"/>
                                        </p:tgtEl>
                                        <p:attrNameLst>
                                          <p:attrName>ppt_y</p:attrName>
                                        </p:attrNameLst>
                                      </p:cBhvr>
                                      <p:tavLst>
                                        <p:tav tm="0">
                                          <p:val>
                                            <p:strVal val="#ppt_y-0.4"/>
                                          </p:val>
                                        </p:tav>
                                        <p:tav tm="100000">
                                          <p:val>
                                            <p:strVal val="#ppt_y+0.1"/>
                                          </p:val>
                                        </p:tav>
                                      </p:tavLst>
                                    </p:anim>
                                    <p:anim calcmode="lin" valueType="num">
                                      <p:cBhvr>
                                        <p:cTn id="100" dur="200" accel="100000" fill="hold">
                                          <p:stCondLst>
                                            <p:cond delay="800"/>
                                          </p:stCondLst>
                                        </p:cTn>
                                        <p:tgtEl>
                                          <p:spTgt spid="20"/>
                                        </p:tgtEl>
                                        <p:attrNameLst>
                                          <p:attrName>ppt_x</p:attrName>
                                        </p:attrNameLst>
                                      </p:cBhvr>
                                      <p:tavLst>
                                        <p:tav tm="0">
                                          <p:val>
                                            <p:strVal val="#ppt_x-0.05"/>
                                          </p:val>
                                        </p:tav>
                                        <p:tav tm="100000">
                                          <p:val>
                                            <p:strVal val="#ppt_x"/>
                                          </p:val>
                                        </p:tav>
                                      </p:tavLst>
                                    </p:anim>
                                    <p:anim calcmode="lin" valueType="num">
                                      <p:cBhvr>
                                        <p:cTn id="101" dur="200" accel="100000" fill="hold">
                                          <p:stCondLst>
                                            <p:cond delay="800"/>
                                          </p:stCondLst>
                                        </p:cTn>
                                        <p:tgtEl>
                                          <p:spTgt spid="20"/>
                                        </p:tgtEl>
                                        <p:attrNameLst>
                                          <p:attrName>ppt_y</p:attrName>
                                        </p:attrNameLst>
                                      </p:cBhvr>
                                      <p:tavLst>
                                        <p:tav tm="0">
                                          <p:val>
                                            <p:strVal val="#ppt_y+0.1"/>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30" presetClass="entr" presetSubtype="0" fill="hold" grpId="0" nodeType="clickEffect">
                                  <p:stCondLst>
                                    <p:cond delay="0"/>
                                  </p:stCondLst>
                                  <p:childTnLst>
                                    <p:set>
                                      <p:cBhvr>
                                        <p:cTn id="105" dur="1" fill="hold">
                                          <p:stCondLst>
                                            <p:cond delay="0"/>
                                          </p:stCondLst>
                                        </p:cTn>
                                        <p:tgtEl>
                                          <p:spTgt spid="13"/>
                                        </p:tgtEl>
                                        <p:attrNameLst>
                                          <p:attrName>style.visibility</p:attrName>
                                        </p:attrNameLst>
                                      </p:cBhvr>
                                      <p:to>
                                        <p:strVal val="visible"/>
                                      </p:to>
                                    </p:set>
                                    <p:animEffect transition="in" filter="fade">
                                      <p:cBhvr>
                                        <p:cTn id="106" dur="800" decel="100000"/>
                                        <p:tgtEl>
                                          <p:spTgt spid="13"/>
                                        </p:tgtEl>
                                      </p:cBhvr>
                                    </p:animEffect>
                                    <p:anim calcmode="lin" valueType="num">
                                      <p:cBhvr>
                                        <p:cTn id="107" dur="800" decel="100000" fill="hold"/>
                                        <p:tgtEl>
                                          <p:spTgt spid="13"/>
                                        </p:tgtEl>
                                        <p:attrNameLst>
                                          <p:attrName>style.rotation</p:attrName>
                                        </p:attrNameLst>
                                      </p:cBhvr>
                                      <p:tavLst>
                                        <p:tav tm="0">
                                          <p:val>
                                            <p:fltVal val="-90"/>
                                          </p:val>
                                        </p:tav>
                                        <p:tav tm="100000">
                                          <p:val>
                                            <p:fltVal val="0"/>
                                          </p:val>
                                        </p:tav>
                                      </p:tavLst>
                                    </p:anim>
                                    <p:anim calcmode="lin" valueType="num">
                                      <p:cBhvr>
                                        <p:cTn id="108" dur="800" decel="100000" fill="hold"/>
                                        <p:tgtEl>
                                          <p:spTgt spid="13"/>
                                        </p:tgtEl>
                                        <p:attrNameLst>
                                          <p:attrName>ppt_x</p:attrName>
                                        </p:attrNameLst>
                                      </p:cBhvr>
                                      <p:tavLst>
                                        <p:tav tm="0">
                                          <p:val>
                                            <p:strVal val="#ppt_x+0.4"/>
                                          </p:val>
                                        </p:tav>
                                        <p:tav tm="100000">
                                          <p:val>
                                            <p:strVal val="#ppt_x-0.05"/>
                                          </p:val>
                                        </p:tav>
                                      </p:tavLst>
                                    </p:anim>
                                    <p:anim calcmode="lin" valueType="num">
                                      <p:cBhvr>
                                        <p:cTn id="109" dur="800" decel="100000" fill="hold"/>
                                        <p:tgtEl>
                                          <p:spTgt spid="13"/>
                                        </p:tgtEl>
                                        <p:attrNameLst>
                                          <p:attrName>ppt_y</p:attrName>
                                        </p:attrNameLst>
                                      </p:cBhvr>
                                      <p:tavLst>
                                        <p:tav tm="0">
                                          <p:val>
                                            <p:strVal val="#ppt_y-0.4"/>
                                          </p:val>
                                        </p:tav>
                                        <p:tav tm="100000">
                                          <p:val>
                                            <p:strVal val="#ppt_y+0.1"/>
                                          </p:val>
                                        </p:tav>
                                      </p:tavLst>
                                    </p:anim>
                                    <p:anim calcmode="lin" valueType="num">
                                      <p:cBhvr>
                                        <p:cTn id="110" dur="200" accel="100000" fill="hold">
                                          <p:stCondLst>
                                            <p:cond delay="800"/>
                                          </p:stCondLst>
                                        </p:cTn>
                                        <p:tgtEl>
                                          <p:spTgt spid="13"/>
                                        </p:tgtEl>
                                        <p:attrNameLst>
                                          <p:attrName>ppt_x</p:attrName>
                                        </p:attrNameLst>
                                      </p:cBhvr>
                                      <p:tavLst>
                                        <p:tav tm="0">
                                          <p:val>
                                            <p:strVal val="#ppt_x-0.05"/>
                                          </p:val>
                                        </p:tav>
                                        <p:tav tm="100000">
                                          <p:val>
                                            <p:strVal val="#ppt_x"/>
                                          </p:val>
                                        </p:tav>
                                      </p:tavLst>
                                    </p:anim>
                                    <p:anim calcmode="lin" valueType="num">
                                      <p:cBhvr>
                                        <p:cTn id="111" dur="200" accel="100000" fill="hold">
                                          <p:stCondLst>
                                            <p:cond delay="800"/>
                                          </p:stCondLst>
                                        </p:cTn>
                                        <p:tgtEl>
                                          <p:spTgt spid="13"/>
                                        </p:tgtEl>
                                        <p:attrNameLst>
                                          <p:attrName>ppt_y</p:attrName>
                                        </p:attrNameLst>
                                      </p:cBhvr>
                                      <p:tavLst>
                                        <p:tav tm="0">
                                          <p:val>
                                            <p:strVal val="#ppt_y+0.1"/>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30" presetClass="entr" presetSubtype="0" fill="hold" grpId="0" nodeType="clickEffect">
                                  <p:stCondLst>
                                    <p:cond delay="0"/>
                                  </p:stCondLst>
                                  <p:childTnLst>
                                    <p:set>
                                      <p:cBhvr>
                                        <p:cTn id="115" dur="1" fill="hold">
                                          <p:stCondLst>
                                            <p:cond delay="0"/>
                                          </p:stCondLst>
                                        </p:cTn>
                                        <p:tgtEl>
                                          <p:spTgt spid="19"/>
                                        </p:tgtEl>
                                        <p:attrNameLst>
                                          <p:attrName>style.visibility</p:attrName>
                                        </p:attrNameLst>
                                      </p:cBhvr>
                                      <p:to>
                                        <p:strVal val="visible"/>
                                      </p:to>
                                    </p:set>
                                    <p:animEffect transition="in" filter="fade">
                                      <p:cBhvr>
                                        <p:cTn id="116" dur="800" decel="100000"/>
                                        <p:tgtEl>
                                          <p:spTgt spid="19"/>
                                        </p:tgtEl>
                                      </p:cBhvr>
                                    </p:animEffect>
                                    <p:anim calcmode="lin" valueType="num">
                                      <p:cBhvr>
                                        <p:cTn id="117" dur="800" decel="100000" fill="hold"/>
                                        <p:tgtEl>
                                          <p:spTgt spid="19"/>
                                        </p:tgtEl>
                                        <p:attrNameLst>
                                          <p:attrName>style.rotation</p:attrName>
                                        </p:attrNameLst>
                                      </p:cBhvr>
                                      <p:tavLst>
                                        <p:tav tm="0">
                                          <p:val>
                                            <p:fltVal val="-90"/>
                                          </p:val>
                                        </p:tav>
                                        <p:tav tm="100000">
                                          <p:val>
                                            <p:fltVal val="0"/>
                                          </p:val>
                                        </p:tav>
                                      </p:tavLst>
                                    </p:anim>
                                    <p:anim calcmode="lin" valueType="num">
                                      <p:cBhvr>
                                        <p:cTn id="118" dur="800" decel="100000" fill="hold"/>
                                        <p:tgtEl>
                                          <p:spTgt spid="19"/>
                                        </p:tgtEl>
                                        <p:attrNameLst>
                                          <p:attrName>ppt_x</p:attrName>
                                        </p:attrNameLst>
                                      </p:cBhvr>
                                      <p:tavLst>
                                        <p:tav tm="0">
                                          <p:val>
                                            <p:strVal val="#ppt_x+0.4"/>
                                          </p:val>
                                        </p:tav>
                                        <p:tav tm="100000">
                                          <p:val>
                                            <p:strVal val="#ppt_x-0.05"/>
                                          </p:val>
                                        </p:tav>
                                      </p:tavLst>
                                    </p:anim>
                                    <p:anim calcmode="lin" valueType="num">
                                      <p:cBhvr>
                                        <p:cTn id="119" dur="800" decel="100000" fill="hold"/>
                                        <p:tgtEl>
                                          <p:spTgt spid="19"/>
                                        </p:tgtEl>
                                        <p:attrNameLst>
                                          <p:attrName>ppt_y</p:attrName>
                                        </p:attrNameLst>
                                      </p:cBhvr>
                                      <p:tavLst>
                                        <p:tav tm="0">
                                          <p:val>
                                            <p:strVal val="#ppt_y-0.4"/>
                                          </p:val>
                                        </p:tav>
                                        <p:tav tm="100000">
                                          <p:val>
                                            <p:strVal val="#ppt_y+0.1"/>
                                          </p:val>
                                        </p:tav>
                                      </p:tavLst>
                                    </p:anim>
                                    <p:anim calcmode="lin" valueType="num">
                                      <p:cBhvr>
                                        <p:cTn id="120" dur="200" accel="100000" fill="hold">
                                          <p:stCondLst>
                                            <p:cond delay="800"/>
                                          </p:stCondLst>
                                        </p:cTn>
                                        <p:tgtEl>
                                          <p:spTgt spid="19"/>
                                        </p:tgtEl>
                                        <p:attrNameLst>
                                          <p:attrName>ppt_x</p:attrName>
                                        </p:attrNameLst>
                                      </p:cBhvr>
                                      <p:tavLst>
                                        <p:tav tm="0">
                                          <p:val>
                                            <p:strVal val="#ppt_x-0.05"/>
                                          </p:val>
                                        </p:tav>
                                        <p:tav tm="100000">
                                          <p:val>
                                            <p:strVal val="#ppt_x"/>
                                          </p:val>
                                        </p:tav>
                                      </p:tavLst>
                                    </p:anim>
                                    <p:anim calcmode="lin" valueType="num">
                                      <p:cBhvr>
                                        <p:cTn id="121" dur="200" accel="100000" fill="hold">
                                          <p:stCondLst>
                                            <p:cond delay="800"/>
                                          </p:stCondLst>
                                        </p:cTn>
                                        <p:tgtEl>
                                          <p:spTgt spid="19"/>
                                        </p:tgtEl>
                                        <p:attrNameLst>
                                          <p:attrName>ppt_y</p:attrName>
                                        </p:attrNameLst>
                                      </p:cBhvr>
                                      <p:tavLst>
                                        <p:tav tm="0">
                                          <p:val>
                                            <p:strVal val="#ppt_y+0.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30" presetClass="entr" presetSubtype="0" fill="hold" grpId="0" nodeType="clickEffect">
                                  <p:stCondLst>
                                    <p:cond delay="0"/>
                                  </p:stCondLst>
                                  <p:childTnLst>
                                    <p:set>
                                      <p:cBhvr>
                                        <p:cTn id="125" dur="1" fill="hold">
                                          <p:stCondLst>
                                            <p:cond delay="0"/>
                                          </p:stCondLst>
                                        </p:cTn>
                                        <p:tgtEl>
                                          <p:spTgt spid="21"/>
                                        </p:tgtEl>
                                        <p:attrNameLst>
                                          <p:attrName>style.visibility</p:attrName>
                                        </p:attrNameLst>
                                      </p:cBhvr>
                                      <p:to>
                                        <p:strVal val="visible"/>
                                      </p:to>
                                    </p:set>
                                    <p:animEffect transition="in" filter="fade">
                                      <p:cBhvr>
                                        <p:cTn id="126" dur="800" decel="100000"/>
                                        <p:tgtEl>
                                          <p:spTgt spid="21"/>
                                        </p:tgtEl>
                                      </p:cBhvr>
                                    </p:animEffect>
                                    <p:anim calcmode="lin" valueType="num">
                                      <p:cBhvr>
                                        <p:cTn id="127" dur="800" decel="100000" fill="hold"/>
                                        <p:tgtEl>
                                          <p:spTgt spid="21"/>
                                        </p:tgtEl>
                                        <p:attrNameLst>
                                          <p:attrName>style.rotation</p:attrName>
                                        </p:attrNameLst>
                                      </p:cBhvr>
                                      <p:tavLst>
                                        <p:tav tm="0">
                                          <p:val>
                                            <p:fltVal val="-90"/>
                                          </p:val>
                                        </p:tav>
                                        <p:tav tm="100000">
                                          <p:val>
                                            <p:fltVal val="0"/>
                                          </p:val>
                                        </p:tav>
                                      </p:tavLst>
                                    </p:anim>
                                    <p:anim calcmode="lin" valueType="num">
                                      <p:cBhvr>
                                        <p:cTn id="128" dur="800" decel="100000" fill="hold"/>
                                        <p:tgtEl>
                                          <p:spTgt spid="21"/>
                                        </p:tgtEl>
                                        <p:attrNameLst>
                                          <p:attrName>ppt_x</p:attrName>
                                        </p:attrNameLst>
                                      </p:cBhvr>
                                      <p:tavLst>
                                        <p:tav tm="0">
                                          <p:val>
                                            <p:strVal val="#ppt_x+0.4"/>
                                          </p:val>
                                        </p:tav>
                                        <p:tav tm="100000">
                                          <p:val>
                                            <p:strVal val="#ppt_x-0.05"/>
                                          </p:val>
                                        </p:tav>
                                      </p:tavLst>
                                    </p:anim>
                                    <p:anim calcmode="lin" valueType="num">
                                      <p:cBhvr>
                                        <p:cTn id="129" dur="800" decel="100000" fill="hold"/>
                                        <p:tgtEl>
                                          <p:spTgt spid="21"/>
                                        </p:tgtEl>
                                        <p:attrNameLst>
                                          <p:attrName>ppt_y</p:attrName>
                                        </p:attrNameLst>
                                      </p:cBhvr>
                                      <p:tavLst>
                                        <p:tav tm="0">
                                          <p:val>
                                            <p:strVal val="#ppt_y-0.4"/>
                                          </p:val>
                                        </p:tav>
                                        <p:tav tm="100000">
                                          <p:val>
                                            <p:strVal val="#ppt_y+0.1"/>
                                          </p:val>
                                        </p:tav>
                                      </p:tavLst>
                                    </p:anim>
                                    <p:anim calcmode="lin" valueType="num">
                                      <p:cBhvr>
                                        <p:cTn id="130" dur="200" accel="100000" fill="hold">
                                          <p:stCondLst>
                                            <p:cond delay="800"/>
                                          </p:stCondLst>
                                        </p:cTn>
                                        <p:tgtEl>
                                          <p:spTgt spid="21"/>
                                        </p:tgtEl>
                                        <p:attrNameLst>
                                          <p:attrName>ppt_x</p:attrName>
                                        </p:attrNameLst>
                                      </p:cBhvr>
                                      <p:tavLst>
                                        <p:tav tm="0">
                                          <p:val>
                                            <p:strVal val="#ppt_x-0.05"/>
                                          </p:val>
                                        </p:tav>
                                        <p:tav tm="100000">
                                          <p:val>
                                            <p:strVal val="#ppt_x"/>
                                          </p:val>
                                        </p:tav>
                                      </p:tavLst>
                                    </p:anim>
                                    <p:anim calcmode="lin" valueType="num">
                                      <p:cBhvr>
                                        <p:cTn id="131" dur="200" accel="100000" fill="hold">
                                          <p:stCondLst>
                                            <p:cond delay="800"/>
                                          </p:stCondLst>
                                        </p:cTn>
                                        <p:tgtEl>
                                          <p:spTgt spid="21"/>
                                        </p:tgtEl>
                                        <p:attrNameLst>
                                          <p:attrName>ppt_y</p:attrName>
                                        </p:attrNameLst>
                                      </p:cBhvr>
                                      <p:tavLst>
                                        <p:tav tm="0">
                                          <p:val>
                                            <p:strVal val="#ppt_y+0.1"/>
                                          </p:val>
                                        </p:tav>
                                        <p:tav tm="100000">
                                          <p:val>
                                            <p:strVal val="#ppt_y"/>
                                          </p:val>
                                        </p:tav>
                                      </p:tavLst>
                                    </p:anim>
                                  </p:childTnLst>
                                </p:cTn>
                              </p:par>
                            </p:childTnLst>
                          </p:cTn>
                        </p:par>
                      </p:childTnLst>
                    </p:cTn>
                  </p:par>
                  <p:par>
                    <p:cTn id="132" fill="hold">
                      <p:stCondLst>
                        <p:cond delay="indefinite"/>
                      </p:stCondLst>
                      <p:childTnLst>
                        <p:par>
                          <p:cTn id="133" fill="hold">
                            <p:stCondLst>
                              <p:cond delay="0"/>
                            </p:stCondLst>
                            <p:childTnLst>
                              <p:par>
                                <p:cTn id="134" presetID="42" presetClass="entr" presetSubtype="0" fill="hold" grpId="0" nodeType="clickEffect">
                                  <p:stCondLst>
                                    <p:cond delay="0"/>
                                  </p:stCondLst>
                                  <p:childTnLst>
                                    <p:set>
                                      <p:cBhvr>
                                        <p:cTn id="135" dur="1" fill="hold">
                                          <p:stCondLst>
                                            <p:cond delay="0"/>
                                          </p:stCondLst>
                                        </p:cTn>
                                        <p:tgtEl>
                                          <p:spTgt spid="7"/>
                                        </p:tgtEl>
                                        <p:attrNameLst>
                                          <p:attrName>style.visibility</p:attrName>
                                        </p:attrNameLst>
                                      </p:cBhvr>
                                      <p:to>
                                        <p:strVal val="visible"/>
                                      </p:to>
                                    </p:set>
                                    <p:animEffect transition="in" filter="fade">
                                      <p:cBhvr>
                                        <p:cTn id="136" dur="1000"/>
                                        <p:tgtEl>
                                          <p:spTgt spid="7"/>
                                        </p:tgtEl>
                                      </p:cBhvr>
                                    </p:animEffect>
                                    <p:anim calcmode="lin" valueType="num">
                                      <p:cBhvr>
                                        <p:cTn id="137" dur="1000" fill="hold"/>
                                        <p:tgtEl>
                                          <p:spTgt spid="7"/>
                                        </p:tgtEl>
                                        <p:attrNameLst>
                                          <p:attrName>ppt_x</p:attrName>
                                        </p:attrNameLst>
                                      </p:cBhvr>
                                      <p:tavLst>
                                        <p:tav tm="0">
                                          <p:val>
                                            <p:strVal val="#ppt_x"/>
                                          </p:val>
                                        </p:tav>
                                        <p:tav tm="100000">
                                          <p:val>
                                            <p:strVal val="#ppt_x"/>
                                          </p:val>
                                        </p:tav>
                                      </p:tavLst>
                                    </p:anim>
                                    <p:anim calcmode="lin" valueType="num">
                                      <p:cBhvr>
                                        <p:cTn id="13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39" fill="hold">
                      <p:stCondLst>
                        <p:cond delay="indefinite"/>
                      </p:stCondLst>
                      <p:childTnLst>
                        <p:par>
                          <p:cTn id="140" fill="hold">
                            <p:stCondLst>
                              <p:cond delay="0"/>
                            </p:stCondLst>
                            <p:childTnLst>
                              <p:par>
                                <p:cTn id="141" presetID="42" presetClass="entr" presetSubtype="0" fill="hold" grpId="0" nodeType="clickEffect">
                                  <p:stCondLst>
                                    <p:cond delay="0"/>
                                  </p:stCondLst>
                                  <p:childTnLst>
                                    <p:set>
                                      <p:cBhvr>
                                        <p:cTn id="142" dur="1" fill="hold">
                                          <p:stCondLst>
                                            <p:cond delay="0"/>
                                          </p:stCondLst>
                                        </p:cTn>
                                        <p:tgtEl>
                                          <p:spTgt spid="12"/>
                                        </p:tgtEl>
                                        <p:attrNameLst>
                                          <p:attrName>style.visibility</p:attrName>
                                        </p:attrNameLst>
                                      </p:cBhvr>
                                      <p:to>
                                        <p:strVal val="visible"/>
                                      </p:to>
                                    </p:set>
                                    <p:animEffect transition="in" filter="fade">
                                      <p:cBhvr>
                                        <p:cTn id="143" dur="1000"/>
                                        <p:tgtEl>
                                          <p:spTgt spid="12"/>
                                        </p:tgtEl>
                                      </p:cBhvr>
                                    </p:animEffect>
                                    <p:anim calcmode="lin" valueType="num">
                                      <p:cBhvr>
                                        <p:cTn id="144" dur="1000" fill="hold"/>
                                        <p:tgtEl>
                                          <p:spTgt spid="12"/>
                                        </p:tgtEl>
                                        <p:attrNameLst>
                                          <p:attrName>ppt_x</p:attrName>
                                        </p:attrNameLst>
                                      </p:cBhvr>
                                      <p:tavLst>
                                        <p:tav tm="0">
                                          <p:val>
                                            <p:strVal val="#ppt_x"/>
                                          </p:val>
                                        </p:tav>
                                        <p:tav tm="100000">
                                          <p:val>
                                            <p:strVal val="#ppt_x"/>
                                          </p:val>
                                        </p:tav>
                                      </p:tavLst>
                                    </p:anim>
                                    <p:anim calcmode="lin" valueType="num">
                                      <p:cBhvr>
                                        <p:cTn id="14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46" fill="hold">
                      <p:stCondLst>
                        <p:cond delay="indefinite"/>
                      </p:stCondLst>
                      <p:childTnLst>
                        <p:par>
                          <p:cTn id="147" fill="hold">
                            <p:stCondLst>
                              <p:cond delay="0"/>
                            </p:stCondLst>
                            <p:childTnLst>
                              <p:par>
                                <p:cTn id="148" presetID="42" presetClass="entr" presetSubtype="0" fill="hold" grpId="0" nodeType="clickEffect">
                                  <p:stCondLst>
                                    <p:cond delay="0"/>
                                  </p:stCondLst>
                                  <p:childTnLst>
                                    <p:set>
                                      <p:cBhvr>
                                        <p:cTn id="149" dur="1" fill="hold">
                                          <p:stCondLst>
                                            <p:cond delay="0"/>
                                          </p:stCondLst>
                                        </p:cTn>
                                        <p:tgtEl>
                                          <p:spTgt spid="10"/>
                                        </p:tgtEl>
                                        <p:attrNameLst>
                                          <p:attrName>style.visibility</p:attrName>
                                        </p:attrNameLst>
                                      </p:cBhvr>
                                      <p:to>
                                        <p:strVal val="visible"/>
                                      </p:to>
                                    </p:set>
                                    <p:animEffect transition="in" filter="fade">
                                      <p:cBhvr>
                                        <p:cTn id="150" dur="1000"/>
                                        <p:tgtEl>
                                          <p:spTgt spid="10"/>
                                        </p:tgtEl>
                                      </p:cBhvr>
                                    </p:animEffect>
                                    <p:anim calcmode="lin" valueType="num">
                                      <p:cBhvr>
                                        <p:cTn id="151" dur="1000" fill="hold"/>
                                        <p:tgtEl>
                                          <p:spTgt spid="10"/>
                                        </p:tgtEl>
                                        <p:attrNameLst>
                                          <p:attrName>ppt_x</p:attrName>
                                        </p:attrNameLst>
                                      </p:cBhvr>
                                      <p:tavLst>
                                        <p:tav tm="0">
                                          <p:val>
                                            <p:strVal val="#ppt_x"/>
                                          </p:val>
                                        </p:tav>
                                        <p:tav tm="100000">
                                          <p:val>
                                            <p:strVal val="#ppt_x"/>
                                          </p:val>
                                        </p:tav>
                                      </p:tavLst>
                                    </p:anim>
                                    <p:anim calcmode="lin" valueType="num">
                                      <p:cBhvr>
                                        <p:cTn id="15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9" fill="hold" grpId="0" nodeType="clickEffect">
                                  <p:stCondLst>
                                    <p:cond delay="0"/>
                                  </p:stCondLst>
                                  <p:iterate type="lt">
                                    <p:tmPct val="10000"/>
                                  </p:iterate>
                                  <p:childTnLst>
                                    <p:set>
                                      <p:cBhvr>
                                        <p:cTn id="156" dur="1" fill="hold">
                                          <p:stCondLst>
                                            <p:cond delay="0"/>
                                          </p:stCondLst>
                                        </p:cTn>
                                        <p:tgtEl>
                                          <p:spTgt spid="22">
                                            <p:txEl>
                                              <p:pRg st="0" end="0"/>
                                            </p:txEl>
                                          </p:spTgt>
                                        </p:tgtEl>
                                        <p:attrNameLst>
                                          <p:attrName>style.visibility</p:attrName>
                                        </p:attrNameLst>
                                      </p:cBhvr>
                                      <p:to>
                                        <p:strVal val="visible"/>
                                      </p:to>
                                    </p:set>
                                    <p:anim calcmode="lin" valueType="num">
                                      <p:cBhvr additive="base">
                                        <p:cTn id="157" dur="500" fill="hold"/>
                                        <p:tgtEl>
                                          <p:spTgt spid="22">
                                            <p:txEl>
                                              <p:pRg st="0" end="0"/>
                                            </p:txEl>
                                          </p:spTgt>
                                        </p:tgtEl>
                                        <p:attrNameLst>
                                          <p:attrName>ppt_x</p:attrName>
                                        </p:attrNameLst>
                                      </p:cBhvr>
                                      <p:tavLst>
                                        <p:tav tm="0">
                                          <p:val>
                                            <p:strVal val="0-#ppt_w/2"/>
                                          </p:val>
                                        </p:tav>
                                        <p:tav tm="100000">
                                          <p:val>
                                            <p:strVal val="#ppt_x"/>
                                          </p:val>
                                        </p:tav>
                                      </p:tavLst>
                                    </p:anim>
                                    <p:anim calcmode="lin" valueType="num">
                                      <p:cBhvr additive="base">
                                        <p:cTn id="158" dur="500" fill="hold"/>
                                        <p:tgtEl>
                                          <p:spTgt spid="22">
                                            <p:txEl>
                                              <p:pRg st="0" end="0"/>
                                            </p:txEl>
                                          </p:spTgt>
                                        </p:tgtEl>
                                        <p:attrNameLst>
                                          <p:attrName>ppt_y</p:attrName>
                                        </p:attrNameLst>
                                      </p:cBhvr>
                                      <p:tavLst>
                                        <p:tav tm="0">
                                          <p:val>
                                            <p:strVal val="0-#ppt_h/2"/>
                                          </p:val>
                                        </p:tav>
                                        <p:tav tm="100000">
                                          <p:val>
                                            <p:strVal val="#ppt_y"/>
                                          </p:val>
                                        </p:tav>
                                      </p:tavLst>
                                    </p:anim>
                                  </p:childTnLst>
                                </p:cTn>
                              </p:par>
                              <p:par>
                                <p:cTn id="159" presetID="2" presetClass="entr" presetSubtype="9" fill="hold" grpId="0" nodeType="withEffect">
                                  <p:stCondLst>
                                    <p:cond delay="0"/>
                                  </p:stCondLst>
                                  <p:iterate type="lt">
                                    <p:tmPct val="10000"/>
                                  </p:iterate>
                                  <p:childTnLst>
                                    <p:set>
                                      <p:cBhvr>
                                        <p:cTn id="160" dur="1" fill="hold">
                                          <p:stCondLst>
                                            <p:cond delay="0"/>
                                          </p:stCondLst>
                                        </p:cTn>
                                        <p:tgtEl>
                                          <p:spTgt spid="23">
                                            <p:txEl>
                                              <p:pRg st="0" end="0"/>
                                            </p:txEl>
                                          </p:spTgt>
                                        </p:tgtEl>
                                        <p:attrNameLst>
                                          <p:attrName>style.visibility</p:attrName>
                                        </p:attrNameLst>
                                      </p:cBhvr>
                                      <p:to>
                                        <p:strVal val="visible"/>
                                      </p:to>
                                    </p:set>
                                    <p:anim calcmode="lin" valueType="num">
                                      <p:cBhvr additive="base">
                                        <p:cTn id="161" dur="500" fill="hold"/>
                                        <p:tgtEl>
                                          <p:spTgt spid="23">
                                            <p:txEl>
                                              <p:pRg st="0" end="0"/>
                                            </p:txEl>
                                          </p:spTgt>
                                        </p:tgtEl>
                                        <p:attrNameLst>
                                          <p:attrName>ppt_x</p:attrName>
                                        </p:attrNameLst>
                                      </p:cBhvr>
                                      <p:tavLst>
                                        <p:tav tm="0">
                                          <p:val>
                                            <p:strVal val="0-#ppt_w/2"/>
                                          </p:val>
                                        </p:tav>
                                        <p:tav tm="100000">
                                          <p:val>
                                            <p:strVal val="#ppt_x"/>
                                          </p:val>
                                        </p:tav>
                                      </p:tavLst>
                                    </p:anim>
                                    <p:anim calcmode="lin" valueType="num">
                                      <p:cBhvr additive="base">
                                        <p:cTn id="162" dur="500" fill="hold"/>
                                        <p:tgtEl>
                                          <p:spTgt spid="2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63" fill="hold">
                      <p:stCondLst>
                        <p:cond delay="indefinite"/>
                      </p:stCondLst>
                      <p:childTnLst>
                        <p:par>
                          <p:cTn id="164" fill="hold">
                            <p:stCondLst>
                              <p:cond delay="0"/>
                            </p:stCondLst>
                            <p:childTnLst>
                              <p:par>
                                <p:cTn id="165" presetID="2" presetClass="entr" presetSubtype="9" fill="hold" grpId="0" nodeType="clickEffect">
                                  <p:stCondLst>
                                    <p:cond delay="0"/>
                                  </p:stCondLst>
                                  <p:iterate type="lt">
                                    <p:tmPct val="10000"/>
                                  </p:iterate>
                                  <p:childTnLst>
                                    <p:set>
                                      <p:cBhvr>
                                        <p:cTn id="166" dur="1" fill="hold">
                                          <p:stCondLst>
                                            <p:cond delay="0"/>
                                          </p:stCondLst>
                                        </p:cTn>
                                        <p:tgtEl>
                                          <p:spTgt spid="24">
                                            <p:txEl>
                                              <p:pRg st="0" end="0"/>
                                            </p:txEl>
                                          </p:spTgt>
                                        </p:tgtEl>
                                        <p:attrNameLst>
                                          <p:attrName>style.visibility</p:attrName>
                                        </p:attrNameLst>
                                      </p:cBhvr>
                                      <p:to>
                                        <p:strVal val="visible"/>
                                      </p:to>
                                    </p:set>
                                    <p:anim calcmode="lin" valueType="num">
                                      <p:cBhvr additive="base">
                                        <p:cTn id="167" dur="500" fill="hold"/>
                                        <p:tgtEl>
                                          <p:spTgt spid="24">
                                            <p:txEl>
                                              <p:pRg st="0" end="0"/>
                                            </p:txEl>
                                          </p:spTgt>
                                        </p:tgtEl>
                                        <p:attrNameLst>
                                          <p:attrName>ppt_x</p:attrName>
                                        </p:attrNameLst>
                                      </p:cBhvr>
                                      <p:tavLst>
                                        <p:tav tm="0">
                                          <p:val>
                                            <p:strVal val="0-#ppt_w/2"/>
                                          </p:val>
                                        </p:tav>
                                        <p:tav tm="100000">
                                          <p:val>
                                            <p:strVal val="#ppt_x"/>
                                          </p:val>
                                        </p:tav>
                                      </p:tavLst>
                                    </p:anim>
                                    <p:anim calcmode="lin" valueType="num">
                                      <p:cBhvr additive="base">
                                        <p:cTn id="168" dur="500" fill="hold"/>
                                        <p:tgtEl>
                                          <p:spTgt spid="24">
                                            <p:txEl>
                                              <p:pRg st="0" end="0"/>
                                            </p:txEl>
                                          </p:spTgt>
                                        </p:tgtEl>
                                        <p:attrNameLst>
                                          <p:attrName>ppt_y</p:attrName>
                                        </p:attrNameLst>
                                      </p:cBhvr>
                                      <p:tavLst>
                                        <p:tav tm="0">
                                          <p:val>
                                            <p:strVal val="0-#ppt_h/2"/>
                                          </p:val>
                                        </p:tav>
                                        <p:tav tm="100000">
                                          <p:val>
                                            <p:strVal val="#ppt_y"/>
                                          </p:val>
                                        </p:tav>
                                      </p:tavLst>
                                    </p:anim>
                                  </p:childTnLst>
                                </p:cTn>
                              </p:par>
                              <p:par>
                                <p:cTn id="169" presetID="2" presetClass="entr" presetSubtype="9" fill="hold" grpId="0" nodeType="withEffect">
                                  <p:stCondLst>
                                    <p:cond delay="0"/>
                                  </p:stCondLst>
                                  <p:iterate type="lt">
                                    <p:tmPct val="10000"/>
                                  </p:iterate>
                                  <p:childTnLst>
                                    <p:set>
                                      <p:cBhvr>
                                        <p:cTn id="170" dur="1" fill="hold">
                                          <p:stCondLst>
                                            <p:cond delay="0"/>
                                          </p:stCondLst>
                                        </p:cTn>
                                        <p:tgtEl>
                                          <p:spTgt spid="25">
                                            <p:txEl>
                                              <p:pRg st="0" end="0"/>
                                            </p:txEl>
                                          </p:spTgt>
                                        </p:tgtEl>
                                        <p:attrNameLst>
                                          <p:attrName>style.visibility</p:attrName>
                                        </p:attrNameLst>
                                      </p:cBhvr>
                                      <p:to>
                                        <p:strVal val="visible"/>
                                      </p:to>
                                    </p:set>
                                    <p:anim calcmode="lin" valueType="num">
                                      <p:cBhvr additive="base">
                                        <p:cTn id="171" dur="500" fill="hold"/>
                                        <p:tgtEl>
                                          <p:spTgt spid="25">
                                            <p:txEl>
                                              <p:pRg st="0" end="0"/>
                                            </p:txEl>
                                          </p:spTgt>
                                        </p:tgtEl>
                                        <p:attrNameLst>
                                          <p:attrName>ppt_x</p:attrName>
                                        </p:attrNameLst>
                                      </p:cBhvr>
                                      <p:tavLst>
                                        <p:tav tm="0">
                                          <p:val>
                                            <p:strVal val="0-#ppt_w/2"/>
                                          </p:val>
                                        </p:tav>
                                        <p:tav tm="100000">
                                          <p:val>
                                            <p:strVal val="#ppt_x"/>
                                          </p:val>
                                        </p:tav>
                                      </p:tavLst>
                                    </p:anim>
                                    <p:anim calcmode="lin" valueType="num">
                                      <p:cBhvr additive="base">
                                        <p:cTn id="172" dur="500" fill="hold"/>
                                        <p:tgtEl>
                                          <p:spTgt spid="2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73" fill="hold">
                      <p:stCondLst>
                        <p:cond delay="indefinite"/>
                      </p:stCondLst>
                      <p:childTnLst>
                        <p:par>
                          <p:cTn id="174" fill="hold">
                            <p:stCondLst>
                              <p:cond delay="0"/>
                            </p:stCondLst>
                            <p:childTnLst>
                              <p:par>
                                <p:cTn id="175" presetID="2" presetClass="entr" presetSubtype="9" fill="hold" grpId="0" nodeType="clickEffect">
                                  <p:stCondLst>
                                    <p:cond delay="0"/>
                                  </p:stCondLst>
                                  <p:iterate type="lt">
                                    <p:tmPct val="10000"/>
                                  </p:iterate>
                                  <p:childTnLst>
                                    <p:set>
                                      <p:cBhvr>
                                        <p:cTn id="176" dur="1" fill="hold">
                                          <p:stCondLst>
                                            <p:cond delay="0"/>
                                          </p:stCondLst>
                                        </p:cTn>
                                        <p:tgtEl>
                                          <p:spTgt spid="26">
                                            <p:txEl>
                                              <p:pRg st="0" end="0"/>
                                            </p:txEl>
                                          </p:spTgt>
                                        </p:tgtEl>
                                        <p:attrNameLst>
                                          <p:attrName>style.visibility</p:attrName>
                                        </p:attrNameLst>
                                      </p:cBhvr>
                                      <p:to>
                                        <p:strVal val="visible"/>
                                      </p:to>
                                    </p:set>
                                    <p:anim calcmode="lin" valueType="num">
                                      <p:cBhvr additive="base">
                                        <p:cTn id="177" dur="500" fill="hold"/>
                                        <p:tgtEl>
                                          <p:spTgt spid="26">
                                            <p:txEl>
                                              <p:pRg st="0" end="0"/>
                                            </p:txEl>
                                          </p:spTgt>
                                        </p:tgtEl>
                                        <p:attrNameLst>
                                          <p:attrName>ppt_x</p:attrName>
                                        </p:attrNameLst>
                                      </p:cBhvr>
                                      <p:tavLst>
                                        <p:tav tm="0">
                                          <p:val>
                                            <p:strVal val="0-#ppt_w/2"/>
                                          </p:val>
                                        </p:tav>
                                        <p:tav tm="100000">
                                          <p:val>
                                            <p:strVal val="#ppt_x"/>
                                          </p:val>
                                        </p:tav>
                                      </p:tavLst>
                                    </p:anim>
                                    <p:anim calcmode="lin" valueType="num">
                                      <p:cBhvr additive="base">
                                        <p:cTn id="178" dur="500" fill="hold"/>
                                        <p:tgtEl>
                                          <p:spTgt spid="26">
                                            <p:txEl>
                                              <p:pRg st="0" end="0"/>
                                            </p:txEl>
                                          </p:spTgt>
                                        </p:tgtEl>
                                        <p:attrNameLst>
                                          <p:attrName>ppt_y</p:attrName>
                                        </p:attrNameLst>
                                      </p:cBhvr>
                                      <p:tavLst>
                                        <p:tav tm="0">
                                          <p:val>
                                            <p:strVal val="0-#ppt_h/2"/>
                                          </p:val>
                                        </p:tav>
                                        <p:tav tm="100000">
                                          <p:val>
                                            <p:strVal val="#ppt_y"/>
                                          </p:val>
                                        </p:tav>
                                      </p:tavLst>
                                    </p:anim>
                                  </p:childTnLst>
                                </p:cTn>
                              </p:par>
                              <p:par>
                                <p:cTn id="179" presetID="2" presetClass="entr" presetSubtype="9" fill="hold" grpId="0" nodeType="withEffect">
                                  <p:stCondLst>
                                    <p:cond delay="0"/>
                                  </p:stCondLst>
                                  <p:iterate type="lt">
                                    <p:tmPct val="10000"/>
                                  </p:iterate>
                                  <p:childTnLst>
                                    <p:set>
                                      <p:cBhvr>
                                        <p:cTn id="180" dur="1" fill="hold">
                                          <p:stCondLst>
                                            <p:cond delay="0"/>
                                          </p:stCondLst>
                                        </p:cTn>
                                        <p:tgtEl>
                                          <p:spTgt spid="27">
                                            <p:txEl>
                                              <p:pRg st="0" end="0"/>
                                            </p:txEl>
                                          </p:spTgt>
                                        </p:tgtEl>
                                        <p:attrNameLst>
                                          <p:attrName>style.visibility</p:attrName>
                                        </p:attrNameLst>
                                      </p:cBhvr>
                                      <p:to>
                                        <p:strVal val="visible"/>
                                      </p:to>
                                    </p:set>
                                    <p:anim calcmode="lin" valueType="num">
                                      <p:cBhvr additive="base">
                                        <p:cTn id="181" dur="500" fill="hold"/>
                                        <p:tgtEl>
                                          <p:spTgt spid="27">
                                            <p:txEl>
                                              <p:pRg st="0" end="0"/>
                                            </p:txEl>
                                          </p:spTgt>
                                        </p:tgtEl>
                                        <p:attrNameLst>
                                          <p:attrName>ppt_x</p:attrName>
                                        </p:attrNameLst>
                                      </p:cBhvr>
                                      <p:tavLst>
                                        <p:tav tm="0">
                                          <p:val>
                                            <p:strVal val="0-#ppt_w/2"/>
                                          </p:val>
                                        </p:tav>
                                        <p:tav tm="100000">
                                          <p:val>
                                            <p:strVal val="#ppt_x"/>
                                          </p:val>
                                        </p:tav>
                                      </p:tavLst>
                                    </p:anim>
                                    <p:anim calcmode="lin" valueType="num">
                                      <p:cBhvr additive="base">
                                        <p:cTn id="182" dur="500" fill="hold"/>
                                        <p:tgtEl>
                                          <p:spTgt spid="2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83" fill="hold">
                      <p:stCondLst>
                        <p:cond delay="indefinite"/>
                      </p:stCondLst>
                      <p:childTnLst>
                        <p:par>
                          <p:cTn id="184" fill="hold">
                            <p:stCondLst>
                              <p:cond delay="0"/>
                            </p:stCondLst>
                            <p:childTnLst>
                              <p:par>
                                <p:cTn id="185" presetID="2" presetClass="entr" presetSubtype="9" fill="hold" grpId="0" nodeType="clickEffect">
                                  <p:stCondLst>
                                    <p:cond delay="0"/>
                                  </p:stCondLst>
                                  <p:iterate type="lt">
                                    <p:tmPct val="10000"/>
                                  </p:iterate>
                                  <p:childTnLst>
                                    <p:set>
                                      <p:cBhvr>
                                        <p:cTn id="186" dur="1" fill="hold">
                                          <p:stCondLst>
                                            <p:cond delay="0"/>
                                          </p:stCondLst>
                                        </p:cTn>
                                        <p:tgtEl>
                                          <p:spTgt spid="28">
                                            <p:txEl>
                                              <p:pRg st="0" end="0"/>
                                            </p:txEl>
                                          </p:spTgt>
                                        </p:tgtEl>
                                        <p:attrNameLst>
                                          <p:attrName>style.visibility</p:attrName>
                                        </p:attrNameLst>
                                      </p:cBhvr>
                                      <p:to>
                                        <p:strVal val="visible"/>
                                      </p:to>
                                    </p:set>
                                    <p:anim calcmode="lin" valueType="num">
                                      <p:cBhvr additive="base">
                                        <p:cTn id="187" dur="500" fill="hold"/>
                                        <p:tgtEl>
                                          <p:spTgt spid="28">
                                            <p:txEl>
                                              <p:pRg st="0" end="0"/>
                                            </p:txEl>
                                          </p:spTgt>
                                        </p:tgtEl>
                                        <p:attrNameLst>
                                          <p:attrName>ppt_x</p:attrName>
                                        </p:attrNameLst>
                                      </p:cBhvr>
                                      <p:tavLst>
                                        <p:tav tm="0">
                                          <p:val>
                                            <p:strVal val="0-#ppt_w/2"/>
                                          </p:val>
                                        </p:tav>
                                        <p:tav tm="100000">
                                          <p:val>
                                            <p:strVal val="#ppt_x"/>
                                          </p:val>
                                        </p:tav>
                                      </p:tavLst>
                                    </p:anim>
                                    <p:anim calcmode="lin" valueType="num">
                                      <p:cBhvr additive="base">
                                        <p:cTn id="188" dur="500" fill="hold"/>
                                        <p:tgtEl>
                                          <p:spTgt spid="28">
                                            <p:txEl>
                                              <p:pRg st="0" end="0"/>
                                            </p:txEl>
                                          </p:spTgt>
                                        </p:tgtEl>
                                        <p:attrNameLst>
                                          <p:attrName>ppt_y</p:attrName>
                                        </p:attrNameLst>
                                      </p:cBhvr>
                                      <p:tavLst>
                                        <p:tav tm="0">
                                          <p:val>
                                            <p:strVal val="0-#ppt_h/2"/>
                                          </p:val>
                                        </p:tav>
                                        <p:tav tm="100000">
                                          <p:val>
                                            <p:strVal val="#ppt_y"/>
                                          </p:val>
                                        </p:tav>
                                      </p:tavLst>
                                    </p:anim>
                                  </p:childTnLst>
                                </p:cTn>
                              </p:par>
                              <p:par>
                                <p:cTn id="189" presetID="2" presetClass="entr" presetSubtype="9" fill="hold" grpId="0" nodeType="withEffect">
                                  <p:stCondLst>
                                    <p:cond delay="0"/>
                                  </p:stCondLst>
                                  <p:iterate type="lt">
                                    <p:tmPct val="10000"/>
                                  </p:iterate>
                                  <p:childTnLst>
                                    <p:set>
                                      <p:cBhvr>
                                        <p:cTn id="190" dur="1" fill="hold">
                                          <p:stCondLst>
                                            <p:cond delay="0"/>
                                          </p:stCondLst>
                                        </p:cTn>
                                        <p:tgtEl>
                                          <p:spTgt spid="29">
                                            <p:txEl>
                                              <p:pRg st="0" end="0"/>
                                            </p:txEl>
                                          </p:spTgt>
                                        </p:tgtEl>
                                        <p:attrNameLst>
                                          <p:attrName>style.visibility</p:attrName>
                                        </p:attrNameLst>
                                      </p:cBhvr>
                                      <p:to>
                                        <p:strVal val="visible"/>
                                      </p:to>
                                    </p:set>
                                    <p:anim calcmode="lin" valueType="num">
                                      <p:cBhvr additive="base">
                                        <p:cTn id="191" dur="500" fill="hold"/>
                                        <p:tgtEl>
                                          <p:spTgt spid="29">
                                            <p:txEl>
                                              <p:pRg st="0" end="0"/>
                                            </p:txEl>
                                          </p:spTgt>
                                        </p:tgtEl>
                                        <p:attrNameLst>
                                          <p:attrName>ppt_x</p:attrName>
                                        </p:attrNameLst>
                                      </p:cBhvr>
                                      <p:tavLst>
                                        <p:tav tm="0">
                                          <p:val>
                                            <p:strVal val="0-#ppt_w/2"/>
                                          </p:val>
                                        </p:tav>
                                        <p:tav tm="100000">
                                          <p:val>
                                            <p:strVal val="#ppt_x"/>
                                          </p:val>
                                        </p:tav>
                                      </p:tavLst>
                                    </p:anim>
                                    <p:anim calcmode="lin" valueType="num">
                                      <p:cBhvr additive="base">
                                        <p:cTn id="192" dur="500" fill="hold"/>
                                        <p:tgtEl>
                                          <p:spTgt spid="29">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animBg="1"/>
      <p:bldP spid="10" grpId="0" animBg="1"/>
      <p:bldP spid="11" grpId="0" animBg="1"/>
      <p:bldP spid="12" grpId="0" animBg="1"/>
      <p:bldP spid="13" grpId="0" animBg="1"/>
      <p:bldP spid="14" grpId="0" animBg="1"/>
      <p:bldP spid="15" grpId="0"/>
      <p:bldP spid="16" grpId="0" animBg="1"/>
      <p:bldP spid="17" grpId="0"/>
      <p:bldP spid="18" grpId="0" animBg="1"/>
      <p:bldP spid="19" grpId="0" animBg="1"/>
      <p:bldP spid="20" grpId="0"/>
      <p:bldP spid="21" grpId="0"/>
      <p:bldP spid="22" grpId="0" build="p"/>
      <p:bldP spid="23" grpId="0" build="p"/>
      <p:bldP spid="24" grpId="0" build="p"/>
      <p:bldP spid="25" grpId="0" build="p"/>
      <p:bldP spid="26" grpId="0" build="p"/>
      <p:bldP spid="27" grpId="0" build="p"/>
      <p:bldP spid="28" grpId="0" build="p"/>
      <p:bldP spid="2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761245" y="275882"/>
            <a:ext cx="1275751" cy="507687"/>
          </a:xfrm>
          <a:prstGeom prst="rect">
            <a:avLst/>
          </a:prstGeom>
          <a:noFill/>
        </p:spPr>
        <p:txBody>
          <a:bodyPr wrap="square" lIns="91425" tIns="45712" rIns="91425" bIns="45712" rtlCol="0">
            <a:spAutoFit/>
          </a:bodyPr>
          <a:lstStyle/>
          <a:p>
            <a:r>
              <a:rPr lang="en-US" altLang="zh-CN" sz="2700" b="1" spc="-112" dirty="0">
                <a:solidFill>
                  <a:srgbClr val="FF8A80"/>
                </a:solidFill>
                <a:effectLst/>
                <a:latin typeface="Arial Black" panose="020B0A04020102020204" pitchFamily="34" charset="0"/>
                <a:ea typeface="微软雅黑" panose="020B0503020204020204" pitchFamily="34" charset="-122"/>
              </a:rPr>
              <a:t>LOGO</a:t>
            </a:r>
            <a:endParaRPr lang="zh-CN" altLang="en-US" sz="2700" b="1" spc="-112" dirty="0">
              <a:solidFill>
                <a:srgbClr val="FF8A80"/>
              </a:solidFill>
              <a:effectLst/>
              <a:latin typeface="Arial Black" panose="020B0A04020102020204" pitchFamily="34" charset="0"/>
              <a:ea typeface="微软雅黑" panose="020B0503020204020204" pitchFamily="34" charset="-122"/>
            </a:endParaRPr>
          </a:p>
        </p:txBody>
      </p:sp>
      <p:cxnSp>
        <p:nvCxnSpPr>
          <p:cNvPr id="5" name="直接连接符 4"/>
          <p:cNvCxnSpPr/>
          <p:nvPr/>
        </p:nvCxnSpPr>
        <p:spPr>
          <a:xfrm>
            <a:off x="174308" y="529726"/>
            <a:ext cx="7442449"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原创设计师QQ598969553            _19"/>
          <p:cNvSpPr txBox="1"/>
          <p:nvPr/>
        </p:nvSpPr>
        <p:spPr>
          <a:xfrm>
            <a:off x="70455" y="129086"/>
            <a:ext cx="2465430" cy="369332"/>
          </a:xfrm>
          <a:prstGeom prst="rect">
            <a:avLst/>
          </a:prstGeom>
          <a:noFill/>
        </p:spPr>
        <p:txBody>
          <a:bodyPr wrap="square" rtlCol="0">
            <a:spAutoFit/>
          </a:bodyPr>
          <a:lstStyle/>
          <a:p>
            <a:pPr algn="ctr"/>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p>
        </p:txBody>
      </p:sp>
      <p:cxnSp>
        <p:nvCxnSpPr>
          <p:cNvPr id="7" name="Straight Connector 5"/>
          <p:cNvCxnSpPr/>
          <p:nvPr/>
        </p:nvCxnSpPr>
        <p:spPr>
          <a:xfrm>
            <a:off x="3124280" y="2622956"/>
            <a:ext cx="801644" cy="0"/>
          </a:xfrm>
          <a:prstGeom prst="line">
            <a:avLst/>
          </a:prstGeom>
          <a:ln w="9525" cmpd="sng">
            <a:solidFill>
              <a:srgbClr val="404040"/>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5141882" y="2622956"/>
            <a:ext cx="792119" cy="0"/>
          </a:xfrm>
          <a:prstGeom prst="line">
            <a:avLst/>
          </a:prstGeom>
          <a:ln w="9525" cmpd="sng">
            <a:solidFill>
              <a:srgbClr val="404040"/>
            </a:solidFill>
          </a:ln>
          <a:effectLst/>
        </p:spPr>
        <p:style>
          <a:lnRef idx="2">
            <a:schemeClr val="accent1"/>
          </a:lnRef>
          <a:fillRef idx="0">
            <a:schemeClr val="accent1"/>
          </a:fillRef>
          <a:effectRef idx="1">
            <a:schemeClr val="accent1"/>
          </a:effectRef>
          <a:fontRef idx="minor">
            <a:schemeClr val="tx1"/>
          </a:fontRef>
        </p:style>
      </p:cxnSp>
      <p:grpSp>
        <p:nvGrpSpPr>
          <p:cNvPr id="9" name="组合 8"/>
          <p:cNvGrpSpPr/>
          <p:nvPr/>
        </p:nvGrpSpPr>
        <p:grpSpPr>
          <a:xfrm>
            <a:off x="1143188" y="2432467"/>
            <a:ext cx="1295329" cy="365105"/>
            <a:chOff x="1607608" y="3504711"/>
            <a:chExt cx="1821556" cy="513429"/>
          </a:xfrm>
        </p:grpSpPr>
        <p:cxnSp>
          <p:nvCxnSpPr>
            <p:cNvPr id="10" name="Straight Connector 25"/>
            <p:cNvCxnSpPr/>
            <p:nvPr/>
          </p:nvCxnSpPr>
          <p:spPr>
            <a:xfrm>
              <a:off x="1607608" y="3772586"/>
              <a:ext cx="1821556" cy="0"/>
            </a:xfrm>
            <a:prstGeom prst="line">
              <a:avLst/>
            </a:prstGeom>
            <a:ln w="9525" cmpd="sng">
              <a:solidFill>
                <a:srgbClr val="404040"/>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26"/>
            <p:cNvCxnSpPr/>
            <p:nvPr/>
          </p:nvCxnSpPr>
          <p:spPr>
            <a:xfrm>
              <a:off x="1607608" y="3504711"/>
              <a:ext cx="0" cy="513429"/>
            </a:xfrm>
            <a:prstGeom prst="line">
              <a:avLst/>
            </a:prstGeom>
            <a:ln w="9525" cmpd="sng">
              <a:solidFill>
                <a:srgbClr val="404040"/>
              </a:solidFill>
            </a:ln>
          </p:spPr>
          <p:style>
            <a:lnRef idx="1">
              <a:schemeClr val="accent1"/>
            </a:lnRef>
            <a:fillRef idx="0">
              <a:schemeClr val="accent1"/>
            </a:fillRef>
            <a:effectRef idx="0">
              <a:schemeClr val="accent1"/>
            </a:effectRef>
            <a:fontRef idx="minor">
              <a:schemeClr val="tx1"/>
            </a:fontRef>
          </p:style>
        </p:cxnSp>
      </p:grpSp>
      <p:grpSp>
        <p:nvGrpSpPr>
          <p:cNvPr id="12" name="组合 11"/>
          <p:cNvGrpSpPr/>
          <p:nvPr/>
        </p:nvGrpSpPr>
        <p:grpSpPr>
          <a:xfrm>
            <a:off x="6638812" y="2432467"/>
            <a:ext cx="1295329" cy="365105"/>
            <a:chOff x="9335829" y="3504711"/>
            <a:chExt cx="1821556" cy="513429"/>
          </a:xfrm>
        </p:grpSpPr>
        <p:cxnSp>
          <p:nvCxnSpPr>
            <p:cNvPr id="13" name="Straight Connector 27"/>
            <p:cNvCxnSpPr/>
            <p:nvPr/>
          </p:nvCxnSpPr>
          <p:spPr>
            <a:xfrm>
              <a:off x="9335829" y="3772586"/>
              <a:ext cx="1821556" cy="0"/>
            </a:xfrm>
            <a:prstGeom prst="line">
              <a:avLst/>
            </a:prstGeom>
            <a:ln w="9525" cmpd="sng">
              <a:solidFill>
                <a:srgbClr val="404040"/>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28"/>
            <p:cNvCxnSpPr/>
            <p:nvPr/>
          </p:nvCxnSpPr>
          <p:spPr>
            <a:xfrm>
              <a:off x="11143991" y="3504711"/>
              <a:ext cx="0" cy="513429"/>
            </a:xfrm>
            <a:prstGeom prst="line">
              <a:avLst/>
            </a:prstGeom>
            <a:ln w="9525" cmpd="sng">
              <a:solidFill>
                <a:srgbClr val="404040"/>
              </a:solidFill>
            </a:ln>
          </p:spPr>
          <p:style>
            <a:lnRef idx="1">
              <a:schemeClr val="accent1"/>
            </a:lnRef>
            <a:fillRef idx="0">
              <a:schemeClr val="accent1"/>
            </a:fillRef>
            <a:effectRef idx="0">
              <a:schemeClr val="accent1"/>
            </a:effectRef>
            <a:fontRef idx="minor">
              <a:schemeClr val="tx1"/>
            </a:fontRef>
          </p:style>
        </p:cxnSp>
      </p:grpSp>
      <p:grpSp>
        <p:nvGrpSpPr>
          <p:cNvPr id="15" name="组合 14"/>
          <p:cNvGrpSpPr/>
          <p:nvPr/>
        </p:nvGrpSpPr>
        <p:grpSpPr>
          <a:xfrm>
            <a:off x="3925925" y="1902270"/>
            <a:ext cx="1215958" cy="1411211"/>
            <a:chOff x="5520831" y="2759122"/>
            <a:chExt cx="1709941" cy="1984515"/>
          </a:xfrm>
          <a:solidFill>
            <a:srgbClr val="FF6F67"/>
          </a:solidFill>
        </p:grpSpPr>
        <p:sp>
          <p:nvSpPr>
            <p:cNvPr id="16" name="Hexagon 4"/>
            <p:cNvSpPr/>
            <p:nvPr/>
          </p:nvSpPr>
          <p:spPr>
            <a:xfrm rot="5400000">
              <a:off x="5383544" y="2896409"/>
              <a:ext cx="1984515" cy="1709941"/>
            </a:xfrm>
            <a:prstGeom prst="hexagon">
              <a:avLst/>
            </a:prstGeom>
            <a:solidFill>
              <a:srgbClr val="00B0F0"/>
            </a:solidFill>
            <a:ln w="38100"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zh-CN" altLang="zh-CN">
                <a:solidFill>
                  <a:srgbClr val="00B0F0"/>
                </a:solidFill>
                <a:latin typeface="Signika" pitchFamily="2" charset="0"/>
                <a:cs typeface="Arial" panose="020B0604020202020204" pitchFamily="34" charset="0"/>
              </a:endParaRPr>
            </a:p>
          </p:txBody>
        </p:sp>
        <p:sp>
          <p:nvSpPr>
            <p:cNvPr id="17" name="Rectangle 35"/>
            <p:cNvSpPr>
              <a:spLocks noChangeArrowheads="1"/>
            </p:cNvSpPr>
            <p:nvPr/>
          </p:nvSpPr>
          <p:spPr bwMode="auto">
            <a:xfrm>
              <a:off x="5770848" y="3399556"/>
              <a:ext cx="1245623" cy="1298433"/>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zh-CN" altLang="en-US" dirty="0">
                  <a:solidFill>
                    <a:schemeClr val="bg1"/>
                  </a:solidFill>
                  <a:ea typeface="微软雅黑" panose="020B0503020204020204" pitchFamily="34" charset="-122"/>
                </a:rPr>
                <a:t>请替换文字内容</a:t>
              </a:r>
            </a:p>
          </p:txBody>
        </p:sp>
      </p:grpSp>
      <p:grpSp>
        <p:nvGrpSpPr>
          <p:cNvPr id="18" name="组合 17"/>
          <p:cNvGrpSpPr/>
          <p:nvPr/>
        </p:nvGrpSpPr>
        <p:grpSpPr>
          <a:xfrm>
            <a:off x="914600" y="1597487"/>
            <a:ext cx="503211" cy="538133"/>
            <a:chOff x="1286157" y="2330521"/>
            <a:chExt cx="707640" cy="756750"/>
          </a:xfrm>
          <a:solidFill>
            <a:srgbClr val="4E9F42"/>
          </a:solidFill>
        </p:grpSpPr>
        <p:sp>
          <p:nvSpPr>
            <p:cNvPr id="19" name="Hexagon 9"/>
            <p:cNvSpPr/>
            <p:nvPr/>
          </p:nvSpPr>
          <p:spPr>
            <a:xfrm rot="5400000">
              <a:off x="1261602" y="2355076"/>
              <a:ext cx="756750" cy="707640"/>
            </a:xfrm>
            <a:prstGeom prst="hexagon">
              <a:avLst/>
            </a:prstGeom>
            <a:grpFill/>
            <a:ln w="38100"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zh-CN" altLang="zh-CN">
                <a:solidFill>
                  <a:srgbClr val="262626"/>
                </a:solidFill>
                <a:cs typeface="Arial" panose="020B0604020202020204" pitchFamily="34" charset="0"/>
              </a:endParaRPr>
            </a:p>
          </p:txBody>
        </p:sp>
        <p:pic>
          <p:nvPicPr>
            <p:cNvPr id="20" name="Picture 29" descr="heart.png"/>
            <p:cNvPicPr>
              <a:picLocks noChangeAspect="1"/>
            </p:cNvPicPr>
            <p:nvPr/>
          </p:nvPicPr>
          <p:blipFill>
            <a:blip r:embed="rId2" cstate="screen"/>
            <a:srcRect/>
            <a:stretch>
              <a:fillRect/>
            </a:stretch>
          </p:blipFill>
          <p:spPr bwMode="auto">
            <a:xfrm>
              <a:off x="1426794" y="2493480"/>
              <a:ext cx="404045" cy="40627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pic>
      </p:grpSp>
      <p:grpSp>
        <p:nvGrpSpPr>
          <p:cNvPr id="21" name="组合 20"/>
          <p:cNvGrpSpPr/>
          <p:nvPr/>
        </p:nvGrpSpPr>
        <p:grpSpPr>
          <a:xfrm>
            <a:off x="914600" y="2969012"/>
            <a:ext cx="503211" cy="538133"/>
            <a:chOff x="1286157" y="4259228"/>
            <a:chExt cx="707640" cy="756750"/>
          </a:xfrm>
          <a:solidFill>
            <a:srgbClr val="4E9F42"/>
          </a:solidFill>
        </p:grpSpPr>
        <p:sp>
          <p:nvSpPr>
            <p:cNvPr id="22" name="Hexagon 31"/>
            <p:cNvSpPr/>
            <p:nvPr/>
          </p:nvSpPr>
          <p:spPr>
            <a:xfrm rot="5400000">
              <a:off x="1261602" y="4283783"/>
              <a:ext cx="756750" cy="707640"/>
            </a:xfrm>
            <a:prstGeom prst="hexagon">
              <a:avLst/>
            </a:prstGeom>
            <a:grpFill/>
            <a:ln w="38100"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zh-CN" altLang="zh-CN">
                <a:solidFill>
                  <a:srgbClr val="262626"/>
                </a:solidFill>
                <a:cs typeface="Arial" panose="020B0604020202020204" pitchFamily="34" charset="0"/>
              </a:endParaRPr>
            </a:p>
          </p:txBody>
        </p:sp>
        <p:pic>
          <p:nvPicPr>
            <p:cNvPr id="23" name="Picture 30" descr="plane.png"/>
            <p:cNvPicPr>
              <a:picLocks noChangeAspect="1"/>
            </p:cNvPicPr>
            <p:nvPr/>
          </p:nvPicPr>
          <p:blipFill>
            <a:blip r:embed="rId3" cstate="screen"/>
            <a:srcRect/>
            <a:stretch>
              <a:fillRect/>
            </a:stretch>
          </p:blipFill>
          <p:spPr bwMode="auto">
            <a:xfrm>
              <a:off x="1393308" y="4433347"/>
              <a:ext cx="468783" cy="46878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pic>
      </p:grpSp>
      <p:grpSp>
        <p:nvGrpSpPr>
          <p:cNvPr id="24" name="组合 23"/>
          <p:cNvGrpSpPr/>
          <p:nvPr/>
        </p:nvGrpSpPr>
        <p:grpSpPr>
          <a:xfrm>
            <a:off x="2428993" y="2283250"/>
            <a:ext cx="704811" cy="752434"/>
            <a:chOff x="3415770" y="3294875"/>
            <a:chExt cx="991141" cy="1058110"/>
          </a:xfrm>
          <a:solidFill>
            <a:srgbClr val="FF8A80"/>
          </a:solidFill>
        </p:grpSpPr>
        <p:sp>
          <p:nvSpPr>
            <p:cNvPr id="25" name="Hexagon 6"/>
            <p:cNvSpPr/>
            <p:nvPr/>
          </p:nvSpPr>
          <p:spPr>
            <a:xfrm rot="5400000">
              <a:off x="3382286" y="3328359"/>
              <a:ext cx="1058110" cy="991141"/>
            </a:xfrm>
            <a:prstGeom prst="hexagon">
              <a:avLst/>
            </a:prstGeom>
            <a:grpFill/>
            <a:ln w="38100"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zh-CN" altLang="zh-CN">
                <a:solidFill>
                  <a:srgbClr val="262626"/>
                </a:solidFill>
                <a:cs typeface="Arial" panose="020B0604020202020204" pitchFamily="34" charset="0"/>
              </a:endParaRPr>
            </a:p>
          </p:txBody>
        </p:sp>
        <p:pic>
          <p:nvPicPr>
            <p:cNvPr id="26" name="Picture 32" descr="gift.png"/>
            <p:cNvPicPr>
              <a:picLocks noChangeAspect="1"/>
            </p:cNvPicPr>
            <p:nvPr/>
          </p:nvPicPr>
          <p:blipFill>
            <a:blip r:embed="rId4" cstate="screen"/>
            <a:srcRect/>
            <a:stretch>
              <a:fillRect/>
            </a:stretch>
          </p:blipFill>
          <p:spPr bwMode="auto">
            <a:xfrm>
              <a:off x="3659093" y="3571680"/>
              <a:ext cx="504500" cy="50673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pic>
      </p:grpSp>
      <p:grpSp>
        <p:nvGrpSpPr>
          <p:cNvPr id="27" name="组合 26"/>
          <p:cNvGrpSpPr/>
          <p:nvPr/>
        </p:nvGrpSpPr>
        <p:grpSpPr>
          <a:xfrm>
            <a:off x="5934000" y="2283250"/>
            <a:ext cx="704811" cy="752434"/>
            <a:chOff x="8344687" y="3294875"/>
            <a:chExt cx="991141" cy="1058110"/>
          </a:xfrm>
          <a:solidFill>
            <a:srgbClr val="FFD237"/>
          </a:solidFill>
        </p:grpSpPr>
        <p:sp>
          <p:nvSpPr>
            <p:cNvPr id="28" name="Hexagon 8"/>
            <p:cNvSpPr/>
            <p:nvPr/>
          </p:nvSpPr>
          <p:spPr>
            <a:xfrm rot="5400000">
              <a:off x="8311203" y="3328359"/>
              <a:ext cx="1058110" cy="991141"/>
            </a:xfrm>
            <a:prstGeom prst="hexagon">
              <a:avLst/>
            </a:prstGeom>
            <a:grpFill/>
            <a:ln w="38100"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zh-CN" altLang="zh-CN">
                <a:solidFill>
                  <a:srgbClr val="262626"/>
                </a:solidFill>
                <a:cs typeface="Arial" panose="020B0604020202020204" pitchFamily="34" charset="0"/>
              </a:endParaRPr>
            </a:p>
          </p:txBody>
        </p:sp>
        <p:pic>
          <p:nvPicPr>
            <p:cNvPr id="29" name="Picture 37" descr="settings.png"/>
            <p:cNvPicPr>
              <a:picLocks noChangeAspect="1"/>
            </p:cNvPicPr>
            <p:nvPr/>
          </p:nvPicPr>
          <p:blipFill>
            <a:blip r:embed="rId5" cstate="screen"/>
            <a:srcRect/>
            <a:stretch>
              <a:fillRect/>
            </a:stretch>
          </p:blipFill>
          <p:spPr bwMode="auto">
            <a:xfrm>
              <a:off x="8561222" y="3547125"/>
              <a:ext cx="558075" cy="55584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pic>
      </p:grpSp>
      <p:grpSp>
        <p:nvGrpSpPr>
          <p:cNvPr id="30" name="组合 29"/>
          <p:cNvGrpSpPr/>
          <p:nvPr/>
        </p:nvGrpSpPr>
        <p:grpSpPr>
          <a:xfrm>
            <a:off x="7696028" y="1597487"/>
            <a:ext cx="503211" cy="538133"/>
            <a:chOff x="10822540" y="2330521"/>
            <a:chExt cx="707640" cy="756750"/>
          </a:xfrm>
          <a:solidFill>
            <a:srgbClr val="4E9F42"/>
          </a:solidFill>
        </p:grpSpPr>
        <p:sp>
          <p:nvSpPr>
            <p:cNvPr id="31" name="Hexagon 11"/>
            <p:cNvSpPr/>
            <p:nvPr/>
          </p:nvSpPr>
          <p:spPr>
            <a:xfrm rot="5400000">
              <a:off x="10797985" y="2355076"/>
              <a:ext cx="756750" cy="707640"/>
            </a:xfrm>
            <a:prstGeom prst="hexagon">
              <a:avLst/>
            </a:prstGeom>
            <a:grpFill/>
            <a:ln w="38100"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zh-CN" altLang="zh-CN">
                <a:solidFill>
                  <a:srgbClr val="262626"/>
                </a:solidFill>
                <a:cs typeface="Arial" panose="020B0604020202020204" pitchFamily="34" charset="0"/>
              </a:endParaRPr>
            </a:p>
          </p:txBody>
        </p:sp>
        <p:pic>
          <p:nvPicPr>
            <p:cNvPr id="32" name="Picture 38" descr="comments.png"/>
            <p:cNvPicPr>
              <a:picLocks noChangeAspect="1"/>
            </p:cNvPicPr>
            <p:nvPr/>
          </p:nvPicPr>
          <p:blipFill>
            <a:blip r:embed="rId6" cstate="screen"/>
            <a:srcRect/>
            <a:stretch>
              <a:fillRect/>
            </a:stretch>
          </p:blipFill>
          <p:spPr bwMode="auto">
            <a:xfrm>
              <a:off x="10974336" y="2506874"/>
              <a:ext cx="404047" cy="4040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pic>
      </p:grpSp>
      <p:grpSp>
        <p:nvGrpSpPr>
          <p:cNvPr id="33" name="组合 32"/>
          <p:cNvGrpSpPr/>
          <p:nvPr/>
        </p:nvGrpSpPr>
        <p:grpSpPr>
          <a:xfrm>
            <a:off x="7676979" y="2969012"/>
            <a:ext cx="503211" cy="538133"/>
            <a:chOff x="10795752" y="4259228"/>
            <a:chExt cx="707640" cy="756750"/>
          </a:xfrm>
          <a:solidFill>
            <a:srgbClr val="4E9F42"/>
          </a:solidFill>
        </p:grpSpPr>
        <p:sp>
          <p:nvSpPr>
            <p:cNvPr id="34" name="Hexagon 12"/>
            <p:cNvSpPr/>
            <p:nvPr/>
          </p:nvSpPr>
          <p:spPr>
            <a:xfrm rot="5400000">
              <a:off x="10771197" y="4283783"/>
              <a:ext cx="756750" cy="707640"/>
            </a:xfrm>
            <a:prstGeom prst="hexagon">
              <a:avLst/>
            </a:prstGeom>
            <a:grpFill/>
            <a:ln w="38100" cmpd="sng">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zh-CN" altLang="zh-CN">
                <a:solidFill>
                  <a:srgbClr val="262626"/>
                </a:solidFill>
                <a:cs typeface="Arial" panose="020B0604020202020204" pitchFamily="34" charset="0"/>
              </a:endParaRPr>
            </a:p>
          </p:txBody>
        </p:sp>
        <p:pic>
          <p:nvPicPr>
            <p:cNvPr id="35" name="Picture 39" descr="portfolio.png"/>
            <p:cNvPicPr>
              <a:picLocks noChangeAspect="1"/>
            </p:cNvPicPr>
            <p:nvPr/>
          </p:nvPicPr>
          <p:blipFill>
            <a:blip r:embed="rId7" cstate="screen"/>
            <a:srcRect/>
            <a:stretch>
              <a:fillRect/>
            </a:stretch>
          </p:blipFill>
          <p:spPr bwMode="auto">
            <a:xfrm>
              <a:off x="10936388" y="4422186"/>
              <a:ext cx="428601" cy="42860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36" name="TextBox 23"/>
          <p:cNvSpPr txBox="1"/>
          <p:nvPr/>
        </p:nvSpPr>
        <p:spPr>
          <a:xfrm>
            <a:off x="776012" y="3965788"/>
            <a:ext cx="1678434" cy="535531"/>
          </a:xfrm>
          <a:prstGeom prst="rect">
            <a:avLst/>
          </a:prstGeom>
          <a:noFill/>
        </p:spPr>
        <p:txBody>
          <a:bodyPr wrap="square" rtlCol="0">
            <a:spAutoFit/>
          </a:bodyPr>
          <a:lstStyle/>
          <a:p>
            <a:pPr>
              <a:lnSpc>
                <a:spcPct val="150000"/>
              </a:lnSpc>
            </a:pPr>
            <a:r>
              <a:rPr lang="zh-CN" altLang="en-US" sz="640" dirty="0">
                <a:solidFill>
                  <a:schemeClr val="tx1">
                    <a:lumMod val="65000"/>
                    <a:lumOff val="35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640" dirty="0">
              <a:solidFill>
                <a:schemeClr val="tx1">
                  <a:lumMod val="65000"/>
                  <a:lumOff val="35000"/>
                </a:schemeClr>
              </a:solidFill>
              <a:latin typeface="Arial" panose="020B0604020202020204" pitchFamily="34" charset="0"/>
              <a:ea typeface="微软雅黑" panose="020B0503020204020204" pitchFamily="34" charset="-122"/>
              <a:cs typeface="+mn-ea"/>
              <a:sym typeface="+mn-lt"/>
            </a:endParaRPr>
          </a:p>
        </p:txBody>
      </p:sp>
      <p:sp>
        <p:nvSpPr>
          <p:cNvPr id="37" name="TextBox 24"/>
          <p:cNvSpPr txBox="1"/>
          <p:nvPr/>
        </p:nvSpPr>
        <p:spPr>
          <a:xfrm>
            <a:off x="776012" y="3678586"/>
            <a:ext cx="1205779" cy="267446"/>
          </a:xfrm>
          <a:prstGeom prst="rect">
            <a:avLst/>
          </a:prstGeom>
          <a:noFill/>
        </p:spPr>
        <p:txBody>
          <a:bodyPr wrap="none" rtlCol="0">
            <a:spAutoFit/>
          </a:bodyPr>
          <a:lstStyle/>
          <a:p>
            <a:r>
              <a:rPr lang="zh-CN" altLang="en-US" sz="1140" dirty="0">
                <a:solidFill>
                  <a:schemeClr val="tx1">
                    <a:lumMod val="65000"/>
                    <a:lumOff val="35000"/>
                  </a:schemeClr>
                </a:solidFill>
                <a:ea typeface="微软雅黑" panose="020B0503020204020204" pitchFamily="34" charset="-122"/>
              </a:rPr>
              <a:t>请替换文字内容</a:t>
            </a:r>
          </a:p>
        </p:txBody>
      </p:sp>
      <p:sp>
        <p:nvSpPr>
          <p:cNvPr id="38" name="TextBox 23"/>
          <p:cNvSpPr txBox="1"/>
          <p:nvPr/>
        </p:nvSpPr>
        <p:spPr>
          <a:xfrm>
            <a:off x="3705444" y="3965788"/>
            <a:ext cx="1678434" cy="535531"/>
          </a:xfrm>
          <a:prstGeom prst="rect">
            <a:avLst/>
          </a:prstGeom>
          <a:noFill/>
        </p:spPr>
        <p:txBody>
          <a:bodyPr wrap="square" rtlCol="0">
            <a:spAutoFit/>
          </a:bodyPr>
          <a:lstStyle/>
          <a:p>
            <a:pPr>
              <a:lnSpc>
                <a:spcPct val="150000"/>
              </a:lnSpc>
            </a:pPr>
            <a:r>
              <a:rPr lang="zh-CN" altLang="en-US" sz="640" dirty="0">
                <a:solidFill>
                  <a:schemeClr val="tx1">
                    <a:lumMod val="65000"/>
                    <a:lumOff val="35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640" dirty="0">
              <a:solidFill>
                <a:schemeClr val="tx1">
                  <a:lumMod val="65000"/>
                  <a:lumOff val="35000"/>
                </a:schemeClr>
              </a:solidFill>
              <a:latin typeface="Arial" panose="020B0604020202020204" pitchFamily="34" charset="0"/>
              <a:ea typeface="微软雅黑" panose="020B0503020204020204" pitchFamily="34" charset="-122"/>
              <a:cs typeface="+mn-ea"/>
              <a:sym typeface="+mn-lt"/>
            </a:endParaRPr>
          </a:p>
        </p:txBody>
      </p:sp>
      <p:sp>
        <p:nvSpPr>
          <p:cNvPr id="39" name="TextBox 24"/>
          <p:cNvSpPr txBox="1"/>
          <p:nvPr/>
        </p:nvSpPr>
        <p:spPr>
          <a:xfrm>
            <a:off x="3705443" y="3678586"/>
            <a:ext cx="1205779" cy="267446"/>
          </a:xfrm>
          <a:prstGeom prst="rect">
            <a:avLst/>
          </a:prstGeom>
          <a:noFill/>
        </p:spPr>
        <p:txBody>
          <a:bodyPr wrap="none" rtlCol="0">
            <a:spAutoFit/>
          </a:bodyPr>
          <a:lstStyle/>
          <a:p>
            <a:r>
              <a:rPr lang="zh-CN" altLang="en-US" sz="1140" dirty="0">
                <a:solidFill>
                  <a:schemeClr val="tx1">
                    <a:lumMod val="65000"/>
                    <a:lumOff val="35000"/>
                  </a:schemeClr>
                </a:solidFill>
                <a:ea typeface="微软雅黑" panose="020B0503020204020204" pitchFamily="34" charset="-122"/>
              </a:rPr>
              <a:t>请替换文字内容</a:t>
            </a:r>
          </a:p>
        </p:txBody>
      </p:sp>
      <p:sp>
        <p:nvSpPr>
          <p:cNvPr id="40" name="TextBox 23"/>
          <p:cNvSpPr txBox="1"/>
          <p:nvPr/>
        </p:nvSpPr>
        <p:spPr>
          <a:xfrm>
            <a:off x="6246717" y="3965788"/>
            <a:ext cx="1678434" cy="535531"/>
          </a:xfrm>
          <a:prstGeom prst="rect">
            <a:avLst/>
          </a:prstGeom>
          <a:noFill/>
        </p:spPr>
        <p:txBody>
          <a:bodyPr wrap="square" rtlCol="0">
            <a:spAutoFit/>
          </a:bodyPr>
          <a:lstStyle/>
          <a:p>
            <a:pPr>
              <a:lnSpc>
                <a:spcPct val="150000"/>
              </a:lnSpc>
            </a:pPr>
            <a:r>
              <a:rPr lang="zh-CN" altLang="en-US" sz="640" dirty="0">
                <a:solidFill>
                  <a:schemeClr val="tx1">
                    <a:lumMod val="65000"/>
                    <a:lumOff val="35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640" dirty="0">
              <a:solidFill>
                <a:schemeClr val="tx1">
                  <a:lumMod val="65000"/>
                  <a:lumOff val="35000"/>
                </a:schemeClr>
              </a:solidFill>
              <a:latin typeface="Arial" panose="020B0604020202020204" pitchFamily="34" charset="0"/>
              <a:ea typeface="微软雅黑" panose="020B0503020204020204" pitchFamily="34" charset="-122"/>
              <a:cs typeface="+mn-ea"/>
              <a:sym typeface="+mn-lt"/>
            </a:endParaRPr>
          </a:p>
        </p:txBody>
      </p:sp>
      <p:sp>
        <p:nvSpPr>
          <p:cNvPr id="41" name="TextBox 24"/>
          <p:cNvSpPr txBox="1"/>
          <p:nvPr/>
        </p:nvSpPr>
        <p:spPr>
          <a:xfrm>
            <a:off x="6246716" y="3678586"/>
            <a:ext cx="1205779" cy="267446"/>
          </a:xfrm>
          <a:prstGeom prst="rect">
            <a:avLst/>
          </a:prstGeom>
          <a:noFill/>
        </p:spPr>
        <p:txBody>
          <a:bodyPr wrap="none" rtlCol="0">
            <a:spAutoFit/>
          </a:bodyPr>
          <a:lstStyle/>
          <a:p>
            <a:r>
              <a:rPr lang="zh-CN" altLang="en-US" sz="1140" dirty="0">
                <a:solidFill>
                  <a:schemeClr val="tx1">
                    <a:lumMod val="65000"/>
                    <a:lumOff val="35000"/>
                  </a:schemeClr>
                </a:solidFill>
                <a:ea typeface="微软雅黑" panose="020B0503020204020204" pitchFamily="34" charset="-122"/>
              </a:rPr>
              <a:t>请替换文字内容</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ageCurlDoubl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par>
                          <p:cTn id="12" fill="hold">
                            <p:stCondLst>
                              <p:cond delay="850"/>
                            </p:stCondLst>
                            <p:childTnLst>
                              <p:par>
                                <p:cTn id="13" presetID="2" presetClass="entr" presetSubtype="8"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0-#ppt_w/2"/>
                                          </p:val>
                                        </p:tav>
                                        <p:tav tm="100000">
                                          <p:val>
                                            <p:strVal val="#ppt_x"/>
                                          </p:val>
                                        </p:tav>
                                      </p:tavLst>
                                    </p:anim>
                                    <p:anim calcmode="lin" valueType="num">
                                      <p:cBhvr additive="base">
                                        <p:cTn id="16" dur="500" fill="hold"/>
                                        <p:tgtEl>
                                          <p:spTgt spid="9"/>
                                        </p:tgtEl>
                                        <p:attrNameLst>
                                          <p:attrName>ppt_y</p:attrName>
                                        </p:attrNameLst>
                                      </p:cBhvr>
                                      <p:tavLst>
                                        <p:tav tm="0">
                                          <p:val>
                                            <p:strVal val="#ppt_y"/>
                                          </p:val>
                                        </p:tav>
                                        <p:tav tm="100000">
                                          <p:val>
                                            <p:strVal val="#ppt_y"/>
                                          </p:val>
                                        </p:tav>
                                      </p:tavLst>
                                    </p:anim>
                                  </p:childTnLst>
                                </p:cTn>
                              </p:par>
                            </p:childTnLst>
                          </p:cTn>
                        </p:par>
                        <p:par>
                          <p:cTn id="17" fill="hold">
                            <p:stCondLst>
                              <p:cond delay="1350"/>
                            </p:stCondLst>
                            <p:childTnLst>
                              <p:par>
                                <p:cTn id="18" presetID="31" presetClass="entr" presetSubtype="0" fill="hold" nodeType="afterEffect">
                                  <p:stCondLst>
                                    <p:cond delay="0"/>
                                  </p:stCondLst>
                                  <p:childTnLst>
                                    <p:set>
                                      <p:cBhvr>
                                        <p:cTn id="19" dur="1" fill="hold">
                                          <p:stCondLst>
                                            <p:cond delay="0"/>
                                          </p:stCondLst>
                                        </p:cTn>
                                        <p:tgtEl>
                                          <p:spTgt spid="18"/>
                                        </p:tgtEl>
                                        <p:attrNameLst>
                                          <p:attrName>style.visibility</p:attrName>
                                        </p:attrNameLst>
                                      </p:cBhvr>
                                      <p:to>
                                        <p:strVal val="visible"/>
                                      </p:to>
                                    </p:set>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fltVal val="0"/>
                                          </p:val>
                                        </p:tav>
                                        <p:tav tm="100000">
                                          <p:val>
                                            <p:strVal val="#ppt_h"/>
                                          </p:val>
                                        </p:tav>
                                      </p:tavLst>
                                    </p:anim>
                                    <p:anim calcmode="lin" valueType="num">
                                      <p:cBhvr>
                                        <p:cTn id="22" dur="500" fill="hold"/>
                                        <p:tgtEl>
                                          <p:spTgt spid="18"/>
                                        </p:tgtEl>
                                        <p:attrNameLst>
                                          <p:attrName>style.rotation</p:attrName>
                                        </p:attrNameLst>
                                      </p:cBhvr>
                                      <p:tavLst>
                                        <p:tav tm="0">
                                          <p:val>
                                            <p:fltVal val="90"/>
                                          </p:val>
                                        </p:tav>
                                        <p:tav tm="100000">
                                          <p:val>
                                            <p:fltVal val="0"/>
                                          </p:val>
                                        </p:tav>
                                      </p:tavLst>
                                    </p:anim>
                                    <p:animEffect transition="in" filter="fade">
                                      <p:cBhvr>
                                        <p:cTn id="23" dur="500"/>
                                        <p:tgtEl>
                                          <p:spTgt spid="18"/>
                                        </p:tgtEl>
                                      </p:cBhvr>
                                    </p:animEffect>
                                  </p:childTnLst>
                                </p:cTn>
                              </p:par>
                              <p:par>
                                <p:cTn id="24" presetID="31" presetClass="entr" presetSubtype="0" fill="hold" nodeType="withEffect">
                                  <p:stCondLst>
                                    <p:cond delay="0"/>
                                  </p:stCondLst>
                                  <p:childTnLst>
                                    <p:set>
                                      <p:cBhvr>
                                        <p:cTn id="25" dur="1" fill="hold">
                                          <p:stCondLst>
                                            <p:cond delay="0"/>
                                          </p:stCondLst>
                                        </p:cTn>
                                        <p:tgtEl>
                                          <p:spTgt spid="21"/>
                                        </p:tgtEl>
                                        <p:attrNameLst>
                                          <p:attrName>style.visibility</p:attrName>
                                        </p:attrNameLst>
                                      </p:cBhvr>
                                      <p:to>
                                        <p:strVal val="visible"/>
                                      </p:to>
                                    </p:set>
                                    <p:anim calcmode="lin" valueType="num">
                                      <p:cBhvr>
                                        <p:cTn id="26" dur="500" fill="hold"/>
                                        <p:tgtEl>
                                          <p:spTgt spid="21"/>
                                        </p:tgtEl>
                                        <p:attrNameLst>
                                          <p:attrName>ppt_w</p:attrName>
                                        </p:attrNameLst>
                                      </p:cBhvr>
                                      <p:tavLst>
                                        <p:tav tm="0">
                                          <p:val>
                                            <p:fltVal val="0"/>
                                          </p:val>
                                        </p:tav>
                                        <p:tav tm="100000">
                                          <p:val>
                                            <p:strVal val="#ppt_w"/>
                                          </p:val>
                                        </p:tav>
                                      </p:tavLst>
                                    </p:anim>
                                    <p:anim calcmode="lin" valueType="num">
                                      <p:cBhvr>
                                        <p:cTn id="27" dur="500" fill="hold"/>
                                        <p:tgtEl>
                                          <p:spTgt spid="21"/>
                                        </p:tgtEl>
                                        <p:attrNameLst>
                                          <p:attrName>ppt_h</p:attrName>
                                        </p:attrNameLst>
                                      </p:cBhvr>
                                      <p:tavLst>
                                        <p:tav tm="0">
                                          <p:val>
                                            <p:fltVal val="0"/>
                                          </p:val>
                                        </p:tav>
                                        <p:tav tm="100000">
                                          <p:val>
                                            <p:strVal val="#ppt_h"/>
                                          </p:val>
                                        </p:tav>
                                      </p:tavLst>
                                    </p:anim>
                                    <p:anim calcmode="lin" valueType="num">
                                      <p:cBhvr>
                                        <p:cTn id="28" dur="500" fill="hold"/>
                                        <p:tgtEl>
                                          <p:spTgt spid="21"/>
                                        </p:tgtEl>
                                        <p:attrNameLst>
                                          <p:attrName>style.rotation</p:attrName>
                                        </p:attrNameLst>
                                      </p:cBhvr>
                                      <p:tavLst>
                                        <p:tav tm="0">
                                          <p:val>
                                            <p:fltVal val="90"/>
                                          </p:val>
                                        </p:tav>
                                        <p:tav tm="100000">
                                          <p:val>
                                            <p:fltVal val="0"/>
                                          </p:val>
                                        </p:tav>
                                      </p:tavLst>
                                    </p:anim>
                                    <p:animEffect transition="in" filter="fade">
                                      <p:cBhvr>
                                        <p:cTn id="29" dur="500"/>
                                        <p:tgtEl>
                                          <p:spTgt spid="21"/>
                                        </p:tgtEl>
                                      </p:cBhvr>
                                    </p:animEffect>
                                  </p:childTnLst>
                                </p:cTn>
                              </p:par>
                            </p:childTnLst>
                          </p:cTn>
                        </p:par>
                        <p:par>
                          <p:cTn id="30" fill="hold">
                            <p:stCondLst>
                              <p:cond delay="1850"/>
                            </p:stCondLst>
                            <p:childTnLst>
                              <p:par>
                                <p:cTn id="31" presetID="31" presetClass="entr" presetSubtype="0" fill="hold" nodeType="afterEffect">
                                  <p:stCondLst>
                                    <p:cond delay="0"/>
                                  </p:stCondLst>
                                  <p:childTnLst>
                                    <p:set>
                                      <p:cBhvr>
                                        <p:cTn id="32" dur="1" fill="hold">
                                          <p:stCondLst>
                                            <p:cond delay="0"/>
                                          </p:stCondLst>
                                        </p:cTn>
                                        <p:tgtEl>
                                          <p:spTgt spid="24"/>
                                        </p:tgtEl>
                                        <p:attrNameLst>
                                          <p:attrName>style.visibility</p:attrName>
                                        </p:attrNameLst>
                                      </p:cBhvr>
                                      <p:to>
                                        <p:strVal val="visible"/>
                                      </p:to>
                                    </p:set>
                                    <p:anim calcmode="lin" valueType="num">
                                      <p:cBhvr>
                                        <p:cTn id="33" dur="500" fill="hold"/>
                                        <p:tgtEl>
                                          <p:spTgt spid="24"/>
                                        </p:tgtEl>
                                        <p:attrNameLst>
                                          <p:attrName>ppt_w</p:attrName>
                                        </p:attrNameLst>
                                      </p:cBhvr>
                                      <p:tavLst>
                                        <p:tav tm="0">
                                          <p:val>
                                            <p:fltVal val="0"/>
                                          </p:val>
                                        </p:tav>
                                        <p:tav tm="100000">
                                          <p:val>
                                            <p:strVal val="#ppt_w"/>
                                          </p:val>
                                        </p:tav>
                                      </p:tavLst>
                                    </p:anim>
                                    <p:anim calcmode="lin" valueType="num">
                                      <p:cBhvr>
                                        <p:cTn id="34" dur="500" fill="hold"/>
                                        <p:tgtEl>
                                          <p:spTgt spid="24"/>
                                        </p:tgtEl>
                                        <p:attrNameLst>
                                          <p:attrName>ppt_h</p:attrName>
                                        </p:attrNameLst>
                                      </p:cBhvr>
                                      <p:tavLst>
                                        <p:tav tm="0">
                                          <p:val>
                                            <p:fltVal val="0"/>
                                          </p:val>
                                        </p:tav>
                                        <p:tav tm="100000">
                                          <p:val>
                                            <p:strVal val="#ppt_h"/>
                                          </p:val>
                                        </p:tav>
                                      </p:tavLst>
                                    </p:anim>
                                    <p:anim calcmode="lin" valueType="num">
                                      <p:cBhvr>
                                        <p:cTn id="35" dur="500" fill="hold"/>
                                        <p:tgtEl>
                                          <p:spTgt spid="24"/>
                                        </p:tgtEl>
                                        <p:attrNameLst>
                                          <p:attrName>style.rotation</p:attrName>
                                        </p:attrNameLst>
                                      </p:cBhvr>
                                      <p:tavLst>
                                        <p:tav tm="0">
                                          <p:val>
                                            <p:fltVal val="90"/>
                                          </p:val>
                                        </p:tav>
                                        <p:tav tm="100000">
                                          <p:val>
                                            <p:fltVal val="0"/>
                                          </p:val>
                                        </p:tav>
                                      </p:tavLst>
                                    </p:anim>
                                    <p:animEffect transition="in" filter="fade">
                                      <p:cBhvr>
                                        <p:cTn id="36" dur="500"/>
                                        <p:tgtEl>
                                          <p:spTgt spid="24"/>
                                        </p:tgtEl>
                                      </p:cBhvr>
                                    </p:animEffect>
                                  </p:childTnLst>
                                </p:cTn>
                              </p:par>
                            </p:childTnLst>
                          </p:cTn>
                        </p:par>
                        <p:par>
                          <p:cTn id="37" fill="hold">
                            <p:stCondLst>
                              <p:cond delay="2350"/>
                            </p:stCondLst>
                            <p:childTnLst>
                              <p:par>
                                <p:cTn id="38" presetID="2" presetClass="entr" presetSubtype="8" fill="hold" nodeType="afterEffect">
                                  <p:stCondLst>
                                    <p:cond delay="0"/>
                                  </p:stCondLst>
                                  <p:childTnLst>
                                    <p:set>
                                      <p:cBhvr>
                                        <p:cTn id="39" dur="1" fill="hold">
                                          <p:stCondLst>
                                            <p:cond delay="0"/>
                                          </p:stCondLst>
                                        </p:cTn>
                                        <p:tgtEl>
                                          <p:spTgt spid="7"/>
                                        </p:tgtEl>
                                        <p:attrNameLst>
                                          <p:attrName>style.visibility</p:attrName>
                                        </p:attrNameLst>
                                      </p:cBhvr>
                                      <p:to>
                                        <p:strVal val="visible"/>
                                      </p:to>
                                    </p:set>
                                    <p:anim calcmode="lin" valueType="num">
                                      <p:cBhvr additive="base">
                                        <p:cTn id="40" dur="500" fill="hold"/>
                                        <p:tgtEl>
                                          <p:spTgt spid="7"/>
                                        </p:tgtEl>
                                        <p:attrNameLst>
                                          <p:attrName>ppt_x</p:attrName>
                                        </p:attrNameLst>
                                      </p:cBhvr>
                                      <p:tavLst>
                                        <p:tav tm="0">
                                          <p:val>
                                            <p:strVal val="0-#ppt_w/2"/>
                                          </p:val>
                                        </p:tav>
                                        <p:tav tm="100000">
                                          <p:val>
                                            <p:strVal val="#ppt_x"/>
                                          </p:val>
                                        </p:tav>
                                      </p:tavLst>
                                    </p:anim>
                                    <p:anim calcmode="lin" valueType="num">
                                      <p:cBhvr additive="base">
                                        <p:cTn id="41" dur="500" fill="hold"/>
                                        <p:tgtEl>
                                          <p:spTgt spid="7"/>
                                        </p:tgtEl>
                                        <p:attrNameLst>
                                          <p:attrName>ppt_y</p:attrName>
                                        </p:attrNameLst>
                                      </p:cBhvr>
                                      <p:tavLst>
                                        <p:tav tm="0">
                                          <p:val>
                                            <p:strVal val="#ppt_y"/>
                                          </p:val>
                                        </p:tav>
                                        <p:tav tm="100000">
                                          <p:val>
                                            <p:strVal val="#ppt_y"/>
                                          </p:val>
                                        </p:tav>
                                      </p:tavLst>
                                    </p:anim>
                                  </p:childTnLst>
                                </p:cTn>
                              </p:par>
                            </p:childTnLst>
                          </p:cTn>
                        </p:par>
                        <p:par>
                          <p:cTn id="42" fill="hold">
                            <p:stCondLst>
                              <p:cond delay="2850"/>
                            </p:stCondLst>
                            <p:childTnLst>
                              <p:par>
                                <p:cTn id="43" presetID="31" presetClass="entr" presetSubtype="0" fill="hold" nodeType="afterEffect">
                                  <p:stCondLst>
                                    <p:cond delay="0"/>
                                  </p:stCondLst>
                                  <p:childTnLst>
                                    <p:set>
                                      <p:cBhvr>
                                        <p:cTn id="44" dur="1" fill="hold">
                                          <p:stCondLst>
                                            <p:cond delay="0"/>
                                          </p:stCondLst>
                                        </p:cTn>
                                        <p:tgtEl>
                                          <p:spTgt spid="15"/>
                                        </p:tgtEl>
                                        <p:attrNameLst>
                                          <p:attrName>style.visibility</p:attrName>
                                        </p:attrNameLst>
                                      </p:cBhvr>
                                      <p:to>
                                        <p:strVal val="visible"/>
                                      </p:to>
                                    </p:set>
                                    <p:anim calcmode="lin" valueType="num">
                                      <p:cBhvr>
                                        <p:cTn id="45" dur="500" fill="hold"/>
                                        <p:tgtEl>
                                          <p:spTgt spid="15"/>
                                        </p:tgtEl>
                                        <p:attrNameLst>
                                          <p:attrName>ppt_w</p:attrName>
                                        </p:attrNameLst>
                                      </p:cBhvr>
                                      <p:tavLst>
                                        <p:tav tm="0">
                                          <p:val>
                                            <p:fltVal val="0"/>
                                          </p:val>
                                        </p:tav>
                                        <p:tav tm="100000">
                                          <p:val>
                                            <p:strVal val="#ppt_w"/>
                                          </p:val>
                                        </p:tav>
                                      </p:tavLst>
                                    </p:anim>
                                    <p:anim calcmode="lin" valueType="num">
                                      <p:cBhvr>
                                        <p:cTn id="46" dur="500" fill="hold"/>
                                        <p:tgtEl>
                                          <p:spTgt spid="15"/>
                                        </p:tgtEl>
                                        <p:attrNameLst>
                                          <p:attrName>ppt_h</p:attrName>
                                        </p:attrNameLst>
                                      </p:cBhvr>
                                      <p:tavLst>
                                        <p:tav tm="0">
                                          <p:val>
                                            <p:fltVal val="0"/>
                                          </p:val>
                                        </p:tav>
                                        <p:tav tm="100000">
                                          <p:val>
                                            <p:strVal val="#ppt_h"/>
                                          </p:val>
                                        </p:tav>
                                      </p:tavLst>
                                    </p:anim>
                                    <p:anim calcmode="lin" valueType="num">
                                      <p:cBhvr>
                                        <p:cTn id="47" dur="500" fill="hold"/>
                                        <p:tgtEl>
                                          <p:spTgt spid="15"/>
                                        </p:tgtEl>
                                        <p:attrNameLst>
                                          <p:attrName>style.rotation</p:attrName>
                                        </p:attrNameLst>
                                      </p:cBhvr>
                                      <p:tavLst>
                                        <p:tav tm="0">
                                          <p:val>
                                            <p:fltVal val="90"/>
                                          </p:val>
                                        </p:tav>
                                        <p:tav tm="100000">
                                          <p:val>
                                            <p:fltVal val="0"/>
                                          </p:val>
                                        </p:tav>
                                      </p:tavLst>
                                    </p:anim>
                                    <p:animEffect transition="in" filter="fade">
                                      <p:cBhvr>
                                        <p:cTn id="48" dur="500"/>
                                        <p:tgtEl>
                                          <p:spTgt spid="15"/>
                                        </p:tgtEl>
                                      </p:cBhvr>
                                    </p:animEffect>
                                  </p:childTnLst>
                                </p:cTn>
                              </p:par>
                            </p:childTnLst>
                          </p:cTn>
                        </p:par>
                        <p:par>
                          <p:cTn id="49" fill="hold">
                            <p:stCondLst>
                              <p:cond delay="3350"/>
                            </p:stCondLst>
                            <p:childTnLst>
                              <p:par>
                                <p:cTn id="50" presetID="2" presetClass="entr" presetSubtype="8" fill="hold" nodeType="afterEffect">
                                  <p:stCondLst>
                                    <p:cond delay="0"/>
                                  </p:stCondLst>
                                  <p:childTnLst>
                                    <p:set>
                                      <p:cBhvr>
                                        <p:cTn id="51" dur="1" fill="hold">
                                          <p:stCondLst>
                                            <p:cond delay="0"/>
                                          </p:stCondLst>
                                        </p:cTn>
                                        <p:tgtEl>
                                          <p:spTgt spid="8"/>
                                        </p:tgtEl>
                                        <p:attrNameLst>
                                          <p:attrName>style.visibility</p:attrName>
                                        </p:attrNameLst>
                                      </p:cBhvr>
                                      <p:to>
                                        <p:strVal val="visible"/>
                                      </p:to>
                                    </p:set>
                                    <p:anim calcmode="lin" valueType="num">
                                      <p:cBhvr additive="base">
                                        <p:cTn id="52" dur="500" fill="hold"/>
                                        <p:tgtEl>
                                          <p:spTgt spid="8"/>
                                        </p:tgtEl>
                                        <p:attrNameLst>
                                          <p:attrName>ppt_x</p:attrName>
                                        </p:attrNameLst>
                                      </p:cBhvr>
                                      <p:tavLst>
                                        <p:tav tm="0">
                                          <p:val>
                                            <p:strVal val="0-#ppt_w/2"/>
                                          </p:val>
                                        </p:tav>
                                        <p:tav tm="100000">
                                          <p:val>
                                            <p:strVal val="#ppt_x"/>
                                          </p:val>
                                        </p:tav>
                                      </p:tavLst>
                                    </p:anim>
                                    <p:anim calcmode="lin" valueType="num">
                                      <p:cBhvr additive="base">
                                        <p:cTn id="53" dur="500" fill="hold"/>
                                        <p:tgtEl>
                                          <p:spTgt spid="8"/>
                                        </p:tgtEl>
                                        <p:attrNameLst>
                                          <p:attrName>ppt_y</p:attrName>
                                        </p:attrNameLst>
                                      </p:cBhvr>
                                      <p:tavLst>
                                        <p:tav tm="0">
                                          <p:val>
                                            <p:strVal val="#ppt_y"/>
                                          </p:val>
                                        </p:tav>
                                        <p:tav tm="100000">
                                          <p:val>
                                            <p:strVal val="#ppt_y"/>
                                          </p:val>
                                        </p:tav>
                                      </p:tavLst>
                                    </p:anim>
                                  </p:childTnLst>
                                </p:cTn>
                              </p:par>
                            </p:childTnLst>
                          </p:cTn>
                        </p:par>
                        <p:par>
                          <p:cTn id="54" fill="hold">
                            <p:stCondLst>
                              <p:cond delay="3850"/>
                            </p:stCondLst>
                            <p:childTnLst>
                              <p:par>
                                <p:cTn id="55" presetID="31" presetClass="entr" presetSubtype="0" fill="hold" nodeType="afterEffect">
                                  <p:stCondLst>
                                    <p:cond delay="0"/>
                                  </p:stCondLst>
                                  <p:childTnLst>
                                    <p:set>
                                      <p:cBhvr>
                                        <p:cTn id="56" dur="1" fill="hold">
                                          <p:stCondLst>
                                            <p:cond delay="0"/>
                                          </p:stCondLst>
                                        </p:cTn>
                                        <p:tgtEl>
                                          <p:spTgt spid="27"/>
                                        </p:tgtEl>
                                        <p:attrNameLst>
                                          <p:attrName>style.visibility</p:attrName>
                                        </p:attrNameLst>
                                      </p:cBhvr>
                                      <p:to>
                                        <p:strVal val="visible"/>
                                      </p:to>
                                    </p:set>
                                    <p:anim calcmode="lin" valueType="num">
                                      <p:cBhvr>
                                        <p:cTn id="57" dur="500" fill="hold"/>
                                        <p:tgtEl>
                                          <p:spTgt spid="27"/>
                                        </p:tgtEl>
                                        <p:attrNameLst>
                                          <p:attrName>ppt_w</p:attrName>
                                        </p:attrNameLst>
                                      </p:cBhvr>
                                      <p:tavLst>
                                        <p:tav tm="0">
                                          <p:val>
                                            <p:fltVal val="0"/>
                                          </p:val>
                                        </p:tav>
                                        <p:tav tm="100000">
                                          <p:val>
                                            <p:strVal val="#ppt_w"/>
                                          </p:val>
                                        </p:tav>
                                      </p:tavLst>
                                    </p:anim>
                                    <p:anim calcmode="lin" valueType="num">
                                      <p:cBhvr>
                                        <p:cTn id="58" dur="500" fill="hold"/>
                                        <p:tgtEl>
                                          <p:spTgt spid="27"/>
                                        </p:tgtEl>
                                        <p:attrNameLst>
                                          <p:attrName>ppt_h</p:attrName>
                                        </p:attrNameLst>
                                      </p:cBhvr>
                                      <p:tavLst>
                                        <p:tav tm="0">
                                          <p:val>
                                            <p:fltVal val="0"/>
                                          </p:val>
                                        </p:tav>
                                        <p:tav tm="100000">
                                          <p:val>
                                            <p:strVal val="#ppt_h"/>
                                          </p:val>
                                        </p:tav>
                                      </p:tavLst>
                                    </p:anim>
                                    <p:anim calcmode="lin" valueType="num">
                                      <p:cBhvr>
                                        <p:cTn id="59" dur="500" fill="hold"/>
                                        <p:tgtEl>
                                          <p:spTgt spid="27"/>
                                        </p:tgtEl>
                                        <p:attrNameLst>
                                          <p:attrName>style.rotation</p:attrName>
                                        </p:attrNameLst>
                                      </p:cBhvr>
                                      <p:tavLst>
                                        <p:tav tm="0">
                                          <p:val>
                                            <p:fltVal val="90"/>
                                          </p:val>
                                        </p:tav>
                                        <p:tav tm="100000">
                                          <p:val>
                                            <p:fltVal val="0"/>
                                          </p:val>
                                        </p:tav>
                                      </p:tavLst>
                                    </p:anim>
                                    <p:animEffect transition="in" filter="fade">
                                      <p:cBhvr>
                                        <p:cTn id="60" dur="500"/>
                                        <p:tgtEl>
                                          <p:spTgt spid="27"/>
                                        </p:tgtEl>
                                      </p:cBhvr>
                                    </p:animEffect>
                                  </p:childTnLst>
                                </p:cTn>
                              </p:par>
                            </p:childTnLst>
                          </p:cTn>
                        </p:par>
                        <p:par>
                          <p:cTn id="61" fill="hold">
                            <p:stCondLst>
                              <p:cond delay="4350"/>
                            </p:stCondLst>
                            <p:childTnLst>
                              <p:par>
                                <p:cTn id="62" presetID="2" presetClass="entr" presetSubtype="8" fill="hold" nodeType="afterEffect">
                                  <p:stCondLst>
                                    <p:cond delay="0"/>
                                  </p:stCondLst>
                                  <p:childTnLst>
                                    <p:set>
                                      <p:cBhvr>
                                        <p:cTn id="63" dur="1" fill="hold">
                                          <p:stCondLst>
                                            <p:cond delay="0"/>
                                          </p:stCondLst>
                                        </p:cTn>
                                        <p:tgtEl>
                                          <p:spTgt spid="12"/>
                                        </p:tgtEl>
                                        <p:attrNameLst>
                                          <p:attrName>style.visibility</p:attrName>
                                        </p:attrNameLst>
                                      </p:cBhvr>
                                      <p:to>
                                        <p:strVal val="visible"/>
                                      </p:to>
                                    </p:set>
                                    <p:anim calcmode="lin" valueType="num">
                                      <p:cBhvr additive="base">
                                        <p:cTn id="64" dur="500" fill="hold"/>
                                        <p:tgtEl>
                                          <p:spTgt spid="12"/>
                                        </p:tgtEl>
                                        <p:attrNameLst>
                                          <p:attrName>ppt_x</p:attrName>
                                        </p:attrNameLst>
                                      </p:cBhvr>
                                      <p:tavLst>
                                        <p:tav tm="0">
                                          <p:val>
                                            <p:strVal val="0-#ppt_w/2"/>
                                          </p:val>
                                        </p:tav>
                                        <p:tav tm="100000">
                                          <p:val>
                                            <p:strVal val="#ppt_x"/>
                                          </p:val>
                                        </p:tav>
                                      </p:tavLst>
                                    </p:anim>
                                    <p:anim calcmode="lin" valueType="num">
                                      <p:cBhvr additive="base">
                                        <p:cTn id="65" dur="500" fill="hold"/>
                                        <p:tgtEl>
                                          <p:spTgt spid="12"/>
                                        </p:tgtEl>
                                        <p:attrNameLst>
                                          <p:attrName>ppt_y</p:attrName>
                                        </p:attrNameLst>
                                      </p:cBhvr>
                                      <p:tavLst>
                                        <p:tav tm="0">
                                          <p:val>
                                            <p:strVal val="#ppt_y"/>
                                          </p:val>
                                        </p:tav>
                                        <p:tav tm="100000">
                                          <p:val>
                                            <p:strVal val="#ppt_y"/>
                                          </p:val>
                                        </p:tav>
                                      </p:tavLst>
                                    </p:anim>
                                  </p:childTnLst>
                                </p:cTn>
                              </p:par>
                            </p:childTnLst>
                          </p:cTn>
                        </p:par>
                        <p:par>
                          <p:cTn id="66" fill="hold">
                            <p:stCondLst>
                              <p:cond delay="4850"/>
                            </p:stCondLst>
                            <p:childTnLst>
                              <p:par>
                                <p:cTn id="67" presetID="31" presetClass="entr" presetSubtype="0" fill="hold" nodeType="afterEffect">
                                  <p:stCondLst>
                                    <p:cond delay="0"/>
                                  </p:stCondLst>
                                  <p:childTnLst>
                                    <p:set>
                                      <p:cBhvr>
                                        <p:cTn id="68" dur="1" fill="hold">
                                          <p:stCondLst>
                                            <p:cond delay="0"/>
                                          </p:stCondLst>
                                        </p:cTn>
                                        <p:tgtEl>
                                          <p:spTgt spid="30"/>
                                        </p:tgtEl>
                                        <p:attrNameLst>
                                          <p:attrName>style.visibility</p:attrName>
                                        </p:attrNameLst>
                                      </p:cBhvr>
                                      <p:to>
                                        <p:strVal val="visible"/>
                                      </p:to>
                                    </p:set>
                                    <p:anim calcmode="lin" valueType="num">
                                      <p:cBhvr>
                                        <p:cTn id="69" dur="500" fill="hold"/>
                                        <p:tgtEl>
                                          <p:spTgt spid="30"/>
                                        </p:tgtEl>
                                        <p:attrNameLst>
                                          <p:attrName>ppt_w</p:attrName>
                                        </p:attrNameLst>
                                      </p:cBhvr>
                                      <p:tavLst>
                                        <p:tav tm="0">
                                          <p:val>
                                            <p:fltVal val="0"/>
                                          </p:val>
                                        </p:tav>
                                        <p:tav tm="100000">
                                          <p:val>
                                            <p:strVal val="#ppt_w"/>
                                          </p:val>
                                        </p:tav>
                                      </p:tavLst>
                                    </p:anim>
                                    <p:anim calcmode="lin" valueType="num">
                                      <p:cBhvr>
                                        <p:cTn id="70" dur="500" fill="hold"/>
                                        <p:tgtEl>
                                          <p:spTgt spid="30"/>
                                        </p:tgtEl>
                                        <p:attrNameLst>
                                          <p:attrName>ppt_h</p:attrName>
                                        </p:attrNameLst>
                                      </p:cBhvr>
                                      <p:tavLst>
                                        <p:tav tm="0">
                                          <p:val>
                                            <p:fltVal val="0"/>
                                          </p:val>
                                        </p:tav>
                                        <p:tav tm="100000">
                                          <p:val>
                                            <p:strVal val="#ppt_h"/>
                                          </p:val>
                                        </p:tav>
                                      </p:tavLst>
                                    </p:anim>
                                    <p:anim calcmode="lin" valueType="num">
                                      <p:cBhvr>
                                        <p:cTn id="71" dur="500" fill="hold"/>
                                        <p:tgtEl>
                                          <p:spTgt spid="30"/>
                                        </p:tgtEl>
                                        <p:attrNameLst>
                                          <p:attrName>style.rotation</p:attrName>
                                        </p:attrNameLst>
                                      </p:cBhvr>
                                      <p:tavLst>
                                        <p:tav tm="0">
                                          <p:val>
                                            <p:fltVal val="90"/>
                                          </p:val>
                                        </p:tav>
                                        <p:tav tm="100000">
                                          <p:val>
                                            <p:fltVal val="0"/>
                                          </p:val>
                                        </p:tav>
                                      </p:tavLst>
                                    </p:anim>
                                    <p:animEffect transition="in" filter="fade">
                                      <p:cBhvr>
                                        <p:cTn id="72" dur="500"/>
                                        <p:tgtEl>
                                          <p:spTgt spid="30"/>
                                        </p:tgtEl>
                                      </p:cBhvr>
                                    </p:animEffect>
                                  </p:childTnLst>
                                </p:cTn>
                              </p:par>
                              <p:par>
                                <p:cTn id="73" presetID="31" presetClass="entr" presetSubtype="0" fill="hold" nodeType="withEffect">
                                  <p:stCondLst>
                                    <p:cond delay="0"/>
                                  </p:stCondLst>
                                  <p:childTnLst>
                                    <p:set>
                                      <p:cBhvr>
                                        <p:cTn id="74" dur="1" fill="hold">
                                          <p:stCondLst>
                                            <p:cond delay="0"/>
                                          </p:stCondLst>
                                        </p:cTn>
                                        <p:tgtEl>
                                          <p:spTgt spid="33"/>
                                        </p:tgtEl>
                                        <p:attrNameLst>
                                          <p:attrName>style.visibility</p:attrName>
                                        </p:attrNameLst>
                                      </p:cBhvr>
                                      <p:to>
                                        <p:strVal val="visible"/>
                                      </p:to>
                                    </p:set>
                                    <p:anim calcmode="lin" valueType="num">
                                      <p:cBhvr>
                                        <p:cTn id="75" dur="500" fill="hold"/>
                                        <p:tgtEl>
                                          <p:spTgt spid="33"/>
                                        </p:tgtEl>
                                        <p:attrNameLst>
                                          <p:attrName>ppt_w</p:attrName>
                                        </p:attrNameLst>
                                      </p:cBhvr>
                                      <p:tavLst>
                                        <p:tav tm="0">
                                          <p:val>
                                            <p:fltVal val="0"/>
                                          </p:val>
                                        </p:tav>
                                        <p:tav tm="100000">
                                          <p:val>
                                            <p:strVal val="#ppt_w"/>
                                          </p:val>
                                        </p:tav>
                                      </p:tavLst>
                                    </p:anim>
                                    <p:anim calcmode="lin" valueType="num">
                                      <p:cBhvr>
                                        <p:cTn id="76" dur="500" fill="hold"/>
                                        <p:tgtEl>
                                          <p:spTgt spid="33"/>
                                        </p:tgtEl>
                                        <p:attrNameLst>
                                          <p:attrName>ppt_h</p:attrName>
                                        </p:attrNameLst>
                                      </p:cBhvr>
                                      <p:tavLst>
                                        <p:tav tm="0">
                                          <p:val>
                                            <p:fltVal val="0"/>
                                          </p:val>
                                        </p:tav>
                                        <p:tav tm="100000">
                                          <p:val>
                                            <p:strVal val="#ppt_h"/>
                                          </p:val>
                                        </p:tav>
                                      </p:tavLst>
                                    </p:anim>
                                    <p:anim calcmode="lin" valueType="num">
                                      <p:cBhvr>
                                        <p:cTn id="77" dur="500" fill="hold"/>
                                        <p:tgtEl>
                                          <p:spTgt spid="33"/>
                                        </p:tgtEl>
                                        <p:attrNameLst>
                                          <p:attrName>style.rotation</p:attrName>
                                        </p:attrNameLst>
                                      </p:cBhvr>
                                      <p:tavLst>
                                        <p:tav tm="0">
                                          <p:val>
                                            <p:fltVal val="90"/>
                                          </p:val>
                                        </p:tav>
                                        <p:tav tm="100000">
                                          <p:val>
                                            <p:fltVal val="0"/>
                                          </p:val>
                                        </p:tav>
                                      </p:tavLst>
                                    </p:anim>
                                    <p:animEffect transition="in" filter="fade">
                                      <p:cBhvr>
                                        <p:cTn id="78" dur="500"/>
                                        <p:tgtEl>
                                          <p:spTgt spid="33"/>
                                        </p:tgtEl>
                                      </p:cBhvr>
                                    </p:animEffect>
                                  </p:childTnLst>
                                </p:cTn>
                              </p:par>
                            </p:childTnLst>
                          </p:cTn>
                        </p:par>
                        <p:par>
                          <p:cTn id="79" fill="hold">
                            <p:stCondLst>
                              <p:cond delay="5350"/>
                            </p:stCondLst>
                            <p:childTnLst>
                              <p:par>
                                <p:cTn id="80" presetID="12" presetClass="entr" presetSubtype="4" fill="hold" grpId="0" nodeType="afterEffect">
                                  <p:stCondLst>
                                    <p:cond delay="0"/>
                                  </p:stCondLst>
                                  <p:childTnLst>
                                    <p:set>
                                      <p:cBhvr>
                                        <p:cTn id="81" dur="1" fill="hold">
                                          <p:stCondLst>
                                            <p:cond delay="0"/>
                                          </p:stCondLst>
                                        </p:cTn>
                                        <p:tgtEl>
                                          <p:spTgt spid="36"/>
                                        </p:tgtEl>
                                        <p:attrNameLst>
                                          <p:attrName>style.visibility</p:attrName>
                                        </p:attrNameLst>
                                      </p:cBhvr>
                                      <p:to>
                                        <p:strVal val="visible"/>
                                      </p:to>
                                    </p:set>
                                    <p:anim calcmode="lin" valueType="num">
                                      <p:cBhvr additive="base">
                                        <p:cTn id="82" dur="500"/>
                                        <p:tgtEl>
                                          <p:spTgt spid="36"/>
                                        </p:tgtEl>
                                        <p:attrNameLst>
                                          <p:attrName>ppt_y</p:attrName>
                                        </p:attrNameLst>
                                      </p:cBhvr>
                                      <p:tavLst>
                                        <p:tav tm="0">
                                          <p:val>
                                            <p:strVal val="#ppt_y+#ppt_h*1.125000"/>
                                          </p:val>
                                        </p:tav>
                                        <p:tav tm="100000">
                                          <p:val>
                                            <p:strVal val="#ppt_y"/>
                                          </p:val>
                                        </p:tav>
                                      </p:tavLst>
                                    </p:anim>
                                    <p:animEffect transition="in" filter="wipe(up)">
                                      <p:cBhvr>
                                        <p:cTn id="83" dur="500"/>
                                        <p:tgtEl>
                                          <p:spTgt spid="36"/>
                                        </p:tgtEl>
                                      </p:cBhvr>
                                    </p:animEffect>
                                  </p:childTnLst>
                                </p:cTn>
                              </p:par>
                              <p:par>
                                <p:cTn id="84" presetID="12" presetClass="entr" presetSubtype="1" fill="hold" grpId="0" nodeType="withEffect">
                                  <p:stCondLst>
                                    <p:cond delay="0"/>
                                  </p:stCondLst>
                                  <p:childTnLst>
                                    <p:set>
                                      <p:cBhvr>
                                        <p:cTn id="85" dur="1" fill="hold">
                                          <p:stCondLst>
                                            <p:cond delay="0"/>
                                          </p:stCondLst>
                                        </p:cTn>
                                        <p:tgtEl>
                                          <p:spTgt spid="37"/>
                                        </p:tgtEl>
                                        <p:attrNameLst>
                                          <p:attrName>style.visibility</p:attrName>
                                        </p:attrNameLst>
                                      </p:cBhvr>
                                      <p:to>
                                        <p:strVal val="visible"/>
                                      </p:to>
                                    </p:set>
                                    <p:anim calcmode="lin" valueType="num">
                                      <p:cBhvr additive="base">
                                        <p:cTn id="86" dur="500"/>
                                        <p:tgtEl>
                                          <p:spTgt spid="37"/>
                                        </p:tgtEl>
                                        <p:attrNameLst>
                                          <p:attrName>ppt_y</p:attrName>
                                        </p:attrNameLst>
                                      </p:cBhvr>
                                      <p:tavLst>
                                        <p:tav tm="0">
                                          <p:val>
                                            <p:strVal val="#ppt_y-#ppt_h*1.125000"/>
                                          </p:val>
                                        </p:tav>
                                        <p:tav tm="100000">
                                          <p:val>
                                            <p:strVal val="#ppt_y"/>
                                          </p:val>
                                        </p:tav>
                                      </p:tavLst>
                                    </p:anim>
                                    <p:animEffect transition="in" filter="wipe(down)">
                                      <p:cBhvr>
                                        <p:cTn id="87" dur="500"/>
                                        <p:tgtEl>
                                          <p:spTgt spid="37"/>
                                        </p:tgtEl>
                                      </p:cBhvr>
                                    </p:animEffect>
                                  </p:childTnLst>
                                </p:cTn>
                              </p:par>
                            </p:childTnLst>
                          </p:cTn>
                        </p:par>
                        <p:par>
                          <p:cTn id="88" fill="hold">
                            <p:stCondLst>
                              <p:cond delay="5850"/>
                            </p:stCondLst>
                            <p:childTnLst>
                              <p:par>
                                <p:cTn id="89" presetID="12" presetClass="entr" presetSubtype="4" fill="hold" grpId="0" nodeType="afterEffect">
                                  <p:stCondLst>
                                    <p:cond delay="0"/>
                                  </p:stCondLst>
                                  <p:childTnLst>
                                    <p:set>
                                      <p:cBhvr>
                                        <p:cTn id="90" dur="1" fill="hold">
                                          <p:stCondLst>
                                            <p:cond delay="0"/>
                                          </p:stCondLst>
                                        </p:cTn>
                                        <p:tgtEl>
                                          <p:spTgt spid="38"/>
                                        </p:tgtEl>
                                        <p:attrNameLst>
                                          <p:attrName>style.visibility</p:attrName>
                                        </p:attrNameLst>
                                      </p:cBhvr>
                                      <p:to>
                                        <p:strVal val="visible"/>
                                      </p:to>
                                    </p:set>
                                    <p:anim calcmode="lin" valueType="num">
                                      <p:cBhvr additive="base">
                                        <p:cTn id="91" dur="500"/>
                                        <p:tgtEl>
                                          <p:spTgt spid="38"/>
                                        </p:tgtEl>
                                        <p:attrNameLst>
                                          <p:attrName>ppt_y</p:attrName>
                                        </p:attrNameLst>
                                      </p:cBhvr>
                                      <p:tavLst>
                                        <p:tav tm="0">
                                          <p:val>
                                            <p:strVal val="#ppt_y+#ppt_h*1.125000"/>
                                          </p:val>
                                        </p:tav>
                                        <p:tav tm="100000">
                                          <p:val>
                                            <p:strVal val="#ppt_y"/>
                                          </p:val>
                                        </p:tav>
                                      </p:tavLst>
                                    </p:anim>
                                    <p:animEffect transition="in" filter="wipe(up)">
                                      <p:cBhvr>
                                        <p:cTn id="92" dur="500"/>
                                        <p:tgtEl>
                                          <p:spTgt spid="38"/>
                                        </p:tgtEl>
                                      </p:cBhvr>
                                    </p:animEffect>
                                  </p:childTnLst>
                                </p:cTn>
                              </p:par>
                              <p:par>
                                <p:cTn id="93" presetID="12" presetClass="entr" presetSubtype="1" fill="hold" grpId="0" nodeType="withEffect">
                                  <p:stCondLst>
                                    <p:cond delay="0"/>
                                  </p:stCondLst>
                                  <p:childTnLst>
                                    <p:set>
                                      <p:cBhvr>
                                        <p:cTn id="94" dur="1" fill="hold">
                                          <p:stCondLst>
                                            <p:cond delay="0"/>
                                          </p:stCondLst>
                                        </p:cTn>
                                        <p:tgtEl>
                                          <p:spTgt spid="39"/>
                                        </p:tgtEl>
                                        <p:attrNameLst>
                                          <p:attrName>style.visibility</p:attrName>
                                        </p:attrNameLst>
                                      </p:cBhvr>
                                      <p:to>
                                        <p:strVal val="visible"/>
                                      </p:to>
                                    </p:set>
                                    <p:anim calcmode="lin" valueType="num">
                                      <p:cBhvr additive="base">
                                        <p:cTn id="95" dur="500"/>
                                        <p:tgtEl>
                                          <p:spTgt spid="39"/>
                                        </p:tgtEl>
                                        <p:attrNameLst>
                                          <p:attrName>ppt_y</p:attrName>
                                        </p:attrNameLst>
                                      </p:cBhvr>
                                      <p:tavLst>
                                        <p:tav tm="0">
                                          <p:val>
                                            <p:strVal val="#ppt_y-#ppt_h*1.125000"/>
                                          </p:val>
                                        </p:tav>
                                        <p:tav tm="100000">
                                          <p:val>
                                            <p:strVal val="#ppt_y"/>
                                          </p:val>
                                        </p:tav>
                                      </p:tavLst>
                                    </p:anim>
                                    <p:animEffect transition="in" filter="wipe(down)">
                                      <p:cBhvr>
                                        <p:cTn id="96" dur="500"/>
                                        <p:tgtEl>
                                          <p:spTgt spid="39"/>
                                        </p:tgtEl>
                                      </p:cBhvr>
                                    </p:animEffect>
                                  </p:childTnLst>
                                </p:cTn>
                              </p:par>
                            </p:childTnLst>
                          </p:cTn>
                        </p:par>
                        <p:par>
                          <p:cTn id="97" fill="hold">
                            <p:stCondLst>
                              <p:cond delay="6350"/>
                            </p:stCondLst>
                            <p:childTnLst>
                              <p:par>
                                <p:cTn id="98" presetID="12" presetClass="entr" presetSubtype="4" fill="hold" grpId="0" nodeType="afterEffect">
                                  <p:stCondLst>
                                    <p:cond delay="0"/>
                                  </p:stCondLst>
                                  <p:childTnLst>
                                    <p:set>
                                      <p:cBhvr>
                                        <p:cTn id="99" dur="1" fill="hold">
                                          <p:stCondLst>
                                            <p:cond delay="0"/>
                                          </p:stCondLst>
                                        </p:cTn>
                                        <p:tgtEl>
                                          <p:spTgt spid="40"/>
                                        </p:tgtEl>
                                        <p:attrNameLst>
                                          <p:attrName>style.visibility</p:attrName>
                                        </p:attrNameLst>
                                      </p:cBhvr>
                                      <p:to>
                                        <p:strVal val="visible"/>
                                      </p:to>
                                    </p:set>
                                    <p:anim calcmode="lin" valueType="num">
                                      <p:cBhvr additive="base">
                                        <p:cTn id="100" dur="500"/>
                                        <p:tgtEl>
                                          <p:spTgt spid="40"/>
                                        </p:tgtEl>
                                        <p:attrNameLst>
                                          <p:attrName>ppt_y</p:attrName>
                                        </p:attrNameLst>
                                      </p:cBhvr>
                                      <p:tavLst>
                                        <p:tav tm="0">
                                          <p:val>
                                            <p:strVal val="#ppt_y+#ppt_h*1.125000"/>
                                          </p:val>
                                        </p:tav>
                                        <p:tav tm="100000">
                                          <p:val>
                                            <p:strVal val="#ppt_y"/>
                                          </p:val>
                                        </p:tav>
                                      </p:tavLst>
                                    </p:anim>
                                    <p:animEffect transition="in" filter="wipe(up)">
                                      <p:cBhvr>
                                        <p:cTn id="101" dur="500"/>
                                        <p:tgtEl>
                                          <p:spTgt spid="40"/>
                                        </p:tgtEl>
                                      </p:cBhvr>
                                    </p:animEffect>
                                  </p:childTnLst>
                                </p:cTn>
                              </p:par>
                              <p:par>
                                <p:cTn id="102" presetID="12" presetClass="entr" presetSubtype="1" fill="hold" grpId="0" nodeType="withEffect">
                                  <p:stCondLst>
                                    <p:cond delay="0"/>
                                  </p:stCondLst>
                                  <p:childTnLst>
                                    <p:set>
                                      <p:cBhvr>
                                        <p:cTn id="103" dur="1" fill="hold">
                                          <p:stCondLst>
                                            <p:cond delay="0"/>
                                          </p:stCondLst>
                                        </p:cTn>
                                        <p:tgtEl>
                                          <p:spTgt spid="41"/>
                                        </p:tgtEl>
                                        <p:attrNameLst>
                                          <p:attrName>style.visibility</p:attrName>
                                        </p:attrNameLst>
                                      </p:cBhvr>
                                      <p:to>
                                        <p:strVal val="visible"/>
                                      </p:to>
                                    </p:set>
                                    <p:anim calcmode="lin" valueType="num">
                                      <p:cBhvr additive="base">
                                        <p:cTn id="104" dur="500"/>
                                        <p:tgtEl>
                                          <p:spTgt spid="41"/>
                                        </p:tgtEl>
                                        <p:attrNameLst>
                                          <p:attrName>ppt_y</p:attrName>
                                        </p:attrNameLst>
                                      </p:cBhvr>
                                      <p:tavLst>
                                        <p:tav tm="0">
                                          <p:val>
                                            <p:strVal val="#ppt_y-#ppt_h*1.125000"/>
                                          </p:val>
                                        </p:tav>
                                        <p:tav tm="100000">
                                          <p:val>
                                            <p:strVal val="#ppt_y"/>
                                          </p:val>
                                        </p:tav>
                                      </p:tavLst>
                                    </p:anim>
                                    <p:animEffect transition="in" filter="wipe(down)">
                                      <p:cBhvr>
                                        <p:cTn id="105"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6" grpId="0"/>
      <p:bldP spid="37" grpId="0"/>
      <p:bldP spid="38" grpId="0"/>
      <p:bldP spid="39" grpId="0"/>
      <p:bldP spid="40" grpId="0"/>
      <p:bldP spid="4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761245" y="275882"/>
            <a:ext cx="1275751" cy="507687"/>
          </a:xfrm>
          <a:prstGeom prst="rect">
            <a:avLst/>
          </a:prstGeom>
          <a:noFill/>
        </p:spPr>
        <p:txBody>
          <a:bodyPr wrap="square" lIns="91425" tIns="45712" rIns="91425" bIns="45712" rtlCol="0">
            <a:spAutoFit/>
          </a:bodyPr>
          <a:lstStyle/>
          <a:p>
            <a:r>
              <a:rPr lang="en-US" altLang="zh-CN" sz="2700" b="1" spc="-112" dirty="0">
                <a:solidFill>
                  <a:srgbClr val="FF8A80"/>
                </a:solidFill>
                <a:effectLst/>
                <a:latin typeface="Arial Black" panose="020B0A04020102020204" pitchFamily="34" charset="0"/>
                <a:ea typeface="微软雅黑" panose="020B0503020204020204" pitchFamily="34" charset="-122"/>
              </a:rPr>
              <a:t>LOGO</a:t>
            </a:r>
            <a:endParaRPr lang="zh-CN" altLang="en-US" sz="2700" b="1" spc="-112" dirty="0">
              <a:solidFill>
                <a:srgbClr val="FF8A80"/>
              </a:solidFill>
              <a:effectLst/>
              <a:latin typeface="Arial Black" panose="020B0A04020102020204" pitchFamily="34" charset="0"/>
              <a:ea typeface="微软雅黑" panose="020B0503020204020204" pitchFamily="34" charset="-122"/>
            </a:endParaRPr>
          </a:p>
        </p:txBody>
      </p:sp>
      <p:cxnSp>
        <p:nvCxnSpPr>
          <p:cNvPr id="5" name="直接连接符 4"/>
          <p:cNvCxnSpPr/>
          <p:nvPr/>
        </p:nvCxnSpPr>
        <p:spPr>
          <a:xfrm>
            <a:off x="174308" y="529726"/>
            <a:ext cx="7442449"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原创设计师QQ598969553            _19"/>
          <p:cNvSpPr txBox="1"/>
          <p:nvPr/>
        </p:nvSpPr>
        <p:spPr>
          <a:xfrm>
            <a:off x="70455" y="129086"/>
            <a:ext cx="2465430" cy="369332"/>
          </a:xfrm>
          <a:prstGeom prst="rect">
            <a:avLst/>
          </a:prstGeom>
          <a:noFill/>
        </p:spPr>
        <p:txBody>
          <a:bodyPr wrap="square" rtlCol="0">
            <a:spAutoFit/>
          </a:bodyPr>
          <a:lstStyle/>
          <a:p>
            <a:pPr algn="ctr"/>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p>
        </p:txBody>
      </p:sp>
      <p:sp>
        <p:nvSpPr>
          <p:cNvPr id="7" name="Chevron 82"/>
          <p:cNvSpPr/>
          <p:nvPr/>
        </p:nvSpPr>
        <p:spPr>
          <a:xfrm>
            <a:off x="4572000" y="2110224"/>
            <a:ext cx="1612093" cy="1635788"/>
          </a:xfrm>
          <a:prstGeom prst="chevron">
            <a:avLst/>
          </a:prstGeom>
          <a:solidFill>
            <a:srgbClr val="4E9F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Chevron 110"/>
          <p:cNvSpPr/>
          <p:nvPr/>
        </p:nvSpPr>
        <p:spPr>
          <a:xfrm rot="10800000" flipH="1">
            <a:off x="5800937" y="2310731"/>
            <a:ext cx="1136787" cy="1153497"/>
          </a:xfrm>
          <a:prstGeom prst="chevron">
            <a:avLst/>
          </a:prstGeom>
          <a:solidFill>
            <a:srgbClr val="FF8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Chevron 28"/>
          <p:cNvSpPr/>
          <p:nvPr/>
        </p:nvSpPr>
        <p:spPr>
          <a:xfrm flipH="1">
            <a:off x="2908701" y="2110224"/>
            <a:ext cx="1612093" cy="1635788"/>
          </a:xfrm>
          <a:prstGeom prst="chevron">
            <a:avLst/>
          </a:prstGeom>
          <a:solidFill>
            <a:srgbClr val="51A2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hevron 29"/>
          <p:cNvSpPr/>
          <p:nvPr/>
        </p:nvSpPr>
        <p:spPr>
          <a:xfrm rot="10800000">
            <a:off x="2155071" y="2318350"/>
            <a:ext cx="1136787" cy="1153497"/>
          </a:xfrm>
          <a:prstGeom prst="chevron">
            <a:avLst/>
          </a:prstGeom>
          <a:solidFill>
            <a:srgbClr val="FF8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1" name="Group 157"/>
          <p:cNvGrpSpPr/>
          <p:nvPr/>
        </p:nvGrpSpPr>
        <p:grpSpPr>
          <a:xfrm>
            <a:off x="3859273" y="2221716"/>
            <a:ext cx="1345766" cy="1345766"/>
            <a:chOff x="3899266" y="1250711"/>
            <a:chExt cx="1032272" cy="1032272"/>
          </a:xfrm>
        </p:grpSpPr>
        <p:sp>
          <p:nvSpPr>
            <p:cNvPr id="12" name="Diamond 33"/>
            <p:cNvSpPr/>
            <p:nvPr/>
          </p:nvSpPr>
          <p:spPr>
            <a:xfrm>
              <a:off x="3899266" y="1250711"/>
              <a:ext cx="1032272" cy="1032272"/>
            </a:xfrm>
            <a:prstGeom prst="diamond">
              <a:avLst/>
            </a:prstGeom>
            <a:solidFill>
              <a:srgbClr val="FFD2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23"/>
            <p:cNvSpPr>
              <a:spLocks noEditPoints="1"/>
            </p:cNvSpPr>
            <p:nvPr/>
          </p:nvSpPr>
          <p:spPr bwMode="auto">
            <a:xfrm>
              <a:off x="4298358" y="1613067"/>
              <a:ext cx="266942" cy="252414"/>
            </a:xfrm>
            <a:custGeom>
              <a:avLst/>
              <a:gdLst/>
              <a:ahLst/>
              <a:cxnLst>
                <a:cxn ang="0">
                  <a:pos x="68" y="14"/>
                </a:cxn>
                <a:cxn ang="0">
                  <a:pos x="68" y="18"/>
                </a:cxn>
                <a:cxn ang="0">
                  <a:pos x="64" y="18"/>
                </a:cxn>
                <a:cxn ang="0">
                  <a:pos x="61" y="21"/>
                </a:cxn>
                <a:cxn ang="0">
                  <a:pos x="7" y="21"/>
                </a:cxn>
                <a:cxn ang="0">
                  <a:pos x="4" y="18"/>
                </a:cxn>
                <a:cxn ang="0">
                  <a:pos x="0" y="18"/>
                </a:cxn>
                <a:cxn ang="0">
                  <a:pos x="0" y="14"/>
                </a:cxn>
                <a:cxn ang="0">
                  <a:pos x="34" y="0"/>
                </a:cxn>
                <a:cxn ang="0">
                  <a:pos x="68" y="14"/>
                </a:cxn>
                <a:cxn ang="0">
                  <a:pos x="68" y="60"/>
                </a:cxn>
                <a:cxn ang="0">
                  <a:pos x="68" y="64"/>
                </a:cxn>
                <a:cxn ang="0">
                  <a:pos x="0" y="64"/>
                </a:cxn>
                <a:cxn ang="0">
                  <a:pos x="0" y="60"/>
                </a:cxn>
                <a:cxn ang="0">
                  <a:pos x="2" y="57"/>
                </a:cxn>
                <a:cxn ang="0">
                  <a:pos x="66" y="57"/>
                </a:cxn>
                <a:cxn ang="0">
                  <a:pos x="68" y="60"/>
                </a:cxn>
                <a:cxn ang="0">
                  <a:pos x="18" y="23"/>
                </a:cxn>
                <a:cxn ang="0">
                  <a:pos x="18" y="50"/>
                </a:cxn>
                <a:cxn ang="0">
                  <a:pos x="23" y="50"/>
                </a:cxn>
                <a:cxn ang="0">
                  <a:pos x="23" y="23"/>
                </a:cxn>
                <a:cxn ang="0">
                  <a:pos x="32" y="23"/>
                </a:cxn>
                <a:cxn ang="0">
                  <a:pos x="32" y="50"/>
                </a:cxn>
                <a:cxn ang="0">
                  <a:pos x="36" y="50"/>
                </a:cxn>
                <a:cxn ang="0">
                  <a:pos x="36" y="23"/>
                </a:cxn>
                <a:cxn ang="0">
                  <a:pos x="45" y="23"/>
                </a:cxn>
                <a:cxn ang="0">
                  <a:pos x="45" y="50"/>
                </a:cxn>
                <a:cxn ang="0">
                  <a:pos x="50" y="50"/>
                </a:cxn>
                <a:cxn ang="0">
                  <a:pos x="50" y="23"/>
                </a:cxn>
                <a:cxn ang="0">
                  <a:pos x="59" y="23"/>
                </a:cxn>
                <a:cxn ang="0">
                  <a:pos x="59" y="50"/>
                </a:cxn>
                <a:cxn ang="0">
                  <a:pos x="61" y="50"/>
                </a:cxn>
                <a:cxn ang="0">
                  <a:pos x="64" y="53"/>
                </a:cxn>
                <a:cxn ang="0">
                  <a:pos x="64" y="55"/>
                </a:cxn>
                <a:cxn ang="0">
                  <a:pos x="4" y="55"/>
                </a:cxn>
                <a:cxn ang="0">
                  <a:pos x="4" y="53"/>
                </a:cxn>
                <a:cxn ang="0">
                  <a:pos x="7" y="50"/>
                </a:cxn>
                <a:cxn ang="0">
                  <a:pos x="9" y="50"/>
                </a:cxn>
                <a:cxn ang="0">
                  <a:pos x="9" y="23"/>
                </a:cxn>
                <a:cxn ang="0">
                  <a:pos x="18" y="23"/>
                </a:cxn>
              </a:cxnLst>
              <a:rect l="0" t="0" r="r" b="b"/>
              <a:pathLst>
                <a:path w="68" h="64">
                  <a:moveTo>
                    <a:pt x="68" y="14"/>
                  </a:moveTo>
                  <a:cubicBezTo>
                    <a:pt x="68" y="18"/>
                    <a:pt x="68" y="18"/>
                    <a:pt x="68" y="18"/>
                  </a:cubicBezTo>
                  <a:cubicBezTo>
                    <a:pt x="64" y="18"/>
                    <a:pt x="64" y="18"/>
                    <a:pt x="64" y="18"/>
                  </a:cubicBezTo>
                  <a:cubicBezTo>
                    <a:pt x="64" y="20"/>
                    <a:pt x="63" y="21"/>
                    <a:pt x="61" y="21"/>
                  </a:cubicBezTo>
                  <a:cubicBezTo>
                    <a:pt x="7" y="21"/>
                    <a:pt x="7" y="21"/>
                    <a:pt x="7" y="21"/>
                  </a:cubicBezTo>
                  <a:cubicBezTo>
                    <a:pt x="5" y="21"/>
                    <a:pt x="4" y="20"/>
                    <a:pt x="4" y="18"/>
                  </a:cubicBezTo>
                  <a:cubicBezTo>
                    <a:pt x="0" y="18"/>
                    <a:pt x="0" y="18"/>
                    <a:pt x="0" y="18"/>
                  </a:cubicBezTo>
                  <a:cubicBezTo>
                    <a:pt x="0" y="14"/>
                    <a:pt x="0" y="14"/>
                    <a:pt x="0" y="14"/>
                  </a:cubicBezTo>
                  <a:cubicBezTo>
                    <a:pt x="34" y="0"/>
                    <a:pt x="34" y="0"/>
                    <a:pt x="34" y="0"/>
                  </a:cubicBezTo>
                  <a:lnTo>
                    <a:pt x="68" y="14"/>
                  </a:lnTo>
                  <a:close/>
                  <a:moveTo>
                    <a:pt x="68" y="60"/>
                  </a:moveTo>
                  <a:cubicBezTo>
                    <a:pt x="68" y="64"/>
                    <a:pt x="68" y="64"/>
                    <a:pt x="68" y="64"/>
                  </a:cubicBezTo>
                  <a:cubicBezTo>
                    <a:pt x="0" y="64"/>
                    <a:pt x="0" y="64"/>
                    <a:pt x="0" y="64"/>
                  </a:cubicBezTo>
                  <a:cubicBezTo>
                    <a:pt x="0" y="60"/>
                    <a:pt x="0" y="60"/>
                    <a:pt x="0" y="60"/>
                  </a:cubicBezTo>
                  <a:cubicBezTo>
                    <a:pt x="0" y="58"/>
                    <a:pt x="1" y="57"/>
                    <a:pt x="2" y="57"/>
                  </a:cubicBezTo>
                  <a:cubicBezTo>
                    <a:pt x="66" y="57"/>
                    <a:pt x="66" y="57"/>
                    <a:pt x="66" y="57"/>
                  </a:cubicBezTo>
                  <a:cubicBezTo>
                    <a:pt x="67" y="57"/>
                    <a:pt x="68" y="58"/>
                    <a:pt x="68" y="60"/>
                  </a:cubicBezTo>
                  <a:close/>
                  <a:moveTo>
                    <a:pt x="18" y="23"/>
                  </a:moveTo>
                  <a:cubicBezTo>
                    <a:pt x="18" y="50"/>
                    <a:pt x="18" y="50"/>
                    <a:pt x="18" y="50"/>
                  </a:cubicBezTo>
                  <a:cubicBezTo>
                    <a:pt x="23" y="50"/>
                    <a:pt x="23" y="50"/>
                    <a:pt x="23" y="50"/>
                  </a:cubicBezTo>
                  <a:cubicBezTo>
                    <a:pt x="23" y="23"/>
                    <a:pt x="23" y="23"/>
                    <a:pt x="23" y="23"/>
                  </a:cubicBezTo>
                  <a:cubicBezTo>
                    <a:pt x="32" y="23"/>
                    <a:pt x="32" y="23"/>
                    <a:pt x="32" y="23"/>
                  </a:cubicBezTo>
                  <a:cubicBezTo>
                    <a:pt x="32" y="50"/>
                    <a:pt x="32" y="50"/>
                    <a:pt x="32" y="50"/>
                  </a:cubicBezTo>
                  <a:cubicBezTo>
                    <a:pt x="36" y="50"/>
                    <a:pt x="36" y="50"/>
                    <a:pt x="36" y="50"/>
                  </a:cubicBezTo>
                  <a:cubicBezTo>
                    <a:pt x="36" y="23"/>
                    <a:pt x="36" y="23"/>
                    <a:pt x="36" y="23"/>
                  </a:cubicBezTo>
                  <a:cubicBezTo>
                    <a:pt x="45" y="23"/>
                    <a:pt x="45" y="23"/>
                    <a:pt x="45" y="23"/>
                  </a:cubicBezTo>
                  <a:cubicBezTo>
                    <a:pt x="45" y="50"/>
                    <a:pt x="45" y="50"/>
                    <a:pt x="45" y="50"/>
                  </a:cubicBezTo>
                  <a:cubicBezTo>
                    <a:pt x="50" y="50"/>
                    <a:pt x="50" y="50"/>
                    <a:pt x="50" y="50"/>
                  </a:cubicBezTo>
                  <a:cubicBezTo>
                    <a:pt x="50" y="23"/>
                    <a:pt x="50" y="23"/>
                    <a:pt x="50" y="23"/>
                  </a:cubicBezTo>
                  <a:cubicBezTo>
                    <a:pt x="59" y="23"/>
                    <a:pt x="59" y="23"/>
                    <a:pt x="59" y="23"/>
                  </a:cubicBezTo>
                  <a:cubicBezTo>
                    <a:pt x="59" y="50"/>
                    <a:pt x="59" y="50"/>
                    <a:pt x="59" y="50"/>
                  </a:cubicBezTo>
                  <a:cubicBezTo>
                    <a:pt x="61" y="50"/>
                    <a:pt x="61" y="50"/>
                    <a:pt x="61" y="50"/>
                  </a:cubicBezTo>
                  <a:cubicBezTo>
                    <a:pt x="63" y="50"/>
                    <a:pt x="64" y="51"/>
                    <a:pt x="64" y="53"/>
                  </a:cubicBezTo>
                  <a:cubicBezTo>
                    <a:pt x="64" y="55"/>
                    <a:pt x="64" y="55"/>
                    <a:pt x="64" y="55"/>
                  </a:cubicBezTo>
                  <a:cubicBezTo>
                    <a:pt x="4" y="55"/>
                    <a:pt x="4" y="55"/>
                    <a:pt x="4" y="55"/>
                  </a:cubicBezTo>
                  <a:cubicBezTo>
                    <a:pt x="4" y="53"/>
                    <a:pt x="4" y="53"/>
                    <a:pt x="4" y="53"/>
                  </a:cubicBezTo>
                  <a:cubicBezTo>
                    <a:pt x="4" y="51"/>
                    <a:pt x="5" y="50"/>
                    <a:pt x="7" y="50"/>
                  </a:cubicBezTo>
                  <a:cubicBezTo>
                    <a:pt x="9" y="50"/>
                    <a:pt x="9" y="50"/>
                    <a:pt x="9" y="50"/>
                  </a:cubicBezTo>
                  <a:cubicBezTo>
                    <a:pt x="9" y="23"/>
                    <a:pt x="9" y="23"/>
                    <a:pt x="9" y="23"/>
                  </a:cubicBezTo>
                  <a:lnTo>
                    <a:pt x="18" y="23"/>
                  </a:lnTo>
                  <a:close/>
                </a:path>
              </a:pathLst>
            </a:custGeom>
            <a:solidFill>
              <a:schemeClr val="bg1"/>
            </a:solidFill>
            <a:ln w="9525">
              <a:noFill/>
              <a:round/>
            </a:ln>
          </p:spPr>
          <p:txBody>
            <a:bodyPr vert="horz" wrap="square" lIns="91435" tIns="45717" rIns="91435" bIns="45717" numCol="1" anchor="t" anchorCtr="0" compatLnSpc="1"/>
            <a:lstStyle/>
            <a:p>
              <a:endParaRPr lang="en-US" dirty="0"/>
            </a:p>
          </p:txBody>
        </p:sp>
      </p:grpSp>
      <p:grpSp>
        <p:nvGrpSpPr>
          <p:cNvPr id="14" name="Group 37"/>
          <p:cNvGrpSpPr/>
          <p:nvPr/>
        </p:nvGrpSpPr>
        <p:grpSpPr>
          <a:xfrm>
            <a:off x="3306206" y="2610883"/>
            <a:ext cx="225351" cy="300908"/>
            <a:chOff x="754063" y="1211263"/>
            <a:chExt cx="269875" cy="360363"/>
          </a:xfrm>
          <a:solidFill>
            <a:schemeClr val="bg1"/>
          </a:solidFill>
        </p:grpSpPr>
        <p:sp>
          <p:nvSpPr>
            <p:cNvPr id="15" name="Freeform 9"/>
            <p:cNvSpPr>
              <a:spLocks noEditPoints="1"/>
            </p:cNvSpPr>
            <p:nvPr/>
          </p:nvSpPr>
          <p:spPr bwMode="auto">
            <a:xfrm>
              <a:off x="754063" y="1211263"/>
              <a:ext cx="269875" cy="360363"/>
            </a:xfrm>
            <a:custGeom>
              <a:avLst/>
              <a:gdLst/>
              <a:ahLst/>
              <a:cxnLst>
                <a:cxn ang="0">
                  <a:pos x="80" y="50"/>
                </a:cxn>
                <a:cxn ang="0">
                  <a:pos x="80" y="35"/>
                </a:cxn>
                <a:cxn ang="0">
                  <a:pos x="46" y="0"/>
                </a:cxn>
                <a:cxn ang="0">
                  <a:pos x="11" y="35"/>
                </a:cxn>
                <a:cxn ang="0">
                  <a:pos x="11" y="50"/>
                </a:cxn>
                <a:cxn ang="0">
                  <a:pos x="0" y="61"/>
                </a:cxn>
                <a:cxn ang="0">
                  <a:pos x="0" y="88"/>
                </a:cxn>
                <a:cxn ang="0">
                  <a:pos x="34" y="123"/>
                </a:cxn>
                <a:cxn ang="0">
                  <a:pos x="57" y="123"/>
                </a:cxn>
                <a:cxn ang="0">
                  <a:pos x="92" y="88"/>
                </a:cxn>
                <a:cxn ang="0">
                  <a:pos x="92" y="61"/>
                </a:cxn>
                <a:cxn ang="0">
                  <a:pos x="80" y="50"/>
                </a:cxn>
                <a:cxn ang="0">
                  <a:pos x="19" y="35"/>
                </a:cxn>
                <a:cxn ang="0">
                  <a:pos x="46" y="8"/>
                </a:cxn>
                <a:cxn ang="0">
                  <a:pos x="73" y="35"/>
                </a:cxn>
                <a:cxn ang="0">
                  <a:pos x="73" y="50"/>
                </a:cxn>
                <a:cxn ang="0">
                  <a:pos x="65" y="50"/>
                </a:cxn>
                <a:cxn ang="0">
                  <a:pos x="65" y="35"/>
                </a:cxn>
                <a:cxn ang="0">
                  <a:pos x="46" y="15"/>
                </a:cxn>
                <a:cxn ang="0">
                  <a:pos x="27" y="35"/>
                </a:cxn>
                <a:cxn ang="0">
                  <a:pos x="27" y="50"/>
                </a:cxn>
                <a:cxn ang="0">
                  <a:pos x="19" y="50"/>
                </a:cxn>
                <a:cxn ang="0">
                  <a:pos x="19" y="35"/>
                </a:cxn>
                <a:cxn ang="0">
                  <a:pos x="61" y="35"/>
                </a:cxn>
                <a:cxn ang="0">
                  <a:pos x="61" y="50"/>
                </a:cxn>
                <a:cxn ang="0">
                  <a:pos x="31" y="50"/>
                </a:cxn>
                <a:cxn ang="0">
                  <a:pos x="31" y="35"/>
                </a:cxn>
                <a:cxn ang="0">
                  <a:pos x="46" y="19"/>
                </a:cxn>
                <a:cxn ang="0">
                  <a:pos x="61" y="35"/>
                </a:cxn>
                <a:cxn ang="0">
                  <a:pos x="84" y="73"/>
                </a:cxn>
                <a:cxn ang="0">
                  <a:pos x="84" y="88"/>
                </a:cxn>
                <a:cxn ang="0">
                  <a:pos x="57" y="115"/>
                </a:cxn>
                <a:cxn ang="0">
                  <a:pos x="34" y="115"/>
                </a:cxn>
                <a:cxn ang="0">
                  <a:pos x="8" y="88"/>
                </a:cxn>
                <a:cxn ang="0">
                  <a:pos x="8" y="61"/>
                </a:cxn>
                <a:cxn ang="0">
                  <a:pos x="11" y="58"/>
                </a:cxn>
                <a:cxn ang="0">
                  <a:pos x="80" y="58"/>
                </a:cxn>
                <a:cxn ang="0">
                  <a:pos x="84" y="61"/>
                </a:cxn>
                <a:cxn ang="0">
                  <a:pos x="84" y="73"/>
                </a:cxn>
                <a:cxn ang="0">
                  <a:pos x="84" y="73"/>
                </a:cxn>
                <a:cxn ang="0">
                  <a:pos x="84" y="73"/>
                </a:cxn>
              </a:cxnLst>
              <a:rect l="0" t="0" r="r" b="b"/>
              <a:pathLst>
                <a:path w="92" h="123">
                  <a:moveTo>
                    <a:pt x="80" y="50"/>
                  </a:moveTo>
                  <a:cubicBezTo>
                    <a:pt x="80" y="35"/>
                    <a:pt x="80" y="35"/>
                    <a:pt x="80" y="35"/>
                  </a:cubicBezTo>
                  <a:cubicBezTo>
                    <a:pt x="80" y="16"/>
                    <a:pt x="65" y="0"/>
                    <a:pt x="46" y="0"/>
                  </a:cubicBezTo>
                  <a:cubicBezTo>
                    <a:pt x="27" y="0"/>
                    <a:pt x="11" y="16"/>
                    <a:pt x="11" y="35"/>
                  </a:cubicBezTo>
                  <a:cubicBezTo>
                    <a:pt x="11" y="50"/>
                    <a:pt x="11" y="50"/>
                    <a:pt x="11" y="50"/>
                  </a:cubicBezTo>
                  <a:cubicBezTo>
                    <a:pt x="5" y="50"/>
                    <a:pt x="0" y="55"/>
                    <a:pt x="0" y="61"/>
                  </a:cubicBezTo>
                  <a:cubicBezTo>
                    <a:pt x="0" y="88"/>
                    <a:pt x="0" y="88"/>
                    <a:pt x="0" y="88"/>
                  </a:cubicBezTo>
                  <a:cubicBezTo>
                    <a:pt x="0" y="107"/>
                    <a:pt x="15" y="123"/>
                    <a:pt x="34" y="123"/>
                  </a:cubicBezTo>
                  <a:cubicBezTo>
                    <a:pt x="57" y="123"/>
                    <a:pt x="57" y="123"/>
                    <a:pt x="57" y="123"/>
                  </a:cubicBezTo>
                  <a:cubicBezTo>
                    <a:pt x="76" y="123"/>
                    <a:pt x="92" y="107"/>
                    <a:pt x="92" y="88"/>
                  </a:cubicBezTo>
                  <a:cubicBezTo>
                    <a:pt x="92" y="61"/>
                    <a:pt x="92" y="61"/>
                    <a:pt x="92" y="61"/>
                  </a:cubicBezTo>
                  <a:cubicBezTo>
                    <a:pt x="92" y="55"/>
                    <a:pt x="87" y="50"/>
                    <a:pt x="80" y="50"/>
                  </a:cubicBezTo>
                  <a:close/>
                  <a:moveTo>
                    <a:pt x="19" y="35"/>
                  </a:moveTo>
                  <a:cubicBezTo>
                    <a:pt x="19" y="20"/>
                    <a:pt x="31" y="8"/>
                    <a:pt x="46" y="8"/>
                  </a:cubicBezTo>
                  <a:cubicBezTo>
                    <a:pt x="61" y="8"/>
                    <a:pt x="73" y="20"/>
                    <a:pt x="73" y="35"/>
                  </a:cubicBezTo>
                  <a:cubicBezTo>
                    <a:pt x="73" y="50"/>
                    <a:pt x="73" y="50"/>
                    <a:pt x="73" y="50"/>
                  </a:cubicBezTo>
                  <a:cubicBezTo>
                    <a:pt x="65" y="50"/>
                    <a:pt x="65" y="50"/>
                    <a:pt x="65" y="50"/>
                  </a:cubicBezTo>
                  <a:cubicBezTo>
                    <a:pt x="65" y="35"/>
                    <a:pt x="65" y="35"/>
                    <a:pt x="65" y="35"/>
                  </a:cubicBezTo>
                  <a:cubicBezTo>
                    <a:pt x="65" y="24"/>
                    <a:pt x="56" y="15"/>
                    <a:pt x="46" y="15"/>
                  </a:cubicBezTo>
                  <a:cubicBezTo>
                    <a:pt x="35" y="15"/>
                    <a:pt x="27" y="24"/>
                    <a:pt x="27" y="35"/>
                  </a:cubicBezTo>
                  <a:cubicBezTo>
                    <a:pt x="27" y="50"/>
                    <a:pt x="27" y="50"/>
                    <a:pt x="27" y="50"/>
                  </a:cubicBezTo>
                  <a:cubicBezTo>
                    <a:pt x="19" y="50"/>
                    <a:pt x="19" y="50"/>
                    <a:pt x="19" y="50"/>
                  </a:cubicBezTo>
                  <a:lnTo>
                    <a:pt x="19" y="35"/>
                  </a:lnTo>
                  <a:close/>
                  <a:moveTo>
                    <a:pt x="61" y="35"/>
                  </a:moveTo>
                  <a:cubicBezTo>
                    <a:pt x="61" y="50"/>
                    <a:pt x="61" y="50"/>
                    <a:pt x="61" y="50"/>
                  </a:cubicBezTo>
                  <a:cubicBezTo>
                    <a:pt x="31" y="50"/>
                    <a:pt x="31" y="50"/>
                    <a:pt x="31" y="50"/>
                  </a:cubicBezTo>
                  <a:cubicBezTo>
                    <a:pt x="31" y="35"/>
                    <a:pt x="31" y="35"/>
                    <a:pt x="31" y="35"/>
                  </a:cubicBezTo>
                  <a:cubicBezTo>
                    <a:pt x="31" y="26"/>
                    <a:pt x="37" y="19"/>
                    <a:pt x="46" y="19"/>
                  </a:cubicBezTo>
                  <a:cubicBezTo>
                    <a:pt x="54" y="19"/>
                    <a:pt x="61" y="26"/>
                    <a:pt x="61" y="35"/>
                  </a:cubicBezTo>
                  <a:close/>
                  <a:moveTo>
                    <a:pt x="84" y="73"/>
                  </a:moveTo>
                  <a:cubicBezTo>
                    <a:pt x="84" y="88"/>
                    <a:pt x="84" y="88"/>
                    <a:pt x="84" y="88"/>
                  </a:cubicBezTo>
                  <a:cubicBezTo>
                    <a:pt x="84" y="103"/>
                    <a:pt x="72" y="115"/>
                    <a:pt x="57" y="115"/>
                  </a:cubicBezTo>
                  <a:cubicBezTo>
                    <a:pt x="34" y="115"/>
                    <a:pt x="34" y="115"/>
                    <a:pt x="34" y="115"/>
                  </a:cubicBezTo>
                  <a:cubicBezTo>
                    <a:pt x="20" y="115"/>
                    <a:pt x="8" y="103"/>
                    <a:pt x="8" y="88"/>
                  </a:cubicBezTo>
                  <a:cubicBezTo>
                    <a:pt x="8" y="61"/>
                    <a:pt x="8" y="61"/>
                    <a:pt x="8" y="61"/>
                  </a:cubicBezTo>
                  <a:cubicBezTo>
                    <a:pt x="8" y="59"/>
                    <a:pt x="9" y="58"/>
                    <a:pt x="11" y="58"/>
                  </a:cubicBezTo>
                  <a:cubicBezTo>
                    <a:pt x="80" y="58"/>
                    <a:pt x="80" y="58"/>
                    <a:pt x="80" y="58"/>
                  </a:cubicBezTo>
                  <a:cubicBezTo>
                    <a:pt x="83" y="58"/>
                    <a:pt x="84" y="59"/>
                    <a:pt x="84" y="61"/>
                  </a:cubicBezTo>
                  <a:lnTo>
                    <a:pt x="84" y="73"/>
                  </a:lnTo>
                  <a:close/>
                  <a:moveTo>
                    <a:pt x="84" y="73"/>
                  </a:moveTo>
                  <a:cubicBezTo>
                    <a:pt x="84" y="73"/>
                    <a:pt x="84" y="73"/>
                    <a:pt x="84" y="73"/>
                  </a:cubicBezTo>
                </a:path>
              </a:pathLst>
            </a:custGeom>
            <a:grpFill/>
            <a:ln w="9525">
              <a:noFill/>
              <a:round/>
            </a:ln>
          </p:spPr>
          <p:txBody>
            <a:bodyPr vert="horz" wrap="square" lIns="91435" tIns="45717" rIns="91435" bIns="45717" numCol="1" anchor="t" anchorCtr="0" compatLnSpc="1"/>
            <a:lstStyle/>
            <a:p>
              <a:endParaRPr lang="en-US"/>
            </a:p>
          </p:txBody>
        </p:sp>
        <p:sp>
          <p:nvSpPr>
            <p:cNvPr id="16" name="Freeform 10"/>
            <p:cNvSpPr>
              <a:spLocks noEditPoints="1"/>
            </p:cNvSpPr>
            <p:nvPr/>
          </p:nvSpPr>
          <p:spPr bwMode="auto">
            <a:xfrm>
              <a:off x="865188" y="1425576"/>
              <a:ext cx="47625" cy="66675"/>
            </a:xfrm>
            <a:custGeom>
              <a:avLst/>
              <a:gdLst/>
              <a:ahLst/>
              <a:cxnLst>
                <a:cxn ang="0">
                  <a:pos x="8" y="0"/>
                </a:cxn>
                <a:cxn ang="0">
                  <a:pos x="0" y="8"/>
                </a:cxn>
                <a:cxn ang="0">
                  <a:pos x="3" y="18"/>
                </a:cxn>
                <a:cxn ang="0">
                  <a:pos x="8" y="23"/>
                </a:cxn>
                <a:cxn ang="0">
                  <a:pos x="13" y="18"/>
                </a:cxn>
                <a:cxn ang="0">
                  <a:pos x="16" y="8"/>
                </a:cxn>
                <a:cxn ang="0">
                  <a:pos x="8" y="0"/>
                </a:cxn>
                <a:cxn ang="0">
                  <a:pos x="8" y="0"/>
                </a:cxn>
                <a:cxn ang="0">
                  <a:pos x="8" y="0"/>
                </a:cxn>
              </a:cxnLst>
              <a:rect l="0" t="0" r="r" b="b"/>
              <a:pathLst>
                <a:path w="16" h="23">
                  <a:moveTo>
                    <a:pt x="8" y="0"/>
                  </a:moveTo>
                  <a:cubicBezTo>
                    <a:pt x="4" y="0"/>
                    <a:pt x="0" y="3"/>
                    <a:pt x="0" y="8"/>
                  </a:cubicBezTo>
                  <a:cubicBezTo>
                    <a:pt x="0" y="10"/>
                    <a:pt x="1" y="14"/>
                    <a:pt x="3" y="18"/>
                  </a:cubicBezTo>
                  <a:cubicBezTo>
                    <a:pt x="4" y="21"/>
                    <a:pt x="5" y="23"/>
                    <a:pt x="8" y="23"/>
                  </a:cubicBezTo>
                  <a:cubicBezTo>
                    <a:pt x="11" y="23"/>
                    <a:pt x="12" y="21"/>
                    <a:pt x="13" y="18"/>
                  </a:cubicBezTo>
                  <a:cubicBezTo>
                    <a:pt x="14" y="14"/>
                    <a:pt x="16" y="10"/>
                    <a:pt x="16" y="8"/>
                  </a:cubicBezTo>
                  <a:cubicBezTo>
                    <a:pt x="16" y="3"/>
                    <a:pt x="12" y="0"/>
                    <a:pt x="8" y="0"/>
                  </a:cubicBezTo>
                  <a:close/>
                  <a:moveTo>
                    <a:pt x="8" y="0"/>
                  </a:moveTo>
                  <a:cubicBezTo>
                    <a:pt x="8" y="0"/>
                    <a:pt x="8" y="0"/>
                    <a:pt x="8" y="0"/>
                  </a:cubicBezTo>
                </a:path>
              </a:pathLst>
            </a:custGeom>
            <a:grpFill/>
            <a:ln w="9525">
              <a:noFill/>
              <a:round/>
            </a:ln>
          </p:spPr>
          <p:txBody>
            <a:bodyPr vert="horz" wrap="square" lIns="91435" tIns="45717" rIns="91435" bIns="45717" numCol="1" anchor="t" anchorCtr="0" compatLnSpc="1"/>
            <a:lstStyle/>
            <a:p>
              <a:endParaRPr lang="en-US"/>
            </a:p>
          </p:txBody>
        </p:sp>
      </p:grpSp>
      <p:sp>
        <p:nvSpPr>
          <p:cNvPr id="17" name="Freeform 72"/>
          <p:cNvSpPr>
            <a:spLocks noEditPoints="1"/>
          </p:cNvSpPr>
          <p:nvPr/>
        </p:nvSpPr>
        <p:spPr bwMode="auto">
          <a:xfrm>
            <a:off x="5403906" y="2548494"/>
            <a:ext cx="338527" cy="338524"/>
          </a:xfrm>
          <a:custGeom>
            <a:avLst/>
            <a:gdLst/>
            <a:ahLst/>
            <a:cxnLst>
              <a:cxn ang="0">
                <a:pos x="121" y="1"/>
              </a:cxn>
              <a:cxn ang="0">
                <a:pos x="119" y="0"/>
              </a:cxn>
              <a:cxn ang="0">
                <a:pos x="117" y="1"/>
              </a:cxn>
              <a:cxn ang="0">
                <a:pos x="2" y="77"/>
              </a:cxn>
              <a:cxn ang="0">
                <a:pos x="0" y="81"/>
              </a:cxn>
              <a:cxn ang="0">
                <a:pos x="2" y="84"/>
              </a:cxn>
              <a:cxn ang="0">
                <a:pos x="32" y="96"/>
              </a:cxn>
              <a:cxn ang="0">
                <a:pos x="46" y="121"/>
              </a:cxn>
              <a:cxn ang="0">
                <a:pos x="50" y="123"/>
              </a:cxn>
              <a:cxn ang="0">
                <a:pos x="50" y="123"/>
              </a:cxn>
              <a:cxn ang="0">
                <a:pos x="53" y="121"/>
              </a:cxn>
              <a:cxn ang="0">
                <a:pos x="61" y="107"/>
              </a:cxn>
              <a:cxn ang="0">
                <a:pos x="98" y="122"/>
              </a:cxn>
              <a:cxn ang="0">
                <a:pos x="100" y="123"/>
              </a:cxn>
              <a:cxn ang="0">
                <a:pos x="101" y="122"/>
              </a:cxn>
              <a:cxn ang="0">
                <a:pos x="103" y="119"/>
              </a:cxn>
              <a:cxn ang="0">
                <a:pos x="123" y="4"/>
              </a:cxn>
              <a:cxn ang="0">
                <a:pos x="121" y="1"/>
              </a:cxn>
              <a:cxn ang="0">
                <a:pos x="12" y="80"/>
              </a:cxn>
              <a:cxn ang="0">
                <a:pos x="101" y="20"/>
              </a:cxn>
              <a:cxn ang="0">
                <a:pos x="36" y="89"/>
              </a:cxn>
              <a:cxn ang="0">
                <a:pos x="35" y="89"/>
              </a:cxn>
              <a:cxn ang="0">
                <a:pos x="12" y="80"/>
              </a:cxn>
              <a:cxn ang="0">
                <a:pos x="39" y="92"/>
              </a:cxn>
              <a:cxn ang="0">
                <a:pos x="39" y="92"/>
              </a:cxn>
              <a:cxn ang="0">
                <a:pos x="112" y="14"/>
              </a:cxn>
              <a:cxn ang="0">
                <a:pos x="50" y="111"/>
              </a:cxn>
              <a:cxn ang="0">
                <a:pos x="39" y="92"/>
              </a:cxn>
              <a:cxn ang="0">
                <a:pos x="97" y="113"/>
              </a:cxn>
              <a:cxn ang="0">
                <a:pos x="64" y="100"/>
              </a:cxn>
              <a:cxn ang="0">
                <a:pos x="61" y="100"/>
              </a:cxn>
              <a:cxn ang="0">
                <a:pos x="112" y="22"/>
              </a:cxn>
              <a:cxn ang="0">
                <a:pos x="97" y="113"/>
              </a:cxn>
              <a:cxn ang="0">
                <a:pos x="97" y="113"/>
              </a:cxn>
              <a:cxn ang="0">
                <a:pos x="97" y="113"/>
              </a:cxn>
            </a:cxnLst>
            <a:rect l="0" t="0" r="r" b="b"/>
            <a:pathLst>
              <a:path w="123" h="123">
                <a:moveTo>
                  <a:pt x="121" y="1"/>
                </a:moveTo>
                <a:cubicBezTo>
                  <a:pt x="120" y="0"/>
                  <a:pt x="119" y="0"/>
                  <a:pt x="119" y="0"/>
                </a:cubicBezTo>
                <a:cubicBezTo>
                  <a:pt x="118" y="0"/>
                  <a:pt x="117" y="0"/>
                  <a:pt x="117" y="1"/>
                </a:cubicBezTo>
                <a:cubicBezTo>
                  <a:pt x="2" y="77"/>
                  <a:pt x="2" y="77"/>
                  <a:pt x="2" y="77"/>
                </a:cubicBezTo>
                <a:cubicBezTo>
                  <a:pt x="0" y="78"/>
                  <a:pt x="0" y="79"/>
                  <a:pt x="0" y="81"/>
                </a:cubicBezTo>
                <a:cubicBezTo>
                  <a:pt x="0" y="82"/>
                  <a:pt x="1" y="83"/>
                  <a:pt x="2" y="84"/>
                </a:cubicBezTo>
                <a:cubicBezTo>
                  <a:pt x="32" y="96"/>
                  <a:pt x="32" y="96"/>
                  <a:pt x="32" y="96"/>
                </a:cubicBezTo>
                <a:cubicBezTo>
                  <a:pt x="46" y="121"/>
                  <a:pt x="46" y="121"/>
                  <a:pt x="46" y="121"/>
                </a:cubicBezTo>
                <a:cubicBezTo>
                  <a:pt x="47" y="122"/>
                  <a:pt x="48" y="123"/>
                  <a:pt x="50" y="123"/>
                </a:cubicBezTo>
                <a:cubicBezTo>
                  <a:pt x="50" y="123"/>
                  <a:pt x="50" y="123"/>
                  <a:pt x="50" y="123"/>
                </a:cubicBezTo>
                <a:cubicBezTo>
                  <a:pt x="51" y="123"/>
                  <a:pt x="52" y="122"/>
                  <a:pt x="53" y="121"/>
                </a:cubicBezTo>
                <a:cubicBezTo>
                  <a:pt x="61" y="107"/>
                  <a:pt x="61" y="107"/>
                  <a:pt x="61" y="107"/>
                </a:cubicBezTo>
                <a:cubicBezTo>
                  <a:pt x="98" y="122"/>
                  <a:pt x="98" y="122"/>
                  <a:pt x="98" y="122"/>
                </a:cubicBezTo>
                <a:cubicBezTo>
                  <a:pt x="99" y="123"/>
                  <a:pt x="99" y="123"/>
                  <a:pt x="100" y="123"/>
                </a:cubicBezTo>
                <a:cubicBezTo>
                  <a:pt x="100" y="123"/>
                  <a:pt x="101" y="122"/>
                  <a:pt x="101" y="122"/>
                </a:cubicBezTo>
                <a:cubicBezTo>
                  <a:pt x="102" y="122"/>
                  <a:pt x="103" y="121"/>
                  <a:pt x="103" y="119"/>
                </a:cubicBezTo>
                <a:cubicBezTo>
                  <a:pt x="123" y="4"/>
                  <a:pt x="123" y="4"/>
                  <a:pt x="123" y="4"/>
                </a:cubicBezTo>
                <a:cubicBezTo>
                  <a:pt x="123" y="3"/>
                  <a:pt x="122" y="1"/>
                  <a:pt x="121" y="1"/>
                </a:cubicBezTo>
                <a:close/>
                <a:moveTo>
                  <a:pt x="12" y="80"/>
                </a:moveTo>
                <a:cubicBezTo>
                  <a:pt x="101" y="20"/>
                  <a:pt x="101" y="20"/>
                  <a:pt x="101" y="20"/>
                </a:cubicBezTo>
                <a:cubicBezTo>
                  <a:pt x="36" y="89"/>
                  <a:pt x="36" y="89"/>
                  <a:pt x="36" y="89"/>
                </a:cubicBezTo>
                <a:cubicBezTo>
                  <a:pt x="36" y="89"/>
                  <a:pt x="35" y="89"/>
                  <a:pt x="35" y="89"/>
                </a:cubicBezTo>
                <a:lnTo>
                  <a:pt x="12" y="80"/>
                </a:lnTo>
                <a:close/>
                <a:moveTo>
                  <a:pt x="39" y="92"/>
                </a:moveTo>
                <a:cubicBezTo>
                  <a:pt x="39" y="92"/>
                  <a:pt x="39" y="92"/>
                  <a:pt x="39" y="92"/>
                </a:cubicBezTo>
                <a:cubicBezTo>
                  <a:pt x="112" y="14"/>
                  <a:pt x="112" y="14"/>
                  <a:pt x="112" y="14"/>
                </a:cubicBezTo>
                <a:cubicBezTo>
                  <a:pt x="50" y="111"/>
                  <a:pt x="50" y="111"/>
                  <a:pt x="50" y="111"/>
                </a:cubicBezTo>
                <a:lnTo>
                  <a:pt x="39" y="92"/>
                </a:lnTo>
                <a:close/>
                <a:moveTo>
                  <a:pt x="97" y="113"/>
                </a:moveTo>
                <a:cubicBezTo>
                  <a:pt x="64" y="100"/>
                  <a:pt x="64" y="100"/>
                  <a:pt x="64" y="100"/>
                </a:cubicBezTo>
                <a:cubicBezTo>
                  <a:pt x="63" y="100"/>
                  <a:pt x="62" y="100"/>
                  <a:pt x="61" y="100"/>
                </a:cubicBezTo>
                <a:cubicBezTo>
                  <a:pt x="112" y="22"/>
                  <a:pt x="112" y="22"/>
                  <a:pt x="112" y="22"/>
                </a:cubicBezTo>
                <a:lnTo>
                  <a:pt x="97" y="113"/>
                </a:lnTo>
                <a:close/>
                <a:moveTo>
                  <a:pt x="97" y="113"/>
                </a:moveTo>
                <a:cubicBezTo>
                  <a:pt x="97" y="113"/>
                  <a:pt x="97" y="113"/>
                  <a:pt x="97" y="113"/>
                </a:cubicBezTo>
              </a:path>
            </a:pathLst>
          </a:custGeom>
          <a:solidFill>
            <a:schemeClr val="bg1"/>
          </a:solidFill>
          <a:ln w="9525">
            <a:noFill/>
            <a:round/>
          </a:ln>
        </p:spPr>
        <p:txBody>
          <a:bodyPr vert="horz" wrap="square" lIns="91435" tIns="45717" rIns="91435" bIns="45717" numCol="1" anchor="t" anchorCtr="0" compatLnSpc="1"/>
          <a:lstStyle/>
          <a:p>
            <a:endParaRPr lang="en-US"/>
          </a:p>
        </p:txBody>
      </p:sp>
      <p:grpSp>
        <p:nvGrpSpPr>
          <p:cNvPr id="18" name="Group 41"/>
          <p:cNvGrpSpPr/>
          <p:nvPr/>
        </p:nvGrpSpPr>
        <p:grpSpPr>
          <a:xfrm>
            <a:off x="2458018" y="2653942"/>
            <a:ext cx="191201" cy="192900"/>
            <a:chOff x="0" y="2706688"/>
            <a:chExt cx="357188" cy="360363"/>
          </a:xfrm>
          <a:solidFill>
            <a:schemeClr val="bg1"/>
          </a:solidFill>
        </p:grpSpPr>
        <p:sp>
          <p:nvSpPr>
            <p:cNvPr id="19" name="Freeform 107"/>
            <p:cNvSpPr>
              <a:spLocks noEditPoints="1"/>
            </p:cNvSpPr>
            <p:nvPr/>
          </p:nvSpPr>
          <p:spPr bwMode="auto">
            <a:xfrm>
              <a:off x="0" y="2706688"/>
              <a:ext cx="357188" cy="360363"/>
            </a:xfrm>
            <a:custGeom>
              <a:avLst/>
              <a:gdLst/>
              <a:ahLst/>
              <a:cxnLst>
                <a:cxn ang="0">
                  <a:pos x="112" y="12"/>
                </a:cxn>
                <a:cxn ang="0">
                  <a:pos x="96" y="12"/>
                </a:cxn>
                <a:cxn ang="0">
                  <a:pos x="96" y="4"/>
                </a:cxn>
                <a:cxn ang="0">
                  <a:pos x="92" y="0"/>
                </a:cxn>
                <a:cxn ang="0">
                  <a:pos x="88" y="4"/>
                </a:cxn>
                <a:cxn ang="0">
                  <a:pos x="88" y="12"/>
                </a:cxn>
                <a:cxn ang="0">
                  <a:pos x="65" y="12"/>
                </a:cxn>
                <a:cxn ang="0">
                  <a:pos x="65" y="4"/>
                </a:cxn>
                <a:cxn ang="0">
                  <a:pos x="61" y="0"/>
                </a:cxn>
                <a:cxn ang="0">
                  <a:pos x="57" y="4"/>
                </a:cxn>
                <a:cxn ang="0">
                  <a:pos x="57" y="12"/>
                </a:cxn>
                <a:cxn ang="0">
                  <a:pos x="34" y="12"/>
                </a:cxn>
                <a:cxn ang="0">
                  <a:pos x="34" y="4"/>
                </a:cxn>
                <a:cxn ang="0">
                  <a:pos x="30" y="0"/>
                </a:cxn>
                <a:cxn ang="0">
                  <a:pos x="27" y="4"/>
                </a:cxn>
                <a:cxn ang="0">
                  <a:pos x="27" y="12"/>
                </a:cxn>
                <a:cxn ang="0">
                  <a:pos x="10" y="12"/>
                </a:cxn>
                <a:cxn ang="0">
                  <a:pos x="0" y="22"/>
                </a:cxn>
                <a:cxn ang="0">
                  <a:pos x="0" y="113"/>
                </a:cxn>
                <a:cxn ang="0">
                  <a:pos x="10" y="123"/>
                </a:cxn>
                <a:cxn ang="0">
                  <a:pos x="112" y="123"/>
                </a:cxn>
                <a:cxn ang="0">
                  <a:pos x="122" y="113"/>
                </a:cxn>
                <a:cxn ang="0">
                  <a:pos x="122" y="22"/>
                </a:cxn>
                <a:cxn ang="0">
                  <a:pos x="112" y="12"/>
                </a:cxn>
                <a:cxn ang="0">
                  <a:pos x="115" y="113"/>
                </a:cxn>
                <a:cxn ang="0">
                  <a:pos x="112" y="115"/>
                </a:cxn>
                <a:cxn ang="0">
                  <a:pos x="10" y="115"/>
                </a:cxn>
                <a:cxn ang="0">
                  <a:pos x="7" y="113"/>
                </a:cxn>
                <a:cxn ang="0">
                  <a:pos x="7" y="22"/>
                </a:cxn>
                <a:cxn ang="0">
                  <a:pos x="10" y="19"/>
                </a:cxn>
                <a:cxn ang="0">
                  <a:pos x="27" y="19"/>
                </a:cxn>
                <a:cxn ang="0">
                  <a:pos x="27" y="27"/>
                </a:cxn>
                <a:cxn ang="0">
                  <a:pos x="30" y="31"/>
                </a:cxn>
                <a:cxn ang="0">
                  <a:pos x="34" y="27"/>
                </a:cxn>
                <a:cxn ang="0">
                  <a:pos x="34" y="19"/>
                </a:cxn>
                <a:cxn ang="0">
                  <a:pos x="57" y="19"/>
                </a:cxn>
                <a:cxn ang="0">
                  <a:pos x="57" y="27"/>
                </a:cxn>
                <a:cxn ang="0">
                  <a:pos x="61" y="31"/>
                </a:cxn>
                <a:cxn ang="0">
                  <a:pos x="65" y="27"/>
                </a:cxn>
                <a:cxn ang="0">
                  <a:pos x="65" y="19"/>
                </a:cxn>
                <a:cxn ang="0">
                  <a:pos x="88" y="19"/>
                </a:cxn>
                <a:cxn ang="0">
                  <a:pos x="88" y="27"/>
                </a:cxn>
                <a:cxn ang="0">
                  <a:pos x="92" y="31"/>
                </a:cxn>
                <a:cxn ang="0">
                  <a:pos x="96" y="27"/>
                </a:cxn>
                <a:cxn ang="0">
                  <a:pos x="96" y="19"/>
                </a:cxn>
                <a:cxn ang="0">
                  <a:pos x="112" y="19"/>
                </a:cxn>
                <a:cxn ang="0">
                  <a:pos x="115" y="22"/>
                </a:cxn>
                <a:cxn ang="0">
                  <a:pos x="115" y="113"/>
                </a:cxn>
                <a:cxn ang="0">
                  <a:pos x="115" y="113"/>
                </a:cxn>
                <a:cxn ang="0">
                  <a:pos x="115" y="113"/>
                </a:cxn>
              </a:cxnLst>
              <a:rect l="0" t="0" r="r" b="b"/>
              <a:pathLst>
                <a:path w="122" h="123">
                  <a:moveTo>
                    <a:pt x="112" y="12"/>
                  </a:moveTo>
                  <a:cubicBezTo>
                    <a:pt x="96" y="12"/>
                    <a:pt x="96" y="12"/>
                    <a:pt x="96" y="12"/>
                  </a:cubicBezTo>
                  <a:cubicBezTo>
                    <a:pt x="96" y="4"/>
                    <a:pt x="96" y="4"/>
                    <a:pt x="96" y="4"/>
                  </a:cubicBezTo>
                  <a:cubicBezTo>
                    <a:pt x="96" y="2"/>
                    <a:pt x="94" y="0"/>
                    <a:pt x="92" y="0"/>
                  </a:cubicBezTo>
                  <a:cubicBezTo>
                    <a:pt x="90" y="0"/>
                    <a:pt x="88" y="2"/>
                    <a:pt x="88" y="4"/>
                  </a:cubicBezTo>
                  <a:cubicBezTo>
                    <a:pt x="88" y="12"/>
                    <a:pt x="88" y="12"/>
                    <a:pt x="88" y="12"/>
                  </a:cubicBezTo>
                  <a:cubicBezTo>
                    <a:pt x="65" y="12"/>
                    <a:pt x="65" y="12"/>
                    <a:pt x="65" y="12"/>
                  </a:cubicBezTo>
                  <a:cubicBezTo>
                    <a:pt x="65" y="4"/>
                    <a:pt x="65" y="4"/>
                    <a:pt x="65" y="4"/>
                  </a:cubicBezTo>
                  <a:cubicBezTo>
                    <a:pt x="65" y="2"/>
                    <a:pt x="63" y="0"/>
                    <a:pt x="61" y="0"/>
                  </a:cubicBezTo>
                  <a:cubicBezTo>
                    <a:pt x="59" y="0"/>
                    <a:pt x="57" y="2"/>
                    <a:pt x="57" y="4"/>
                  </a:cubicBezTo>
                  <a:cubicBezTo>
                    <a:pt x="57" y="12"/>
                    <a:pt x="57" y="12"/>
                    <a:pt x="57" y="12"/>
                  </a:cubicBezTo>
                  <a:cubicBezTo>
                    <a:pt x="34" y="12"/>
                    <a:pt x="34" y="12"/>
                    <a:pt x="34" y="12"/>
                  </a:cubicBezTo>
                  <a:cubicBezTo>
                    <a:pt x="34" y="4"/>
                    <a:pt x="34" y="4"/>
                    <a:pt x="34" y="4"/>
                  </a:cubicBezTo>
                  <a:cubicBezTo>
                    <a:pt x="34" y="2"/>
                    <a:pt x="32" y="0"/>
                    <a:pt x="30" y="0"/>
                  </a:cubicBezTo>
                  <a:cubicBezTo>
                    <a:pt x="28" y="0"/>
                    <a:pt x="27" y="2"/>
                    <a:pt x="27" y="4"/>
                  </a:cubicBezTo>
                  <a:cubicBezTo>
                    <a:pt x="27" y="12"/>
                    <a:pt x="27" y="12"/>
                    <a:pt x="27" y="12"/>
                  </a:cubicBezTo>
                  <a:cubicBezTo>
                    <a:pt x="10" y="12"/>
                    <a:pt x="10" y="12"/>
                    <a:pt x="10" y="12"/>
                  </a:cubicBezTo>
                  <a:cubicBezTo>
                    <a:pt x="4" y="12"/>
                    <a:pt x="0" y="16"/>
                    <a:pt x="0" y="22"/>
                  </a:cubicBezTo>
                  <a:cubicBezTo>
                    <a:pt x="0" y="113"/>
                    <a:pt x="0" y="113"/>
                    <a:pt x="0" y="113"/>
                  </a:cubicBezTo>
                  <a:cubicBezTo>
                    <a:pt x="0" y="118"/>
                    <a:pt x="4" y="123"/>
                    <a:pt x="10" y="123"/>
                  </a:cubicBezTo>
                  <a:cubicBezTo>
                    <a:pt x="112" y="123"/>
                    <a:pt x="112" y="123"/>
                    <a:pt x="112" y="123"/>
                  </a:cubicBezTo>
                  <a:cubicBezTo>
                    <a:pt x="118" y="123"/>
                    <a:pt x="122" y="118"/>
                    <a:pt x="122" y="113"/>
                  </a:cubicBezTo>
                  <a:cubicBezTo>
                    <a:pt x="122" y="22"/>
                    <a:pt x="122" y="22"/>
                    <a:pt x="122" y="22"/>
                  </a:cubicBezTo>
                  <a:cubicBezTo>
                    <a:pt x="122" y="16"/>
                    <a:pt x="118" y="12"/>
                    <a:pt x="112" y="12"/>
                  </a:cubicBezTo>
                  <a:close/>
                  <a:moveTo>
                    <a:pt x="115" y="113"/>
                  </a:moveTo>
                  <a:cubicBezTo>
                    <a:pt x="115" y="114"/>
                    <a:pt x="114" y="115"/>
                    <a:pt x="112" y="115"/>
                  </a:cubicBezTo>
                  <a:cubicBezTo>
                    <a:pt x="10" y="115"/>
                    <a:pt x="10" y="115"/>
                    <a:pt x="10" y="115"/>
                  </a:cubicBezTo>
                  <a:cubicBezTo>
                    <a:pt x="9" y="115"/>
                    <a:pt x="7" y="114"/>
                    <a:pt x="7" y="113"/>
                  </a:cubicBezTo>
                  <a:cubicBezTo>
                    <a:pt x="7" y="22"/>
                    <a:pt x="7" y="22"/>
                    <a:pt x="7" y="22"/>
                  </a:cubicBezTo>
                  <a:cubicBezTo>
                    <a:pt x="7" y="20"/>
                    <a:pt x="9" y="19"/>
                    <a:pt x="10" y="19"/>
                  </a:cubicBezTo>
                  <a:cubicBezTo>
                    <a:pt x="27" y="19"/>
                    <a:pt x="27" y="19"/>
                    <a:pt x="27" y="19"/>
                  </a:cubicBezTo>
                  <a:cubicBezTo>
                    <a:pt x="27" y="27"/>
                    <a:pt x="27" y="27"/>
                    <a:pt x="27" y="27"/>
                  </a:cubicBezTo>
                  <a:cubicBezTo>
                    <a:pt x="27" y="29"/>
                    <a:pt x="28" y="31"/>
                    <a:pt x="30" y="31"/>
                  </a:cubicBezTo>
                  <a:cubicBezTo>
                    <a:pt x="32" y="31"/>
                    <a:pt x="34" y="29"/>
                    <a:pt x="34" y="27"/>
                  </a:cubicBezTo>
                  <a:cubicBezTo>
                    <a:pt x="34" y="19"/>
                    <a:pt x="34" y="19"/>
                    <a:pt x="34" y="19"/>
                  </a:cubicBezTo>
                  <a:cubicBezTo>
                    <a:pt x="57" y="19"/>
                    <a:pt x="57" y="19"/>
                    <a:pt x="57" y="19"/>
                  </a:cubicBezTo>
                  <a:cubicBezTo>
                    <a:pt x="57" y="27"/>
                    <a:pt x="57" y="27"/>
                    <a:pt x="57" y="27"/>
                  </a:cubicBezTo>
                  <a:cubicBezTo>
                    <a:pt x="57" y="29"/>
                    <a:pt x="59" y="31"/>
                    <a:pt x="61" y="31"/>
                  </a:cubicBezTo>
                  <a:cubicBezTo>
                    <a:pt x="63" y="31"/>
                    <a:pt x="65" y="29"/>
                    <a:pt x="65" y="27"/>
                  </a:cubicBezTo>
                  <a:cubicBezTo>
                    <a:pt x="65" y="19"/>
                    <a:pt x="65" y="19"/>
                    <a:pt x="65" y="19"/>
                  </a:cubicBezTo>
                  <a:cubicBezTo>
                    <a:pt x="88" y="19"/>
                    <a:pt x="88" y="19"/>
                    <a:pt x="88" y="19"/>
                  </a:cubicBezTo>
                  <a:cubicBezTo>
                    <a:pt x="88" y="27"/>
                    <a:pt x="88" y="27"/>
                    <a:pt x="88" y="27"/>
                  </a:cubicBezTo>
                  <a:cubicBezTo>
                    <a:pt x="88" y="29"/>
                    <a:pt x="90" y="31"/>
                    <a:pt x="92" y="31"/>
                  </a:cubicBezTo>
                  <a:cubicBezTo>
                    <a:pt x="94" y="31"/>
                    <a:pt x="96" y="29"/>
                    <a:pt x="96" y="27"/>
                  </a:cubicBezTo>
                  <a:cubicBezTo>
                    <a:pt x="96" y="19"/>
                    <a:pt x="96" y="19"/>
                    <a:pt x="96" y="19"/>
                  </a:cubicBezTo>
                  <a:cubicBezTo>
                    <a:pt x="112" y="19"/>
                    <a:pt x="112" y="19"/>
                    <a:pt x="112" y="19"/>
                  </a:cubicBezTo>
                  <a:cubicBezTo>
                    <a:pt x="114" y="19"/>
                    <a:pt x="115" y="20"/>
                    <a:pt x="115" y="22"/>
                  </a:cubicBezTo>
                  <a:lnTo>
                    <a:pt x="115" y="113"/>
                  </a:lnTo>
                  <a:close/>
                  <a:moveTo>
                    <a:pt x="115" y="113"/>
                  </a:moveTo>
                  <a:cubicBezTo>
                    <a:pt x="115" y="113"/>
                    <a:pt x="115" y="113"/>
                    <a:pt x="115" y="113"/>
                  </a:cubicBezTo>
                </a:path>
              </a:pathLst>
            </a:custGeom>
            <a:grpFill/>
            <a:ln w="9525">
              <a:noFill/>
              <a:round/>
            </a:ln>
          </p:spPr>
          <p:txBody>
            <a:bodyPr vert="horz" wrap="square" lIns="91435" tIns="45717" rIns="91435" bIns="45717" numCol="1" anchor="t" anchorCtr="0" compatLnSpc="1"/>
            <a:lstStyle/>
            <a:p>
              <a:endParaRPr lang="en-US"/>
            </a:p>
          </p:txBody>
        </p:sp>
        <p:sp>
          <p:nvSpPr>
            <p:cNvPr id="20" name="Rectangle 108"/>
            <p:cNvSpPr>
              <a:spLocks noChangeArrowheads="1"/>
            </p:cNvSpPr>
            <p:nvPr/>
          </p:nvSpPr>
          <p:spPr bwMode="auto">
            <a:xfrm>
              <a:off x="79375" y="2841626"/>
              <a:ext cx="42863" cy="34925"/>
            </a:xfrm>
            <a:prstGeom prst="rect">
              <a:avLst/>
            </a:prstGeom>
            <a:grpFill/>
            <a:ln w="9525">
              <a:noFill/>
              <a:miter lim="800000"/>
            </a:ln>
          </p:spPr>
          <p:txBody>
            <a:bodyPr vert="horz" wrap="square" lIns="91435" tIns="45717" rIns="91435" bIns="45717" numCol="1" anchor="t" anchorCtr="0" compatLnSpc="1"/>
            <a:lstStyle/>
            <a:p>
              <a:endParaRPr lang="en-US"/>
            </a:p>
          </p:txBody>
        </p:sp>
        <p:sp>
          <p:nvSpPr>
            <p:cNvPr id="21" name="Rectangle 109"/>
            <p:cNvSpPr>
              <a:spLocks noChangeArrowheads="1"/>
            </p:cNvSpPr>
            <p:nvPr/>
          </p:nvSpPr>
          <p:spPr bwMode="auto">
            <a:xfrm>
              <a:off x="79375" y="2897188"/>
              <a:ext cx="42863" cy="34925"/>
            </a:xfrm>
            <a:prstGeom prst="rect">
              <a:avLst/>
            </a:prstGeom>
            <a:grpFill/>
            <a:ln w="9525">
              <a:noFill/>
              <a:miter lim="800000"/>
            </a:ln>
          </p:spPr>
          <p:txBody>
            <a:bodyPr vert="horz" wrap="square" lIns="91435" tIns="45717" rIns="91435" bIns="45717" numCol="1" anchor="t" anchorCtr="0" compatLnSpc="1"/>
            <a:lstStyle/>
            <a:p>
              <a:endParaRPr lang="en-US"/>
            </a:p>
          </p:txBody>
        </p:sp>
        <p:sp>
          <p:nvSpPr>
            <p:cNvPr id="22" name="Rectangle 110"/>
            <p:cNvSpPr>
              <a:spLocks noChangeArrowheads="1"/>
            </p:cNvSpPr>
            <p:nvPr/>
          </p:nvSpPr>
          <p:spPr bwMode="auto">
            <a:xfrm>
              <a:off x="79375" y="2955926"/>
              <a:ext cx="42863" cy="31750"/>
            </a:xfrm>
            <a:prstGeom prst="rect">
              <a:avLst/>
            </a:prstGeom>
            <a:grpFill/>
            <a:ln w="9525">
              <a:noFill/>
              <a:miter lim="800000"/>
            </a:ln>
          </p:spPr>
          <p:txBody>
            <a:bodyPr vert="horz" wrap="square" lIns="91435" tIns="45717" rIns="91435" bIns="45717" numCol="1" anchor="t" anchorCtr="0" compatLnSpc="1"/>
            <a:lstStyle/>
            <a:p>
              <a:endParaRPr lang="en-US"/>
            </a:p>
          </p:txBody>
        </p:sp>
        <p:sp>
          <p:nvSpPr>
            <p:cNvPr id="23" name="Rectangle 111"/>
            <p:cNvSpPr>
              <a:spLocks noChangeArrowheads="1"/>
            </p:cNvSpPr>
            <p:nvPr/>
          </p:nvSpPr>
          <p:spPr bwMode="auto">
            <a:xfrm>
              <a:off x="155575" y="2955926"/>
              <a:ext cx="46038" cy="31750"/>
            </a:xfrm>
            <a:prstGeom prst="rect">
              <a:avLst/>
            </a:prstGeom>
            <a:grpFill/>
            <a:ln w="9525">
              <a:noFill/>
              <a:miter lim="800000"/>
            </a:ln>
          </p:spPr>
          <p:txBody>
            <a:bodyPr vert="horz" wrap="square" lIns="91435" tIns="45717" rIns="91435" bIns="45717" numCol="1" anchor="t" anchorCtr="0" compatLnSpc="1"/>
            <a:lstStyle/>
            <a:p>
              <a:endParaRPr lang="en-US"/>
            </a:p>
          </p:txBody>
        </p:sp>
        <p:sp>
          <p:nvSpPr>
            <p:cNvPr id="24" name="Rectangle 112"/>
            <p:cNvSpPr>
              <a:spLocks noChangeArrowheads="1"/>
            </p:cNvSpPr>
            <p:nvPr/>
          </p:nvSpPr>
          <p:spPr bwMode="auto">
            <a:xfrm>
              <a:off x="155575" y="2897188"/>
              <a:ext cx="46038" cy="34925"/>
            </a:xfrm>
            <a:prstGeom prst="rect">
              <a:avLst/>
            </a:prstGeom>
            <a:grpFill/>
            <a:ln w="9525">
              <a:noFill/>
              <a:miter lim="800000"/>
            </a:ln>
          </p:spPr>
          <p:txBody>
            <a:bodyPr vert="horz" wrap="square" lIns="91435" tIns="45717" rIns="91435" bIns="45717" numCol="1" anchor="t" anchorCtr="0" compatLnSpc="1"/>
            <a:lstStyle/>
            <a:p>
              <a:endParaRPr lang="en-US"/>
            </a:p>
          </p:txBody>
        </p:sp>
        <p:sp>
          <p:nvSpPr>
            <p:cNvPr id="25" name="Rectangle 113"/>
            <p:cNvSpPr>
              <a:spLocks noChangeArrowheads="1"/>
            </p:cNvSpPr>
            <p:nvPr/>
          </p:nvSpPr>
          <p:spPr bwMode="auto">
            <a:xfrm>
              <a:off x="155575" y="2841626"/>
              <a:ext cx="46038" cy="34925"/>
            </a:xfrm>
            <a:prstGeom prst="rect">
              <a:avLst/>
            </a:prstGeom>
            <a:grpFill/>
            <a:ln w="9525">
              <a:noFill/>
              <a:miter lim="800000"/>
            </a:ln>
          </p:spPr>
          <p:txBody>
            <a:bodyPr vert="horz" wrap="square" lIns="91435" tIns="45717" rIns="91435" bIns="45717" numCol="1" anchor="t" anchorCtr="0" compatLnSpc="1"/>
            <a:lstStyle/>
            <a:p>
              <a:endParaRPr lang="en-US"/>
            </a:p>
          </p:txBody>
        </p:sp>
        <p:sp>
          <p:nvSpPr>
            <p:cNvPr id="26" name="Rectangle 114"/>
            <p:cNvSpPr>
              <a:spLocks noChangeArrowheads="1"/>
            </p:cNvSpPr>
            <p:nvPr/>
          </p:nvSpPr>
          <p:spPr bwMode="auto">
            <a:xfrm>
              <a:off x="233363" y="2955926"/>
              <a:ext cx="47625" cy="31750"/>
            </a:xfrm>
            <a:prstGeom prst="rect">
              <a:avLst/>
            </a:prstGeom>
            <a:grpFill/>
            <a:ln w="9525">
              <a:noFill/>
              <a:miter lim="800000"/>
            </a:ln>
          </p:spPr>
          <p:txBody>
            <a:bodyPr vert="horz" wrap="square" lIns="91435" tIns="45717" rIns="91435" bIns="45717" numCol="1" anchor="t" anchorCtr="0" compatLnSpc="1"/>
            <a:lstStyle/>
            <a:p>
              <a:endParaRPr lang="en-US"/>
            </a:p>
          </p:txBody>
        </p:sp>
        <p:sp>
          <p:nvSpPr>
            <p:cNvPr id="27" name="Rectangle 115"/>
            <p:cNvSpPr>
              <a:spLocks noChangeArrowheads="1"/>
            </p:cNvSpPr>
            <p:nvPr/>
          </p:nvSpPr>
          <p:spPr bwMode="auto">
            <a:xfrm>
              <a:off x="233363" y="2897188"/>
              <a:ext cx="47625" cy="34925"/>
            </a:xfrm>
            <a:prstGeom prst="rect">
              <a:avLst/>
            </a:prstGeom>
            <a:grpFill/>
            <a:ln w="9525">
              <a:noFill/>
              <a:miter lim="800000"/>
            </a:ln>
          </p:spPr>
          <p:txBody>
            <a:bodyPr vert="horz" wrap="square" lIns="91435" tIns="45717" rIns="91435" bIns="45717" numCol="1" anchor="t" anchorCtr="0" compatLnSpc="1"/>
            <a:lstStyle/>
            <a:p>
              <a:endParaRPr lang="en-US"/>
            </a:p>
          </p:txBody>
        </p:sp>
        <p:sp>
          <p:nvSpPr>
            <p:cNvPr id="28" name="Rectangle 116"/>
            <p:cNvSpPr>
              <a:spLocks noChangeArrowheads="1"/>
            </p:cNvSpPr>
            <p:nvPr/>
          </p:nvSpPr>
          <p:spPr bwMode="auto">
            <a:xfrm>
              <a:off x="233363" y="2841626"/>
              <a:ext cx="47625" cy="34925"/>
            </a:xfrm>
            <a:prstGeom prst="rect">
              <a:avLst/>
            </a:prstGeom>
            <a:grpFill/>
            <a:ln w="9525">
              <a:noFill/>
              <a:miter lim="800000"/>
            </a:ln>
          </p:spPr>
          <p:txBody>
            <a:bodyPr vert="horz" wrap="square" lIns="91435" tIns="45717" rIns="91435" bIns="45717" numCol="1" anchor="t" anchorCtr="0" compatLnSpc="1"/>
            <a:lstStyle/>
            <a:p>
              <a:endParaRPr lang="en-US"/>
            </a:p>
          </p:txBody>
        </p:sp>
      </p:grpSp>
      <p:sp>
        <p:nvSpPr>
          <p:cNvPr id="29" name="Freeform 153"/>
          <p:cNvSpPr>
            <a:spLocks noEditPoints="1"/>
          </p:cNvSpPr>
          <p:nvPr/>
        </p:nvSpPr>
        <p:spPr bwMode="auto">
          <a:xfrm>
            <a:off x="6382960" y="2635614"/>
            <a:ext cx="230090" cy="218510"/>
          </a:xfrm>
          <a:custGeom>
            <a:avLst/>
            <a:gdLst/>
            <a:ahLst/>
            <a:cxnLst>
              <a:cxn ang="0">
                <a:pos x="0" y="59"/>
              </a:cxn>
              <a:cxn ang="0">
                <a:pos x="118" y="59"/>
              </a:cxn>
              <a:cxn ang="0">
                <a:pos x="111" y="57"/>
              </a:cxn>
              <a:cxn ang="0">
                <a:pos x="83" y="33"/>
              </a:cxn>
              <a:cxn ang="0">
                <a:pos x="111" y="57"/>
              </a:cxn>
              <a:cxn ang="0">
                <a:pos x="41" y="91"/>
              </a:cxn>
              <a:cxn ang="0">
                <a:pos x="57" y="111"/>
              </a:cxn>
              <a:cxn ang="0">
                <a:pos x="61" y="8"/>
              </a:cxn>
              <a:cxn ang="0">
                <a:pos x="61" y="34"/>
              </a:cxn>
              <a:cxn ang="0">
                <a:pos x="61" y="8"/>
              </a:cxn>
              <a:cxn ang="0">
                <a:pos x="95" y="22"/>
              </a:cxn>
              <a:cxn ang="0">
                <a:pos x="67" y="8"/>
              </a:cxn>
              <a:cxn ang="0">
                <a:pos x="57" y="34"/>
              </a:cxn>
              <a:cxn ang="0">
                <a:pos x="57" y="8"/>
              </a:cxn>
              <a:cxn ang="0">
                <a:pos x="36" y="30"/>
              </a:cxn>
              <a:cxn ang="0">
                <a:pos x="50" y="8"/>
              </a:cxn>
              <a:cxn ang="0">
                <a:pos x="38" y="35"/>
              </a:cxn>
              <a:cxn ang="0">
                <a:pos x="57" y="57"/>
              </a:cxn>
              <a:cxn ang="0">
                <a:pos x="38" y="35"/>
              </a:cxn>
              <a:cxn ang="0">
                <a:pos x="57" y="84"/>
              </a:cxn>
              <a:cxn ang="0">
                <a:pos x="34" y="61"/>
              </a:cxn>
              <a:cxn ang="0">
                <a:pos x="50" y="110"/>
              </a:cxn>
              <a:cxn ang="0">
                <a:pos x="38" y="92"/>
              </a:cxn>
              <a:cxn ang="0">
                <a:pos x="61" y="111"/>
              </a:cxn>
              <a:cxn ang="0">
                <a:pos x="77" y="91"/>
              </a:cxn>
              <a:cxn ang="0">
                <a:pos x="61" y="111"/>
              </a:cxn>
              <a:cxn ang="0">
                <a:pos x="93" y="99"/>
              </a:cxn>
              <a:cxn ang="0">
                <a:pos x="80" y="92"/>
              </a:cxn>
              <a:cxn ang="0">
                <a:pos x="61" y="84"/>
              </a:cxn>
              <a:cxn ang="0">
                <a:pos x="84" y="61"/>
              </a:cxn>
              <a:cxn ang="0">
                <a:pos x="61" y="57"/>
              </a:cxn>
              <a:cxn ang="0">
                <a:pos x="80" y="35"/>
              </a:cxn>
              <a:cxn ang="0">
                <a:pos x="61" y="57"/>
              </a:cxn>
              <a:cxn ang="0">
                <a:pos x="35" y="33"/>
              </a:cxn>
              <a:cxn ang="0">
                <a:pos x="7" y="57"/>
              </a:cxn>
              <a:cxn ang="0">
                <a:pos x="7" y="61"/>
              </a:cxn>
              <a:cxn ang="0">
                <a:pos x="36" y="89"/>
              </a:cxn>
              <a:cxn ang="0">
                <a:pos x="7" y="61"/>
              </a:cxn>
              <a:cxn ang="0">
                <a:pos x="82" y="89"/>
              </a:cxn>
              <a:cxn ang="0">
                <a:pos x="111" y="61"/>
              </a:cxn>
              <a:cxn ang="0">
                <a:pos x="95" y="96"/>
              </a:cxn>
            </a:cxnLst>
            <a:rect l="0" t="0" r="r" b="b"/>
            <a:pathLst>
              <a:path w="118" h="119">
                <a:moveTo>
                  <a:pt x="59" y="0"/>
                </a:moveTo>
                <a:cubicBezTo>
                  <a:pt x="26" y="0"/>
                  <a:pt x="0" y="27"/>
                  <a:pt x="0" y="59"/>
                </a:cubicBezTo>
                <a:cubicBezTo>
                  <a:pt x="0" y="92"/>
                  <a:pt x="26" y="119"/>
                  <a:pt x="59" y="119"/>
                </a:cubicBezTo>
                <a:cubicBezTo>
                  <a:pt x="92" y="119"/>
                  <a:pt x="118" y="92"/>
                  <a:pt x="118" y="59"/>
                </a:cubicBezTo>
                <a:cubicBezTo>
                  <a:pt x="118" y="27"/>
                  <a:pt x="92" y="0"/>
                  <a:pt x="59" y="0"/>
                </a:cubicBezTo>
                <a:close/>
                <a:moveTo>
                  <a:pt x="111" y="57"/>
                </a:moveTo>
                <a:cubicBezTo>
                  <a:pt x="88" y="57"/>
                  <a:pt x="88" y="57"/>
                  <a:pt x="88" y="57"/>
                </a:cubicBezTo>
                <a:cubicBezTo>
                  <a:pt x="87" y="49"/>
                  <a:pt x="86" y="41"/>
                  <a:pt x="83" y="33"/>
                </a:cubicBezTo>
                <a:cubicBezTo>
                  <a:pt x="88" y="31"/>
                  <a:pt x="93" y="28"/>
                  <a:pt x="98" y="25"/>
                </a:cubicBezTo>
                <a:cubicBezTo>
                  <a:pt x="105" y="34"/>
                  <a:pt x="110" y="45"/>
                  <a:pt x="111" y="57"/>
                </a:cubicBezTo>
                <a:close/>
                <a:moveTo>
                  <a:pt x="57" y="111"/>
                </a:moveTo>
                <a:cubicBezTo>
                  <a:pt x="50" y="106"/>
                  <a:pt x="45" y="99"/>
                  <a:pt x="41" y="91"/>
                </a:cubicBezTo>
                <a:cubicBezTo>
                  <a:pt x="46" y="89"/>
                  <a:pt x="52" y="88"/>
                  <a:pt x="57" y="88"/>
                </a:cubicBezTo>
                <a:cubicBezTo>
                  <a:pt x="57" y="111"/>
                  <a:pt x="57" y="111"/>
                  <a:pt x="57" y="111"/>
                </a:cubicBezTo>
                <a:cubicBezTo>
                  <a:pt x="57" y="111"/>
                  <a:pt x="57" y="111"/>
                  <a:pt x="57" y="111"/>
                </a:cubicBezTo>
                <a:close/>
                <a:moveTo>
                  <a:pt x="61" y="8"/>
                </a:moveTo>
                <a:cubicBezTo>
                  <a:pt x="68" y="14"/>
                  <a:pt x="74" y="22"/>
                  <a:pt x="78" y="31"/>
                </a:cubicBezTo>
                <a:cubicBezTo>
                  <a:pt x="73" y="33"/>
                  <a:pt x="67" y="34"/>
                  <a:pt x="61" y="34"/>
                </a:cubicBezTo>
                <a:cubicBezTo>
                  <a:pt x="61" y="8"/>
                  <a:pt x="61" y="8"/>
                  <a:pt x="61" y="8"/>
                </a:cubicBezTo>
                <a:cubicBezTo>
                  <a:pt x="61" y="8"/>
                  <a:pt x="61" y="8"/>
                  <a:pt x="61" y="8"/>
                </a:cubicBezTo>
                <a:close/>
                <a:moveTo>
                  <a:pt x="67" y="8"/>
                </a:moveTo>
                <a:cubicBezTo>
                  <a:pt x="78" y="10"/>
                  <a:pt x="88" y="15"/>
                  <a:pt x="95" y="22"/>
                </a:cubicBezTo>
                <a:cubicBezTo>
                  <a:pt x="91" y="25"/>
                  <a:pt x="87" y="28"/>
                  <a:pt x="82" y="30"/>
                </a:cubicBezTo>
                <a:cubicBezTo>
                  <a:pt x="78" y="22"/>
                  <a:pt x="73" y="14"/>
                  <a:pt x="67" y="8"/>
                </a:cubicBezTo>
                <a:close/>
                <a:moveTo>
                  <a:pt x="57" y="8"/>
                </a:moveTo>
                <a:cubicBezTo>
                  <a:pt x="57" y="34"/>
                  <a:pt x="57" y="34"/>
                  <a:pt x="57" y="34"/>
                </a:cubicBezTo>
                <a:cubicBezTo>
                  <a:pt x="51" y="34"/>
                  <a:pt x="45" y="33"/>
                  <a:pt x="40" y="31"/>
                </a:cubicBezTo>
                <a:cubicBezTo>
                  <a:pt x="44" y="22"/>
                  <a:pt x="50" y="14"/>
                  <a:pt x="57" y="8"/>
                </a:cubicBezTo>
                <a:cubicBezTo>
                  <a:pt x="57" y="8"/>
                  <a:pt x="57" y="8"/>
                  <a:pt x="57" y="8"/>
                </a:cubicBezTo>
                <a:close/>
                <a:moveTo>
                  <a:pt x="36" y="30"/>
                </a:moveTo>
                <a:cubicBezTo>
                  <a:pt x="31" y="28"/>
                  <a:pt x="27" y="25"/>
                  <a:pt x="23" y="22"/>
                </a:cubicBezTo>
                <a:cubicBezTo>
                  <a:pt x="30" y="15"/>
                  <a:pt x="40" y="10"/>
                  <a:pt x="50" y="8"/>
                </a:cubicBezTo>
                <a:cubicBezTo>
                  <a:pt x="45" y="14"/>
                  <a:pt x="40" y="22"/>
                  <a:pt x="36" y="30"/>
                </a:cubicBezTo>
                <a:close/>
                <a:moveTo>
                  <a:pt x="38" y="35"/>
                </a:moveTo>
                <a:cubicBezTo>
                  <a:pt x="44" y="37"/>
                  <a:pt x="50" y="38"/>
                  <a:pt x="57" y="38"/>
                </a:cubicBezTo>
                <a:cubicBezTo>
                  <a:pt x="57" y="57"/>
                  <a:pt x="57" y="57"/>
                  <a:pt x="57" y="57"/>
                </a:cubicBezTo>
                <a:cubicBezTo>
                  <a:pt x="34" y="57"/>
                  <a:pt x="34" y="57"/>
                  <a:pt x="34" y="57"/>
                </a:cubicBezTo>
                <a:cubicBezTo>
                  <a:pt x="34" y="49"/>
                  <a:pt x="36" y="42"/>
                  <a:pt x="38" y="35"/>
                </a:cubicBezTo>
                <a:close/>
                <a:moveTo>
                  <a:pt x="57" y="61"/>
                </a:moveTo>
                <a:cubicBezTo>
                  <a:pt x="57" y="84"/>
                  <a:pt x="57" y="84"/>
                  <a:pt x="57" y="84"/>
                </a:cubicBezTo>
                <a:cubicBezTo>
                  <a:pt x="51" y="85"/>
                  <a:pt x="45" y="86"/>
                  <a:pt x="40" y="87"/>
                </a:cubicBezTo>
                <a:cubicBezTo>
                  <a:pt x="36" y="79"/>
                  <a:pt x="34" y="71"/>
                  <a:pt x="34" y="61"/>
                </a:cubicBezTo>
                <a:lnTo>
                  <a:pt x="57" y="61"/>
                </a:lnTo>
                <a:close/>
                <a:moveTo>
                  <a:pt x="50" y="110"/>
                </a:moveTo>
                <a:cubicBezTo>
                  <a:pt x="41" y="109"/>
                  <a:pt x="32" y="105"/>
                  <a:pt x="25" y="99"/>
                </a:cubicBezTo>
                <a:cubicBezTo>
                  <a:pt x="29" y="96"/>
                  <a:pt x="33" y="94"/>
                  <a:pt x="38" y="92"/>
                </a:cubicBezTo>
                <a:cubicBezTo>
                  <a:pt x="41" y="99"/>
                  <a:pt x="45" y="105"/>
                  <a:pt x="50" y="110"/>
                </a:cubicBezTo>
                <a:close/>
                <a:moveTo>
                  <a:pt x="61" y="111"/>
                </a:moveTo>
                <a:cubicBezTo>
                  <a:pt x="61" y="88"/>
                  <a:pt x="61" y="88"/>
                  <a:pt x="61" y="88"/>
                </a:cubicBezTo>
                <a:cubicBezTo>
                  <a:pt x="66" y="88"/>
                  <a:pt x="72" y="89"/>
                  <a:pt x="77" y="91"/>
                </a:cubicBezTo>
                <a:cubicBezTo>
                  <a:pt x="73" y="99"/>
                  <a:pt x="67" y="106"/>
                  <a:pt x="61" y="111"/>
                </a:cubicBezTo>
                <a:cubicBezTo>
                  <a:pt x="61" y="111"/>
                  <a:pt x="61" y="111"/>
                  <a:pt x="61" y="111"/>
                </a:cubicBezTo>
                <a:close/>
                <a:moveTo>
                  <a:pt x="80" y="92"/>
                </a:moveTo>
                <a:cubicBezTo>
                  <a:pt x="85" y="94"/>
                  <a:pt x="89" y="96"/>
                  <a:pt x="93" y="99"/>
                </a:cubicBezTo>
                <a:cubicBezTo>
                  <a:pt x="86" y="105"/>
                  <a:pt x="77" y="109"/>
                  <a:pt x="67" y="110"/>
                </a:cubicBezTo>
                <a:cubicBezTo>
                  <a:pt x="73" y="105"/>
                  <a:pt x="77" y="99"/>
                  <a:pt x="80" y="92"/>
                </a:cubicBezTo>
                <a:close/>
                <a:moveTo>
                  <a:pt x="78" y="87"/>
                </a:moveTo>
                <a:cubicBezTo>
                  <a:pt x="73" y="86"/>
                  <a:pt x="67" y="85"/>
                  <a:pt x="61" y="84"/>
                </a:cubicBezTo>
                <a:cubicBezTo>
                  <a:pt x="61" y="61"/>
                  <a:pt x="61" y="61"/>
                  <a:pt x="61" y="61"/>
                </a:cubicBezTo>
                <a:cubicBezTo>
                  <a:pt x="84" y="61"/>
                  <a:pt x="84" y="61"/>
                  <a:pt x="84" y="61"/>
                </a:cubicBezTo>
                <a:cubicBezTo>
                  <a:pt x="84" y="71"/>
                  <a:pt x="82" y="79"/>
                  <a:pt x="78" y="87"/>
                </a:cubicBezTo>
                <a:close/>
                <a:moveTo>
                  <a:pt x="61" y="57"/>
                </a:moveTo>
                <a:cubicBezTo>
                  <a:pt x="61" y="38"/>
                  <a:pt x="61" y="38"/>
                  <a:pt x="61" y="38"/>
                </a:cubicBezTo>
                <a:cubicBezTo>
                  <a:pt x="67" y="38"/>
                  <a:pt x="74" y="37"/>
                  <a:pt x="80" y="35"/>
                </a:cubicBezTo>
                <a:cubicBezTo>
                  <a:pt x="82" y="42"/>
                  <a:pt x="84" y="49"/>
                  <a:pt x="84" y="57"/>
                </a:cubicBezTo>
                <a:lnTo>
                  <a:pt x="61" y="57"/>
                </a:lnTo>
                <a:close/>
                <a:moveTo>
                  <a:pt x="20" y="25"/>
                </a:moveTo>
                <a:cubicBezTo>
                  <a:pt x="25" y="28"/>
                  <a:pt x="30" y="31"/>
                  <a:pt x="35" y="33"/>
                </a:cubicBezTo>
                <a:cubicBezTo>
                  <a:pt x="32" y="41"/>
                  <a:pt x="30" y="49"/>
                  <a:pt x="30" y="57"/>
                </a:cubicBezTo>
                <a:cubicBezTo>
                  <a:pt x="7" y="57"/>
                  <a:pt x="7" y="57"/>
                  <a:pt x="7" y="57"/>
                </a:cubicBezTo>
                <a:cubicBezTo>
                  <a:pt x="8" y="45"/>
                  <a:pt x="13" y="34"/>
                  <a:pt x="20" y="25"/>
                </a:cubicBezTo>
                <a:close/>
                <a:moveTo>
                  <a:pt x="7" y="61"/>
                </a:moveTo>
                <a:cubicBezTo>
                  <a:pt x="30" y="61"/>
                  <a:pt x="30" y="61"/>
                  <a:pt x="30" y="61"/>
                </a:cubicBezTo>
                <a:cubicBezTo>
                  <a:pt x="31" y="71"/>
                  <a:pt x="33" y="80"/>
                  <a:pt x="36" y="89"/>
                </a:cubicBezTo>
                <a:cubicBezTo>
                  <a:pt x="31" y="91"/>
                  <a:pt x="27" y="93"/>
                  <a:pt x="22" y="96"/>
                </a:cubicBezTo>
                <a:cubicBezTo>
                  <a:pt x="13" y="87"/>
                  <a:pt x="8" y="75"/>
                  <a:pt x="7" y="61"/>
                </a:cubicBezTo>
                <a:close/>
                <a:moveTo>
                  <a:pt x="95" y="96"/>
                </a:moveTo>
                <a:cubicBezTo>
                  <a:pt x="91" y="93"/>
                  <a:pt x="87" y="91"/>
                  <a:pt x="82" y="89"/>
                </a:cubicBezTo>
                <a:cubicBezTo>
                  <a:pt x="85" y="80"/>
                  <a:pt x="87" y="71"/>
                  <a:pt x="88" y="61"/>
                </a:cubicBezTo>
                <a:cubicBezTo>
                  <a:pt x="111" y="61"/>
                  <a:pt x="111" y="61"/>
                  <a:pt x="111" y="61"/>
                </a:cubicBezTo>
                <a:cubicBezTo>
                  <a:pt x="110" y="75"/>
                  <a:pt x="104" y="87"/>
                  <a:pt x="95" y="96"/>
                </a:cubicBezTo>
                <a:close/>
                <a:moveTo>
                  <a:pt x="95" y="96"/>
                </a:moveTo>
                <a:cubicBezTo>
                  <a:pt x="95" y="96"/>
                  <a:pt x="95" y="96"/>
                  <a:pt x="95" y="96"/>
                </a:cubicBezTo>
              </a:path>
            </a:pathLst>
          </a:custGeom>
          <a:solidFill>
            <a:schemeClr val="bg1"/>
          </a:solidFill>
          <a:ln w="9525">
            <a:noFill/>
            <a:round/>
          </a:ln>
        </p:spPr>
        <p:txBody>
          <a:bodyPr vert="horz" wrap="square" lIns="91435" tIns="45717" rIns="91435" bIns="45717" numCol="1" anchor="t" anchorCtr="0" compatLnSpc="1"/>
          <a:lstStyle/>
          <a:p>
            <a:endParaRPr lang="en-US" dirty="0"/>
          </a:p>
        </p:txBody>
      </p:sp>
      <p:sp>
        <p:nvSpPr>
          <p:cNvPr id="30" name="TextBox 143"/>
          <p:cNvSpPr txBox="1"/>
          <p:nvPr/>
        </p:nvSpPr>
        <p:spPr>
          <a:xfrm>
            <a:off x="942776" y="3666483"/>
            <a:ext cx="2110176" cy="798232"/>
          </a:xfrm>
          <a:prstGeom prst="rect">
            <a:avLst/>
          </a:prstGeom>
          <a:noFill/>
        </p:spPr>
        <p:txBody>
          <a:bodyPr wrap="square" rtlCol="0">
            <a:spAutoFit/>
          </a:bodyPr>
          <a:lstStyle/>
          <a:p>
            <a:pPr algn="r">
              <a:lnSpc>
                <a:spcPct val="150000"/>
              </a:lnSpc>
            </a:pPr>
            <a:r>
              <a:rPr lang="zh-CN" altLang="en-US" sz="1140" dirty="0">
                <a:solidFill>
                  <a:schemeClr val="tx1">
                    <a:lumMod val="65000"/>
                    <a:lumOff val="35000"/>
                  </a:schemeClr>
                </a:solidFill>
                <a:latin typeface="微软雅黑" panose="020B0503020204020204" pitchFamily="34" charset="-122"/>
                <a:ea typeface="微软雅黑" panose="020B0503020204020204" pitchFamily="34" charset="-122"/>
              </a:rPr>
              <a:t>请替换文字内容</a:t>
            </a:r>
            <a:endParaRPr lang="en-US" altLang="zh-CN" sz="640" b="1" dirty="0">
              <a:solidFill>
                <a:schemeClr val="accent4"/>
              </a:solidFill>
              <a:latin typeface="微软雅黑" panose="020B0503020204020204" pitchFamily="34" charset="-122"/>
              <a:ea typeface="微软雅黑" panose="020B0503020204020204" pitchFamily="34" charset="-122"/>
            </a:endParaRPr>
          </a:p>
          <a:p>
            <a:pPr algn="r">
              <a:lnSpc>
                <a:spcPct val="150000"/>
              </a:lnSpc>
            </a:pPr>
            <a:r>
              <a:rPr lang="zh-CN" altLang="en-US"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endParaRPr>
          </a:p>
        </p:txBody>
      </p:sp>
      <p:sp>
        <p:nvSpPr>
          <p:cNvPr id="31" name="TextBox 143"/>
          <p:cNvSpPr txBox="1"/>
          <p:nvPr/>
        </p:nvSpPr>
        <p:spPr>
          <a:xfrm>
            <a:off x="1604572" y="1262131"/>
            <a:ext cx="2110176" cy="798232"/>
          </a:xfrm>
          <a:prstGeom prst="rect">
            <a:avLst/>
          </a:prstGeom>
          <a:noFill/>
        </p:spPr>
        <p:txBody>
          <a:bodyPr wrap="square" rtlCol="0">
            <a:spAutoFit/>
          </a:bodyPr>
          <a:lstStyle/>
          <a:p>
            <a:pPr algn="r">
              <a:lnSpc>
                <a:spcPct val="150000"/>
              </a:lnSpc>
            </a:pPr>
            <a:r>
              <a:rPr lang="zh-CN" altLang="en-US" sz="1140" dirty="0">
                <a:solidFill>
                  <a:schemeClr val="tx1">
                    <a:lumMod val="65000"/>
                    <a:lumOff val="35000"/>
                  </a:schemeClr>
                </a:solidFill>
                <a:latin typeface="微软雅黑" panose="020B0503020204020204" pitchFamily="34" charset="-122"/>
                <a:ea typeface="微软雅黑" panose="020B0503020204020204" pitchFamily="34" charset="-122"/>
              </a:rPr>
              <a:t>请替换文字内容</a:t>
            </a:r>
            <a:endParaRPr lang="en-US" altLang="zh-CN" sz="640" b="1" dirty="0">
              <a:solidFill>
                <a:schemeClr val="accent4"/>
              </a:solidFill>
              <a:latin typeface="微软雅黑" panose="020B0503020204020204" pitchFamily="34" charset="-122"/>
              <a:ea typeface="微软雅黑" panose="020B0503020204020204" pitchFamily="34" charset="-122"/>
            </a:endParaRPr>
          </a:p>
          <a:p>
            <a:pPr algn="r">
              <a:lnSpc>
                <a:spcPct val="150000"/>
              </a:lnSpc>
            </a:pPr>
            <a:r>
              <a:rPr lang="zh-CN" altLang="en-US"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endParaRPr>
          </a:p>
        </p:txBody>
      </p:sp>
      <p:sp>
        <p:nvSpPr>
          <p:cNvPr id="32" name="TextBox 143"/>
          <p:cNvSpPr txBox="1"/>
          <p:nvPr/>
        </p:nvSpPr>
        <p:spPr>
          <a:xfrm>
            <a:off x="5189079" y="3928703"/>
            <a:ext cx="2096822" cy="798232"/>
          </a:xfrm>
          <a:prstGeom prst="rect">
            <a:avLst/>
          </a:prstGeom>
          <a:noFill/>
        </p:spPr>
        <p:txBody>
          <a:bodyPr wrap="square" rtlCol="0">
            <a:spAutoFit/>
          </a:bodyPr>
          <a:lstStyle/>
          <a:p>
            <a:pPr>
              <a:lnSpc>
                <a:spcPct val="150000"/>
              </a:lnSpc>
            </a:pPr>
            <a:r>
              <a:rPr lang="zh-CN" altLang="en-US" sz="1140" dirty="0">
                <a:solidFill>
                  <a:schemeClr val="tx1">
                    <a:lumMod val="65000"/>
                    <a:lumOff val="35000"/>
                  </a:schemeClr>
                </a:solidFill>
                <a:latin typeface="微软雅黑" panose="020B0503020204020204" pitchFamily="34" charset="-122"/>
                <a:ea typeface="微软雅黑" panose="020B0503020204020204" pitchFamily="34" charset="-122"/>
              </a:rPr>
              <a:t>请替换文字内容</a:t>
            </a:r>
            <a:endParaRPr lang="en-US" altLang="zh-CN" sz="640" b="1" dirty="0">
              <a:solidFill>
                <a:schemeClr val="accent4"/>
              </a:solidFill>
              <a:latin typeface="微软雅黑" panose="020B0503020204020204" pitchFamily="34" charset="-122"/>
              <a:ea typeface="微软雅黑" panose="020B0503020204020204" pitchFamily="34" charset="-122"/>
            </a:endParaRPr>
          </a:p>
          <a:p>
            <a:pPr>
              <a:lnSpc>
                <a:spcPct val="150000"/>
              </a:lnSpc>
            </a:pPr>
            <a:r>
              <a:rPr lang="zh-CN" altLang="en-US"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endParaRPr>
          </a:p>
        </p:txBody>
      </p:sp>
      <p:sp>
        <p:nvSpPr>
          <p:cNvPr id="33" name="TextBox 143"/>
          <p:cNvSpPr txBox="1"/>
          <p:nvPr/>
        </p:nvSpPr>
        <p:spPr>
          <a:xfrm>
            <a:off x="6235299" y="1368670"/>
            <a:ext cx="2096822" cy="798232"/>
          </a:xfrm>
          <a:prstGeom prst="rect">
            <a:avLst/>
          </a:prstGeom>
          <a:noFill/>
        </p:spPr>
        <p:txBody>
          <a:bodyPr wrap="square" rtlCol="0">
            <a:spAutoFit/>
          </a:bodyPr>
          <a:lstStyle/>
          <a:p>
            <a:pPr>
              <a:lnSpc>
                <a:spcPct val="150000"/>
              </a:lnSpc>
            </a:pPr>
            <a:r>
              <a:rPr lang="zh-CN" altLang="en-US" sz="1140" dirty="0">
                <a:solidFill>
                  <a:schemeClr val="tx1">
                    <a:lumMod val="65000"/>
                    <a:lumOff val="35000"/>
                  </a:schemeClr>
                </a:solidFill>
                <a:latin typeface="微软雅黑" panose="020B0503020204020204" pitchFamily="34" charset="-122"/>
                <a:ea typeface="微软雅黑" panose="020B0503020204020204" pitchFamily="34" charset="-122"/>
              </a:rPr>
              <a:t>请替换文字内容</a:t>
            </a:r>
            <a:endParaRPr lang="en-US" altLang="zh-CN" sz="640" b="1" dirty="0">
              <a:solidFill>
                <a:schemeClr val="accent4"/>
              </a:solidFill>
              <a:latin typeface="微软雅黑" panose="020B0503020204020204" pitchFamily="34" charset="-122"/>
              <a:ea typeface="微软雅黑" panose="020B0503020204020204" pitchFamily="34" charset="-122"/>
            </a:endParaRPr>
          </a:p>
          <a:p>
            <a:pPr>
              <a:lnSpc>
                <a:spcPct val="150000"/>
              </a:lnSpc>
            </a:pPr>
            <a:r>
              <a:rPr lang="zh-CN" altLang="en-US"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ageCurlDoubl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par>
                          <p:cTn id="12" fill="hold">
                            <p:stCondLst>
                              <p:cond delay="850"/>
                            </p:stCondLst>
                            <p:childTnLst>
                              <p:par>
                                <p:cTn id="13" presetID="53" presetClass="entr" presetSubtype="16"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500" fill="hold"/>
                                        <p:tgtEl>
                                          <p:spTgt spid="11"/>
                                        </p:tgtEl>
                                        <p:attrNameLst>
                                          <p:attrName>ppt_w</p:attrName>
                                        </p:attrNameLst>
                                      </p:cBhvr>
                                      <p:tavLst>
                                        <p:tav tm="0">
                                          <p:val>
                                            <p:fltVal val="0"/>
                                          </p:val>
                                        </p:tav>
                                        <p:tav tm="100000">
                                          <p:val>
                                            <p:strVal val="#ppt_w"/>
                                          </p:val>
                                        </p:tav>
                                      </p:tavLst>
                                    </p:anim>
                                    <p:anim calcmode="lin" valueType="num">
                                      <p:cBhvr>
                                        <p:cTn id="16" dur="500" fill="hold"/>
                                        <p:tgtEl>
                                          <p:spTgt spid="11"/>
                                        </p:tgtEl>
                                        <p:attrNameLst>
                                          <p:attrName>ppt_h</p:attrName>
                                        </p:attrNameLst>
                                      </p:cBhvr>
                                      <p:tavLst>
                                        <p:tav tm="0">
                                          <p:val>
                                            <p:fltVal val="0"/>
                                          </p:val>
                                        </p:tav>
                                        <p:tav tm="100000">
                                          <p:val>
                                            <p:strVal val="#ppt_h"/>
                                          </p:val>
                                        </p:tav>
                                      </p:tavLst>
                                    </p:anim>
                                    <p:animEffect transition="in" filter="fade">
                                      <p:cBhvr>
                                        <p:cTn id="17" dur="500"/>
                                        <p:tgtEl>
                                          <p:spTgt spid="11"/>
                                        </p:tgtEl>
                                      </p:cBhvr>
                                    </p:animEffect>
                                  </p:childTnLst>
                                </p:cTn>
                              </p:par>
                            </p:childTnLst>
                          </p:cTn>
                        </p:par>
                        <p:par>
                          <p:cTn id="18" fill="hold">
                            <p:stCondLst>
                              <p:cond delay="1350"/>
                            </p:stCondLst>
                            <p:childTnLst>
                              <p:par>
                                <p:cTn id="19" presetID="10" presetClass="entr" presetSubtype="0"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childTnLst>
                                </p:cTn>
                              </p:par>
                            </p:childTnLst>
                          </p:cTn>
                        </p:par>
                        <p:par>
                          <p:cTn id="22" fill="hold">
                            <p:stCondLst>
                              <p:cond delay="2350"/>
                            </p:stCondLst>
                            <p:childTnLst>
                              <p:par>
                                <p:cTn id="23" presetID="53" presetClass="entr" presetSubtype="16" fill="hold" nodeType="after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p:cTn id="25" dur="500" fill="hold"/>
                                        <p:tgtEl>
                                          <p:spTgt spid="18"/>
                                        </p:tgtEl>
                                        <p:attrNameLst>
                                          <p:attrName>ppt_w</p:attrName>
                                        </p:attrNameLst>
                                      </p:cBhvr>
                                      <p:tavLst>
                                        <p:tav tm="0">
                                          <p:val>
                                            <p:fltVal val="0"/>
                                          </p:val>
                                        </p:tav>
                                        <p:tav tm="100000">
                                          <p:val>
                                            <p:strVal val="#ppt_w"/>
                                          </p:val>
                                        </p:tav>
                                      </p:tavLst>
                                    </p:anim>
                                    <p:anim calcmode="lin" valueType="num">
                                      <p:cBhvr>
                                        <p:cTn id="26" dur="500" fill="hold"/>
                                        <p:tgtEl>
                                          <p:spTgt spid="18"/>
                                        </p:tgtEl>
                                        <p:attrNameLst>
                                          <p:attrName>ppt_h</p:attrName>
                                        </p:attrNameLst>
                                      </p:cBhvr>
                                      <p:tavLst>
                                        <p:tav tm="0">
                                          <p:val>
                                            <p:fltVal val="0"/>
                                          </p:val>
                                        </p:tav>
                                        <p:tav tm="100000">
                                          <p:val>
                                            <p:strVal val="#ppt_h"/>
                                          </p:val>
                                        </p:tav>
                                      </p:tavLst>
                                    </p:anim>
                                    <p:animEffect transition="in" filter="fade">
                                      <p:cBhvr>
                                        <p:cTn id="27" dur="500"/>
                                        <p:tgtEl>
                                          <p:spTgt spid="18"/>
                                        </p:tgtEl>
                                      </p:cBhvr>
                                    </p:animEffect>
                                  </p:childTnLst>
                                </p:cTn>
                              </p:par>
                            </p:childTnLst>
                          </p:cTn>
                        </p:par>
                        <p:par>
                          <p:cTn id="28" fill="hold">
                            <p:stCondLst>
                              <p:cond delay="2850"/>
                            </p:stCondLst>
                            <p:childTnLst>
                              <p:par>
                                <p:cTn id="29" presetID="22" presetClass="entr" presetSubtype="2" fill="hold" grpId="0" nodeType="after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wipe(right)">
                                      <p:cBhvr>
                                        <p:cTn id="31" dur="500"/>
                                        <p:tgtEl>
                                          <p:spTgt spid="30"/>
                                        </p:tgtEl>
                                      </p:cBhvr>
                                    </p:animEffect>
                                  </p:childTnLst>
                                </p:cTn>
                              </p:par>
                            </p:childTnLst>
                          </p:cTn>
                        </p:par>
                        <p:par>
                          <p:cTn id="32" fill="hold">
                            <p:stCondLst>
                              <p:cond delay="3350"/>
                            </p:stCondLst>
                            <p:childTnLst>
                              <p:par>
                                <p:cTn id="33" presetID="10" presetClass="entr" presetSubtype="0"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childTnLst>
                                </p:cTn>
                              </p:par>
                            </p:childTnLst>
                          </p:cTn>
                        </p:par>
                        <p:par>
                          <p:cTn id="36" fill="hold">
                            <p:stCondLst>
                              <p:cond delay="4350"/>
                            </p:stCondLst>
                            <p:childTnLst>
                              <p:par>
                                <p:cTn id="37" presetID="53" presetClass="entr" presetSubtype="16" fill="hold" nodeType="after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p:cTn id="39" dur="500" fill="hold"/>
                                        <p:tgtEl>
                                          <p:spTgt spid="14"/>
                                        </p:tgtEl>
                                        <p:attrNameLst>
                                          <p:attrName>ppt_w</p:attrName>
                                        </p:attrNameLst>
                                      </p:cBhvr>
                                      <p:tavLst>
                                        <p:tav tm="0">
                                          <p:val>
                                            <p:fltVal val="0"/>
                                          </p:val>
                                        </p:tav>
                                        <p:tav tm="100000">
                                          <p:val>
                                            <p:strVal val="#ppt_w"/>
                                          </p:val>
                                        </p:tav>
                                      </p:tavLst>
                                    </p:anim>
                                    <p:anim calcmode="lin" valueType="num">
                                      <p:cBhvr>
                                        <p:cTn id="40" dur="500" fill="hold"/>
                                        <p:tgtEl>
                                          <p:spTgt spid="14"/>
                                        </p:tgtEl>
                                        <p:attrNameLst>
                                          <p:attrName>ppt_h</p:attrName>
                                        </p:attrNameLst>
                                      </p:cBhvr>
                                      <p:tavLst>
                                        <p:tav tm="0">
                                          <p:val>
                                            <p:fltVal val="0"/>
                                          </p:val>
                                        </p:tav>
                                        <p:tav tm="100000">
                                          <p:val>
                                            <p:strVal val="#ppt_h"/>
                                          </p:val>
                                        </p:tav>
                                      </p:tavLst>
                                    </p:anim>
                                    <p:animEffect transition="in" filter="fade">
                                      <p:cBhvr>
                                        <p:cTn id="41" dur="500"/>
                                        <p:tgtEl>
                                          <p:spTgt spid="14"/>
                                        </p:tgtEl>
                                      </p:cBhvr>
                                    </p:animEffect>
                                  </p:childTnLst>
                                </p:cTn>
                              </p:par>
                            </p:childTnLst>
                          </p:cTn>
                        </p:par>
                        <p:par>
                          <p:cTn id="42" fill="hold">
                            <p:stCondLst>
                              <p:cond delay="4850"/>
                            </p:stCondLst>
                            <p:childTnLst>
                              <p:par>
                                <p:cTn id="43" presetID="22" presetClass="entr" presetSubtype="2" fill="hold" grpId="0" nodeType="afterEffect">
                                  <p:stCondLst>
                                    <p:cond delay="0"/>
                                  </p:stCondLst>
                                  <p:childTnLst>
                                    <p:set>
                                      <p:cBhvr>
                                        <p:cTn id="44" dur="1" fill="hold">
                                          <p:stCondLst>
                                            <p:cond delay="0"/>
                                          </p:stCondLst>
                                        </p:cTn>
                                        <p:tgtEl>
                                          <p:spTgt spid="31"/>
                                        </p:tgtEl>
                                        <p:attrNameLst>
                                          <p:attrName>style.visibility</p:attrName>
                                        </p:attrNameLst>
                                      </p:cBhvr>
                                      <p:to>
                                        <p:strVal val="visible"/>
                                      </p:to>
                                    </p:set>
                                    <p:animEffect transition="in" filter="wipe(right)">
                                      <p:cBhvr>
                                        <p:cTn id="45" dur="500"/>
                                        <p:tgtEl>
                                          <p:spTgt spid="31"/>
                                        </p:tgtEl>
                                      </p:cBhvr>
                                    </p:animEffect>
                                  </p:childTnLst>
                                </p:cTn>
                              </p:par>
                            </p:childTnLst>
                          </p:cTn>
                        </p:par>
                        <p:par>
                          <p:cTn id="46" fill="hold">
                            <p:stCondLst>
                              <p:cond delay="5350"/>
                            </p:stCondLst>
                            <p:childTnLst>
                              <p:par>
                                <p:cTn id="47" presetID="10" presetClass="entr" presetSubtype="0" fill="hold" grpId="0" nodeType="after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fade">
                                      <p:cBhvr>
                                        <p:cTn id="49" dur="1000"/>
                                        <p:tgtEl>
                                          <p:spTgt spid="7"/>
                                        </p:tgtEl>
                                      </p:cBhvr>
                                    </p:animEffect>
                                  </p:childTnLst>
                                </p:cTn>
                              </p:par>
                            </p:childTnLst>
                          </p:cTn>
                        </p:par>
                        <p:par>
                          <p:cTn id="50" fill="hold">
                            <p:stCondLst>
                              <p:cond delay="6350"/>
                            </p:stCondLst>
                            <p:childTnLst>
                              <p:par>
                                <p:cTn id="51" presetID="53" presetClass="entr" presetSubtype="16" fill="hold" grpId="0" nodeType="after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p:cTn id="53" dur="500" fill="hold"/>
                                        <p:tgtEl>
                                          <p:spTgt spid="17"/>
                                        </p:tgtEl>
                                        <p:attrNameLst>
                                          <p:attrName>ppt_w</p:attrName>
                                        </p:attrNameLst>
                                      </p:cBhvr>
                                      <p:tavLst>
                                        <p:tav tm="0">
                                          <p:val>
                                            <p:fltVal val="0"/>
                                          </p:val>
                                        </p:tav>
                                        <p:tav tm="100000">
                                          <p:val>
                                            <p:strVal val="#ppt_w"/>
                                          </p:val>
                                        </p:tav>
                                      </p:tavLst>
                                    </p:anim>
                                    <p:anim calcmode="lin" valueType="num">
                                      <p:cBhvr>
                                        <p:cTn id="54" dur="500" fill="hold"/>
                                        <p:tgtEl>
                                          <p:spTgt spid="17"/>
                                        </p:tgtEl>
                                        <p:attrNameLst>
                                          <p:attrName>ppt_h</p:attrName>
                                        </p:attrNameLst>
                                      </p:cBhvr>
                                      <p:tavLst>
                                        <p:tav tm="0">
                                          <p:val>
                                            <p:fltVal val="0"/>
                                          </p:val>
                                        </p:tav>
                                        <p:tav tm="100000">
                                          <p:val>
                                            <p:strVal val="#ppt_h"/>
                                          </p:val>
                                        </p:tav>
                                      </p:tavLst>
                                    </p:anim>
                                    <p:animEffect transition="in" filter="fade">
                                      <p:cBhvr>
                                        <p:cTn id="55" dur="500"/>
                                        <p:tgtEl>
                                          <p:spTgt spid="17"/>
                                        </p:tgtEl>
                                      </p:cBhvr>
                                    </p:animEffect>
                                  </p:childTnLst>
                                </p:cTn>
                              </p:par>
                            </p:childTnLst>
                          </p:cTn>
                        </p:par>
                        <p:par>
                          <p:cTn id="56" fill="hold">
                            <p:stCondLst>
                              <p:cond delay="6850"/>
                            </p:stCondLst>
                            <p:childTnLst>
                              <p:par>
                                <p:cTn id="57" presetID="22" presetClass="entr" presetSubtype="2" fill="hold" grpId="0" nodeType="afterEffect">
                                  <p:stCondLst>
                                    <p:cond delay="0"/>
                                  </p:stCondLst>
                                  <p:childTnLst>
                                    <p:set>
                                      <p:cBhvr>
                                        <p:cTn id="58" dur="1" fill="hold">
                                          <p:stCondLst>
                                            <p:cond delay="0"/>
                                          </p:stCondLst>
                                        </p:cTn>
                                        <p:tgtEl>
                                          <p:spTgt spid="32"/>
                                        </p:tgtEl>
                                        <p:attrNameLst>
                                          <p:attrName>style.visibility</p:attrName>
                                        </p:attrNameLst>
                                      </p:cBhvr>
                                      <p:to>
                                        <p:strVal val="visible"/>
                                      </p:to>
                                    </p:set>
                                    <p:animEffect transition="in" filter="wipe(right)">
                                      <p:cBhvr>
                                        <p:cTn id="59" dur="500"/>
                                        <p:tgtEl>
                                          <p:spTgt spid="32"/>
                                        </p:tgtEl>
                                      </p:cBhvr>
                                    </p:animEffect>
                                  </p:childTnLst>
                                </p:cTn>
                              </p:par>
                            </p:childTnLst>
                          </p:cTn>
                        </p:par>
                        <p:par>
                          <p:cTn id="60" fill="hold">
                            <p:stCondLst>
                              <p:cond delay="7350"/>
                            </p:stCondLst>
                            <p:childTnLst>
                              <p:par>
                                <p:cTn id="61" presetID="10" presetClass="entr" presetSubtype="0" fill="hold" grpId="0" nodeType="afterEffect">
                                  <p:stCondLst>
                                    <p:cond delay="0"/>
                                  </p:stCondLst>
                                  <p:childTnLst>
                                    <p:set>
                                      <p:cBhvr>
                                        <p:cTn id="62" dur="1" fill="hold">
                                          <p:stCondLst>
                                            <p:cond delay="0"/>
                                          </p:stCondLst>
                                        </p:cTn>
                                        <p:tgtEl>
                                          <p:spTgt spid="8"/>
                                        </p:tgtEl>
                                        <p:attrNameLst>
                                          <p:attrName>style.visibility</p:attrName>
                                        </p:attrNameLst>
                                      </p:cBhvr>
                                      <p:to>
                                        <p:strVal val="visible"/>
                                      </p:to>
                                    </p:set>
                                    <p:animEffect transition="in" filter="fade">
                                      <p:cBhvr>
                                        <p:cTn id="63" dur="1000"/>
                                        <p:tgtEl>
                                          <p:spTgt spid="8"/>
                                        </p:tgtEl>
                                      </p:cBhvr>
                                    </p:animEffect>
                                  </p:childTnLst>
                                </p:cTn>
                              </p:par>
                            </p:childTnLst>
                          </p:cTn>
                        </p:par>
                        <p:par>
                          <p:cTn id="64" fill="hold">
                            <p:stCondLst>
                              <p:cond delay="8350"/>
                            </p:stCondLst>
                            <p:childTnLst>
                              <p:par>
                                <p:cTn id="65" presetID="53" presetClass="entr" presetSubtype="16" fill="hold" grpId="0" nodeType="afterEffect">
                                  <p:stCondLst>
                                    <p:cond delay="0"/>
                                  </p:stCondLst>
                                  <p:childTnLst>
                                    <p:set>
                                      <p:cBhvr>
                                        <p:cTn id="66" dur="1" fill="hold">
                                          <p:stCondLst>
                                            <p:cond delay="0"/>
                                          </p:stCondLst>
                                        </p:cTn>
                                        <p:tgtEl>
                                          <p:spTgt spid="29"/>
                                        </p:tgtEl>
                                        <p:attrNameLst>
                                          <p:attrName>style.visibility</p:attrName>
                                        </p:attrNameLst>
                                      </p:cBhvr>
                                      <p:to>
                                        <p:strVal val="visible"/>
                                      </p:to>
                                    </p:set>
                                    <p:anim calcmode="lin" valueType="num">
                                      <p:cBhvr>
                                        <p:cTn id="67" dur="500" fill="hold"/>
                                        <p:tgtEl>
                                          <p:spTgt spid="29"/>
                                        </p:tgtEl>
                                        <p:attrNameLst>
                                          <p:attrName>ppt_w</p:attrName>
                                        </p:attrNameLst>
                                      </p:cBhvr>
                                      <p:tavLst>
                                        <p:tav tm="0">
                                          <p:val>
                                            <p:fltVal val="0"/>
                                          </p:val>
                                        </p:tav>
                                        <p:tav tm="100000">
                                          <p:val>
                                            <p:strVal val="#ppt_w"/>
                                          </p:val>
                                        </p:tav>
                                      </p:tavLst>
                                    </p:anim>
                                    <p:anim calcmode="lin" valueType="num">
                                      <p:cBhvr>
                                        <p:cTn id="68" dur="500" fill="hold"/>
                                        <p:tgtEl>
                                          <p:spTgt spid="29"/>
                                        </p:tgtEl>
                                        <p:attrNameLst>
                                          <p:attrName>ppt_h</p:attrName>
                                        </p:attrNameLst>
                                      </p:cBhvr>
                                      <p:tavLst>
                                        <p:tav tm="0">
                                          <p:val>
                                            <p:fltVal val="0"/>
                                          </p:val>
                                        </p:tav>
                                        <p:tav tm="100000">
                                          <p:val>
                                            <p:strVal val="#ppt_h"/>
                                          </p:val>
                                        </p:tav>
                                      </p:tavLst>
                                    </p:anim>
                                    <p:animEffect transition="in" filter="fade">
                                      <p:cBhvr>
                                        <p:cTn id="69" dur="500"/>
                                        <p:tgtEl>
                                          <p:spTgt spid="29"/>
                                        </p:tgtEl>
                                      </p:cBhvr>
                                    </p:animEffect>
                                  </p:childTnLst>
                                </p:cTn>
                              </p:par>
                            </p:childTnLst>
                          </p:cTn>
                        </p:par>
                        <p:par>
                          <p:cTn id="70" fill="hold">
                            <p:stCondLst>
                              <p:cond delay="8850"/>
                            </p:stCondLst>
                            <p:childTnLst>
                              <p:par>
                                <p:cTn id="71" presetID="22" presetClass="entr" presetSubtype="2" fill="hold" grpId="0" nodeType="afterEffect">
                                  <p:stCondLst>
                                    <p:cond delay="0"/>
                                  </p:stCondLst>
                                  <p:childTnLst>
                                    <p:set>
                                      <p:cBhvr>
                                        <p:cTn id="72" dur="1" fill="hold">
                                          <p:stCondLst>
                                            <p:cond delay="0"/>
                                          </p:stCondLst>
                                        </p:cTn>
                                        <p:tgtEl>
                                          <p:spTgt spid="33"/>
                                        </p:tgtEl>
                                        <p:attrNameLst>
                                          <p:attrName>style.visibility</p:attrName>
                                        </p:attrNameLst>
                                      </p:cBhvr>
                                      <p:to>
                                        <p:strVal val="visible"/>
                                      </p:to>
                                    </p:set>
                                    <p:animEffect transition="in" filter="wipe(right)">
                                      <p:cBhvr>
                                        <p:cTn id="73"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animBg="1"/>
      <p:bldP spid="10" grpId="0" animBg="1"/>
      <p:bldP spid="17" grpId="0" animBg="1"/>
      <p:bldP spid="29" grpId="0" animBg="1"/>
      <p:bldP spid="30" grpId="0"/>
      <p:bldP spid="31" grpId="0"/>
      <p:bldP spid="32" grpId="0"/>
      <p:bldP spid="3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761245" y="275882"/>
            <a:ext cx="1275751" cy="507687"/>
          </a:xfrm>
          <a:prstGeom prst="rect">
            <a:avLst/>
          </a:prstGeom>
          <a:noFill/>
        </p:spPr>
        <p:txBody>
          <a:bodyPr wrap="square" lIns="91425" tIns="45712" rIns="91425" bIns="45712" rtlCol="0">
            <a:spAutoFit/>
          </a:bodyPr>
          <a:lstStyle/>
          <a:p>
            <a:r>
              <a:rPr lang="en-US" altLang="zh-CN" sz="2700" b="1" spc="-112" dirty="0">
                <a:solidFill>
                  <a:srgbClr val="FF8A80"/>
                </a:solidFill>
                <a:effectLst/>
                <a:latin typeface="Arial Black" panose="020B0A04020102020204" pitchFamily="34" charset="0"/>
                <a:ea typeface="微软雅黑" panose="020B0503020204020204" pitchFamily="34" charset="-122"/>
              </a:rPr>
              <a:t>LOGO</a:t>
            </a:r>
            <a:endParaRPr lang="zh-CN" altLang="en-US" sz="2700" b="1" spc="-112" dirty="0">
              <a:solidFill>
                <a:srgbClr val="FF8A80"/>
              </a:solidFill>
              <a:effectLst/>
              <a:latin typeface="Arial Black" panose="020B0A04020102020204" pitchFamily="34" charset="0"/>
              <a:ea typeface="微软雅黑" panose="020B0503020204020204" pitchFamily="34" charset="-122"/>
            </a:endParaRPr>
          </a:p>
        </p:txBody>
      </p:sp>
      <p:cxnSp>
        <p:nvCxnSpPr>
          <p:cNvPr id="5" name="直接连接符 4"/>
          <p:cNvCxnSpPr/>
          <p:nvPr/>
        </p:nvCxnSpPr>
        <p:spPr>
          <a:xfrm>
            <a:off x="174308" y="529726"/>
            <a:ext cx="7442449"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原创设计师QQ598969553            _19"/>
          <p:cNvSpPr txBox="1"/>
          <p:nvPr/>
        </p:nvSpPr>
        <p:spPr>
          <a:xfrm>
            <a:off x="70455" y="129086"/>
            <a:ext cx="2465430" cy="369332"/>
          </a:xfrm>
          <a:prstGeom prst="rect">
            <a:avLst/>
          </a:prstGeom>
          <a:noFill/>
        </p:spPr>
        <p:txBody>
          <a:bodyPr wrap="square" rtlCol="0">
            <a:spAutoFit/>
          </a:bodyPr>
          <a:lstStyle/>
          <a:p>
            <a:pPr algn="ctr"/>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p>
        </p:txBody>
      </p:sp>
      <p:grpSp>
        <p:nvGrpSpPr>
          <p:cNvPr id="7" name="组合 6"/>
          <p:cNvGrpSpPr/>
          <p:nvPr/>
        </p:nvGrpSpPr>
        <p:grpSpPr>
          <a:xfrm>
            <a:off x="6018415" y="1358910"/>
            <a:ext cx="2121262" cy="1809669"/>
            <a:chOff x="4827901" y="1313117"/>
            <a:chExt cx="2121262" cy="1809669"/>
          </a:xfrm>
        </p:grpSpPr>
        <p:grpSp>
          <p:nvGrpSpPr>
            <p:cNvPr id="8" name="组合 7"/>
            <p:cNvGrpSpPr/>
            <p:nvPr/>
          </p:nvGrpSpPr>
          <p:grpSpPr>
            <a:xfrm>
              <a:off x="4827901" y="1313117"/>
              <a:ext cx="2121262" cy="1695786"/>
              <a:chOff x="4827901" y="1313117"/>
              <a:chExt cx="2121262" cy="1695786"/>
            </a:xfrm>
          </p:grpSpPr>
          <p:grpSp>
            <p:nvGrpSpPr>
              <p:cNvPr id="12" name="组合 11"/>
              <p:cNvGrpSpPr/>
              <p:nvPr/>
            </p:nvGrpSpPr>
            <p:grpSpPr>
              <a:xfrm>
                <a:off x="4827901" y="1322521"/>
                <a:ext cx="2121262" cy="1686382"/>
                <a:chOff x="1412062" y="1205784"/>
                <a:chExt cx="2828349" cy="2248509"/>
              </a:xfrm>
            </p:grpSpPr>
            <p:sp>
              <p:nvSpPr>
                <p:cNvPr id="15" name="圆角矩形 14"/>
                <p:cNvSpPr/>
                <p:nvPr/>
              </p:nvSpPr>
              <p:spPr>
                <a:xfrm rot="18900000">
                  <a:off x="1412062" y="1872236"/>
                  <a:ext cx="2828349" cy="1582057"/>
                </a:xfrm>
                <a:prstGeom prst="roundRect">
                  <a:avLst>
                    <a:gd name="adj" fmla="val 10245"/>
                  </a:avLst>
                </a:prstGeom>
                <a:solidFill>
                  <a:srgbClr val="FF8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16" name="任意多边形 15"/>
                <p:cNvSpPr/>
                <p:nvPr/>
              </p:nvSpPr>
              <p:spPr>
                <a:xfrm rot="18900000">
                  <a:off x="3303181" y="1205784"/>
                  <a:ext cx="551494" cy="1413715"/>
                </a:xfrm>
                <a:custGeom>
                  <a:avLst/>
                  <a:gdLst>
                    <a:gd name="connsiteX0" fmla="*/ 569692 w 617165"/>
                    <a:gd name="connsiteY0" fmla="*/ 47473 h 1582057"/>
                    <a:gd name="connsiteX1" fmla="*/ 617165 w 617165"/>
                    <a:gd name="connsiteY1" fmla="*/ 162082 h 1582057"/>
                    <a:gd name="connsiteX2" fmla="*/ 617165 w 617165"/>
                    <a:gd name="connsiteY2" fmla="*/ 1419975 h 1582057"/>
                    <a:gd name="connsiteX3" fmla="*/ 455083 w 617165"/>
                    <a:gd name="connsiteY3" fmla="*/ 1582057 h 1582057"/>
                    <a:gd name="connsiteX4" fmla="*/ 0 w 617165"/>
                    <a:gd name="connsiteY4" fmla="*/ 1582057 h 1582057"/>
                    <a:gd name="connsiteX5" fmla="*/ 0 w 617165"/>
                    <a:gd name="connsiteY5" fmla="*/ 0 h 1582057"/>
                    <a:gd name="connsiteX6" fmla="*/ 455083 w 617165"/>
                    <a:gd name="connsiteY6" fmla="*/ 0 h 1582057"/>
                    <a:gd name="connsiteX7" fmla="*/ 569692 w 617165"/>
                    <a:gd name="connsiteY7" fmla="*/ 47473 h 158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7165" h="1582057">
                      <a:moveTo>
                        <a:pt x="569692" y="47473"/>
                      </a:moveTo>
                      <a:cubicBezTo>
                        <a:pt x="599024" y="76804"/>
                        <a:pt x="617165" y="117325"/>
                        <a:pt x="617165" y="162082"/>
                      </a:cubicBezTo>
                      <a:lnTo>
                        <a:pt x="617165" y="1419975"/>
                      </a:lnTo>
                      <a:cubicBezTo>
                        <a:pt x="617165" y="1509490"/>
                        <a:pt x="544598" y="1582057"/>
                        <a:pt x="455083" y="1582057"/>
                      </a:cubicBezTo>
                      <a:lnTo>
                        <a:pt x="0" y="1582057"/>
                      </a:lnTo>
                      <a:lnTo>
                        <a:pt x="0" y="0"/>
                      </a:lnTo>
                      <a:lnTo>
                        <a:pt x="455083" y="0"/>
                      </a:lnTo>
                      <a:cubicBezTo>
                        <a:pt x="499841" y="0"/>
                        <a:pt x="540361" y="18141"/>
                        <a:pt x="569692" y="47473"/>
                      </a:cubicBez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grpSp>
          <p:sp>
            <p:nvSpPr>
              <p:cNvPr id="13" name="文本框 38"/>
              <p:cNvSpPr txBox="1"/>
              <p:nvPr/>
            </p:nvSpPr>
            <p:spPr>
              <a:xfrm rot="18900000">
                <a:off x="5989556" y="1313117"/>
                <a:ext cx="405400" cy="577081"/>
              </a:xfrm>
              <a:prstGeom prst="rect">
                <a:avLst/>
              </a:prstGeom>
              <a:noFill/>
            </p:spPr>
            <p:txBody>
              <a:bodyPr wrap="none" lIns="68580" tIns="34290" rIns="68580" bIns="34290" rtlCol="0">
                <a:spAutoFit/>
              </a:bodyPr>
              <a:lstStyle/>
              <a:p>
                <a:r>
                  <a:rPr lang="en-US" altLang="zh-CN" sz="3300" b="1" dirty="0">
                    <a:solidFill>
                      <a:schemeClr val="tx1">
                        <a:lumMod val="75000"/>
                        <a:lumOff val="25000"/>
                      </a:schemeClr>
                    </a:solidFill>
                  </a:rPr>
                  <a:t>D</a:t>
                </a:r>
                <a:endParaRPr lang="zh-CN" altLang="en-US" sz="3300" b="1" dirty="0">
                  <a:solidFill>
                    <a:schemeClr val="tx1">
                      <a:lumMod val="75000"/>
                      <a:lumOff val="25000"/>
                    </a:schemeClr>
                  </a:solidFill>
                </a:endParaRPr>
              </a:p>
            </p:txBody>
          </p:sp>
          <p:sp>
            <p:nvSpPr>
              <p:cNvPr id="14" name="文本框 66"/>
              <p:cNvSpPr txBox="1"/>
              <p:nvPr/>
            </p:nvSpPr>
            <p:spPr>
              <a:xfrm rot="18900000">
                <a:off x="5370624" y="2254271"/>
                <a:ext cx="1074743" cy="623248"/>
              </a:xfrm>
              <a:prstGeom prst="rect">
                <a:avLst/>
              </a:prstGeom>
              <a:noFill/>
            </p:spPr>
            <p:txBody>
              <a:bodyPr wrap="square" lIns="68580" tIns="34290" rIns="68580" bIns="34290" rtlCol="0">
                <a:spAutoFit/>
              </a:bodyPr>
              <a:lstStyle/>
              <a:p>
                <a:pPr>
                  <a:lnSpc>
                    <a:spcPct val="150000"/>
                  </a:lnSpc>
                </a:pPr>
                <a:r>
                  <a:rPr lang="zh-CN" altLang="en-US" sz="800" dirty="0">
                    <a:solidFill>
                      <a:schemeClr val="bg1"/>
                    </a:solidFill>
                    <a:latin typeface="微软雅黑" panose="020B0503020204020204" pitchFamily="34" charset="-122"/>
                    <a:ea typeface="微软雅黑" panose="020B0503020204020204" pitchFamily="34" charset="-122"/>
                  </a:rPr>
                  <a:t>简约商务风图表系列</a:t>
                </a:r>
                <a:endParaRPr lang="en-US" altLang="zh-CN" sz="8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800" dirty="0">
                    <a:solidFill>
                      <a:schemeClr val="bg1"/>
                    </a:solidFill>
                    <a:latin typeface="微软雅黑" panose="020B0503020204020204" pitchFamily="34" charset="-122"/>
                    <a:ea typeface="微软雅黑" panose="020B0503020204020204" pitchFamily="34" charset="-122"/>
                  </a:rPr>
                  <a:t>◆ 在此点击输入具体文本内容</a:t>
                </a:r>
              </a:p>
            </p:txBody>
          </p:sp>
        </p:grpSp>
        <p:grpSp>
          <p:nvGrpSpPr>
            <p:cNvPr id="9" name="组合 8"/>
            <p:cNvGrpSpPr/>
            <p:nvPr/>
          </p:nvGrpSpPr>
          <p:grpSpPr>
            <a:xfrm rot="18900000">
              <a:off x="5383836" y="2880384"/>
              <a:ext cx="190662" cy="242402"/>
              <a:chOff x="3290888" y="533400"/>
              <a:chExt cx="427038" cy="542925"/>
            </a:xfrm>
            <a:solidFill>
              <a:schemeClr val="bg1"/>
            </a:solidFill>
          </p:grpSpPr>
          <p:sp>
            <p:nvSpPr>
              <p:cNvPr id="10" name="Freeform 25"/>
              <p:cNvSpPr/>
              <p:nvPr/>
            </p:nvSpPr>
            <p:spPr bwMode="auto">
              <a:xfrm>
                <a:off x="3290888" y="533400"/>
                <a:ext cx="427038" cy="542925"/>
              </a:xfrm>
              <a:custGeom>
                <a:avLst/>
                <a:gdLst>
                  <a:gd name="T0" fmla="*/ 108 w 152"/>
                  <a:gd name="T1" fmla="*/ 161 h 193"/>
                  <a:gd name="T2" fmla="*/ 68 w 152"/>
                  <a:gd name="T3" fmla="*/ 161 h 193"/>
                  <a:gd name="T4" fmla="*/ 68 w 152"/>
                  <a:gd name="T5" fmla="*/ 145 h 193"/>
                  <a:gd name="T6" fmla="*/ 121 w 152"/>
                  <a:gd name="T7" fmla="*/ 122 h 193"/>
                  <a:gd name="T8" fmla="*/ 130 w 152"/>
                  <a:gd name="T9" fmla="*/ 19 h 193"/>
                  <a:gd name="T10" fmla="*/ 130 w 152"/>
                  <a:gd name="T11" fmla="*/ 18 h 193"/>
                  <a:gd name="T12" fmla="*/ 130 w 152"/>
                  <a:gd name="T13" fmla="*/ 18 h 193"/>
                  <a:gd name="T14" fmla="*/ 128 w 152"/>
                  <a:gd name="T15" fmla="*/ 14 h 193"/>
                  <a:gd name="T16" fmla="*/ 130 w 152"/>
                  <a:gd name="T17" fmla="*/ 10 h 193"/>
                  <a:gd name="T18" fmla="*/ 137 w 152"/>
                  <a:gd name="T19" fmla="*/ 10 h 193"/>
                  <a:gd name="T20" fmla="*/ 143 w 152"/>
                  <a:gd name="T21" fmla="*/ 10 h 193"/>
                  <a:gd name="T22" fmla="*/ 143 w 152"/>
                  <a:gd name="T23" fmla="*/ 5 h 193"/>
                  <a:gd name="T24" fmla="*/ 124 w 152"/>
                  <a:gd name="T25" fmla="*/ 5 h 193"/>
                  <a:gd name="T26" fmla="*/ 120 w 152"/>
                  <a:gd name="T27" fmla="*/ 14 h 193"/>
                  <a:gd name="T28" fmla="*/ 124 w 152"/>
                  <a:gd name="T29" fmla="*/ 23 h 193"/>
                  <a:gd name="T30" fmla="*/ 124 w 152"/>
                  <a:gd name="T31" fmla="*/ 23 h 193"/>
                  <a:gd name="T32" fmla="*/ 115 w 152"/>
                  <a:gd name="T33" fmla="*/ 116 h 193"/>
                  <a:gd name="T34" fmla="*/ 23 w 152"/>
                  <a:gd name="T35" fmla="*/ 124 h 193"/>
                  <a:gd name="T36" fmla="*/ 23 w 152"/>
                  <a:gd name="T37" fmla="*/ 124 h 193"/>
                  <a:gd name="T38" fmla="*/ 4 w 152"/>
                  <a:gd name="T39" fmla="*/ 125 h 193"/>
                  <a:gd name="T40" fmla="*/ 0 w 152"/>
                  <a:gd name="T41" fmla="*/ 134 h 193"/>
                  <a:gd name="T42" fmla="*/ 4 w 152"/>
                  <a:gd name="T43" fmla="*/ 144 h 193"/>
                  <a:gd name="T44" fmla="*/ 7 w 152"/>
                  <a:gd name="T45" fmla="*/ 145 h 193"/>
                  <a:gd name="T46" fmla="*/ 10 w 152"/>
                  <a:gd name="T47" fmla="*/ 144 h 193"/>
                  <a:gd name="T48" fmla="*/ 10 w 152"/>
                  <a:gd name="T49" fmla="*/ 138 h 193"/>
                  <a:gd name="T50" fmla="*/ 8 w 152"/>
                  <a:gd name="T51" fmla="*/ 134 h 193"/>
                  <a:gd name="T52" fmla="*/ 10 w 152"/>
                  <a:gd name="T53" fmla="*/ 130 h 193"/>
                  <a:gd name="T54" fmla="*/ 18 w 152"/>
                  <a:gd name="T55" fmla="*/ 130 h 193"/>
                  <a:gd name="T56" fmla="*/ 18 w 152"/>
                  <a:gd name="T57" fmla="*/ 131 h 193"/>
                  <a:gd name="T58" fmla="*/ 18 w 152"/>
                  <a:gd name="T59" fmla="*/ 131 h 193"/>
                  <a:gd name="T60" fmla="*/ 60 w 152"/>
                  <a:gd name="T61" fmla="*/ 145 h 193"/>
                  <a:gd name="T62" fmla="*/ 60 w 152"/>
                  <a:gd name="T63" fmla="*/ 161 h 193"/>
                  <a:gd name="T64" fmla="*/ 20 w 152"/>
                  <a:gd name="T65" fmla="*/ 161 h 193"/>
                  <a:gd name="T66" fmla="*/ 0 w 152"/>
                  <a:gd name="T67" fmla="*/ 181 h 193"/>
                  <a:gd name="T68" fmla="*/ 0 w 152"/>
                  <a:gd name="T69" fmla="*/ 189 h 193"/>
                  <a:gd name="T70" fmla="*/ 4 w 152"/>
                  <a:gd name="T71" fmla="*/ 193 h 193"/>
                  <a:gd name="T72" fmla="*/ 124 w 152"/>
                  <a:gd name="T73" fmla="*/ 193 h 193"/>
                  <a:gd name="T74" fmla="*/ 128 w 152"/>
                  <a:gd name="T75" fmla="*/ 189 h 193"/>
                  <a:gd name="T76" fmla="*/ 128 w 152"/>
                  <a:gd name="T77" fmla="*/ 181 h 193"/>
                  <a:gd name="T78" fmla="*/ 108 w 152"/>
                  <a:gd name="T79" fmla="*/ 161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2" h="193">
                    <a:moveTo>
                      <a:pt x="108" y="161"/>
                    </a:moveTo>
                    <a:cubicBezTo>
                      <a:pt x="68" y="161"/>
                      <a:pt x="68" y="161"/>
                      <a:pt x="68" y="161"/>
                    </a:cubicBezTo>
                    <a:cubicBezTo>
                      <a:pt x="68" y="145"/>
                      <a:pt x="68" y="145"/>
                      <a:pt x="68" y="145"/>
                    </a:cubicBezTo>
                    <a:cubicBezTo>
                      <a:pt x="88" y="144"/>
                      <a:pt x="107" y="136"/>
                      <a:pt x="121" y="122"/>
                    </a:cubicBezTo>
                    <a:cubicBezTo>
                      <a:pt x="148" y="94"/>
                      <a:pt x="152" y="50"/>
                      <a:pt x="130" y="19"/>
                    </a:cubicBezTo>
                    <a:cubicBezTo>
                      <a:pt x="130" y="18"/>
                      <a:pt x="130" y="18"/>
                      <a:pt x="130" y="18"/>
                    </a:cubicBezTo>
                    <a:cubicBezTo>
                      <a:pt x="130" y="18"/>
                      <a:pt x="130" y="18"/>
                      <a:pt x="130" y="18"/>
                    </a:cubicBezTo>
                    <a:cubicBezTo>
                      <a:pt x="129" y="17"/>
                      <a:pt x="128" y="16"/>
                      <a:pt x="128" y="14"/>
                    </a:cubicBezTo>
                    <a:cubicBezTo>
                      <a:pt x="128" y="13"/>
                      <a:pt x="129" y="11"/>
                      <a:pt x="130" y="10"/>
                    </a:cubicBezTo>
                    <a:cubicBezTo>
                      <a:pt x="132" y="8"/>
                      <a:pt x="135" y="8"/>
                      <a:pt x="137" y="10"/>
                    </a:cubicBezTo>
                    <a:cubicBezTo>
                      <a:pt x="139" y="12"/>
                      <a:pt x="141" y="12"/>
                      <a:pt x="143" y="10"/>
                    </a:cubicBezTo>
                    <a:cubicBezTo>
                      <a:pt x="144" y="9"/>
                      <a:pt x="144" y="6"/>
                      <a:pt x="143" y="5"/>
                    </a:cubicBezTo>
                    <a:cubicBezTo>
                      <a:pt x="138" y="0"/>
                      <a:pt x="129" y="0"/>
                      <a:pt x="124" y="5"/>
                    </a:cubicBezTo>
                    <a:cubicBezTo>
                      <a:pt x="121" y="7"/>
                      <a:pt x="120" y="11"/>
                      <a:pt x="120" y="14"/>
                    </a:cubicBezTo>
                    <a:cubicBezTo>
                      <a:pt x="120" y="18"/>
                      <a:pt x="121" y="21"/>
                      <a:pt x="124" y="23"/>
                    </a:cubicBezTo>
                    <a:cubicBezTo>
                      <a:pt x="124" y="23"/>
                      <a:pt x="124" y="23"/>
                      <a:pt x="124" y="23"/>
                    </a:cubicBezTo>
                    <a:cubicBezTo>
                      <a:pt x="143" y="52"/>
                      <a:pt x="140" y="92"/>
                      <a:pt x="115" y="116"/>
                    </a:cubicBezTo>
                    <a:cubicBezTo>
                      <a:pt x="91" y="140"/>
                      <a:pt x="51" y="144"/>
                      <a:pt x="23" y="124"/>
                    </a:cubicBezTo>
                    <a:cubicBezTo>
                      <a:pt x="23" y="124"/>
                      <a:pt x="23" y="124"/>
                      <a:pt x="23" y="124"/>
                    </a:cubicBezTo>
                    <a:cubicBezTo>
                      <a:pt x="17" y="120"/>
                      <a:pt x="9" y="120"/>
                      <a:pt x="4" y="125"/>
                    </a:cubicBezTo>
                    <a:cubicBezTo>
                      <a:pt x="2" y="127"/>
                      <a:pt x="0" y="131"/>
                      <a:pt x="0" y="134"/>
                    </a:cubicBezTo>
                    <a:cubicBezTo>
                      <a:pt x="0" y="138"/>
                      <a:pt x="2" y="141"/>
                      <a:pt x="4" y="144"/>
                    </a:cubicBezTo>
                    <a:cubicBezTo>
                      <a:pt x="5" y="144"/>
                      <a:pt x="6" y="145"/>
                      <a:pt x="7" y="145"/>
                    </a:cubicBezTo>
                    <a:cubicBezTo>
                      <a:pt x="8" y="145"/>
                      <a:pt x="9" y="144"/>
                      <a:pt x="10" y="144"/>
                    </a:cubicBezTo>
                    <a:cubicBezTo>
                      <a:pt x="11" y="142"/>
                      <a:pt x="11" y="140"/>
                      <a:pt x="10" y="138"/>
                    </a:cubicBezTo>
                    <a:cubicBezTo>
                      <a:pt x="9" y="137"/>
                      <a:pt x="8" y="136"/>
                      <a:pt x="8" y="134"/>
                    </a:cubicBezTo>
                    <a:cubicBezTo>
                      <a:pt x="8" y="133"/>
                      <a:pt x="9" y="131"/>
                      <a:pt x="10" y="130"/>
                    </a:cubicBezTo>
                    <a:cubicBezTo>
                      <a:pt x="12" y="128"/>
                      <a:pt x="15" y="128"/>
                      <a:pt x="18" y="130"/>
                    </a:cubicBezTo>
                    <a:cubicBezTo>
                      <a:pt x="18" y="131"/>
                      <a:pt x="18" y="131"/>
                      <a:pt x="18" y="131"/>
                    </a:cubicBezTo>
                    <a:cubicBezTo>
                      <a:pt x="18" y="131"/>
                      <a:pt x="18" y="131"/>
                      <a:pt x="18" y="131"/>
                    </a:cubicBezTo>
                    <a:cubicBezTo>
                      <a:pt x="31" y="140"/>
                      <a:pt x="45" y="144"/>
                      <a:pt x="60" y="145"/>
                    </a:cubicBezTo>
                    <a:cubicBezTo>
                      <a:pt x="60" y="161"/>
                      <a:pt x="60" y="161"/>
                      <a:pt x="60" y="161"/>
                    </a:cubicBezTo>
                    <a:cubicBezTo>
                      <a:pt x="20" y="161"/>
                      <a:pt x="20" y="161"/>
                      <a:pt x="20" y="161"/>
                    </a:cubicBezTo>
                    <a:cubicBezTo>
                      <a:pt x="9" y="161"/>
                      <a:pt x="0" y="170"/>
                      <a:pt x="0" y="181"/>
                    </a:cubicBezTo>
                    <a:cubicBezTo>
                      <a:pt x="0" y="189"/>
                      <a:pt x="0" y="189"/>
                      <a:pt x="0" y="189"/>
                    </a:cubicBezTo>
                    <a:cubicBezTo>
                      <a:pt x="0" y="191"/>
                      <a:pt x="2" y="193"/>
                      <a:pt x="4" y="193"/>
                    </a:cubicBezTo>
                    <a:cubicBezTo>
                      <a:pt x="124" y="193"/>
                      <a:pt x="124" y="193"/>
                      <a:pt x="124" y="193"/>
                    </a:cubicBezTo>
                    <a:cubicBezTo>
                      <a:pt x="127" y="193"/>
                      <a:pt x="128" y="191"/>
                      <a:pt x="128" y="189"/>
                    </a:cubicBezTo>
                    <a:cubicBezTo>
                      <a:pt x="128" y="181"/>
                      <a:pt x="128" y="181"/>
                      <a:pt x="128" y="181"/>
                    </a:cubicBezTo>
                    <a:cubicBezTo>
                      <a:pt x="128" y="170"/>
                      <a:pt x="119" y="161"/>
                      <a:pt x="108" y="161"/>
                    </a:cubicBezTo>
                    <a:close/>
                  </a:path>
                </a:pathLst>
              </a:custGeom>
              <a:grp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1" name="Freeform 26"/>
              <p:cNvSpPr>
                <a:spLocks noEditPoints="1"/>
              </p:cNvSpPr>
              <p:nvPr/>
            </p:nvSpPr>
            <p:spPr bwMode="auto">
              <a:xfrm>
                <a:off x="3290888" y="536575"/>
                <a:ext cx="358775" cy="357188"/>
              </a:xfrm>
              <a:custGeom>
                <a:avLst/>
                <a:gdLst>
                  <a:gd name="T0" fmla="*/ 64 w 128"/>
                  <a:gd name="T1" fmla="*/ 127 h 127"/>
                  <a:gd name="T2" fmla="*/ 128 w 128"/>
                  <a:gd name="T3" fmla="*/ 64 h 127"/>
                  <a:gd name="T4" fmla="*/ 64 w 128"/>
                  <a:gd name="T5" fmla="*/ 0 h 127"/>
                  <a:gd name="T6" fmla="*/ 0 w 128"/>
                  <a:gd name="T7" fmla="*/ 64 h 127"/>
                  <a:gd name="T8" fmla="*/ 64 w 128"/>
                  <a:gd name="T9" fmla="*/ 127 h 127"/>
                  <a:gd name="T10" fmla="*/ 64 w 128"/>
                  <a:gd name="T11" fmla="*/ 24 h 127"/>
                  <a:gd name="T12" fmla="*/ 68 w 128"/>
                  <a:gd name="T13" fmla="*/ 28 h 127"/>
                  <a:gd name="T14" fmla="*/ 64 w 128"/>
                  <a:gd name="T15" fmla="*/ 32 h 127"/>
                  <a:gd name="T16" fmla="*/ 28 w 128"/>
                  <a:gd name="T17" fmla="*/ 68 h 127"/>
                  <a:gd name="T18" fmla="*/ 24 w 128"/>
                  <a:gd name="T19" fmla="*/ 72 h 127"/>
                  <a:gd name="T20" fmla="*/ 20 w 128"/>
                  <a:gd name="T21" fmla="*/ 68 h 127"/>
                  <a:gd name="T22" fmla="*/ 64 w 128"/>
                  <a:gd name="T23" fmla="*/ 24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8" h="127">
                    <a:moveTo>
                      <a:pt x="64" y="127"/>
                    </a:moveTo>
                    <a:cubicBezTo>
                      <a:pt x="99" y="127"/>
                      <a:pt x="128" y="99"/>
                      <a:pt x="128" y="64"/>
                    </a:cubicBezTo>
                    <a:cubicBezTo>
                      <a:pt x="128" y="29"/>
                      <a:pt x="99" y="0"/>
                      <a:pt x="64" y="0"/>
                    </a:cubicBezTo>
                    <a:cubicBezTo>
                      <a:pt x="29" y="0"/>
                      <a:pt x="0" y="29"/>
                      <a:pt x="0" y="64"/>
                    </a:cubicBezTo>
                    <a:cubicBezTo>
                      <a:pt x="0" y="99"/>
                      <a:pt x="29" y="127"/>
                      <a:pt x="64" y="127"/>
                    </a:cubicBezTo>
                    <a:close/>
                    <a:moveTo>
                      <a:pt x="64" y="24"/>
                    </a:moveTo>
                    <a:cubicBezTo>
                      <a:pt x="66" y="24"/>
                      <a:pt x="68" y="26"/>
                      <a:pt x="68" y="28"/>
                    </a:cubicBezTo>
                    <a:cubicBezTo>
                      <a:pt x="68" y="30"/>
                      <a:pt x="66" y="32"/>
                      <a:pt x="64" y="32"/>
                    </a:cubicBezTo>
                    <a:cubicBezTo>
                      <a:pt x="44" y="32"/>
                      <a:pt x="28" y="48"/>
                      <a:pt x="28" y="68"/>
                    </a:cubicBezTo>
                    <a:cubicBezTo>
                      <a:pt x="28" y="70"/>
                      <a:pt x="27" y="72"/>
                      <a:pt x="24" y="72"/>
                    </a:cubicBezTo>
                    <a:cubicBezTo>
                      <a:pt x="22" y="72"/>
                      <a:pt x="20" y="70"/>
                      <a:pt x="20" y="68"/>
                    </a:cubicBezTo>
                    <a:cubicBezTo>
                      <a:pt x="20" y="44"/>
                      <a:pt x="40" y="24"/>
                      <a:pt x="64" y="24"/>
                    </a:cubicBezTo>
                    <a:close/>
                  </a:path>
                </a:pathLst>
              </a:custGeom>
              <a:grp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grpSp>
      </p:grpSp>
      <p:grpSp>
        <p:nvGrpSpPr>
          <p:cNvPr id="17" name="组合 16"/>
          <p:cNvGrpSpPr/>
          <p:nvPr/>
        </p:nvGrpSpPr>
        <p:grpSpPr>
          <a:xfrm>
            <a:off x="4165367" y="1282665"/>
            <a:ext cx="2090553" cy="1805452"/>
            <a:chOff x="3642002" y="1313118"/>
            <a:chExt cx="2090553" cy="1805452"/>
          </a:xfrm>
        </p:grpSpPr>
        <p:grpSp>
          <p:nvGrpSpPr>
            <p:cNvPr id="18" name="组合 17"/>
            <p:cNvGrpSpPr/>
            <p:nvPr/>
          </p:nvGrpSpPr>
          <p:grpSpPr>
            <a:xfrm>
              <a:off x="3642002" y="1322521"/>
              <a:ext cx="2090553" cy="1675524"/>
              <a:chOff x="1447011" y="1205784"/>
              <a:chExt cx="2787404" cy="2234032"/>
            </a:xfrm>
          </p:grpSpPr>
          <p:sp>
            <p:nvSpPr>
              <p:cNvPr id="25" name="圆角矩形 24"/>
              <p:cNvSpPr/>
              <p:nvPr/>
            </p:nvSpPr>
            <p:spPr>
              <a:xfrm rot="18900000">
                <a:off x="1447011" y="1857759"/>
                <a:ext cx="2787404" cy="1582057"/>
              </a:xfrm>
              <a:prstGeom prst="roundRect">
                <a:avLst>
                  <a:gd name="adj" fmla="val 10245"/>
                </a:avLst>
              </a:prstGeom>
              <a:solidFill>
                <a:srgbClr val="00B0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26" name="任意多边形 25"/>
              <p:cNvSpPr/>
              <p:nvPr/>
            </p:nvSpPr>
            <p:spPr>
              <a:xfrm rot="18900000">
                <a:off x="3303181" y="1205784"/>
                <a:ext cx="551494" cy="1413715"/>
              </a:xfrm>
              <a:custGeom>
                <a:avLst/>
                <a:gdLst>
                  <a:gd name="connsiteX0" fmla="*/ 569692 w 617165"/>
                  <a:gd name="connsiteY0" fmla="*/ 47473 h 1582057"/>
                  <a:gd name="connsiteX1" fmla="*/ 617165 w 617165"/>
                  <a:gd name="connsiteY1" fmla="*/ 162082 h 1582057"/>
                  <a:gd name="connsiteX2" fmla="*/ 617165 w 617165"/>
                  <a:gd name="connsiteY2" fmla="*/ 1419975 h 1582057"/>
                  <a:gd name="connsiteX3" fmla="*/ 455083 w 617165"/>
                  <a:gd name="connsiteY3" fmla="*/ 1582057 h 1582057"/>
                  <a:gd name="connsiteX4" fmla="*/ 0 w 617165"/>
                  <a:gd name="connsiteY4" fmla="*/ 1582057 h 1582057"/>
                  <a:gd name="connsiteX5" fmla="*/ 0 w 617165"/>
                  <a:gd name="connsiteY5" fmla="*/ 0 h 1582057"/>
                  <a:gd name="connsiteX6" fmla="*/ 455083 w 617165"/>
                  <a:gd name="connsiteY6" fmla="*/ 0 h 1582057"/>
                  <a:gd name="connsiteX7" fmla="*/ 569692 w 617165"/>
                  <a:gd name="connsiteY7" fmla="*/ 47473 h 158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7165" h="1582057">
                    <a:moveTo>
                      <a:pt x="569692" y="47473"/>
                    </a:moveTo>
                    <a:cubicBezTo>
                      <a:pt x="599024" y="76804"/>
                      <a:pt x="617165" y="117325"/>
                      <a:pt x="617165" y="162082"/>
                    </a:cubicBezTo>
                    <a:lnTo>
                      <a:pt x="617165" y="1419975"/>
                    </a:lnTo>
                    <a:cubicBezTo>
                      <a:pt x="617165" y="1509490"/>
                      <a:pt x="544598" y="1582057"/>
                      <a:pt x="455083" y="1582057"/>
                    </a:cubicBezTo>
                    <a:lnTo>
                      <a:pt x="0" y="1582057"/>
                    </a:lnTo>
                    <a:lnTo>
                      <a:pt x="0" y="0"/>
                    </a:lnTo>
                    <a:lnTo>
                      <a:pt x="455083" y="0"/>
                    </a:lnTo>
                    <a:cubicBezTo>
                      <a:pt x="499841" y="0"/>
                      <a:pt x="540361" y="18141"/>
                      <a:pt x="569692" y="47473"/>
                    </a:cubicBez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grpSp>
        <p:sp>
          <p:nvSpPr>
            <p:cNvPr id="19" name="文本框 37"/>
            <p:cNvSpPr txBox="1"/>
            <p:nvPr/>
          </p:nvSpPr>
          <p:spPr>
            <a:xfrm rot="18900000">
              <a:off x="4801456" y="1313118"/>
              <a:ext cx="362118" cy="577081"/>
            </a:xfrm>
            <a:prstGeom prst="rect">
              <a:avLst/>
            </a:prstGeom>
            <a:noFill/>
          </p:spPr>
          <p:txBody>
            <a:bodyPr wrap="none" lIns="68580" tIns="34290" rIns="68580" bIns="34290" rtlCol="0">
              <a:spAutoFit/>
            </a:bodyPr>
            <a:lstStyle/>
            <a:p>
              <a:r>
                <a:rPr lang="en-US" altLang="zh-CN" sz="3300" b="1" dirty="0">
                  <a:solidFill>
                    <a:schemeClr val="tx1">
                      <a:lumMod val="75000"/>
                      <a:lumOff val="25000"/>
                    </a:schemeClr>
                  </a:solidFill>
                </a:rPr>
                <a:t>C</a:t>
              </a:r>
              <a:endParaRPr lang="zh-CN" altLang="en-US" sz="3300" b="1" dirty="0">
                <a:solidFill>
                  <a:schemeClr val="tx1">
                    <a:lumMod val="75000"/>
                    <a:lumOff val="25000"/>
                  </a:schemeClr>
                </a:solidFill>
              </a:endParaRPr>
            </a:p>
          </p:txBody>
        </p:sp>
        <p:grpSp>
          <p:nvGrpSpPr>
            <p:cNvPr id="20" name="组合 19"/>
            <p:cNvGrpSpPr/>
            <p:nvPr/>
          </p:nvGrpSpPr>
          <p:grpSpPr>
            <a:xfrm rot="18900000">
              <a:off x="4099391" y="2853127"/>
              <a:ext cx="265444" cy="265443"/>
              <a:chOff x="5821363" y="5846763"/>
              <a:chExt cx="541338" cy="541337"/>
            </a:xfrm>
            <a:solidFill>
              <a:schemeClr val="bg1"/>
            </a:solidFill>
          </p:grpSpPr>
          <p:sp>
            <p:nvSpPr>
              <p:cNvPr id="22" name="Freeform 61"/>
              <p:cNvSpPr>
                <a:spLocks noEditPoints="1"/>
              </p:cNvSpPr>
              <p:nvPr/>
            </p:nvSpPr>
            <p:spPr bwMode="auto">
              <a:xfrm>
                <a:off x="5867401" y="5846763"/>
                <a:ext cx="449263" cy="358775"/>
              </a:xfrm>
              <a:custGeom>
                <a:avLst/>
                <a:gdLst>
                  <a:gd name="T0" fmla="*/ 66 w 160"/>
                  <a:gd name="T1" fmla="*/ 101 h 127"/>
                  <a:gd name="T2" fmla="*/ 80 w 160"/>
                  <a:gd name="T3" fmla="*/ 96 h 127"/>
                  <a:gd name="T4" fmla="*/ 94 w 160"/>
                  <a:gd name="T5" fmla="*/ 102 h 127"/>
                  <a:gd name="T6" fmla="*/ 123 w 160"/>
                  <a:gd name="T7" fmla="*/ 127 h 127"/>
                  <a:gd name="T8" fmla="*/ 160 w 160"/>
                  <a:gd name="T9" fmla="*/ 79 h 127"/>
                  <a:gd name="T10" fmla="*/ 160 w 160"/>
                  <a:gd name="T11" fmla="*/ 4 h 127"/>
                  <a:gd name="T12" fmla="*/ 156 w 160"/>
                  <a:gd name="T13" fmla="*/ 0 h 127"/>
                  <a:gd name="T14" fmla="*/ 4 w 160"/>
                  <a:gd name="T15" fmla="*/ 0 h 127"/>
                  <a:gd name="T16" fmla="*/ 0 w 160"/>
                  <a:gd name="T17" fmla="*/ 4 h 127"/>
                  <a:gd name="T18" fmla="*/ 0 w 160"/>
                  <a:gd name="T19" fmla="*/ 79 h 127"/>
                  <a:gd name="T20" fmla="*/ 38 w 160"/>
                  <a:gd name="T21" fmla="*/ 127 h 127"/>
                  <a:gd name="T22" fmla="*/ 66 w 160"/>
                  <a:gd name="T23" fmla="*/ 101 h 127"/>
                  <a:gd name="T24" fmla="*/ 32 w 160"/>
                  <a:gd name="T25" fmla="*/ 20 h 127"/>
                  <a:gd name="T26" fmla="*/ 36 w 160"/>
                  <a:gd name="T27" fmla="*/ 16 h 127"/>
                  <a:gd name="T28" fmla="*/ 60 w 160"/>
                  <a:gd name="T29" fmla="*/ 16 h 127"/>
                  <a:gd name="T30" fmla="*/ 64 w 160"/>
                  <a:gd name="T31" fmla="*/ 20 h 127"/>
                  <a:gd name="T32" fmla="*/ 64 w 160"/>
                  <a:gd name="T33" fmla="*/ 44 h 127"/>
                  <a:gd name="T34" fmla="*/ 60 w 160"/>
                  <a:gd name="T35" fmla="*/ 48 h 127"/>
                  <a:gd name="T36" fmla="*/ 36 w 160"/>
                  <a:gd name="T37" fmla="*/ 48 h 127"/>
                  <a:gd name="T38" fmla="*/ 32 w 160"/>
                  <a:gd name="T39" fmla="*/ 44 h 127"/>
                  <a:gd name="T40" fmla="*/ 32 w 160"/>
                  <a:gd name="T41" fmla="*/ 20 h 127"/>
                  <a:gd name="T42" fmla="*/ 36 w 160"/>
                  <a:gd name="T43" fmla="*/ 56 h 127"/>
                  <a:gd name="T44" fmla="*/ 124 w 160"/>
                  <a:gd name="T45" fmla="*/ 56 h 127"/>
                  <a:gd name="T46" fmla="*/ 128 w 160"/>
                  <a:gd name="T47" fmla="*/ 60 h 127"/>
                  <a:gd name="T48" fmla="*/ 124 w 160"/>
                  <a:gd name="T49" fmla="*/ 64 h 127"/>
                  <a:gd name="T50" fmla="*/ 36 w 160"/>
                  <a:gd name="T51" fmla="*/ 64 h 127"/>
                  <a:gd name="T52" fmla="*/ 32 w 160"/>
                  <a:gd name="T53" fmla="*/ 60 h 127"/>
                  <a:gd name="T54" fmla="*/ 36 w 160"/>
                  <a:gd name="T55" fmla="*/ 56 h 127"/>
                  <a:gd name="T56" fmla="*/ 32 w 160"/>
                  <a:gd name="T57" fmla="*/ 76 h 127"/>
                  <a:gd name="T58" fmla="*/ 36 w 160"/>
                  <a:gd name="T59" fmla="*/ 72 h 127"/>
                  <a:gd name="T60" fmla="*/ 124 w 160"/>
                  <a:gd name="T61" fmla="*/ 72 h 127"/>
                  <a:gd name="T62" fmla="*/ 128 w 160"/>
                  <a:gd name="T63" fmla="*/ 76 h 127"/>
                  <a:gd name="T64" fmla="*/ 124 w 160"/>
                  <a:gd name="T65" fmla="*/ 80 h 127"/>
                  <a:gd name="T66" fmla="*/ 36 w 160"/>
                  <a:gd name="T67" fmla="*/ 80 h 127"/>
                  <a:gd name="T68" fmla="*/ 32 w 160"/>
                  <a:gd name="T69" fmla="*/ 76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0" h="127">
                    <a:moveTo>
                      <a:pt x="66" y="101"/>
                    </a:moveTo>
                    <a:cubicBezTo>
                      <a:pt x="70" y="98"/>
                      <a:pt x="75" y="96"/>
                      <a:pt x="80" y="96"/>
                    </a:cubicBezTo>
                    <a:cubicBezTo>
                      <a:pt x="86" y="96"/>
                      <a:pt x="91" y="98"/>
                      <a:pt x="94" y="102"/>
                    </a:cubicBezTo>
                    <a:cubicBezTo>
                      <a:pt x="123" y="127"/>
                      <a:pt x="123" y="127"/>
                      <a:pt x="123" y="127"/>
                    </a:cubicBezTo>
                    <a:cubicBezTo>
                      <a:pt x="160" y="79"/>
                      <a:pt x="160" y="79"/>
                      <a:pt x="160" y="79"/>
                    </a:cubicBezTo>
                    <a:cubicBezTo>
                      <a:pt x="160" y="4"/>
                      <a:pt x="160" y="4"/>
                      <a:pt x="160" y="4"/>
                    </a:cubicBezTo>
                    <a:cubicBezTo>
                      <a:pt x="160" y="2"/>
                      <a:pt x="158" y="0"/>
                      <a:pt x="156" y="0"/>
                    </a:cubicBezTo>
                    <a:cubicBezTo>
                      <a:pt x="4" y="0"/>
                      <a:pt x="4" y="0"/>
                      <a:pt x="4" y="0"/>
                    </a:cubicBezTo>
                    <a:cubicBezTo>
                      <a:pt x="2" y="0"/>
                      <a:pt x="0" y="2"/>
                      <a:pt x="0" y="4"/>
                    </a:cubicBezTo>
                    <a:cubicBezTo>
                      <a:pt x="0" y="79"/>
                      <a:pt x="0" y="79"/>
                      <a:pt x="0" y="79"/>
                    </a:cubicBezTo>
                    <a:cubicBezTo>
                      <a:pt x="38" y="127"/>
                      <a:pt x="38" y="127"/>
                      <a:pt x="38" y="127"/>
                    </a:cubicBezTo>
                    <a:lnTo>
                      <a:pt x="66" y="101"/>
                    </a:lnTo>
                    <a:close/>
                    <a:moveTo>
                      <a:pt x="32" y="20"/>
                    </a:moveTo>
                    <a:cubicBezTo>
                      <a:pt x="32" y="18"/>
                      <a:pt x="34" y="16"/>
                      <a:pt x="36" y="16"/>
                    </a:cubicBezTo>
                    <a:cubicBezTo>
                      <a:pt x="60" y="16"/>
                      <a:pt x="60" y="16"/>
                      <a:pt x="60" y="16"/>
                    </a:cubicBezTo>
                    <a:cubicBezTo>
                      <a:pt x="62" y="16"/>
                      <a:pt x="64" y="18"/>
                      <a:pt x="64" y="20"/>
                    </a:cubicBezTo>
                    <a:cubicBezTo>
                      <a:pt x="64" y="44"/>
                      <a:pt x="64" y="44"/>
                      <a:pt x="64" y="44"/>
                    </a:cubicBezTo>
                    <a:cubicBezTo>
                      <a:pt x="64" y="46"/>
                      <a:pt x="62" y="48"/>
                      <a:pt x="60" y="48"/>
                    </a:cubicBezTo>
                    <a:cubicBezTo>
                      <a:pt x="36" y="48"/>
                      <a:pt x="36" y="48"/>
                      <a:pt x="36" y="48"/>
                    </a:cubicBezTo>
                    <a:cubicBezTo>
                      <a:pt x="34" y="48"/>
                      <a:pt x="32" y="46"/>
                      <a:pt x="32" y="44"/>
                    </a:cubicBezTo>
                    <a:lnTo>
                      <a:pt x="32" y="20"/>
                    </a:lnTo>
                    <a:close/>
                    <a:moveTo>
                      <a:pt x="36" y="56"/>
                    </a:moveTo>
                    <a:cubicBezTo>
                      <a:pt x="124" y="56"/>
                      <a:pt x="124" y="56"/>
                      <a:pt x="124" y="56"/>
                    </a:cubicBezTo>
                    <a:cubicBezTo>
                      <a:pt x="126" y="56"/>
                      <a:pt x="128" y="58"/>
                      <a:pt x="128" y="60"/>
                    </a:cubicBezTo>
                    <a:cubicBezTo>
                      <a:pt x="128" y="62"/>
                      <a:pt x="126" y="64"/>
                      <a:pt x="124" y="64"/>
                    </a:cubicBezTo>
                    <a:cubicBezTo>
                      <a:pt x="36" y="64"/>
                      <a:pt x="36" y="64"/>
                      <a:pt x="36" y="64"/>
                    </a:cubicBezTo>
                    <a:cubicBezTo>
                      <a:pt x="34" y="64"/>
                      <a:pt x="32" y="62"/>
                      <a:pt x="32" y="60"/>
                    </a:cubicBezTo>
                    <a:cubicBezTo>
                      <a:pt x="32" y="58"/>
                      <a:pt x="34" y="56"/>
                      <a:pt x="36" y="56"/>
                    </a:cubicBezTo>
                    <a:close/>
                    <a:moveTo>
                      <a:pt x="32" y="76"/>
                    </a:moveTo>
                    <a:cubicBezTo>
                      <a:pt x="32" y="74"/>
                      <a:pt x="34" y="72"/>
                      <a:pt x="36" y="72"/>
                    </a:cubicBezTo>
                    <a:cubicBezTo>
                      <a:pt x="124" y="72"/>
                      <a:pt x="124" y="72"/>
                      <a:pt x="124" y="72"/>
                    </a:cubicBezTo>
                    <a:cubicBezTo>
                      <a:pt x="126" y="72"/>
                      <a:pt x="128" y="74"/>
                      <a:pt x="128" y="76"/>
                    </a:cubicBezTo>
                    <a:cubicBezTo>
                      <a:pt x="128" y="78"/>
                      <a:pt x="126" y="80"/>
                      <a:pt x="124" y="80"/>
                    </a:cubicBezTo>
                    <a:cubicBezTo>
                      <a:pt x="36" y="80"/>
                      <a:pt x="36" y="80"/>
                      <a:pt x="36" y="80"/>
                    </a:cubicBezTo>
                    <a:cubicBezTo>
                      <a:pt x="34" y="80"/>
                      <a:pt x="32" y="78"/>
                      <a:pt x="32" y="76"/>
                    </a:cubicBezTo>
                    <a:close/>
                  </a:path>
                </a:pathLst>
              </a:custGeom>
              <a:grp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3" name="Rectangle 62"/>
              <p:cNvSpPr>
                <a:spLocks noChangeArrowheads="1"/>
              </p:cNvSpPr>
              <p:nvPr/>
            </p:nvSpPr>
            <p:spPr bwMode="auto">
              <a:xfrm>
                <a:off x="5978526" y="5915025"/>
                <a:ext cx="46038" cy="44450"/>
              </a:xfrm>
              <a:prstGeom prst="rect">
                <a:avLst/>
              </a:prstGeom>
              <a:grp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4" name="Freeform 63"/>
              <p:cNvSpPr/>
              <p:nvPr/>
            </p:nvSpPr>
            <p:spPr bwMode="auto">
              <a:xfrm>
                <a:off x="5821363" y="5981700"/>
                <a:ext cx="541338" cy="406400"/>
              </a:xfrm>
              <a:custGeom>
                <a:avLst/>
                <a:gdLst>
                  <a:gd name="T0" fmla="*/ 188 w 192"/>
                  <a:gd name="T1" fmla="*/ 0 h 144"/>
                  <a:gd name="T2" fmla="*/ 184 w 192"/>
                  <a:gd name="T3" fmla="*/ 0 h 144"/>
                  <a:gd name="T4" fmla="*/ 184 w 192"/>
                  <a:gd name="T5" fmla="*/ 34 h 144"/>
                  <a:gd name="T6" fmla="*/ 145 w 192"/>
                  <a:gd name="T7" fmla="*/ 85 h 144"/>
                  <a:gd name="T8" fmla="*/ 167 w 192"/>
                  <a:gd name="T9" fmla="*/ 105 h 144"/>
                  <a:gd name="T10" fmla="*/ 167 w 192"/>
                  <a:gd name="T11" fmla="*/ 111 h 144"/>
                  <a:gd name="T12" fmla="*/ 161 w 192"/>
                  <a:gd name="T13" fmla="*/ 111 h 144"/>
                  <a:gd name="T14" fmla="*/ 105 w 192"/>
                  <a:gd name="T15" fmla="*/ 60 h 144"/>
                  <a:gd name="T16" fmla="*/ 88 w 192"/>
                  <a:gd name="T17" fmla="*/ 59 h 144"/>
                  <a:gd name="T18" fmla="*/ 31 w 192"/>
                  <a:gd name="T19" fmla="*/ 111 h 144"/>
                  <a:gd name="T20" fmla="*/ 28 w 192"/>
                  <a:gd name="T21" fmla="*/ 112 h 144"/>
                  <a:gd name="T22" fmla="*/ 25 w 192"/>
                  <a:gd name="T23" fmla="*/ 111 h 144"/>
                  <a:gd name="T24" fmla="*/ 25 w 192"/>
                  <a:gd name="T25" fmla="*/ 105 h 144"/>
                  <a:gd name="T26" fmla="*/ 48 w 192"/>
                  <a:gd name="T27" fmla="*/ 85 h 144"/>
                  <a:gd name="T28" fmla="*/ 8 w 192"/>
                  <a:gd name="T29" fmla="*/ 34 h 144"/>
                  <a:gd name="T30" fmla="*/ 8 w 192"/>
                  <a:gd name="T31" fmla="*/ 0 h 144"/>
                  <a:gd name="T32" fmla="*/ 4 w 192"/>
                  <a:gd name="T33" fmla="*/ 0 h 144"/>
                  <a:gd name="T34" fmla="*/ 0 w 192"/>
                  <a:gd name="T35" fmla="*/ 4 h 144"/>
                  <a:gd name="T36" fmla="*/ 0 w 192"/>
                  <a:gd name="T37" fmla="*/ 24 h 144"/>
                  <a:gd name="T38" fmla="*/ 0 w 192"/>
                  <a:gd name="T39" fmla="*/ 124 h 144"/>
                  <a:gd name="T40" fmla="*/ 20 w 192"/>
                  <a:gd name="T41" fmla="*/ 144 h 144"/>
                  <a:gd name="T42" fmla="*/ 172 w 192"/>
                  <a:gd name="T43" fmla="*/ 144 h 144"/>
                  <a:gd name="T44" fmla="*/ 192 w 192"/>
                  <a:gd name="T45" fmla="*/ 124 h 144"/>
                  <a:gd name="T46" fmla="*/ 192 w 192"/>
                  <a:gd name="T47" fmla="*/ 24 h 144"/>
                  <a:gd name="T48" fmla="*/ 192 w 192"/>
                  <a:gd name="T49" fmla="*/ 4 h 144"/>
                  <a:gd name="T50" fmla="*/ 188 w 192"/>
                  <a:gd name="T51" fmla="*/ 0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2" h="144">
                    <a:moveTo>
                      <a:pt x="188" y="0"/>
                    </a:moveTo>
                    <a:cubicBezTo>
                      <a:pt x="184" y="0"/>
                      <a:pt x="184" y="0"/>
                      <a:pt x="184" y="0"/>
                    </a:cubicBezTo>
                    <a:cubicBezTo>
                      <a:pt x="184" y="34"/>
                      <a:pt x="184" y="34"/>
                      <a:pt x="184" y="34"/>
                    </a:cubicBezTo>
                    <a:cubicBezTo>
                      <a:pt x="145" y="85"/>
                      <a:pt x="145" y="85"/>
                      <a:pt x="145" y="85"/>
                    </a:cubicBezTo>
                    <a:cubicBezTo>
                      <a:pt x="167" y="105"/>
                      <a:pt x="167" y="105"/>
                      <a:pt x="167" y="105"/>
                    </a:cubicBezTo>
                    <a:cubicBezTo>
                      <a:pt x="168" y="106"/>
                      <a:pt x="169" y="109"/>
                      <a:pt x="167" y="111"/>
                    </a:cubicBezTo>
                    <a:cubicBezTo>
                      <a:pt x="166" y="112"/>
                      <a:pt x="163" y="112"/>
                      <a:pt x="161" y="111"/>
                    </a:cubicBezTo>
                    <a:cubicBezTo>
                      <a:pt x="105" y="60"/>
                      <a:pt x="105" y="60"/>
                      <a:pt x="105" y="60"/>
                    </a:cubicBezTo>
                    <a:cubicBezTo>
                      <a:pt x="100" y="55"/>
                      <a:pt x="92" y="55"/>
                      <a:pt x="88" y="59"/>
                    </a:cubicBezTo>
                    <a:cubicBezTo>
                      <a:pt x="31" y="111"/>
                      <a:pt x="31" y="111"/>
                      <a:pt x="31" y="111"/>
                    </a:cubicBezTo>
                    <a:cubicBezTo>
                      <a:pt x="30" y="112"/>
                      <a:pt x="29" y="112"/>
                      <a:pt x="28" y="112"/>
                    </a:cubicBezTo>
                    <a:cubicBezTo>
                      <a:pt x="27" y="112"/>
                      <a:pt x="26" y="111"/>
                      <a:pt x="25" y="111"/>
                    </a:cubicBezTo>
                    <a:cubicBezTo>
                      <a:pt x="24" y="109"/>
                      <a:pt x="24" y="106"/>
                      <a:pt x="25" y="105"/>
                    </a:cubicBezTo>
                    <a:cubicBezTo>
                      <a:pt x="48" y="85"/>
                      <a:pt x="48" y="85"/>
                      <a:pt x="48" y="85"/>
                    </a:cubicBezTo>
                    <a:cubicBezTo>
                      <a:pt x="8" y="34"/>
                      <a:pt x="8" y="34"/>
                      <a:pt x="8" y="34"/>
                    </a:cubicBezTo>
                    <a:cubicBezTo>
                      <a:pt x="8" y="0"/>
                      <a:pt x="8" y="0"/>
                      <a:pt x="8" y="0"/>
                    </a:cubicBezTo>
                    <a:cubicBezTo>
                      <a:pt x="4" y="0"/>
                      <a:pt x="4" y="0"/>
                      <a:pt x="4" y="0"/>
                    </a:cubicBezTo>
                    <a:cubicBezTo>
                      <a:pt x="2" y="0"/>
                      <a:pt x="0" y="2"/>
                      <a:pt x="0" y="4"/>
                    </a:cubicBezTo>
                    <a:cubicBezTo>
                      <a:pt x="0" y="24"/>
                      <a:pt x="0" y="24"/>
                      <a:pt x="0" y="24"/>
                    </a:cubicBezTo>
                    <a:cubicBezTo>
                      <a:pt x="0" y="124"/>
                      <a:pt x="0" y="124"/>
                      <a:pt x="0" y="124"/>
                    </a:cubicBezTo>
                    <a:cubicBezTo>
                      <a:pt x="0" y="135"/>
                      <a:pt x="9" y="144"/>
                      <a:pt x="20" y="144"/>
                    </a:cubicBezTo>
                    <a:cubicBezTo>
                      <a:pt x="172" y="144"/>
                      <a:pt x="172" y="144"/>
                      <a:pt x="172" y="144"/>
                    </a:cubicBezTo>
                    <a:cubicBezTo>
                      <a:pt x="183" y="144"/>
                      <a:pt x="192" y="135"/>
                      <a:pt x="192" y="124"/>
                    </a:cubicBezTo>
                    <a:cubicBezTo>
                      <a:pt x="192" y="24"/>
                      <a:pt x="192" y="24"/>
                      <a:pt x="192" y="24"/>
                    </a:cubicBezTo>
                    <a:cubicBezTo>
                      <a:pt x="192" y="4"/>
                      <a:pt x="192" y="4"/>
                      <a:pt x="192" y="4"/>
                    </a:cubicBezTo>
                    <a:cubicBezTo>
                      <a:pt x="192" y="2"/>
                      <a:pt x="190" y="0"/>
                      <a:pt x="188" y="0"/>
                    </a:cubicBezTo>
                    <a:close/>
                  </a:path>
                </a:pathLst>
              </a:custGeom>
              <a:grp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grpSp>
        <p:sp>
          <p:nvSpPr>
            <p:cNvPr id="21" name="文本框 65"/>
            <p:cNvSpPr txBox="1"/>
            <p:nvPr/>
          </p:nvSpPr>
          <p:spPr>
            <a:xfrm rot="18900000">
              <a:off x="4170282" y="2232679"/>
              <a:ext cx="1074743" cy="623248"/>
            </a:xfrm>
            <a:prstGeom prst="rect">
              <a:avLst/>
            </a:prstGeom>
            <a:noFill/>
          </p:spPr>
          <p:txBody>
            <a:bodyPr wrap="square" lIns="68580" tIns="34290" rIns="68580" bIns="34290" rtlCol="0">
              <a:spAutoFit/>
            </a:bodyPr>
            <a:lstStyle/>
            <a:p>
              <a:pPr>
                <a:lnSpc>
                  <a:spcPct val="150000"/>
                </a:lnSpc>
              </a:pPr>
              <a:r>
                <a:rPr lang="zh-CN" altLang="en-US" sz="800" dirty="0">
                  <a:solidFill>
                    <a:schemeClr val="bg1"/>
                  </a:solidFill>
                  <a:latin typeface="微软雅黑" panose="020B0503020204020204" pitchFamily="34" charset="-122"/>
                  <a:ea typeface="微软雅黑" panose="020B0503020204020204" pitchFamily="34" charset="-122"/>
                </a:rPr>
                <a:t>简约商务风图表系列</a:t>
              </a:r>
              <a:endParaRPr lang="en-US" altLang="zh-CN" sz="8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800" dirty="0">
                  <a:solidFill>
                    <a:schemeClr val="bg1"/>
                  </a:solidFill>
                  <a:latin typeface="微软雅黑" panose="020B0503020204020204" pitchFamily="34" charset="-122"/>
                  <a:ea typeface="微软雅黑" panose="020B0503020204020204" pitchFamily="34" charset="-122"/>
                </a:rPr>
                <a:t>◆ 在此点击输入具体文本内容</a:t>
              </a:r>
            </a:p>
          </p:txBody>
        </p:sp>
      </p:grpSp>
      <p:grpSp>
        <p:nvGrpSpPr>
          <p:cNvPr id="27" name="组合 26"/>
          <p:cNvGrpSpPr/>
          <p:nvPr/>
        </p:nvGrpSpPr>
        <p:grpSpPr>
          <a:xfrm>
            <a:off x="2432792" y="1195588"/>
            <a:ext cx="2129198" cy="1792567"/>
            <a:chOff x="2396906" y="1313119"/>
            <a:chExt cx="2129198" cy="1792567"/>
          </a:xfrm>
        </p:grpSpPr>
        <p:grpSp>
          <p:nvGrpSpPr>
            <p:cNvPr id="28" name="组合 27"/>
            <p:cNvGrpSpPr/>
            <p:nvPr/>
          </p:nvGrpSpPr>
          <p:grpSpPr>
            <a:xfrm>
              <a:off x="2396906" y="1322521"/>
              <a:ext cx="2129198" cy="1689187"/>
              <a:chOff x="1403031" y="1205784"/>
              <a:chExt cx="2838930" cy="2252249"/>
            </a:xfrm>
          </p:grpSpPr>
          <p:sp>
            <p:nvSpPr>
              <p:cNvPr id="35" name="圆角矩形 34"/>
              <p:cNvSpPr/>
              <p:nvPr/>
            </p:nvSpPr>
            <p:spPr>
              <a:xfrm rot="18900000">
                <a:off x="1403031" y="1875976"/>
                <a:ext cx="2838930" cy="1582057"/>
              </a:xfrm>
              <a:prstGeom prst="roundRect">
                <a:avLst>
                  <a:gd name="adj" fmla="val 10245"/>
                </a:avLst>
              </a:prstGeom>
              <a:solidFill>
                <a:srgbClr val="4E9F4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36" name="任意多边形 35"/>
              <p:cNvSpPr/>
              <p:nvPr/>
            </p:nvSpPr>
            <p:spPr>
              <a:xfrm rot="18900000">
                <a:off x="3303181" y="1205784"/>
                <a:ext cx="551494" cy="1413715"/>
              </a:xfrm>
              <a:custGeom>
                <a:avLst/>
                <a:gdLst>
                  <a:gd name="connsiteX0" fmla="*/ 569692 w 617165"/>
                  <a:gd name="connsiteY0" fmla="*/ 47473 h 1582057"/>
                  <a:gd name="connsiteX1" fmla="*/ 617165 w 617165"/>
                  <a:gd name="connsiteY1" fmla="*/ 162082 h 1582057"/>
                  <a:gd name="connsiteX2" fmla="*/ 617165 w 617165"/>
                  <a:gd name="connsiteY2" fmla="*/ 1419975 h 1582057"/>
                  <a:gd name="connsiteX3" fmla="*/ 455083 w 617165"/>
                  <a:gd name="connsiteY3" fmla="*/ 1582057 h 1582057"/>
                  <a:gd name="connsiteX4" fmla="*/ 0 w 617165"/>
                  <a:gd name="connsiteY4" fmla="*/ 1582057 h 1582057"/>
                  <a:gd name="connsiteX5" fmla="*/ 0 w 617165"/>
                  <a:gd name="connsiteY5" fmla="*/ 0 h 1582057"/>
                  <a:gd name="connsiteX6" fmla="*/ 455083 w 617165"/>
                  <a:gd name="connsiteY6" fmla="*/ 0 h 1582057"/>
                  <a:gd name="connsiteX7" fmla="*/ 569692 w 617165"/>
                  <a:gd name="connsiteY7" fmla="*/ 47473 h 158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7165" h="1582057">
                    <a:moveTo>
                      <a:pt x="569692" y="47473"/>
                    </a:moveTo>
                    <a:cubicBezTo>
                      <a:pt x="599024" y="76804"/>
                      <a:pt x="617165" y="117325"/>
                      <a:pt x="617165" y="162082"/>
                    </a:cubicBezTo>
                    <a:lnTo>
                      <a:pt x="617165" y="1419975"/>
                    </a:lnTo>
                    <a:cubicBezTo>
                      <a:pt x="617165" y="1509490"/>
                      <a:pt x="544598" y="1582057"/>
                      <a:pt x="455083" y="1582057"/>
                    </a:cubicBezTo>
                    <a:lnTo>
                      <a:pt x="0" y="1582057"/>
                    </a:lnTo>
                    <a:lnTo>
                      <a:pt x="0" y="0"/>
                    </a:lnTo>
                    <a:lnTo>
                      <a:pt x="455083" y="0"/>
                    </a:lnTo>
                    <a:cubicBezTo>
                      <a:pt x="499841" y="0"/>
                      <a:pt x="540361" y="18141"/>
                      <a:pt x="569692" y="47473"/>
                    </a:cubicBez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grpSp>
        <p:sp>
          <p:nvSpPr>
            <p:cNvPr id="29" name="文本框 36"/>
            <p:cNvSpPr txBox="1"/>
            <p:nvPr/>
          </p:nvSpPr>
          <p:spPr>
            <a:xfrm rot="18900000">
              <a:off x="3585104" y="1313119"/>
              <a:ext cx="375344" cy="577081"/>
            </a:xfrm>
            <a:prstGeom prst="rect">
              <a:avLst/>
            </a:prstGeom>
            <a:noFill/>
          </p:spPr>
          <p:txBody>
            <a:bodyPr wrap="none" lIns="68580" tIns="34290" rIns="68580" bIns="34290" rtlCol="0">
              <a:spAutoFit/>
            </a:bodyPr>
            <a:lstStyle/>
            <a:p>
              <a:r>
                <a:rPr lang="en-US" altLang="zh-CN" sz="3300" b="1" dirty="0">
                  <a:solidFill>
                    <a:schemeClr val="tx1">
                      <a:lumMod val="75000"/>
                      <a:lumOff val="25000"/>
                    </a:schemeClr>
                  </a:solidFill>
                </a:rPr>
                <a:t>B</a:t>
              </a:r>
              <a:endParaRPr lang="zh-CN" altLang="en-US" sz="3300" b="1" dirty="0">
                <a:solidFill>
                  <a:schemeClr val="tx1">
                    <a:lumMod val="75000"/>
                    <a:lumOff val="25000"/>
                  </a:schemeClr>
                </a:solidFill>
              </a:endParaRPr>
            </a:p>
          </p:txBody>
        </p:sp>
        <p:grpSp>
          <p:nvGrpSpPr>
            <p:cNvPr id="30" name="组合 29"/>
            <p:cNvGrpSpPr/>
            <p:nvPr/>
          </p:nvGrpSpPr>
          <p:grpSpPr>
            <a:xfrm rot="18900000">
              <a:off x="2872599" y="2814967"/>
              <a:ext cx="316809" cy="290719"/>
              <a:chOff x="3222625" y="3211513"/>
              <a:chExt cx="539750" cy="495300"/>
            </a:xfrm>
            <a:solidFill>
              <a:schemeClr val="bg1"/>
            </a:solidFill>
          </p:grpSpPr>
          <p:sp>
            <p:nvSpPr>
              <p:cNvPr id="32" name="Freeform 42"/>
              <p:cNvSpPr>
                <a:spLocks noEditPoints="1"/>
              </p:cNvSpPr>
              <p:nvPr/>
            </p:nvSpPr>
            <p:spPr bwMode="auto">
              <a:xfrm>
                <a:off x="3222625" y="3211513"/>
                <a:ext cx="539750" cy="495300"/>
              </a:xfrm>
              <a:custGeom>
                <a:avLst/>
                <a:gdLst>
                  <a:gd name="T0" fmla="*/ 188 w 192"/>
                  <a:gd name="T1" fmla="*/ 0 h 176"/>
                  <a:gd name="T2" fmla="*/ 4 w 192"/>
                  <a:gd name="T3" fmla="*/ 0 h 176"/>
                  <a:gd name="T4" fmla="*/ 0 w 192"/>
                  <a:gd name="T5" fmla="*/ 4 h 176"/>
                  <a:gd name="T6" fmla="*/ 0 w 192"/>
                  <a:gd name="T7" fmla="*/ 172 h 176"/>
                  <a:gd name="T8" fmla="*/ 4 w 192"/>
                  <a:gd name="T9" fmla="*/ 176 h 176"/>
                  <a:gd name="T10" fmla="*/ 188 w 192"/>
                  <a:gd name="T11" fmla="*/ 176 h 176"/>
                  <a:gd name="T12" fmla="*/ 192 w 192"/>
                  <a:gd name="T13" fmla="*/ 172 h 176"/>
                  <a:gd name="T14" fmla="*/ 192 w 192"/>
                  <a:gd name="T15" fmla="*/ 4 h 176"/>
                  <a:gd name="T16" fmla="*/ 188 w 192"/>
                  <a:gd name="T17" fmla="*/ 0 h 176"/>
                  <a:gd name="T18" fmla="*/ 176 w 192"/>
                  <a:gd name="T19" fmla="*/ 132 h 176"/>
                  <a:gd name="T20" fmla="*/ 172 w 192"/>
                  <a:gd name="T21" fmla="*/ 136 h 176"/>
                  <a:gd name="T22" fmla="*/ 20 w 192"/>
                  <a:gd name="T23" fmla="*/ 136 h 176"/>
                  <a:gd name="T24" fmla="*/ 16 w 192"/>
                  <a:gd name="T25" fmla="*/ 132 h 176"/>
                  <a:gd name="T26" fmla="*/ 16 w 192"/>
                  <a:gd name="T27" fmla="*/ 20 h 176"/>
                  <a:gd name="T28" fmla="*/ 20 w 192"/>
                  <a:gd name="T29" fmla="*/ 16 h 176"/>
                  <a:gd name="T30" fmla="*/ 172 w 192"/>
                  <a:gd name="T31" fmla="*/ 16 h 176"/>
                  <a:gd name="T32" fmla="*/ 176 w 192"/>
                  <a:gd name="T33" fmla="*/ 20 h 176"/>
                  <a:gd name="T34" fmla="*/ 176 w 192"/>
                  <a:gd name="T35" fmla="*/ 132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2" h="176">
                    <a:moveTo>
                      <a:pt x="188" y="0"/>
                    </a:moveTo>
                    <a:cubicBezTo>
                      <a:pt x="4" y="0"/>
                      <a:pt x="4" y="0"/>
                      <a:pt x="4" y="0"/>
                    </a:cubicBezTo>
                    <a:cubicBezTo>
                      <a:pt x="2" y="0"/>
                      <a:pt x="0" y="2"/>
                      <a:pt x="0" y="4"/>
                    </a:cubicBezTo>
                    <a:cubicBezTo>
                      <a:pt x="0" y="172"/>
                      <a:pt x="0" y="172"/>
                      <a:pt x="0" y="172"/>
                    </a:cubicBezTo>
                    <a:cubicBezTo>
                      <a:pt x="0" y="174"/>
                      <a:pt x="2" y="176"/>
                      <a:pt x="4" y="176"/>
                    </a:cubicBezTo>
                    <a:cubicBezTo>
                      <a:pt x="188" y="176"/>
                      <a:pt x="188" y="176"/>
                      <a:pt x="188" y="176"/>
                    </a:cubicBezTo>
                    <a:cubicBezTo>
                      <a:pt x="190" y="176"/>
                      <a:pt x="192" y="174"/>
                      <a:pt x="192" y="172"/>
                    </a:cubicBezTo>
                    <a:cubicBezTo>
                      <a:pt x="192" y="4"/>
                      <a:pt x="192" y="4"/>
                      <a:pt x="192" y="4"/>
                    </a:cubicBezTo>
                    <a:cubicBezTo>
                      <a:pt x="192" y="2"/>
                      <a:pt x="190" y="0"/>
                      <a:pt x="188" y="0"/>
                    </a:cubicBezTo>
                    <a:close/>
                    <a:moveTo>
                      <a:pt x="176" y="132"/>
                    </a:moveTo>
                    <a:cubicBezTo>
                      <a:pt x="176" y="134"/>
                      <a:pt x="174" y="136"/>
                      <a:pt x="172" y="136"/>
                    </a:cubicBezTo>
                    <a:cubicBezTo>
                      <a:pt x="20" y="136"/>
                      <a:pt x="20" y="136"/>
                      <a:pt x="20" y="136"/>
                    </a:cubicBezTo>
                    <a:cubicBezTo>
                      <a:pt x="18" y="136"/>
                      <a:pt x="16" y="134"/>
                      <a:pt x="16" y="132"/>
                    </a:cubicBezTo>
                    <a:cubicBezTo>
                      <a:pt x="16" y="20"/>
                      <a:pt x="16" y="20"/>
                      <a:pt x="16" y="20"/>
                    </a:cubicBezTo>
                    <a:cubicBezTo>
                      <a:pt x="16" y="18"/>
                      <a:pt x="18" y="16"/>
                      <a:pt x="20" y="16"/>
                    </a:cubicBezTo>
                    <a:cubicBezTo>
                      <a:pt x="172" y="16"/>
                      <a:pt x="172" y="16"/>
                      <a:pt x="172" y="16"/>
                    </a:cubicBezTo>
                    <a:cubicBezTo>
                      <a:pt x="174" y="16"/>
                      <a:pt x="176" y="18"/>
                      <a:pt x="176" y="20"/>
                    </a:cubicBezTo>
                    <a:lnTo>
                      <a:pt x="176" y="132"/>
                    </a:lnTo>
                    <a:close/>
                  </a:path>
                </a:pathLst>
              </a:custGeom>
              <a:grp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3" name="Oval 43"/>
              <p:cNvSpPr>
                <a:spLocks noChangeArrowheads="1"/>
              </p:cNvSpPr>
              <p:nvPr/>
            </p:nvSpPr>
            <p:spPr bwMode="auto">
              <a:xfrm>
                <a:off x="3379788" y="3302000"/>
                <a:ext cx="90488" cy="90488"/>
              </a:xfrm>
              <a:prstGeom prst="ellipse">
                <a:avLst/>
              </a:prstGeom>
              <a:grp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4" name="Freeform 44"/>
              <p:cNvSpPr>
                <a:spLocks noEditPoints="1"/>
              </p:cNvSpPr>
              <p:nvPr/>
            </p:nvSpPr>
            <p:spPr bwMode="auto">
              <a:xfrm>
                <a:off x="3290888" y="3363913"/>
                <a:ext cx="404813" cy="207963"/>
              </a:xfrm>
              <a:custGeom>
                <a:avLst/>
                <a:gdLst>
                  <a:gd name="T0" fmla="*/ 77 w 144"/>
                  <a:gd name="T1" fmla="*/ 7 h 74"/>
                  <a:gd name="T2" fmla="*/ 77 w 144"/>
                  <a:gd name="T3" fmla="*/ 8 h 74"/>
                  <a:gd name="T4" fmla="*/ 49 w 144"/>
                  <a:gd name="T5" fmla="*/ 36 h 74"/>
                  <a:gd name="T6" fmla="*/ 43 w 144"/>
                  <a:gd name="T7" fmla="*/ 31 h 74"/>
                  <a:gd name="T8" fmla="*/ 13 w 144"/>
                  <a:gd name="T9" fmla="*/ 32 h 74"/>
                  <a:gd name="T10" fmla="*/ 0 w 144"/>
                  <a:gd name="T11" fmla="*/ 45 h 74"/>
                  <a:gd name="T12" fmla="*/ 0 w 144"/>
                  <a:gd name="T13" fmla="*/ 56 h 74"/>
                  <a:gd name="T14" fmla="*/ 0 w 144"/>
                  <a:gd name="T15" fmla="*/ 74 h 74"/>
                  <a:gd name="T16" fmla="*/ 144 w 144"/>
                  <a:gd name="T17" fmla="*/ 74 h 74"/>
                  <a:gd name="T18" fmla="*/ 144 w 144"/>
                  <a:gd name="T19" fmla="*/ 50 h 74"/>
                  <a:gd name="T20" fmla="*/ 144 w 144"/>
                  <a:gd name="T21" fmla="*/ 40 h 74"/>
                  <a:gd name="T22" fmla="*/ 107 w 144"/>
                  <a:gd name="T23" fmla="*/ 7 h 74"/>
                  <a:gd name="T24" fmla="*/ 77 w 144"/>
                  <a:gd name="T25" fmla="*/ 7 h 74"/>
                  <a:gd name="T26" fmla="*/ 104 w 144"/>
                  <a:gd name="T27" fmla="*/ 33 h 74"/>
                  <a:gd name="T28" fmla="*/ 94 w 144"/>
                  <a:gd name="T29" fmla="*/ 27 h 74"/>
                  <a:gd name="T30" fmla="*/ 90 w 144"/>
                  <a:gd name="T31" fmla="*/ 27 h 74"/>
                  <a:gd name="T32" fmla="*/ 80 w 144"/>
                  <a:gd name="T33" fmla="*/ 33 h 74"/>
                  <a:gd name="T34" fmla="*/ 70 w 144"/>
                  <a:gd name="T35" fmla="*/ 27 h 74"/>
                  <a:gd name="T36" fmla="*/ 70 w 144"/>
                  <a:gd name="T37" fmla="*/ 26 h 74"/>
                  <a:gd name="T38" fmla="*/ 83 w 144"/>
                  <a:gd name="T39" fmla="*/ 13 h 74"/>
                  <a:gd name="T40" fmla="*/ 102 w 144"/>
                  <a:gd name="T41" fmla="*/ 13 h 74"/>
                  <a:gd name="T42" fmla="*/ 118 w 144"/>
                  <a:gd name="T43" fmla="*/ 27 h 74"/>
                  <a:gd name="T44" fmla="*/ 104 w 144"/>
                  <a:gd name="T45" fmla="*/ 33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4" h="74">
                    <a:moveTo>
                      <a:pt x="77" y="7"/>
                    </a:moveTo>
                    <a:cubicBezTo>
                      <a:pt x="77" y="7"/>
                      <a:pt x="77" y="7"/>
                      <a:pt x="77" y="8"/>
                    </a:cubicBezTo>
                    <a:cubicBezTo>
                      <a:pt x="49" y="36"/>
                      <a:pt x="49" y="36"/>
                      <a:pt x="49" y="36"/>
                    </a:cubicBezTo>
                    <a:cubicBezTo>
                      <a:pt x="43" y="31"/>
                      <a:pt x="43" y="31"/>
                      <a:pt x="43" y="31"/>
                    </a:cubicBezTo>
                    <a:cubicBezTo>
                      <a:pt x="35" y="24"/>
                      <a:pt x="22" y="24"/>
                      <a:pt x="13" y="32"/>
                    </a:cubicBezTo>
                    <a:cubicBezTo>
                      <a:pt x="0" y="45"/>
                      <a:pt x="0" y="45"/>
                      <a:pt x="0" y="45"/>
                    </a:cubicBezTo>
                    <a:cubicBezTo>
                      <a:pt x="0" y="56"/>
                      <a:pt x="0" y="56"/>
                      <a:pt x="0" y="56"/>
                    </a:cubicBezTo>
                    <a:cubicBezTo>
                      <a:pt x="0" y="74"/>
                      <a:pt x="0" y="74"/>
                      <a:pt x="0" y="74"/>
                    </a:cubicBezTo>
                    <a:cubicBezTo>
                      <a:pt x="144" y="74"/>
                      <a:pt x="144" y="74"/>
                      <a:pt x="144" y="74"/>
                    </a:cubicBezTo>
                    <a:cubicBezTo>
                      <a:pt x="144" y="50"/>
                      <a:pt x="144" y="50"/>
                      <a:pt x="144" y="50"/>
                    </a:cubicBezTo>
                    <a:cubicBezTo>
                      <a:pt x="144" y="40"/>
                      <a:pt x="144" y="40"/>
                      <a:pt x="144" y="40"/>
                    </a:cubicBezTo>
                    <a:cubicBezTo>
                      <a:pt x="107" y="7"/>
                      <a:pt x="107" y="7"/>
                      <a:pt x="107" y="7"/>
                    </a:cubicBezTo>
                    <a:cubicBezTo>
                      <a:pt x="99" y="0"/>
                      <a:pt x="85" y="0"/>
                      <a:pt x="77" y="7"/>
                    </a:cubicBezTo>
                    <a:close/>
                    <a:moveTo>
                      <a:pt x="104" y="33"/>
                    </a:moveTo>
                    <a:cubicBezTo>
                      <a:pt x="94" y="27"/>
                      <a:pt x="94" y="27"/>
                      <a:pt x="94" y="27"/>
                    </a:cubicBezTo>
                    <a:cubicBezTo>
                      <a:pt x="93" y="26"/>
                      <a:pt x="91" y="26"/>
                      <a:pt x="90" y="27"/>
                    </a:cubicBezTo>
                    <a:cubicBezTo>
                      <a:pt x="80" y="33"/>
                      <a:pt x="80" y="33"/>
                      <a:pt x="80" y="33"/>
                    </a:cubicBezTo>
                    <a:cubicBezTo>
                      <a:pt x="70" y="27"/>
                      <a:pt x="70" y="27"/>
                      <a:pt x="70" y="27"/>
                    </a:cubicBezTo>
                    <a:cubicBezTo>
                      <a:pt x="70" y="26"/>
                      <a:pt x="70" y="26"/>
                      <a:pt x="70" y="26"/>
                    </a:cubicBezTo>
                    <a:cubicBezTo>
                      <a:pt x="83" y="13"/>
                      <a:pt x="83" y="13"/>
                      <a:pt x="83" y="13"/>
                    </a:cubicBezTo>
                    <a:cubicBezTo>
                      <a:pt x="88" y="9"/>
                      <a:pt x="97" y="9"/>
                      <a:pt x="102" y="13"/>
                    </a:cubicBezTo>
                    <a:cubicBezTo>
                      <a:pt x="118" y="27"/>
                      <a:pt x="118" y="27"/>
                      <a:pt x="118" y="27"/>
                    </a:cubicBezTo>
                    <a:lnTo>
                      <a:pt x="104" y="33"/>
                    </a:lnTo>
                    <a:close/>
                  </a:path>
                </a:pathLst>
              </a:custGeom>
              <a:grp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grpSp>
        <p:sp>
          <p:nvSpPr>
            <p:cNvPr id="31" name="文本框 64"/>
            <p:cNvSpPr txBox="1"/>
            <p:nvPr/>
          </p:nvSpPr>
          <p:spPr>
            <a:xfrm rot="18900000">
              <a:off x="3008672" y="2156533"/>
              <a:ext cx="1074743" cy="623248"/>
            </a:xfrm>
            <a:prstGeom prst="rect">
              <a:avLst/>
            </a:prstGeom>
            <a:noFill/>
          </p:spPr>
          <p:txBody>
            <a:bodyPr wrap="square" lIns="68580" tIns="34290" rIns="68580" bIns="34290" rtlCol="0">
              <a:spAutoFit/>
            </a:bodyPr>
            <a:lstStyle/>
            <a:p>
              <a:pPr>
                <a:lnSpc>
                  <a:spcPct val="150000"/>
                </a:lnSpc>
              </a:pPr>
              <a:r>
                <a:rPr lang="zh-CN" altLang="en-US" sz="800" dirty="0">
                  <a:solidFill>
                    <a:schemeClr val="bg1"/>
                  </a:solidFill>
                  <a:latin typeface="微软雅黑" panose="020B0503020204020204" pitchFamily="34" charset="-122"/>
                  <a:ea typeface="微软雅黑" panose="020B0503020204020204" pitchFamily="34" charset="-122"/>
                </a:rPr>
                <a:t>简约商务风图表系列</a:t>
              </a:r>
              <a:endParaRPr lang="en-US" altLang="zh-CN" sz="8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800" dirty="0">
                  <a:solidFill>
                    <a:schemeClr val="bg1"/>
                  </a:solidFill>
                  <a:latin typeface="微软雅黑" panose="020B0503020204020204" pitchFamily="34" charset="-122"/>
                  <a:ea typeface="微软雅黑" panose="020B0503020204020204" pitchFamily="34" charset="-122"/>
                </a:rPr>
                <a:t>◆ 在此点击输入具体文本内容</a:t>
              </a:r>
            </a:p>
          </p:txBody>
        </p:sp>
      </p:grpSp>
      <p:grpSp>
        <p:nvGrpSpPr>
          <p:cNvPr id="37" name="组合 36"/>
          <p:cNvGrpSpPr/>
          <p:nvPr/>
        </p:nvGrpSpPr>
        <p:grpSpPr>
          <a:xfrm>
            <a:off x="712114" y="1062057"/>
            <a:ext cx="2127590" cy="1720347"/>
            <a:chOff x="1186167" y="1313120"/>
            <a:chExt cx="2127590" cy="1720347"/>
          </a:xfrm>
        </p:grpSpPr>
        <p:grpSp>
          <p:nvGrpSpPr>
            <p:cNvPr id="38" name="组合 37"/>
            <p:cNvGrpSpPr/>
            <p:nvPr/>
          </p:nvGrpSpPr>
          <p:grpSpPr>
            <a:xfrm>
              <a:off x="1186167" y="1322521"/>
              <a:ext cx="2127590" cy="1688619"/>
              <a:chOff x="1404860" y="1205784"/>
              <a:chExt cx="2836786" cy="2251492"/>
            </a:xfrm>
          </p:grpSpPr>
          <p:sp>
            <p:nvSpPr>
              <p:cNvPr id="45" name="圆角矩形 44"/>
              <p:cNvSpPr/>
              <p:nvPr/>
            </p:nvSpPr>
            <p:spPr>
              <a:xfrm rot="18900000">
                <a:off x="1404860" y="1875219"/>
                <a:ext cx="2836786" cy="1582057"/>
              </a:xfrm>
              <a:prstGeom prst="roundRect">
                <a:avLst>
                  <a:gd name="adj" fmla="val 10245"/>
                </a:avLst>
              </a:prstGeom>
              <a:solidFill>
                <a:srgbClr val="FFD23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6" name="任意多边形 45"/>
              <p:cNvSpPr/>
              <p:nvPr/>
            </p:nvSpPr>
            <p:spPr>
              <a:xfrm rot="18900000">
                <a:off x="3303181" y="1205784"/>
                <a:ext cx="551494" cy="1413715"/>
              </a:xfrm>
              <a:custGeom>
                <a:avLst/>
                <a:gdLst>
                  <a:gd name="connsiteX0" fmla="*/ 569692 w 617165"/>
                  <a:gd name="connsiteY0" fmla="*/ 47473 h 1582057"/>
                  <a:gd name="connsiteX1" fmla="*/ 617165 w 617165"/>
                  <a:gd name="connsiteY1" fmla="*/ 162082 h 1582057"/>
                  <a:gd name="connsiteX2" fmla="*/ 617165 w 617165"/>
                  <a:gd name="connsiteY2" fmla="*/ 1419975 h 1582057"/>
                  <a:gd name="connsiteX3" fmla="*/ 455083 w 617165"/>
                  <a:gd name="connsiteY3" fmla="*/ 1582057 h 1582057"/>
                  <a:gd name="connsiteX4" fmla="*/ 0 w 617165"/>
                  <a:gd name="connsiteY4" fmla="*/ 1582057 h 1582057"/>
                  <a:gd name="connsiteX5" fmla="*/ 0 w 617165"/>
                  <a:gd name="connsiteY5" fmla="*/ 0 h 1582057"/>
                  <a:gd name="connsiteX6" fmla="*/ 455083 w 617165"/>
                  <a:gd name="connsiteY6" fmla="*/ 0 h 1582057"/>
                  <a:gd name="connsiteX7" fmla="*/ 569692 w 617165"/>
                  <a:gd name="connsiteY7" fmla="*/ 47473 h 1582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7165" h="1582057">
                    <a:moveTo>
                      <a:pt x="569692" y="47473"/>
                    </a:moveTo>
                    <a:cubicBezTo>
                      <a:pt x="599024" y="76804"/>
                      <a:pt x="617165" y="117325"/>
                      <a:pt x="617165" y="162082"/>
                    </a:cubicBezTo>
                    <a:lnTo>
                      <a:pt x="617165" y="1419975"/>
                    </a:lnTo>
                    <a:cubicBezTo>
                      <a:pt x="617165" y="1509490"/>
                      <a:pt x="544598" y="1582057"/>
                      <a:pt x="455083" y="1582057"/>
                    </a:cubicBezTo>
                    <a:lnTo>
                      <a:pt x="0" y="1582057"/>
                    </a:lnTo>
                    <a:lnTo>
                      <a:pt x="0" y="0"/>
                    </a:lnTo>
                    <a:lnTo>
                      <a:pt x="455083" y="0"/>
                    </a:lnTo>
                    <a:cubicBezTo>
                      <a:pt x="499841" y="0"/>
                      <a:pt x="540361" y="18141"/>
                      <a:pt x="569692" y="47473"/>
                    </a:cubicBezTo>
                    <a:close/>
                  </a:path>
                </a:pathLst>
              </a:cu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grpSp>
        <p:sp>
          <p:nvSpPr>
            <p:cNvPr id="39" name="文本框 38"/>
            <p:cNvSpPr txBox="1"/>
            <p:nvPr/>
          </p:nvSpPr>
          <p:spPr>
            <a:xfrm rot="18900000">
              <a:off x="2365746" y="1313120"/>
              <a:ext cx="394580" cy="577081"/>
            </a:xfrm>
            <a:prstGeom prst="rect">
              <a:avLst/>
            </a:prstGeom>
            <a:noFill/>
          </p:spPr>
          <p:txBody>
            <a:bodyPr wrap="none" lIns="68580" tIns="34290" rIns="68580" bIns="34290" rtlCol="0">
              <a:spAutoFit/>
            </a:bodyPr>
            <a:lstStyle/>
            <a:p>
              <a:r>
                <a:rPr lang="en-US" altLang="zh-CN" sz="3300" b="1" dirty="0">
                  <a:solidFill>
                    <a:schemeClr val="tx1">
                      <a:lumMod val="75000"/>
                      <a:lumOff val="25000"/>
                    </a:schemeClr>
                  </a:solidFill>
                </a:rPr>
                <a:t>A</a:t>
              </a:r>
              <a:endParaRPr lang="zh-CN" altLang="en-US" sz="3300" b="1" dirty="0">
                <a:solidFill>
                  <a:schemeClr val="tx1">
                    <a:lumMod val="75000"/>
                    <a:lumOff val="25000"/>
                  </a:schemeClr>
                </a:solidFill>
              </a:endParaRPr>
            </a:p>
          </p:txBody>
        </p:sp>
        <p:grpSp>
          <p:nvGrpSpPr>
            <p:cNvPr id="40" name="组合 39"/>
            <p:cNvGrpSpPr/>
            <p:nvPr/>
          </p:nvGrpSpPr>
          <p:grpSpPr>
            <a:xfrm>
              <a:off x="1552228" y="2722191"/>
              <a:ext cx="311277" cy="311276"/>
              <a:chOff x="4549775" y="536575"/>
              <a:chExt cx="539751" cy="539750"/>
            </a:xfrm>
          </p:grpSpPr>
          <p:sp>
            <p:nvSpPr>
              <p:cNvPr id="42" name="Freeform 53"/>
              <p:cNvSpPr/>
              <p:nvPr/>
            </p:nvSpPr>
            <p:spPr bwMode="auto">
              <a:xfrm>
                <a:off x="4732338" y="536575"/>
                <a:ext cx="134938" cy="131763"/>
              </a:xfrm>
              <a:custGeom>
                <a:avLst/>
                <a:gdLst>
                  <a:gd name="T0" fmla="*/ 46 w 48"/>
                  <a:gd name="T1" fmla="*/ 29 h 47"/>
                  <a:gd name="T2" fmla="*/ 46 w 48"/>
                  <a:gd name="T3" fmla="*/ 24 h 47"/>
                  <a:gd name="T4" fmla="*/ 24 w 48"/>
                  <a:gd name="T5" fmla="*/ 1 h 47"/>
                  <a:gd name="T6" fmla="*/ 21 w 48"/>
                  <a:gd name="T7" fmla="*/ 0 h 47"/>
                  <a:gd name="T8" fmla="*/ 18 w 48"/>
                  <a:gd name="T9" fmla="*/ 1 h 47"/>
                  <a:gd name="T10" fmla="*/ 0 w 48"/>
                  <a:gd name="T11" fmla="*/ 19 h 47"/>
                  <a:gd name="T12" fmla="*/ 28 w 48"/>
                  <a:gd name="T13" fmla="*/ 47 h 47"/>
                  <a:gd name="T14" fmla="*/ 46 w 48"/>
                  <a:gd name="T15" fmla="*/ 29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47">
                    <a:moveTo>
                      <a:pt x="46" y="29"/>
                    </a:moveTo>
                    <a:cubicBezTo>
                      <a:pt x="48" y="28"/>
                      <a:pt x="48" y="25"/>
                      <a:pt x="46" y="24"/>
                    </a:cubicBezTo>
                    <a:cubicBezTo>
                      <a:pt x="24" y="1"/>
                      <a:pt x="24" y="1"/>
                      <a:pt x="24" y="1"/>
                    </a:cubicBezTo>
                    <a:cubicBezTo>
                      <a:pt x="23" y="0"/>
                      <a:pt x="22" y="0"/>
                      <a:pt x="21" y="0"/>
                    </a:cubicBezTo>
                    <a:cubicBezTo>
                      <a:pt x="20" y="0"/>
                      <a:pt x="19" y="0"/>
                      <a:pt x="18" y="1"/>
                    </a:cubicBezTo>
                    <a:cubicBezTo>
                      <a:pt x="0" y="19"/>
                      <a:pt x="0" y="19"/>
                      <a:pt x="0" y="19"/>
                    </a:cubicBezTo>
                    <a:cubicBezTo>
                      <a:pt x="28" y="47"/>
                      <a:pt x="28" y="47"/>
                      <a:pt x="28" y="47"/>
                    </a:cubicBezTo>
                    <a:lnTo>
                      <a:pt x="46" y="2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3" name="Freeform 54"/>
              <p:cNvSpPr/>
              <p:nvPr/>
            </p:nvSpPr>
            <p:spPr bwMode="auto">
              <a:xfrm>
                <a:off x="4549775" y="606425"/>
                <a:ext cx="469900" cy="469900"/>
              </a:xfrm>
              <a:custGeom>
                <a:avLst/>
                <a:gdLst>
                  <a:gd name="T0" fmla="*/ 100 w 167"/>
                  <a:gd name="T1" fmla="*/ 118 h 167"/>
                  <a:gd name="T2" fmla="*/ 76 w 167"/>
                  <a:gd name="T3" fmla="*/ 127 h 167"/>
                  <a:gd name="T4" fmla="*/ 51 w 167"/>
                  <a:gd name="T5" fmla="*/ 116 h 167"/>
                  <a:gd name="T6" fmla="*/ 40 w 167"/>
                  <a:gd name="T7" fmla="*/ 91 h 167"/>
                  <a:gd name="T8" fmla="*/ 51 w 167"/>
                  <a:gd name="T9" fmla="*/ 65 h 167"/>
                  <a:gd name="T10" fmla="*/ 88 w 167"/>
                  <a:gd name="T11" fmla="*/ 28 h 167"/>
                  <a:gd name="T12" fmla="*/ 60 w 167"/>
                  <a:gd name="T13" fmla="*/ 0 h 167"/>
                  <a:gd name="T14" fmla="*/ 22 w 167"/>
                  <a:gd name="T15" fmla="*/ 37 h 167"/>
                  <a:gd name="T16" fmla="*/ 22 w 167"/>
                  <a:gd name="T17" fmla="*/ 37 h 167"/>
                  <a:gd name="T18" fmla="*/ 0 w 167"/>
                  <a:gd name="T19" fmla="*/ 91 h 167"/>
                  <a:gd name="T20" fmla="*/ 22 w 167"/>
                  <a:gd name="T21" fmla="*/ 145 h 167"/>
                  <a:gd name="T22" fmla="*/ 76 w 167"/>
                  <a:gd name="T23" fmla="*/ 167 h 167"/>
                  <a:gd name="T24" fmla="*/ 130 w 167"/>
                  <a:gd name="T25" fmla="*/ 145 h 167"/>
                  <a:gd name="T26" fmla="*/ 130 w 167"/>
                  <a:gd name="T27" fmla="*/ 144 h 167"/>
                  <a:gd name="T28" fmla="*/ 167 w 167"/>
                  <a:gd name="T29" fmla="*/ 107 h 167"/>
                  <a:gd name="T30" fmla="*/ 139 w 167"/>
                  <a:gd name="T31" fmla="*/ 79 h 167"/>
                  <a:gd name="T32" fmla="*/ 100 w 167"/>
                  <a:gd name="T33" fmla="*/ 118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7" h="167">
                    <a:moveTo>
                      <a:pt x="100" y="118"/>
                    </a:moveTo>
                    <a:cubicBezTo>
                      <a:pt x="94" y="124"/>
                      <a:pt x="85" y="127"/>
                      <a:pt x="76" y="127"/>
                    </a:cubicBezTo>
                    <a:cubicBezTo>
                      <a:pt x="67" y="127"/>
                      <a:pt x="57" y="123"/>
                      <a:pt x="51" y="116"/>
                    </a:cubicBezTo>
                    <a:cubicBezTo>
                      <a:pt x="44" y="110"/>
                      <a:pt x="40" y="100"/>
                      <a:pt x="40" y="91"/>
                    </a:cubicBezTo>
                    <a:cubicBezTo>
                      <a:pt x="40" y="81"/>
                      <a:pt x="44" y="72"/>
                      <a:pt x="51" y="65"/>
                    </a:cubicBezTo>
                    <a:cubicBezTo>
                      <a:pt x="88" y="28"/>
                      <a:pt x="88" y="28"/>
                      <a:pt x="88" y="28"/>
                    </a:cubicBezTo>
                    <a:cubicBezTo>
                      <a:pt x="60" y="0"/>
                      <a:pt x="60" y="0"/>
                      <a:pt x="60" y="0"/>
                    </a:cubicBezTo>
                    <a:cubicBezTo>
                      <a:pt x="22" y="37"/>
                      <a:pt x="22" y="37"/>
                      <a:pt x="22" y="37"/>
                    </a:cubicBezTo>
                    <a:cubicBezTo>
                      <a:pt x="22" y="37"/>
                      <a:pt x="22" y="37"/>
                      <a:pt x="22" y="37"/>
                    </a:cubicBezTo>
                    <a:cubicBezTo>
                      <a:pt x="8" y="52"/>
                      <a:pt x="0" y="71"/>
                      <a:pt x="0" y="91"/>
                    </a:cubicBezTo>
                    <a:cubicBezTo>
                      <a:pt x="0" y="111"/>
                      <a:pt x="8" y="130"/>
                      <a:pt x="22" y="145"/>
                    </a:cubicBezTo>
                    <a:cubicBezTo>
                      <a:pt x="37" y="159"/>
                      <a:pt x="56" y="167"/>
                      <a:pt x="76" y="167"/>
                    </a:cubicBezTo>
                    <a:cubicBezTo>
                      <a:pt x="96" y="167"/>
                      <a:pt x="116" y="159"/>
                      <a:pt x="130" y="145"/>
                    </a:cubicBezTo>
                    <a:cubicBezTo>
                      <a:pt x="130" y="144"/>
                      <a:pt x="130" y="144"/>
                      <a:pt x="130" y="144"/>
                    </a:cubicBezTo>
                    <a:cubicBezTo>
                      <a:pt x="167" y="107"/>
                      <a:pt x="167" y="107"/>
                      <a:pt x="167" y="107"/>
                    </a:cubicBezTo>
                    <a:cubicBezTo>
                      <a:pt x="139" y="79"/>
                      <a:pt x="139" y="79"/>
                      <a:pt x="139" y="79"/>
                    </a:cubicBezTo>
                    <a:lnTo>
                      <a:pt x="100" y="11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4" name="Freeform 55"/>
              <p:cNvSpPr/>
              <p:nvPr/>
            </p:nvSpPr>
            <p:spPr bwMode="auto">
              <a:xfrm>
                <a:off x="4957763" y="758825"/>
                <a:ext cx="131763" cy="134938"/>
              </a:xfrm>
              <a:custGeom>
                <a:avLst/>
                <a:gdLst>
                  <a:gd name="T0" fmla="*/ 46 w 47"/>
                  <a:gd name="T1" fmla="*/ 24 h 48"/>
                  <a:gd name="T2" fmla="*/ 23 w 47"/>
                  <a:gd name="T3" fmla="*/ 2 h 48"/>
                  <a:gd name="T4" fmla="*/ 18 w 47"/>
                  <a:gd name="T5" fmla="*/ 2 h 48"/>
                  <a:gd name="T6" fmla="*/ 0 w 47"/>
                  <a:gd name="T7" fmla="*/ 20 h 48"/>
                  <a:gd name="T8" fmla="*/ 28 w 47"/>
                  <a:gd name="T9" fmla="*/ 48 h 48"/>
                  <a:gd name="T10" fmla="*/ 46 w 47"/>
                  <a:gd name="T11" fmla="*/ 29 h 48"/>
                  <a:gd name="T12" fmla="*/ 47 w 47"/>
                  <a:gd name="T13" fmla="*/ 27 h 48"/>
                  <a:gd name="T14" fmla="*/ 46 w 47"/>
                  <a:gd name="T15" fmla="*/ 24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48">
                    <a:moveTo>
                      <a:pt x="46" y="24"/>
                    </a:moveTo>
                    <a:cubicBezTo>
                      <a:pt x="23" y="2"/>
                      <a:pt x="23" y="2"/>
                      <a:pt x="23" y="2"/>
                    </a:cubicBezTo>
                    <a:cubicBezTo>
                      <a:pt x="22" y="0"/>
                      <a:pt x="19" y="1"/>
                      <a:pt x="18" y="2"/>
                    </a:cubicBezTo>
                    <a:cubicBezTo>
                      <a:pt x="0" y="20"/>
                      <a:pt x="0" y="20"/>
                      <a:pt x="0" y="20"/>
                    </a:cubicBezTo>
                    <a:cubicBezTo>
                      <a:pt x="28" y="48"/>
                      <a:pt x="28" y="48"/>
                      <a:pt x="28" y="48"/>
                    </a:cubicBezTo>
                    <a:cubicBezTo>
                      <a:pt x="46" y="29"/>
                      <a:pt x="46" y="29"/>
                      <a:pt x="46" y="29"/>
                    </a:cubicBezTo>
                    <a:cubicBezTo>
                      <a:pt x="47" y="29"/>
                      <a:pt x="47" y="28"/>
                      <a:pt x="47" y="27"/>
                    </a:cubicBezTo>
                    <a:cubicBezTo>
                      <a:pt x="47" y="25"/>
                      <a:pt x="47" y="24"/>
                      <a:pt x="46" y="2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grpSp>
        <p:sp>
          <p:nvSpPr>
            <p:cNvPr id="41" name="文本框 63"/>
            <p:cNvSpPr txBox="1"/>
            <p:nvPr/>
          </p:nvSpPr>
          <p:spPr>
            <a:xfrm rot="18900000">
              <a:off x="1655579" y="2142162"/>
              <a:ext cx="1074743" cy="553998"/>
            </a:xfrm>
            <a:prstGeom prst="rect">
              <a:avLst/>
            </a:prstGeom>
            <a:noFill/>
          </p:spPr>
          <p:txBody>
            <a:bodyPr wrap="square" lIns="68580" tIns="34290" rIns="68580" bIns="34290" rtlCol="0">
              <a:spAutoFit/>
            </a:bodyPr>
            <a:lstStyle/>
            <a:p>
              <a:pPr>
                <a:lnSpc>
                  <a:spcPct val="150000"/>
                </a:lnSpc>
              </a:pPr>
              <a:r>
                <a:rPr lang="zh-CN" altLang="en-US" sz="700" dirty="0">
                  <a:solidFill>
                    <a:schemeClr val="bg1"/>
                  </a:solidFill>
                  <a:latin typeface="微软雅黑" panose="020B0503020204020204" pitchFamily="34" charset="-122"/>
                  <a:ea typeface="微软雅黑" panose="020B0503020204020204" pitchFamily="34" charset="-122"/>
                </a:rPr>
                <a:t>◆ 简约商务风图表系列</a:t>
              </a:r>
              <a:endParaRPr lang="en-US" altLang="zh-CN" sz="7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700" dirty="0">
                  <a:solidFill>
                    <a:schemeClr val="bg1"/>
                  </a:solidFill>
                  <a:latin typeface="微软雅黑" panose="020B0503020204020204" pitchFamily="34" charset="-122"/>
                  <a:ea typeface="微软雅黑" panose="020B0503020204020204" pitchFamily="34" charset="-122"/>
                </a:rPr>
                <a:t>◆ 在此点击输入具体文本内容</a:t>
              </a:r>
            </a:p>
          </p:txBody>
        </p:sp>
      </p:grpSp>
      <p:grpSp>
        <p:nvGrpSpPr>
          <p:cNvPr id="47" name="组合 46"/>
          <p:cNvGrpSpPr/>
          <p:nvPr/>
        </p:nvGrpSpPr>
        <p:grpSpPr>
          <a:xfrm>
            <a:off x="1009255" y="3529596"/>
            <a:ext cx="3505619" cy="371612"/>
            <a:chOff x="5182386" y="2772098"/>
            <a:chExt cx="3505619" cy="371612"/>
          </a:xfrm>
          <a:solidFill>
            <a:srgbClr val="B72922"/>
          </a:solidFill>
        </p:grpSpPr>
        <p:sp>
          <p:nvSpPr>
            <p:cNvPr id="48" name="Freeform 60"/>
            <p:cNvSpPr/>
            <p:nvPr/>
          </p:nvSpPr>
          <p:spPr bwMode="auto">
            <a:xfrm>
              <a:off x="5182386" y="2772098"/>
              <a:ext cx="345953" cy="371612"/>
            </a:xfrm>
            <a:custGeom>
              <a:avLst/>
              <a:gdLst>
                <a:gd name="T0" fmla="*/ 415 w 437"/>
                <a:gd name="T1" fmla="*/ 364 h 470"/>
                <a:gd name="T2" fmla="*/ 388 w 437"/>
                <a:gd name="T3" fmla="*/ 335 h 470"/>
                <a:gd name="T4" fmla="*/ 307 w 437"/>
                <a:gd name="T5" fmla="*/ 291 h 470"/>
                <a:gd name="T6" fmla="*/ 273 w 437"/>
                <a:gd name="T7" fmla="*/ 257 h 470"/>
                <a:gd name="T8" fmla="*/ 262 w 437"/>
                <a:gd name="T9" fmla="*/ 240 h 470"/>
                <a:gd name="T10" fmla="*/ 288 w 437"/>
                <a:gd name="T11" fmla="*/ 199 h 470"/>
                <a:gd name="T12" fmla="*/ 294 w 437"/>
                <a:gd name="T13" fmla="*/ 185 h 470"/>
                <a:gd name="T14" fmla="*/ 298 w 437"/>
                <a:gd name="T15" fmla="*/ 147 h 470"/>
                <a:gd name="T16" fmla="*/ 285 w 437"/>
                <a:gd name="T17" fmla="*/ 57 h 470"/>
                <a:gd name="T18" fmla="*/ 280 w 437"/>
                <a:gd name="T19" fmla="*/ 52 h 470"/>
                <a:gd name="T20" fmla="*/ 262 w 437"/>
                <a:gd name="T21" fmla="*/ 37 h 470"/>
                <a:gd name="T22" fmla="*/ 155 w 437"/>
                <a:gd name="T23" fmla="*/ 50 h 470"/>
                <a:gd name="T24" fmla="*/ 140 w 437"/>
                <a:gd name="T25" fmla="*/ 140 h 470"/>
                <a:gd name="T26" fmla="*/ 142 w 437"/>
                <a:gd name="T27" fmla="*/ 179 h 470"/>
                <a:gd name="T28" fmla="*/ 150 w 437"/>
                <a:gd name="T29" fmla="*/ 195 h 470"/>
                <a:gd name="T30" fmla="*/ 153 w 437"/>
                <a:gd name="T31" fmla="*/ 202 h 470"/>
                <a:gd name="T32" fmla="*/ 155 w 437"/>
                <a:gd name="T33" fmla="*/ 201 h 470"/>
                <a:gd name="T34" fmla="*/ 178 w 437"/>
                <a:gd name="T35" fmla="*/ 239 h 470"/>
                <a:gd name="T36" fmla="*/ 159 w 437"/>
                <a:gd name="T37" fmla="*/ 256 h 470"/>
                <a:gd name="T38" fmla="*/ 129 w 437"/>
                <a:gd name="T39" fmla="*/ 291 h 470"/>
                <a:gd name="T40" fmla="*/ 48 w 437"/>
                <a:gd name="T41" fmla="*/ 335 h 470"/>
                <a:gd name="T42" fmla="*/ 21 w 437"/>
                <a:gd name="T43" fmla="*/ 364 h 470"/>
                <a:gd name="T44" fmla="*/ 0 w 437"/>
                <a:gd name="T45" fmla="*/ 451 h 470"/>
                <a:gd name="T46" fmla="*/ 0 w 437"/>
                <a:gd name="T47" fmla="*/ 470 h 470"/>
                <a:gd name="T48" fmla="*/ 437 w 437"/>
                <a:gd name="T49" fmla="*/ 470 h 470"/>
                <a:gd name="T50" fmla="*/ 437 w 437"/>
                <a:gd name="T51" fmla="*/ 451 h 470"/>
                <a:gd name="T52" fmla="*/ 415 w 437"/>
                <a:gd name="T53" fmla="*/ 364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37" h="470">
                  <a:moveTo>
                    <a:pt x="415" y="364"/>
                  </a:moveTo>
                  <a:cubicBezTo>
                    <a:pt x="415" y="364"/>
                    <a:pt x="422" y="351"/>
                    <a:pt x="388" y="335"/>
                  </a:cubicBezTo>
                  <a:cubicBezTo>
                    <a:pt x="307" y="291"/>
                    <a:pt x="307" y="291"/>
                    <a:pt x="307" y="291"/>
                  </a:cubicBezTo>
                  <a:cubicBezTo>
                    <a:pt x="273" y="257"/>
                    <a:pt x="273" y="257"/>
                    <a:pt x="273" y="257"/>
                  </a:cubicBezTo>
                  <a:cubicBezTo>
                    <a:pt x="256" y="248"/>
                    <a:pt x="246" y="251"/>
                    <a:pt x="262" y="240"/>
                  </a:cubicBezTo>
                  <a:cubicBezTo>
                    <a:pt x="274" y="230"/>
                    <a:pt x="282" y="216"/>
                    <a:pt x="288" y="199"/>
                  </a:cubicBezTo>
                  <a:cubicBezTo>
                    <a:pt x="289" y="198"/>
                    <a:pt x="292" y="194"/>
                    <a:pt x="294" y="185"/>
                  </a:cubicBezTo>
                  <a:cubicBezTo>
                    <a:pt x="294" y="185"/>
                    <a:pt x="325" y="148"/>
                    <a:pt x="298" y="147"/>
                  </a:cubicBezTo>
                  <a:cubicBezTo>
                    <a:pt x="298" y="147"/>
                    <a:pt x="326" y="96"/>
                    <a:pt x="285" y="57"/>
                  </a:cubicBezTo>
                  <a:cubicBezTo>
                    <a:pt x="285" y="57"/>
                    <a:pt x="283" y="55"/>
                    <a:pt x="280" y="52"/>
                  </a:cubicBezTo>
                  <a:cubicBezTo>
                    <a:pt x="271" y="42"/>
                    <a:pt x="262" y="37"/>
                    <a:pt x="262" y="37"/>
                  </a:cubicBezTo>
                  <a:cubicBezTo>
                    <a:pt x="203" y="0"/>
                    <a:pt x="155" y="50"/>
                    <a:pt x="155" y="50"/>
                  </a:cubicBezTo>
                  <a:cubicBezTo>
                    <a:pt x="113" y="88"/>
                    <a:pt x="140" y="140"/>
                    <a:pt x="140" y="140"/>
                  </a:cubicBezTo>
                  <a:cubicBezTo>
                    <a:pt x="112" y="140"/>
                    <a:pt x="142" y="179"/>
                    <a:pt x="142" y="179"/>
                  </a:cubicBezTo>
                  <a:cubicBezTo>
                    <a:pt x="146" y="197"/>
                    <a:pt x="150" y="195"/>
                    <a:pt x="150" y="195"/>
                  </a:cubicBezTo>
                  <a:cubicBezTo>
                    <a:pt x="152" y="195"/>
                    <a:pt x="152" y="198"/>
                    <a:pt x="153" y="202"/>
                  </a:cubicBezTo>
                  <a:cubicBezTo>
                    <a:pt x="154" y="201"/>
                    <a:pt x="154" y="201"/>
                    <a:pt x="155" y="201"/>
                  </a:cubicBezTo>
                  <a:cubicBezTo>
                    <a:pt x="160" y="216"/>
                    <a:pt x="168" y="229"/>
                    <a:pt x="178" y="239"/>
                  </a:cubicBezTo>
                  <a:cubicBezTo>
                    <a:pt x="187" y="251"/>
                    <a:pt x="163" y="251"/>
                    <a:pt x="159" y="256"/>
                  </a:cubicBezTo>
                  <a:cubicBezTo>
                    <a:pt x="157" y="259"/>
                    <a:pt x="129" y="291"/>
                    <a:pt x="129" y="291"/>
                  </a:cubicBezTo>
                  <a:cubicBezTo>
                    <a:pt x="48" y="335"/>
                    <a:pt x="48" y="335"/>
                    <a:pt x="48" y="335"/>
                  </a:cubicBezTo>
                  <a:cubicBezTo>
                    <a:pt x="15" y="351"/>
                    <a:pt x="21" y="364"/>
                    <a:pt x="21" y="364"/>
                  </a:cubicBezTo>
                  <a:cubicBezTo>
                    <a:pt x="0" y="451"/>
                    <a:pt x="0" y="451"/>
                    <a:pt x="0" y="451"/>
                  </a:cubicBezTo>
                  <a:cubicBezTo>
                    <a:pt x="0" y="470"/>
                    <a:pt x="0" y="470"/>
                    <a:pt x="0" y="470"/>
                  </a:cubicBezTo>
                  <a:cubicBezTo>
                    <a:pt x="437" y="470"/>
                    <a:pt x="437" y="470"/>
                    <a:pt x="437" y="470"/>
                  </a:cubicBezTo>
                  <a:cubicBezTo>
                    <a:pt x="437" y="451"/>
                    <a:pt x="437" y="451"/>
                    <a:pt x="437" y="451"/>
                  </a:cubicBezTo>
                  <a:lnTo>
                    <a:pt x="415" y="364"/>
                  </a:lnTo>
                  <a:close/>
                </a:path>
              </a:pathLst>
            </a:custGeom>
            <a:solidFill>
              <a:srgbClr val="FFD15B"/>
            </a:solidFill>
            <a:ln>
              <a:noFill/>
            </a:ln>
          </p:spPr>
          <p:txBody>
            <a:bodyPr vert="horz" wrap="square" lIns="68580" tIns="34290" rIns="68580" bIns="34290" numCol="1" anchor="t" anchorCtr="0" compatLnSpc="1"/>
            <a:lstStyle/>
            <a:p>
              <a:endParaRPr lang="zh-CN" altLang="en-US">
                <a:solidFill>
                  <a:schemeClr val="bg1"/>
                </a:solidFill>
              </a:endParaRPr>
            </a:p>
          </p:txBody>
        </p:sp>
        <p:sp>
          <p:nvSpPr>
            <p:cNvPr id="49" name="圆角矩形 48"/>
            <p:cNvSpPr/>
            <p:nvPr/>
          </p:nvSpPr>
          <p:spPr>
            <a:xfrm>
              <a:off x="5598626" y="2871397"/>
              <a:ext cx="3089379" cy="272313"/>
            </a:xfrm>
            <a:prstGeom prst="roundRect">
              <a:avLst>
                <a:gd name="adj" fmla="val 9938"/>
              </a:avLst>
            </a:prstGeom>
            <a:solidFill>
              <a:srgbClr val="FFD15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CN" altLang="en-US" sz="1400" b="1" dirty="0" smtClean="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rPr>
                <a:t>单击此处输入文本内容</a:t>
              </a:r>
              <a:endParaRPr lang="zh-CN" altLang="en-US" sz="1400" b="1" dirty="0">
                <a:solidFill>
                  <a:schemeClr val="bg1"/>
                </a:solidFill>
                <a:latin typeface="微软雅黑" panose="020B0503020204020204" pitchFamily="34" charset="-122"/>
                <a:ea typeface="微软雅黑" panose="020B0503020204020204" pitchFamily="34" charset="-122"/>
                <a:cs typeface="Arial Unicode MS" panose="020B0604020202020204" pitchFamily="34" charset="-122"/>
              </a:endParaRPr>
            </a:p>
          </p:txBody>
        </p:sp>
      </p:grpSp>
      <p:sp>
        <p:nvSpPr>
          <p:cNvPr id="50" name="矩形 49"/>
          <p:cNvSpPr/>
          <p:nvPr/>
        </p:nvSpPr>
        <p:spPr>
          <a:xfrm>
            <a:off x="1020140" y="4002454"/>
            <a:ext cx="7440292" cy="342896"/>
          </a:xfrm>
          <a:prstGeom prst="rect">
            <a:avLst/>
          </a:prstGeom>
        </p:spPr>
        <p:txBody>
          <a:bodyPr wrap="square" lIns="65261" tIns="32630" rIns="65261" bIns="32630">
            <a:spAutoFit/>
          </a:bodyPr>
          <a:lstStyle/>
          <a:p>
            <a:pPr algn="just">
              <a:spcBef>
                <a:spcPts val="600"/>
              </a:spcBef>
              <a:spcAft>
                <a:spcPts val="600"/>
              </a:spcAft>
              <a:buClr>
                <a:srgbClr val="074AA1"/>
              </a:buClr>
              <a:defRPr/>
            </a:pPr>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请在此处输入您的文本，或者复制您的文本粘贴到此处请在此处输入您的文本，或者复制您的文本粘贴到</a:t>
            </a:r>
            <a:r>
              <a:rPr lang="zh-CN" altLang="en-US" sz="900" dirty="0" smtClean="0">
                <a:solidFill>
                  <a:schemeClr val="tx1">
                    <a:lumMod val="75000"/>
                    <a:lumOff val="25000"/>
                  </a:schemeClr>
                </a:solidFill>
                <a:latin typeface="微软雅黑" panose="020B0503020204020204" pitchFamily="34" charset="-122"/>
                <a:ea typeface="微软雅黑" panose="020B0503020204020204" pitchFamily="34" charset="-122"/>
              </a:rPr>
              <a:t>此处请</a:t>
            </a:r>
            <a:r>
              <a:rPr lang="zh-CN" altLang="en-US" sz="900" dirty="0">
                <a:solidFill>
                  <a:schemeClr val="tx1">
                    <a:lumMod val="75000"/>
                    <a:lumOff val="25000"/>
                  </a:schemeClr>
                </a:solidFill>
                <a:latin typeface="微软雅黑" panose="020B0503020204020204" pitchFamily="34" charset="-122"/>
                <a:ea typeface="微软雅黑" panose="020B0503020204020204" pitchFamily="34" charset="-122"/>
              </a:rPr>
              <a:t>在此处输入您的文本，或者复制您的文本粘贴到此处请在此处输入您的文本，或者复制您的文本粘贴到</a:t>
            </a:r>
            <a:r>
              <a:rPr lang="zh-CN" altLang="en-US" sz="900" dirty="0" smtClean="0">
                <a:solidFill>
                  <a:schemeClr val="tx1">
                    <a:lumMod val="75000"/>
                    <a:lumOff val="25000"/>
                  </a:schemeClr>
                </a:solidFill>
                <a:latin typeface="微软雅黑" panose="020B0503020204020204" pitchFamily="34" charset="-122"/>
                <a:ea typeface="微软雅黑" panose="020B0503020204020204" pitchFamily="34" charset="-122"/>
              </a:rPr>
              <a:t>此处</a:t>
            </a:r>
            <a:endParaRPr lang="en-US" altLang="zh-CN" sz="9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ageCurlDoubl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par>
                                <p:cTn id="12" presetID="52" presetClass="entr" presetSubtype="0" fill="hold" nodeType="withEffect">
                                  <p:stCondLst>
                                    <p:cond delay="0"/>
                                  </p:stCondLst>
                                  <p:childTnLst>
                                    <p:set>
                                      <p:cBhvr>
                                        <p:cTn id="13" dur="1" fill="hold">
                                          <p:stCondLst>
                                            <p:cond delay="0"/>
                                          </p:stCondLst>
                                        </p:cTn>
                                        <p:tgtEl>
                                          <p:spTgt spid="37"/>
                                        </p:tgtEl>
                                        <p:attrNameLst>
                                          <p:attrName>style.visibility</p:attrName>
                                        </p:attrNameLst>
                                      </p:cBhvr>
                                      <p:to>
                                        <p:strVal val="visible"/>
                                      </p:to>
                                    </p:set>
                                    <p:animScale>
                                      <p:cBhvr>
                                        <p:cTn id="14" dur="1000" decel="50000" fill="hold">
                                          <p:stCondLst>
                                            <p:cond delay="0"/>
                                          </p:stCondLst>
                                        </p:cTn>
                                        <p:tgtEl>
                                          <p:spTgt spid="3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7"/>
                                        </p:tgtEl>
                                        <p:attrNameLst>
                                          <p:attrName>ppt_x</p:attrName>
                                          <p:attrName>ppt_y</p:attrName>
                                        </p:attrNameLst>
                                      </p:cBhvr>
                                    </p:animMotion>
                                    <p:animEffect transition="in" filter="fade">
                                      <p:cBhvr>
                                        <p:cTn id="16" dur="1000"/>
                                        <p:tgtEl>
                                          <p:spTgt spid="37"/>
                                        </p:tgtEl>
                                      </p:cBhvr>
                                    </p:animEffect>
                                  </p:childTnLst>
                                </p:cTn>
                              </p:par>
                            </p:childTnLst>
                          </p:cTn>
                        </p:par>
                        <p:par>
                          <p:cTn id="17" fill="hold">
                            <p:stCondLst>
                              <p:cond delay="1000"/>
                            </p:stCondLst>
                            <p:childTnLst>
                              <p:par>
                                <p:cTn id="18" presetID="52" presetClass="entr" presetSubtype="0" fill="hold" nodeType="afterEffect">
                                  <p:stCondLst>
                                    <p:cond delay="0"/>
                                  </p:stCondLst>
                                  <p:childTnLst>
                                    <p:set>
                                      <p:cBhvr>
                                        <p:cTn id="19" dur="1" fill="hold">
                                          <p:stCondLst>
                                            <p:cond delay="0"/>
                                          </p:stCondLst>
                                        </p:cTn>
                                        <p:tgtEl>
                                          <p:spTgt spid="27"/>
                                        </p:tgtEl>
                                        <p:attrNameLst>
                                          <p:attrName>style.visibility</p:attrName>
                                        </p:attrNameLst>
                                      </p:cBhvr>
                                      <p:to>
                                        <p:strVal val="visible"/>
                                      </p:to>
                                    </p:set>
                                    <p:animScale>
                                      <p:cBhvr>
                                        <p:cTn id="20" dur="1000" decel="50000" fill="hold">
                                          <p:stCondLst>
                                            <p:cond delay="0"/>
                                          </p:stCondLst>
                                        </p:cTn>
                                        <p:tgtEl>
                                          <p:spTgt spid="2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1000" decel="50000" fill="hold">
                                          <p:stCondLst>
                                            <p:cond delay="0"/>
                                          </p:stCondLst>
                                        </p:cTn>
                                        <p:tgtEl>
                                          <p:spTgt spid="27"/>
                                        </p:tgtEl>
                                        <p:attrNameLst>
                                          <p:attrName>ppt_x</p:attrName>
                                          <p:attrName>ppt_y</p:attrName>
                                        </p:attrNameLst>
                                      </p:cBhvr>
                                    </p:animMotion>
                                    <p:animEffect transition="in" filter="fade">
                                      <p:cBhvr>
                                        <p:cTn id="22" dur="1000"/>
                                        <p:tgtEl>
                                          <p:spTgt spid="27"/>
                                        </p:tgtEl>
                                      </p:cBhvr>
                                    </p:animEffect>
                                  </p:childTnLst>
                                </p:cTn>
                              </p:par>
                            </p:childTnLst>
                          </p:cTn>
                        </p:par>
                        <p:par>
                          <p:cTn id="23" fill="hold">
                            <p:stCondLst>
                              <p:cond delay="2000"/>
                            </p:stCondLst>
                            <p:childTnLst>
                              <p:par>
                                <p:cTn id="24" presetID="52" presetClass="entr" presetSubtype="0" fill="hold" nodeType="afterEffect">
                                  <p:stCondLst>
                                    <p:cond delay="0"/>
                                  </p:stCondLst>
                                  <p:childTnLst>
                                    <p:set>
                                      <p:cBhvr>
                                        <p:cTn id="25" dur="1" fill="hold">
                                          <p:stCondLst>
                                            <p:cond delay="0"/>
                                          </p:stCondLst>
                                        </p:cTn>
                                        <p:tgtEl>
                                          <p:spTgt spid="17"/>
                                        </p:tgtEl>
                                        <p:attrNameLst>
                                          <p:attrName>style.visibility</p:attrName>
                                        </p:attrNameLst>
                                      </p:cBhvr>
                                      <p:to>
                                        <p:strVal val="visible"/>
                                      </p:to>
                                    </p:set>
                                    <p:animScale>
                                      <p:cBhvr>
                                        <p:cTn id="26" dur="1000" decel="50000" fill="hold">
                                          <p:stCondLst>
                                            <p:cond delay="0"/>
                                          </p:stCondLst>
                                        </p:cTn>
                                        <p:tgtEl>
                                          <p:spTgt spid="1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17"/>
                                        </p:tgtEl>
                                        <p:attrNameLst>
                                          <p:attrName>ppt_x</p:attrName>
                                          <p:attrName>ppt_y</p:attrName>
                                        </p:attrNameLst>
                                      </p:cBhvr>
                                    </p:animMotion>
                                    <p:animEffect transition="in" filter="fade">
                                      <p:cBhvr>
                                        <p:cTn id="28" dur="1000"/>
                                        <p:tgtEl>
                                          <p:spTgt spid="17"/>
                                        </p:tgtEl>
                                      </p:cBhvr>
                                    </p:animEffect>
                                  </p:childTnLst>
                                </p:cTn>
                              </p:par>
                            </p:childTnLst>
                          </p:cTn>
                        </p:par>
                        <p:par>
                          <p:cTn id="29" fill="hold">
                            <p:stCondLst>
                              <p:cond delay="3000"/>
                            </p:stCondLst>
                            <p:childTnLst>
                              <p:par>
                                <p:cTn id="30" presetID="52" presetClass="entr" presetSubtype="0" fill="hold" nodeType="afterEffect">
                                  <p:stCondLst>
                                    <p:cond delay="0"/>
                                  </p:stCondLst>
                                  <p:childTnLst>
                                    <p:set>
                                      <p:cBhvr>
                                        <p:cTn id="31" dur="1" fill="hold">
                                          <p:stCondLst>
                                            <p:cond delay="0"/>
                                          </p:stCondLst>
                                        </p:cTn>
                                        <p:tgtEl>
                                          <p:spTgt spid="7"/>
                                        </p:tgtEl>
                                        <p:attrNameLst>
                                          <p:attrName>style.visibility</p:attrName>
                                        </p:attrNameLst>
                                      </p:cBhvr>
                                      <p:to>
                                        <p:strVal val="visible"/>
                                      </p:to>
                                    </p:set>
                                    <p:animScale>
                                      <p:cBhvr>
                                        <p:cTn id="32"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1000" decel="50000" fill="hold">
                                          <p:stCondLst>
                                            <p:cond delay="0"/>
                                          </p:stCondLst>
                                        </p:cTn>
                                        <p:tgtEl>
                                          <p:spTgt spid="7"/>
                                        </p:tgtEl>
                                        <p:attrNameLst>
                                          <p:attrName>ppt_x</p:attrName>
                                          <p:attrName>ppt_y</p:attrName>
                                        </p:attrNameLst>
                                      </p:cBhvr>
                                    </p:animMotion>
                                    <p:animEffect transition="in" filter="fade">
                                      <p:cBhvr>
                                        <p:cTn id="34" dur="1000"/>
                                        <p:tgtEl>
                                          <p:spTgt spid="7"/>
                                        </p:tgtEl>
                                      </p:cBhvr>
                                    </p:animEffect>
                                  </p:childTnLst>
                                </p:cTn>
                              </p:par>
                            </p:childTnLst>
                          </p:cTn>
                        </p:par>
                        <p:par>
                          <p:cTn id="35" fill="hold">
                            <p:stCondLst>
                              <p:cond delay="4000"/>
                            </p:stCondLst>
                            <p:childTnLst>
                              <p:par>
                                <p:cTn id="36" presetID="22" presetClass="entr" presetSubtype="8" fill="hold" nodeType="afterEffect">
                                  <p:stCondLst>
                                    <p:cond delay="0"/>
                                  </p:stCondLst>
                                  <p:childTnLst>
                                    <p:set>
                                      <p:cBhvr>
                                        <p:cTn id="37" dur="1" fill="hold">
                                          <p:stCondLst>
                                            <p:cond delay="0"/>
                                          </p:stCondLst>
                                        </p:cTn>
                                        <p:tgtEl>
                                          <p:spTgt spid="47"/>
                                        </p:tgtEl>
                                        <p:attrNameLst>
                                          <p:attrName>style.visibility</p:attrName>
                                        </p:attrNameLst>
                                      </p:cBhvr>
                                      <p:to>
                                        <p:strVal val="visible"/>
                                      </p:to>
                                    </p:set>
                                    <p:animEffect transition="in" filter="wipe(left)">
                                      <p:cBhvr>
                                        <p:cTn id="38" dur="500"/>
                                        <p:tgtEl>
                                          <p:spTgt spid="47"/>
                                        </p:tgtEl>
                                      </p:cBhvr>
                                    </p:animEffect>
                                  </p:childTnLst>
                                </p:cTn>
                              </p:par>
                            </p:childTnLst>
                          </p:cTn>
                        </p:par>
                        <p:par>
                          <p:cTn id="39" fill="hold">
                            <p:stCondLst>
                              <p:cond delay="4500"/>
                            </p:stCondLst>
                            <p:childTnLst>
                              <p:par>
                                <p:cTn id="40" presetID="22" presetClass="entr" presetSubtype="8" fill="hold" grpId="0" nodeType="afterEffect">
                                  <p:stCondLst>
                                    <p:cond delay="0"/>
                                  </p:stCondLst>
                                  <p:childTnLst>
                                    <p:set>
                                      <p:cBhvr>
                                        <p:cTn id="41" dur="1" fill="hold">
                                          <p:stCondLst>
                                            <p:cond delay="0"/>
                                          </p:stCondLst>
                                        </p:cTn>
                                        <p:tgtEl>
                                          <p:spTgt spid="50"/>
                                        </p:tgtEl>
                                        <p:attrNameLst>
                                          <p:attrName>style.visibility</p:attrName>
                                        </p:attrNameLst>
                                      </p:cBhvr>
                                      <p:to>
                                        <p:strVal val="visible"/>
                                      </p:to>
                                    </p:set>
                                    <p:animEffect transition="in" filter="wipe(left)">
                                      <p:cBhvr>
                                        <p:cTn id="42" dur="125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screen"/>
          <a:stretch>
            <a:fillRect/>
          </a:stretch>
        </p:blipFill>
        <p:spPr>
          <a:xfrm flipH="1">
            <a:off x="0" y="0"/>
            <a:ext cx="9144000" cy="5143500"/>
          </a:xfrm>
          <a:prstGeom prst="rect">
            <a:avLst/>
          </a:prstGeom>
        </p:spPr>
      </p:pic>
      <p:sp>
        <p:nvSpPr>
          <p:cNvPr id="5" name="文本框 4"/>
          <p:cNvSpPr txBox="1"/>
          <p:nvPr/>
        </p:nvSpPr>
        <p:spPr>
          <a:xfrm>
            <a:off x="2481846" y="1504448"/>
            <a:ext cx="3700501" cy="1107996"/>
          </a:xfrm>
          <a:prstGeom prst="rect">
            <a:avLst/>
          </a:prstGeom>
          <a:noFill/>
        </p:spPr>
        <p:txBody>
          <a:bodyPr wrap="square" rtlCol="0">
            <a:spAutoFit/>
          </a:bodyPr>
          <a:lstStyle/>
          <a:p>
            <a:pPr algn="ctr"/>
            <a:r>
              <a:rPr lang="en-US" altLang="zh-CN" sz="6600" dirty="0">
                <a:solidFill>
                  <a:srgbClr val="FF8A80"/>
                </a:solidFill>
                <a:latin typeface="Impact" panose="020B0806030902050204" pitchFamily="34" charset="0"/>
              </a:rPr>
              <a:t>PART </a:t>
            </a:r>
            <a:r>
              <a:rPr lang="en-US" altLang="zh-CN" sz="6600" dirty="0" smtClean="0">
                <a:solidFill>
                  <a:srgbClr val="FF8A80"/>
                </a:solidFill>
                <a:latin typeface="Impact" panose="020B0806030902050204" pitchFamily="34" charset="0"/>
              </a:rPr>
              <a:t>04</a:t>
            </a:r>
            <a:endParaRPr lang="zh-CN" altLang="en-US" sz="6600" dirty="0">
              <a:solidFill>
                <a:srgbClr val="FF8A80"/>
              </a:solidFill>
              <a:latin typeface="Impact" panose="020B0806030902050204" pitchFamily="34" charset="0"/>
            </a:endParaRPr>
          </a:p>
        </p:txBody>
      </p:sp>
      <p:sp>
        <p:nvSpPr>
          <p:cNvPr id="6" name="圆角矩形 5"/>
          <p:cNvSpPr/>
          <p:nvPr/>
        </p:nvSpPr>
        <p:spPr>
          <a:xfrm>
            <a:off x="2494704" y="3119181"/>
            <a:ext cx="3674790" cy="45719"/>
          </a:xfrm>
          <a:prstGeom prst="roundRect">
            <a:avLst>
              <a:gd name="adj" fmla="val 50000"/>
            </a:avLst>
          </a:prstGeom>
          <a:solidFill>
            <a:srgbClr val="4E9F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rgbClr val="4DA41D"/>
              </a:solidFill>
              <a:latin typeface="Calibri" panose="020F0502020204030204"/>
              <a:ea typeface="宋体" panose="02010600030101010101" pitchFamily="2" charset="-122"/>
            </a:endParaRPr>
          </a:p>
        </p:txBody>
      </p:sp>
      <p:grpSp>
        <p:nvGrpSpPr>
          <p:cNvPr id="7" name="组合 6"/>
          <p:cNvGrpSpPr/>
          <p:nvPr/>
        </p:nvGrpSpPr>
        <p:grpSpPr>
          <a:xfrm>
            <a:off x="3025324" y="2480446"/>
            <a:ext cx="2613543" cy="613858"/>
            <a:chOff x="7497701" y="1731009"/>
            <a:chExt cx="2177121" cy="818478"/>
          </a:xfrm>
        </p:grpSpPr>
        <p:sp>
          <p:nvSpPr>
            <p:cNvPr id="8" name="文本框 7"/>
            <p:cNvSpPr txBox="1"/>
            <p:nvPr/>
          </p:nvSpPr>
          <p:spPr>
            <a:xfrm>
              <a:off x="7497701" y="1731009"/>
              <a:ext cx="2177121" cy="615554"/>
            </a:xfrm>
            <a:prstGeom prst="rect">
              <a:avLst/>
            </a:prstGeom>
            <a:noFill/>
          </p:spPr>
          <p:txBody>
            <a:bodyPr wrap="square" rtlCol="0">
              <a:spAutoFit/>
            </a:bodyPr>
            <a:lstStyle/>
            <a:p>
              <a:pPr algn="ctr"/>
              <a:r>
                <a:rPr lang="zh-CN" altLang="en-US" sz="2400" dirty="0">
                  <a:solidFill>
                    <a:schemeClr val="tx1">
                      <a:lumMod val="85000"/>
                      <a:lumOff val="15000"/>
                    </a:schemeClr>
                  </a:solidFill>
                  <a:latin typeface="微软雅黑" panose="020B0503020204020204" pitchFamily="34" charset="-122"/>
                  <a:ea typeface="微软雅黑" panose="020B0503020204020204" pitchFamily="34" charset="-122"/>
                </a:rPr>
                <a:t>在此添加标题</a:t>
              </a:r>
            </a:p>
          </p:txBody>
        </p:sp>
        <p:sp>
          <p:nvSpPr>
            <p:cNvPr id="9" name="文本框 8"/>
            <p:cNvSpPr txBox="1"/>
            <p:nvPr/>
          </p:nvSpPr>
          <p:spPr>
            <a:xfrm>
              <a:off x="7508478" y="2210932"/>
              <a:ext cx="2155566" cy="338555"/>
            </a:xfrm>
            <a:prstGeom prst="rect">
              <a:avLst/>
            </a:prstGeom>
            <a:noFill/>
          </p:spPr>
          <p:txBody>
            <a:bodyPr wrap="square" rtlCol="0">
              <a:spAutoFit/>
            </a:bodyPr>
            <a:lstStyle/>
            <a:p>
              <a:pPr algn="ctr"/>
              <a:r>
                <a:rPr lang="en-US" altLang="zh-CN" sz="1050" dirty="0">
                  <a:solidFill>
                    <a:schemeClr val="tx1">
                      <a:lumMod val="85000"/>
                      <a:lumOff val="15000"/>
                    </a:schemeClr>
                  </a:solidFill>
                  <a:latin typeface="微软雅黑" panose="020B0503020204020204" pitchFamily="34" charset="-122"/>
                  <a:ea typeface="微软雅黑" panose="020B0503020204020204" pitchFamily="34" charset="-122"/>
                </a:rPr>
                <a:t>Add the title here</a:t>
              </a:r>
              <a:endPar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sp>
        <p:nvSpPr>
          <p:cNvPr id="10" name="文本框 9"/>
          <p:cNvSpPr txBox="1"/>
          <p:nvPr/>
        </p:nvSpPr>
        <p:spPr bwMode="auto">
          <a:xfrm>
            <a:off x="2419896" y="3137279"/>
            <a:ext cx="4010854" cy="715581"/>
          </a:xfrm>
          <a:prstGeom prst="rect">
            <a:avLst/>
          </a:prstGeom>
          <a:noFill/>
        </p:spPr>
        <p:txBody>
          <a:bodyPr wrap="square">
            <a:spAutoFit/>
          </a:bodyPr>
          <a:lstStyle/>
          <a:p>
            <a:pPr algn="ctr">
              <a:lnSpc>
                <a:spcPct val="150000"/>
              </a:lnSpc>
              <a:defRPr/>
            </a:pPr>
            <a:r>
              <a:rPr lang="zh-CN" altLang="en-US" sz="900" spc="75" dirty="0">
                <a:solidFill>
                  <a:schemeClr val="tx1">
                    <a:lumMod val="85000"/>
                    <a:lumOff val="1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您的内容打在这里，或者通过复制您的文本后，在此框中选择粘贴，并选择只保留文字。您的内容打在这里，或者通过复制您的文本后您的内容打在这里。</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airplan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800"/>
                            </p:stCondLst>
                            <p:childTnLst>
                              <p:par>
                                <p:cTn id="11" presetID="16" presetClass="entr" presetSubtype="37"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outVertical)">
                                      <p:cBhvr>
                                        <p:cTn id="13" dur="500"/>
                                        <p:tgtEl>
                                          <p:spTgt spid="7"/>
                                        </p:tgtEl>
                                      </p:cBhvr>
                                    </p:animEffect>
                                  </p:childTnLst>
                                </p:cTn>
                              </p:par>
                            </p:childTnLst>
                          </p:cTn>
                        </p:par>
                        <p:par>
                          <p:cTn id="14" fill="hold">
                            <p:stCondLst>
                              <p:cond delay="1300"/>
                            </p:stCondLst>
                            <p:childTnLst>
                              <p:par>
                                <p:cTn id="15" presetID="22" presetClass="entr" presetSubtype="8"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2500"/>
                                        <p:tgtEl>
                                          <p:spTgt spid="6"/>
                                        </p:tgtEl>
                                      </p:cBhvr>
                                    </p:animEffect>
                                  </p:childTnLst>
                                </p:cTn>
                              </p:par>
                              <p:par>
                                <p:cTn id="18" presetID="22" presetClass="entr" presetSubtype="2" fill="hold" grpId="0" nodeType="withEffect">
                                  <p:stCondLst>
                                    <p:cond delay="0"/>
                                  </p:stCondLst>
                                  <p:iterate type="lt">
                                    <p:tmPct val="4878"/>
                                  </p:iterate>
                                  <p:childTnLst>
                                    <p:set>
                                      <p:cBhvr>
                                        <p:cTn id="19" dur="1" fill="hold">
                                          <p:stCondLst>
                                            <p:cond delay="0"/>
                                          </p:stCondLst>
                                        </p:cTn>
                                        <p:tgtEl>
                                          <p:spTgt spid="10"/>
                                        </p:tgtEl>
                                        <p:attrNameLst>
                                          <p:attrName>style.visibility</p:attrName>
                                        </p:attrNameLst>
                                      </p:cBhvr>
                                      <p:to>
                                        <p:strVal val="visible"/>
                                      </p:to>
                                    </p:set>
                                    <p:animEffect transition="in" filter="wipe(right)">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761245" y="275882"/>
            <a:ext cx="1275751" cy="507687"/>
          </a:xfrm>
          <a:prstGeom prst="rect">
            <a:avLst/>
          </a:prstGeom>
          <a:noFill/>
        </p:spPr>
        <p:txBody>
          <a:bodyPr wrap="square" lIns="91425" tIns="45712" rIns="91425" bIns="45712" rtlCol="0">
            <a:spAutoFit/>
          </a:bodyPr>
          <a:lstStyle/>
          <a:p>
            <a:r>
              <a:rPr lang="en-US" altLang="zh-CN" sz="2700" b="1" spc="-112" dirty="0">
                <a:solidFill>
                  <a:srgbClr val="FF8A80"/>
                </a:solidFill>
                <a:effectLst/>
                <a:latin typeface="Arial Black" panose="020B0A04020102020204" pitchFamily="34" charset="0"/>
                <a:ea typeface="微软雅黑" panose="020B0503020204020204" pitchFamily="34" charset="-122"/>
              </a:rPr>
              <a:t>LOGO</a:t>
            </a:r>
            <a:endParaRPr lang="zh-CN" altLang="en-US" sz="2700" b="1" spc="-112" dirty="0">
              <a:solidFill>
                <a:srgbClr val="FF8A80"/>
              </a:solidFill>
              <a:effectLst/>
              <a:latin typeface="Arial Black" panose="020B0A04020102020204" pitchFamily="34" charset="0"/>
              <a:ea typeface="微软雅黑" panose="020B0503020204020204" pitchFamily="34" charset="-122"/>
            </a:endParaRPr>
          </a:p>
        </p:txBody>
      </p:sp>
      <p:cxnSp>
        <p:nvCxnSpPr>
          <p:cNvPr id="5" name="直接连接符 4"/>
          <p:cNvCxnSpPr/>
          <p:nvPr/>
        </p:nvCxnSpPr>
        <p:spPr>
          <a:xfrm>
            <a:off x="174308" y="529726"/>
            <a:ext cx="7442449"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原创设计师QQ598969553            _19"/>
          <p:cNvSpPr txBox="1"/>
          <p:nvPr/>
        </p:nvSpPr>
        <p:spPr>
          <a:xfrm>
            <a:off x="70455" y="129086"/>
            <a:ext cx="2465430" cy="369332"/>
          </a:xfrm>
          <a:prstGeom prst="rect">
            <a:avLst/>
          </a:prstGeom>
          <a:noFill/>
        </p:spPr>
        <p:txBody>
          <a:bodyPr wrap="square" rtlCol="0">
            <a:spAutoFit/>
          </a:bodyPr>
          <a:lstStyle/>
          <a:p>
            <a:pPr algn="ctr"/>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p>
        </p:txBody>
      </p:sp>
      <p:grpSp>
        <p:nvGrpSpPr>
          <p:cNvPr id="7" name="Group 19"/>
          <p:cNvGrpSpPr/>
          <p:nvPr/>
        </p:nvGrpSpPr>
        <p:grpSpPr>
          <a:xfrm>
            <a:off x="973469" y="1939886"/>
            <a:ext cx="7308060" cy="1099348"/>
            <a:chOff x="1212082" y="2089253"/>
            <a:chExt cx="5401827" cy="812594"/>
          </a:xfrm>
          <a:solidFill>
            <a:srgbClr val="FF9400"/>
          </a:solidFill>
        </p:grpSpPr>
        <p:sp>
          <p:nvSpPr>
            <p:cNvPr id="8" name="Freeform 15"/>
            <p:cNvSpPr>
              <a:spLocks noChangeAspect="1"/>
            </p:cNvSpPr>
            <p:nvPr/>
          </p:nvSpPr>
          <p:spPr>
            <a:xfrm>
              <a:off x="5166109" y="2089253"/>
              <a:ext cx="1447800" cy="812594"/>
            </a:xfrm>
            <a:custGeom>
              <a:avLst/>
              <a:gdLst>
                <a:gd name="connsiteX0" fmla="*/ 723900 w 1447800"/>
                <a:gd name="connsiteY0" fmla="*/ 0 h 812594"/>
                <a:gd name="connsiteX1" fmla="*/ 782950 w 1447800"/>
                <a:gd name="connsiteY1" fmla="*/ 2982 h 812594"/>
                <a:gd name="connsiteX2" fmla="*/ 1447800 w 1447800"/>
                <a:gd name="connsiteY2" fmla="*/ 739727 h 812594"/>
                <a:gd name="connsiteX3" fmla="*/ 1446025 w 1447800"/>
                <a:gd name="connsiteY3" fmla="*/ 739727 h 812594"/>
                <a:gd name="connsiteX4" fmla="*/ 1447800 w 1447800"/>
                <a:gd name="connsiteY4" fmla="*/ 744013 h 812594"/>
                <a:gd name="connsiteX5" fmla="*/ 1379220 w 1447800"/>
                <a:gd name="connsiteY5" fmla="*/ 812593 h 812594"/>
                <a:gd name="connsiteX6" fmla="*/ 1310640 w 1447800"/>
                <a:gd name="connsiteY6" fmla="*/ 744013 h 812594"/>
                <a:gd name="connsiteX7" fmla="*/ 1312415 w 1447800"/>
                <a:gd name="connsiteY7" fmla="*/ 739727 h 812594"/>
                <a:gd name="connsiteX8" fmla="*/ 1309234 w 1447800"/>
                <a:gd name="connsiteY8" fmla="*/ 739727 h 812594"/>
                <a:gd name="connsiteX9" fmla="*/ 1309430 w 1447800"/>
                <a:gd name="connsiteY9" fmla="*/ 737778 h 812594"/>
                <a:gd name="connsiteX10" fmla="*/ 827039 w 1447800"/>
                <a:gd name="connsiteY10" fmla="*/ 145904 h 812594"/>
                <a:gd name="connsiteX11" fmla="*/ 723900 w 1447800"/>
                <a:gd name="connsiteY11" fmla="*/ 135507 h 812594"/>
                <a:gd name="connsiteX12" fmla="*/ 723900 w 1447800"/>
                <a:gd name="connsiteY12" fmla="*/ 135508 h 812594"/>
                <a:gd name="connsiteX13" fmla="*/ 620761 w 1447800"/>
                <a:gd name="connsiteY13" fmla="*/ 145905 h 812594"/>
                <a:gd name="connsiteX14" fmla="*/ 138370 w 1447800"/>
                <a:gd name="connsiteY14" fmla="*/ 737779 h 812594"/>
                <a:gd name="connsiteX15" fmla="*/ 138566 w 1447800"/>
                <a:gd name="connsiteY15" fmla="*/ 739728 h 812594"/>
                <a:gd name="connsiteX16" fmla="*/ 135385 w 1447800"/>
                <a:gd name="connsiteY16" fmla="*/ 739728 h 812594"/>
                <a:gd name="connsiteX17" fmla="*/ 137160 w 1447800"/>
                <a:gd name="connsiteY17" fmla="*/ 744014 h 812594"/>
                <a:gd name="connsiteX18" fmla="*/ 68580 w 1447800"/>
                <a:gd name="connsiteY18" fmla="*/ 812594 h 812594"/>
                <a:gd name="connsiteX19" fmla="*/ 0 w 1447800"/>
                <a:gd name="connsiteY19" fmla="*/ 744014 h 812594"/>
                <a:gd name="connsiteX20" fmla="*/ 1775 w 1447800"/>
                <a:gd name="connsiteY20" fmla="*/ 739728 h 812594"/>
                <a:gd name="connsiteX21" fmla="*/ 0 w 1447800"/>
                <a:gd name="connsiteY21" fmla="*/ 739728 h 812594"/>
                <a:gd name="connsiteX22" fmla="*/ 664850 w 1447800"/>
                <a:gd name="connsiteY22" fmla="*/ 2983 h 812594"/>
                <a:gd name="connsiteX23" fmla="*/ 723900 w 1447800"/>
                <a:gd name="connsiteY23" fmla="*/ 1 h 812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447800" h="812594">
                  <a:moveTo>
                    <a:pt x="723900" y="0"/>
                  </a:moveTo>
                  <a:lnTo>
                    <a:pt x="782950" y="2982"/>
                  </a:lnTo>
                  <a:cubicBezTo>
                    <a:pt x="1156386" y="40906"/>
                    <a:pt x="1447800" y="356285"/>
                    <a:pt x="1447800" y="739727"/>
                  </a:cubicBezTo>
                  <a:lnTo>
                    <a:pt x="1446025" y="739727"/>
                  </a:lnTo>
                  <a:lnTo>
                    <a:pt x="1447800" y="744013"/>
                  </a:lnTo>
                  <a:cubicBezTo>
                    <a:pt x="1447800" y="781889"/>
                    <a:pt x="1417096" y="812593"/>
                    <a:pt x="1379220" y="812593"/>
                  </a:cubicBezTo>
                  <a:cubicBezTo>
                    <a:pt x="1341344" y="812593"/>
                    <a:pt x="1310640" y="781889"/>
                    <a:pt x="1310640" y="744013"/>
                  </a:cubicBezTo>
                  <a:lnTo>
                    <a:pt x="1312415" y="739727"/>
                  </a:lnTo>
                  <a:lnTo>
                    <a:pt x="1309234" y="739727"/>
                  </a:lnTo>
                  <a:lnTo>
                    <a:pt x="1309430" y="737778"/>
                  </a:lnTo>
                  <a:cubicBezTo>
                    <a:pt x="1309430" y="445824"/>
                    <a:pt x="1102339" y="202239"/>
                    <a:pt x="827039" y="145904"/>
                  </a:cubicBezTo>
                  <a:lnTo>
                    <a:pt x="723900" y="135507"/>
                  </a:lnTo>
                  <a:lnTo>
                    <a:pt x="723900" y="135508"/>
                  </a:lnTo>
                  <a:lnTo>
                    <a:pt x="620761" y="145905"/>
                  </a:lnTo>
                  <a:cubicBezTo>
                    <a:pt x="345461" y="202240"/>
                    <a:pt x="138370" y="445825"/>
                    <a:pt x="138370" y="737779"/>
                  </a:cubicBezTo>
                  <a:lnTo>
                    <a:pt x="138566" y="739728"/>
                  </a:lnTo>
                  <a:lnTo>
                    <a:pt x="135385" y="739728"/>
                  </a:lnTo>
                  <a:lnTo>
                    <a:pt x="137160" y="744014"/>
                  </a:lnTo>
                  <a:cubicBezTo>
                    <a:pt x="137160" y="781890"/>
                    <a:pt x="106456" y="812594"/>
                    <a:pt x="68580" y="812594"/>
                  </a:cubicBezTo>
                  <a:cubicBezTo>
                    <a:pt x="30704" y="812594"/>
                    <a:pt x="0" y="781890"/>
                    <a:pt x="0" y="744014"/>
                  </a:cubicBezTo>
                  <a:lnTo>
                    <a:pt x="1775" y="739728"/>
                  </a:lnTo>
                  <a:lnTo>
                    <a:pt x="0" y="739728"/>
                  </a:lnTo>
                  <a:cubicBezTo>
                    <a:pt x="0" y="356286"/>
                    <a:pt x="291414" y="40907"/>
                    <a:pt x="664850" y="2983"/>
                  </a:cubicBezTo>
                  <a:lnTo>
                    <a:pt x="723900" y="1"/>
                  </a:lnTo>
                  <a:close/>
                </a:path>
              </a:pathLst>
            </a:cu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Freeform 16"/>
            <p:cNvSpPr>
              <a:spLocks noChangeAspect="1"/>
            </p:cNvSpPr>
            <p:nvPr/>
          </p:nvSpPr>
          <p:spPr>
            <a:xfrm>
              <a:off x="3848100" y="2089253"/>
              <a:ext cx="1447800" cy="812594"/>
            </a:xfrm>
            <a:custGeom>
              <a:avLst/>
              <a:gdLst>
                <a:gd name="connsiteX0" fmla="*/ 723900 w 1447800"/>
                <a:gd name="connsiteY0" fmla="*/ 0 h 812594"/>
                <a:gd name="connsiteX1" fmla="*/ 782950 w 1447800"/>
                <a:gd name="connsiteY1" fmla="*/ 2982 h 812594"/>
                <a:gd name="connsiteX2" fmla="*/ 1447800 w 1447800"/>
                <a:gd name="connsiteY2" fmla="*/ 739727 h 812594"/>
                <a:gd name="connsiteX3" fmla="*/ 1446025 w 1447800"/>
                <a:gd name="connsiteY3" fmla="*/ 739727 h 812594"/>
                <a:gd name="connsiteX4" fmla="*/ 1447800 w 1447800"/>
                <a:gd name="connsiteY4" fmla="*/ 744013 h 812594"/>
                <a:gd name="connsiteX5" fmla="*/ 1379220 w 1447800"/>
                <a:gd name="connsiteY5" fmla="*/ 812593 h 812594"/>
                <a:gd name="connsiteX6" fmla="*/ 1310640 w 1447800"/>
                <a:gd name="connsiteY6" fmla="*/ 744013 h 812594"/>
                <a:gd name="connsiteX7" fmla="*/ 1312415 w 1447800"/>
                <a:gd name="connsiteY7" fmla="*/ 739727 h 812594"/>
                <a:gd name="connsiteX8" fmla="*/ 1309234 w 1447800"/>
                <a:gd name="connsiteY8" fmla="*/ 739727 h 812594"/>
                <a:gd name="connsiteX9" fmla="*/ 1309430 w 1447800"/>
                <a:gd name="connsiteY9" fmla="*/ 737778 h 812594"/>
                <a:gd name="connsiteX10" fmla="*/ 827039 w 1447800"/>
                <a:gd name="connsiteY10" fmla="*/ 145904 h 812594"/>
                <a:gd name="connsiteX11" fmla="*/ 723900 w 1447800"/>
                <a:gd name="connsiteY11" fmla="*/ 135507 h 812594"/>
                <a:gd name="connsiteX12" fmla="*/ 723900 w 1447800"/>
                <a:gd name="connsiteY12" fmla="*/ 135508 h 812594"/>
                <a:gd name="connsiteX13" fmla="*/ 620761 w 1447800"/>
                <a:gd name="connsiteY13" fmla="*/ 145905 h 812594"/>
                <a:gd name="connsiteX14" fmla="*/ 138370 w 1447800"/>
                <a:gd name="connsiteY14" fmla="*/ 737779 h 812594"/>
                <a:gd name="connsiteX15" fmla="*/ 138566 w 1447800"/>
                <a:gd name="connsiteY15" fmla="*/ 739728 h 812594"/>
                <a:gd name="connsiteX16" fmla="*/ 135385 w 1447800"/>
                <a:gd name="connsiteY16" fmla="*/ 739728 h 812594"/>
                <a:gd name="connsiteX17" fmla="*/ 137160 w 1447800"/>
                <a:gd name="connsiteY17" fmla="*/ 744014 h 812594"/>
                <a:gd name="connsiteX18" fmla="*/ 68580 w 1447800"/>
                <a:gd name="connsiteY18" fmla="*/ 812594 h 812594"/>
                <a:gd name="connsiteX19" fmla="*/ 0 w 1447800"/>
                <a:gd name="connsiteY19" fmla="*/ 744014 h 812594"/>
                <a:gd name="connsiteX20" fmla="*/ 1775 w 1447800"/>
                <a:gd name="connsiteY20" fmla="*/ 739728 h 812594"/>
                <a:gd name="connsiteX21" fmla="*/ 0 w 1447800"/>
                <a:gd name="connsiteY21" fmla="*/ 739728 h 812594"/>
                <a:gd name="connsiteX22" fmla="*/ 664850 w 1447800"/>
                <a:gd name="connsiteY22" fmla="*/ 2983 h 812594"/>
                <a:gd name="connsiteX23" fmla="*/ 723900 w 1447800"/>
                <a:gd name="connsiteY23" fmla="*/ 1 h 812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447800" h="812594">
                  <a:moveTo>
                    <a:pt x="723900" y="0"/>
                  </a:moveTo>
                  <a:lnTo>
                    <a:pt x="782950" y="2982"/>
                  </a:lnTo>
                  <a:cubicBezTo>
                    <a:pt x="1156386" y="40906"/>
                    <a:pt x="1447800" y="356285"/>
                    <a:pt x="1447800" y="739727"/>
                  </a:cubicBezTo>
                  <a:lnTo>
                    <a:pt x="1446025" y="739727"/>
                  </a:lnTo>
                  <a:lnTo>
                    <a:pt x="1447800" y="744013"/>
                  </a:lnTo>
                  <a:cubicBezTo>
                    <a:pt x="1447800" y="781889"/>
                    <a:pt x="1417096" y="812593"/>
                    <a:pt x="1379220" y="812593"/>
                  </a:cubicBezTo>
                  <a:cubicBezTo>
                    <a:pt x="1341344" y="812593"/>
                    <a:pt x="1310640" y="781889"/>
                    <a:pt x="1310640" y="744013"/>
                  </a:cubicBezTo>
                  <a:lnTo>
                    <a:pt x="1312415" y="739727"/>
                  </a:lnTo>
                  <a:lnTo>
                    <a:pt x="1309234" y="739727"/>
                  </a:lnTo>
                  <a:lnTo>
                    <a:pt x="1309430" y="737778"/>
                  </a:lnTo>
                  <a:cubicBezTo>
                    <a:pt x="1309430" y="445824"/>
                    <a:pt x="1102339" y="202239"/>
                    <a:pt x="827039" y="145904"/>
                  </a:cubicBezTo>
                  <a:lnTo>
                    <a:pt x="723900" y="135507"/>
                  </a:lnTo>
                  <a:lnTo>
                    <a:pt x="723900" y="135508"/>
                  </a:lnTo>
                  <a:lnTo>
                    <a:pt x="620761" y="145905"/>
                  </a:lnTo>
                  <a:cubicBezTo>
                    <a:pt x="345461" y="202240"/>
                    <a:pt x="138370" y="445825"/>
                    <a:pt x="138370" y="737779"/>
                  </a:cubicBezTo>
                  <a:lnTo>
                    <a:pt x="138566" y="739728"/>
                  </a:lnTo>
                  <a:lnTo>
                    <a:pt x="135385" y="739728"/>
                  </a:lnTo>
                  <a:lnTo>
                    <a:pt x="137160" y="744014"/>
                  </a:lnTo>
                  <a:cubicBezTo>
                    <a:pt x="137160" y="781890"/>
                    <a:pt x="106456" y="812594"/>
                    <a:pt x="68580" y="812594"/>
                  </a:cubicBezTo>
                  <a:cubicBezTo>
                    <a:pt x="30704" y="812594"/>
                    <a:pt x="0" y="781890"/>
                    <a:pt x="0" y="744014"/>
                  </a:cubicBezTo>
                  <a:lnTo>
                    <a:pt x="1775" y="739728"/>
                  </a:lnTo>
                  <a:lnTo>
                    <a:pt x="0" y="739728"/>
                  </a:lnTo>
                  <a:cubicBezTo>
                    <a:pt x="0" y="356286"/>
                    <a:pt x="291414" y="40907"/>
                    <a:pt x="664850" y="2983"/>
                  </a:cubicBezTo>
                  <a:lnTo>
                    <a:pt x="723900" y="1"/>
                  </a:lnTo>
                  <a:close/>
                </a:path>
              </a:pathLst>
            </a:custGeom>
            <a:solidFill>
              <a:srgbClr val="4E9F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Freeform 17"/>
            <p:cNvSpPr>
              <a:spLocks noChangeAspect="1"/>
            </p:cNvSpPr>
            <p:nvPr/>
          </p:nvSpPr>
          <p:spPr>
            <a:xfrm>
              <a:off x="2530091" y="2089253"/>
              <a:ext cx="1447800" cy="812594"/>
            </a:xfrm>
            <a:custGeom>
              <a:avLst/>
              <a:gdLst>
                <a:gd name="connsiteX0" fmla="*/ 723900 w 1447800"/>
                <a:gd name="connsiteY0" fmla="*/ 0 h 812594"/>
                <a:gd name="connsiteX1" fmla="*/ 782950 w 1447800"/>
                <a:gd name="connsiteY1" fmla="*/ 2982 h 812594"/>
                <a:gd name="connsiteX2" fmla="*/ 1447800 w 1447800"/>
                <a:gd name="connsiteY2" fmla="*/ 739727 h 812594"/>
                <a:gd name="connsiteX3" fmla="*/ 1446025 w 1447800"/>
                <a:gd name="connsiteY3" fmla="*/ 739727 h 812594"/>
                <a:gd name="connsiteX4" fmla="*/ 1447800 w 1447800"/>
                <a:gd name="connsiteY4" fmla="*/ 744013 h 812594"/>
                <a:gd name="connsiteX5" fmla="*/ 1379220 w 1447800"/>
                <a:gd name="connsiteY5" fmla="*/ 812593 h 812594"/>
                <a:gd name="connsiteX6" fmla="*/ 1310640 w 1447800"/>
                <a:gd name="connsiteY6" fmla="*/ 744013 h 812594"/>
                <a:gd name="connsiteX7" fmla="*/ 1312415 w 1447800"/>
                <a:gd name="connsiteY7" fmla="*/ 739727 h 812594"/>
                <a:gd name="connsiteX8" fmla="*/ 1309234 w 1447800"/>
                <a:gd name="connsiteY8" fmla="*/ 739727 h 812594"/>
                <a:gd name="connsiteX9" fmla="*/ 1309430 w 1447800"/>
                <a:gd name="connsiteY9" fmla="*/ 737778 h 812594"/>
                <a:gd name="connsiteX10" fmla="*/ 827039 w 1447800"/>
                <a:gd name="connsiteY10" fmla="*/ 145904 h 812594"/>
                <a:gd name="connsiteX11" fmla="*/ 723900 w 1447800"/>
                <a:gd name="connsiteY11" fmla="*/ 135507 h 812594"/>
                <a:gd name="connsiteX12" fmla="*/ 723900 w 1447800"/>
                <a:gd name="connsiteY12" fmla="*/ 135508 h 812594"/>
                <a:gd name="connsiteX13" fmla="*/ 620761 w 1447800"/>
                <a:gd name="connsiteY13" fmla="*/ 145905 h 812594"/>
                <a:gd name="connsiteX14" fmla="*/ 138370 w 1447800"/>
                <a:gd name="connsiteY14" fmla="*/ 737779 h 812594"/>
                <a:gd name="connsiteX15" fmla="*/ 138566 w 1447800"/>
                <a:gd name="connsiteY15" fmla="*/ 739728 h 812594"/>
                <a:gd name="connsiteX16" fmla="*/ 135385 w 1447800"/>
                <a:gd name="connsiteY16" fmla="*/ 739728 h 812594"/>
                <a:gd name="connsiteX17" fmla="*/ 137160 w 1447800"/>
                <a:gd name="connsiteY17" fmla="*/ 744014 h 812594"/>
                <a:gd name="connsiteX18" fmla="*/ 68580 w 1447800"/>
                <a:gd name="connsiteY18" fmla="*/ 812594 h 812594"/>
                <a:gd name="connsiteX19" fmla="*/ 0 w 1447800"/>
                <a:gd name="connsiteY19" fmla="*/ 744014 h 812594"/>
                <a:gd name="connsiteX20" fmla="*/ 1775 w 1447800"/>
                <a:gd name="connsiteY20" fmla="*/ 739728 h 812594"/>
                <a:gd name="connsiteX21" fmla="*/ 0 w 1447800"/>
                <a:gd name="connsiteY21" fmla="*/ 739728 h 812594"/>
                <a:gd name="connsiteX22" fmla="*/ 664850 w 1447800"/>
                <a:gd name="connsiteY22" fmla="*/ 2983 h 812594"/>
                <a:gd name="connsiteX23" fmla="*/ 723900 w 1447800"/>
                <a:gd name="connsiteY23" fmla="*/ 1 h 812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447800" h="812594">
                  <a:moveTo>
                    <a:pt x="723900" y="0"/>
                  </a:moveTo>
                  <a:lnTo>
                    <a:pt x="782950" y="2982"/>
                  </a:lnTo>
                  <a:cubicBezTo>
                    <a:pt x="1156386" y="40906"/>
                    <a:pt x="1447800" y="356285"/>
                    <a:pt x="1447800" y="739727"/>
                  </a:cubicBezTo>
                  <a:lnTo>
                    <a:pt x="1446025" y="739727"/>
                  </a:lnTo>
                  <a:lnTo>
                    <a:pt x="1447800" y="744013"/>
                  </a:lnTo>
                  <a:cubicBezTo>
                    <a:pt x="1447800" y="781889"/>
                    <a:pt x="1417096" y="812593"/>
                    <a:pt x="1379220" y="812593"/>
                  </a:cubicBezTo>
                  <a:cubicBezTo>
                    <a:pt x="1341344" y="812593"/>
                    <a:pt x="1310640" y="781889"/>
                    <a:pt x="1310640" y="744013"/>
                  </a:cubicBezTo>
                  <a:lnTo>
                    <a:pt x="1312415" y="739727"/>
                  </a:lnTo>
                  <a:lnTo>
                    <a:pt x="1309234" y="739727"/>
                  </a:lnTo>
                  <a:lnTo>
                    <a:pt x="1309430" y="737778"/>
                  </a:lnTo>
                  <a:cubicBezTo>
                    <a:pt x="1309430" y="445824"/>
                    <a:pt x="1102339" y="202239"/>
                    <a:pt x="827039" y="145904"/>
                  </a:cubicBezTo>
                  <a:lnTo>
                    <a:pt x="723900" y="135507"/>
                  </a:lnTo>
                  <a:lnTo>
                    <a:pt x="723900" y="135508"/>
                  </a:lnTo>
                  <a:lnTo>
                    <a:pt x="620761" y="145905"/>
                  </a:lnTo>
                  <a:cubicBezTo>
                    <a:pt x="345461" y="202240"/>
                    <a:pt x="138370" y="445825"/>
                    <a:pt x="138370" y="737779"/>
                  </a:cubicBezTo>
                  <a:lnTo>
                    <a:pt x="138566" y="739728"/>
                  </a:lnTo>
                  <a:lnTo>
                    <a:pt x="135385" y="739728"/>
                  </a:lnTo>
                  <a:lnTo>
                    <a:pt x="137160" y="744014"/>
                  </a:lnTo>
                  <a:cubicBezTo>
                    <a:pt x="137160" y="781890"/>
                    <a:pt x="106456" y="812594"/>
                    <a:pt x="68580" y="812594"/>
                  </a:cubicBezTo>
                  <a:cubicBezTo>
                    <a:pt x="30704" y="812594"/>
                    <a:pt x="0" y="781890"/>
                    <a:pt x="0" y="744014"/>
                  </a:cubicBezTo>
                  <a:lnTo>
                    <a:pt x="1775" y="739728"/>
                  </a:lnTo>
                  <a:lnTo>
                    <a:pt x="0" y="739728"/>
                  </a:lnTo>
                  <a:cubicBezTo>
                    <a:pt x="0" y="356286"/>
                    <a:pt x="291414" y="40907"/>
                    <a:pt x="664850" y="2983"/>
                  </a:cubicBezTo>
                  <a:lnTo>
                    <a:pt x="723900" y="1"/>
                  </a:lnTo>
                  <a:close/>
                </a:path>
              </a:pathLst>
            </a:custGeom>
            <a:solidFill>
              <a:srgbClr val="FF8A8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Freeform 18"/>
            <p:cNvSpPr>
              <a:spLocks noChangeAspect="1"/>
            </p:cNvSpPr>
            <p:nvPr/>
          </p:nvSpPr>
          <p:spPr>
            <a:xfrm>
              <a:off x="1212082" y="2089253"/>
              <a:ext cx="1447800" cy="812594"/>
            </a:xfrm>
            <a:custGeom>
              <a:avLst/>
              <a:gdLst>
                <a:gd name="connsiteX0" fmla="*/ 723900 w 1447800"/>
                <a:gd name="connsiteY0" fmla="*/ 0 h 812594"/>
                <a:gd name="connsiteX1" fmla="*/ 782950 w 1447800"/>
                <a:gd name="connsiteY1" fmla="*/ 2982 h 812594"/>
                <a:gd name="connsiteX2" fmla="*/ 1447800 w 1447800"/>
                <a:gd name="connsiteY2" fmla="*/ 739727 h 812594"/>
                <a:gd name="connsiteX3" fmla="*/ 1446025 w 1447800"/>
                <a:gd name="connsiteY3" fmla="*/ 739727 h 812594"/>
                <a:gd name="connsiteX4" fmla="*/ 1447800 w 1447800"/>
                <a:gd name="connsiteY4" fmla="*/ 744013 h 812594"/>
                <a:gd name="connsiteX5" fmla="*/ 1379220 w 1447800"/>
                <a:gd name="connsiteY5" fmla="*/ 812593 h 812594"/>
                <a:gd name="connsiteX6" fmla="*/ 1310640 w 1447800"/>
                <a:gd name="connsiteY6" fmla="*/ 744013 h 812594"/>
                <a:gd name="connsiteX7" fmla="*/ 1312415 w 1447800"/>
                <a:gd name="connsiteY7" fmla="*/ 739727 h 812594"/>
                <a:gd name="connsiteX8" fmla="*/ 1309234 w 1447800"/>
                <a:gd name="connsiteY8" fmla="*/ 739727 h 812594"/>
                <a:gd name="connsiteX9" fmla="*/ 1309430 w 1447800"/>
                <a:gd name="connsiteY9" fmla="*/ 737778 h 812594"/>
                <a:gd name="connsiteX10" fmla="*/ 827039 w 1447800"/>
                <a:gd name="connsiteY10" fmla="*/ 145904 h 812594"/>
                <a:gd name="connsiteX11" fmla="*/ 723900 w 1447800"/>
                <a:gd name="connsiteY11" fmla="*/ 135507 h 812594"/>
                <a:gd name="connsiteX12" fmla="*/ 723900 w 1447800"/>
                <a:gd name="connsiteY12" fmla="*/ 135508 h 812594"/>
                <a:gd name="connsiteX13" fmla="*/ 620761 w 1447800"/>
                <a:gd name="connsiteY13" fmla="*/ 145905 h 812594"/>
                <a:gd name="connsiteX14" fmla="*/ 138370 w 1447800"/>
                <a:gd name="connsiteY14" fmla="*/ 737779 h 812594"/>
                <a:gd name="connsiteX15" fmla="*/ 138566 w 1447800"/>
                <a:gd name="connsiteY15" fmla="*/ 739728 h 812594"/>
                <a:gd name="connsiteX16" fmla="*/ 135385 w 1447800"/>
                <a:gd name="connsiteY16" fmla="*/ 739728 h 812594"/>
                <a:gd name="connsiteX17" fmla="*/ 137160 w 1447800"/>
                <a:gd name="connsiteY17" fmla="*/ 744014 h 812594"/>
                <a:gd name="connsiteX18" fmla="*/ 68580 w 1447800"/>
                <a:gd name="connsiteY18" fmla="*/ 812594 h 812594"/>
                <a:gd name="connsiteX19" fmla="*/ 0 w 1447800"/>
                <a:gd name="connsiteY19" fmla="*/ 744014 h 812594"/>
                <a:gd name="connsiteX20" fmla="*/ 1775 w 1447800"/>
                <a:gd name="connsiteY20" fmla="*/ 739728 h 812594"/>
                <a:gd name="connsiteX21" fmla="*/ 0 w 1447800"/>
                <a:gd name="connsiteY21" fmla="*/ 739728 h 812594"/>
                <a:gd name="connsiteX22" fmla="*/ 664850 w 1447800"/>
                <a:gd name="connsiteY22" fmla="*/ 2983 h 812594"/>
                <a:gd name="connsiteX23" fmla="*/ 723900 w 1447800"/>
                <a:gd name="connsiteY23" fmla="*/ 1 h 812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447800" h="812594">
                  <a:moveTo>
                    <a:pt x="723900" y="0"/>
                  </a:moveTo>
                  <a:lnTo>
                    <a:pt x="782950" y="2982"/>
                  </a:lnTo>
                  <a:cubicBezTo>
                    <a:pt x="1156386" y="40906"/>
                    <a:pt x="1447800" y="356285"/>
                    <a:pt x="1447800" y="739727"/>
                  </a:cubicBezTo>
                  <a:lnTo>
                    <a:pt x="1446025" y="739727"/>
                  </a:lnTo>
                  <a:lnTo>
                    <a:pt x="1447800" y="744013"/>
                  </a:lnTo>
                  <a:cubicBezTo>
                    <a:pt x="1447800" y="781889"/>
                    <a:pt x="1417096" y="812593"/>
                    <a:pt x="1379220" y="812593"/>
                  </a:cubicBezTo>
                  <a:cubicBezTo>
                    <a:pt x="1341344" y="812593"/>
                    <a:pt x="1310640" y="781889"/>
                    <a:pt x="1310640" y="744013"/>
                  </a:cubicBezTo>
                  <a:lnTo>
                    <a:pt x="1312415" y="739727"/>
                  </a:lnTo>
                  <a:lnTo>
                    <a:pt x="1309234" y="739727"/>
                  </a:lnTo>
                  <a:lnTo>
                    <a:pt x="1309430" y="737778"/>
                  </a:lnTo>
                  <a:cubicBezTo>
                    <a:pt x="1309430" y="445824"/>
                    <a:pt x="1102339" y="202239"/>
                    <a:pt x="827039" y="145904"/>
                  </a:cubicBezTo>
                  <a:lnTo>
                    <a:pt x="723900" y="135507"/>
                  </a:lnTo>
                  <a:lnTo>
                    <a:pt x="723900" y="135508"/>
                  </a:lnTo>
                  <a:lnTo>
                    <a:pt x="620761" y="145905"/>
                  </a:lnTo>
                  <a:cubicBezTo>
                    <a:pt x="345461" y="202240"/>
                    <a:pt x="138370" y="445825"/>
                    <a:pt x="138370" y="737779"/>
                  </a:cubicBezTo>
                  <a:lnTo>
                    <a:pt x="138566" y="739728"/>
                  </a:lnTo>
                  <a:lnTo>
                    <a:pt x="135385" y="739728"/>
                  </a:lnTo>
                  <a:lnTo>
                    <a:pt x="137160" y="744014"/>
                  </a:lnTo>
                  <a:cubicBezTo>
                    <a:pt x="137160" y="781890"/>
                    <a:pt x="106456" y="812594"/>
                    <a:pt x="68580" y="812594"/>
                  </a:cubicBezTo>
                  <a:cubicBezTo>
                    <a:pt x="30704" y="812594"/>
                    <a:pt x="0" y="781890"/>
                    <a:pt x="0" y="744014"/>
                  </a:cubicBezTo>
                  <a:lnTo>
                    <a:pt x="1775" y="739728"/>
                  </a:lnTo>
                  <a:lnTo>
                    <a:pt x="0" y="739728"/>
                  </a:lnTo>
                  <a:cubicBezTo>
                    <a:pt x="0" y="356286"/>
                    <a:pt x="291414" y="40907"/>
                    <a:pt x="664850" y="2983"/>
                  </a:cubicBezTo>
                  <a:lnTo>
                    <a:pt x="723900" y="1"/>
                  </a:lnTo>
                  <a:close/>
                </a:path>
              </a:pathLst>
            </a:custGeom>
            <a:solidFill>
              <a:srgbClr val="FFD2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2" name="Oval 20"/>
          <p:cNvSpPr>
            <a:spLocks noChangeAspect="1"/>
          </p:cNvSpPr>
          <p:nvPr/>
        </p:nvSpPr>
        <p:spPr>
          <a:xfrm>
            <a:off x="1633479" y="1640855"/>
            <a:ext cx="679434" cy="691369"/>
          </a:xfrm>
          <a:prstGeom prst="ellipse">
            <a:avLst/>
          </a:prstGeom>
          <a:solidFill>
            <a:srgbClr val="FF8A80"/>
          </a:soli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990" dirty="0">
                <a:solidFill>
                  <a:schemeClr val="bg1"/>
                </a:solidFill>
                <a:latin typeface="Arial" panose="020B0604020202020204" pitchFamily="34" charset="0"/>
                <a:cs typeface="Arial" panose="020B0604020202020204" pitchFamily="34" charset="0"/>
              </a:rPr>
              <a:t>01</a:t>
            </a:r>
          </a:p>
        </p:txBody>
      </p:sp>
      <p:sp>
        <p:nvSpPr>
          <p:cNvPr id="13" name="Oval 21"/>
          <p:cNvSpPr>
            <a:spLocks noChangeAspect="1"/>
          </p:cNvSpPr>
          <p:nvPr/>
        </p:nvSpPr>
        <p:spPr>
          <a:xfrm>
            <a:off x="3467167" y="1640855"/>
            <a:ext cx="679434" cy="691369"/>
          </a:xfrm>
          <a:prstGeom prst="ellipse">
            <a:avLst/>
          </a:prstGeom>
          <a:solidFill>
            <a:srgbClr val="4E9F42"/>
          </a:soli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990" dirty="0">
                <a:solidFill>
                  <a:schemeClr val="bg1"/>
                </a:solidFill>
                <a:latin typeface="Arial" panose="020B0604020202020204" pitchFamily="34" charset="0"/>
                <a:cs typeface="Arial" panose="020B0604020202020204" pitchFamily="34" charset="0"/>
              </a:rPr>
              <a:t>02</a:t>
            </a:r>
          </a:p>
        </p:txBody>
      </p:sp>
      <p:sp>
        <p:nvSpPr>
          <p:cNvPr id="14" name="Oval 22"/>
          <p:cNvSpPr>
            <a:spLocks noChangeAspect="1"/>
          </p:cNvSpPr>
          <p:nvPr/>
        </p:nvSpPr>
        <p:spPr>
          <a:xfrm>
            <a:off x="5251597" y="1640855"/>
            <a:ext cx="679434" cy="691369"/>
          </a:xfrm>
          <a:prstGeom prst="ellipse">
            <a:avLst/>
          </a:prstGeom>
          <a:solidFill>
            <a:srgbClr val="00B0F0"/>
          </a:soli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990" dirty="0">
                <a:solidFill>
                  <a:schemeClr val="bg1"/>
                </a:solidFill>
                <a:latin typeface="Arial" panose="020B0604020202020204" pitchFamily="34" charset="0"/>
                <a:cs typeface="Arial" panose="020B0604020202020204" pitchFamily="34" charset="0"/>
              </a:rPr>
              <a:t>03</a:t>
            </a:r>
          </a:p>
        </p:txBody>
      </p:sp>
      <p:sp>
        <p:nvSpPr>
          <p:cNvPr id="15" name="Oval 23"/>
          <p:cNvSpPr>
            <a:spLocks noChangeAspect="1"/>
          </p:cNvSpPr>
          <p:nvPr/>
        </p:nvSpPr>
        <p:spPr>
          <a:xfrm>
            <a:off x="7023797" y="1640855"/>
            <a:ext cx="679434" cy="691369"/>
          </a:xfrm>
          <a:prstGeom prst="ellipse">
            <a:avLst/>
          </a:prstGeom>
          <a:solidFill>
            <a:srgbClr val="FFD237"/>
          </a:soli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990" dirty="0">
                <a:solidFill>
                  <a:schemeClr val="bg1"/>
                </a:solidFill>
                <a:latin typeface="Arial" panose="020B0604020202020204" pitchFamily="34" charset="0"/>
                <a:cs typeface="Arial" panose="020B0604020202020204" pitchFamily="34" charset="0"/>
              </a:rPr>
              <a:t>04</a:t>
            </a:r>
          </a:p>
        </p:txBody>
      </p:sp>
      <p:sp>
        <p:nvSpPr>
          <p:cNvPr id="16" name="TextBox 23"/>
          <p:cNvSpPr txBox="1"/>
          <p:nvPr/>
        </p:nvSpPr>
        <p:spPr>
          <a:xfrm>
            <a:off x="821534" y="3938454"/>
            <a:ext cx="1792198" cy="535531"/>
          </a:xfrm>
          <a:prstGeom prst="rect">
            <a:avLst/>
          </a:prstGeom>
          <a:noFill/>
        </p:spPr>
        <p:txBody>
          <a:bodyPr wrap="square" rtlCol="0">
            <a:spAutoFit/>
          </a:bodyPr>
          <a:lstStyle/>
          <a:p>
            <a:pPr>
              <a:lnSpc>
                <a:spcPct val="150000"/>
              </a:lnSpc>
            </a:pPr>
            <a:r>
              <a:rPr lang="zh-CN" altLang="en-US" sz="640" dirty="0">
                <a:solidFill>
                  <a:schemeClr val="tx1">
                    <a:lumMod val="65000"/>
                    <a:lumOff val="35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a:t>
            </a:r>
            <a:endParaRPr lang="en-GB" altLang="zh-CN" sz="640" dirty="0">
              <a:solidFill>
                <a:schemeClr val="tx1">
                  <a:lumMod val="65000"/>
                  <a:lumOff val="35000"/>
                </a:schemeClr>
              </a:solidFill>
              <a:latin typeface="Arial" panose="020B0604020202020204" pitchFamily="34" charset="0"/>
              <a:ea typeface="微软雅黑" panose="020B0503020204020204" pitchFamily="34" charset="-122"/>
              <a:cs typeface="+mn-ea"/>
              <a:sym typeface="+mn-lt"/>
            </a:endParaRPr>
          </a:p>
        </p:txBody>
      </p:sp>
      <p:sp>
        <p:nvSpPr>
          <p:cNvPr id="17" name="TextBox 24"/>
          <p:cNvSpPr txBox="1"/>
          <p:nvPr/>
        </p:nvSpPr>
        <p:spPr>
          <a:xfrm>
            <a:off x="821533" y="3697704"/>
            <a:ext cx="1205779" cy="267446"/>
          </a:xfrm>
          <a:prstGeom prst="rect">
            <a:avLst/>
          </a:prstGeom>
          <a:noFill/>
        </p:spPr>
        <p:txBody>
          <a:bodyPr wrap="none" rtlCol="0">
            <a:spAutoFit/>
          </a:bodyPr>
          <a:lstStyle/>
          <a:p>
            <a:r>
              <a:rPr lang="zh-CN" altLang="en-US" sz="1140" dirty="0">
                <a:solidFill>
                  <a:schemeClr val="tx1">
                    <a:lumMod val="65000"/>
                    <a:lumOff val="35000"/>
                  </a:schemeClr>
                </a:solidFill>
                <a:ea typeface="微软雅黑" panose="020B0503020204020204" pitchFamily="34" charset="-122"/>
              </a:rPr>
              <a:t>请替换文字内容</a:t>
            </a:r>
          </a:p>
        </p:txBody>
      </p:sp>
      <p:sp>
        <p:nvSpPr>
          <p:cNvPr id="18" name="TextBox 23"/>
          <p:cNvSpPr txBox="1"/>
          <p:nvPr/>
        </p:nvSpPr>
        <p:spPr>
          <a:xfrm>
            <a:off x="2862566" y="3938454"/>
            <a:ext cx="1792198" cy="535531"/>
          </a:xfrm>
          <a:prstGeom prst="rect">
            <a:avLst/>
          </a:prstGeom>
          <a:noFill/>
        </p:spPr>
        <p:txBody>
          <a:bodyPr wrap="square" rtlCol="0">
            <a:spAutoFit/>
          </a:bodyPr>
          <a:lstStyle/>
          <a:p>
            <a:pPr>
              <a:lnSpc>
                <a:spcPct val="150000"/>
              </a:lnSpc>
            </a:pPr>
            <a:r>
              <a:rPr lang="zh-CN" altLang="en-US" sz="640" dirty="0">
                <a:solidFill>
                  <a:schemeClr val="tx1">
                    <a:lumMod val="65000"/>
                    <a:lumOff val="35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a:t>
            </a:r>
            <a:endParaRPr lang="en-GB" altLang="zh-CN" sz="640" dirty="0">
              <a:solidFill>
                <a:schemeClr val="tx1">
                  <a:lumMod val="65000"/>
                  <a:lumOff val="35000"/>
                </a:schemeClr>
              </a:solidFill>
              <a:latin typeface="Arial" panose="020B0604020202020204" pitchFamily="34" charset="0"/>
              <a:ea typeface="微软雅黑" panose="020B0503020204020204" pitchFamily="34" charset="-122"/>
              <a:cs typeface="+mn-ea"/>
              <a:sym typeface="+mn-lt"/>
            </a:endParaRPr>
          </a:p>
        </p:txBody>
      </p:sp>
      <p:sp>
        <p:nvSpPr>
          <p:cNvPr id="19" name="TextBox 24"/>
          <p:cNvSpPr txBox="1"/>
          <p:nvPr/>
        </p:nvSpPr>
        <p:spPr>
          <a:xfrm>
            <a:off x="2862565" y="3697704"/>
            <a:ext cx="1205779" cy="267446"/>
          </a:xfrm>
          <a:prstGeom prst="rect">
            <a:avLst/>
          </a:prstGeom>
          <a:noFill/>
        </p:spPr>
        <p:txBody>
          <a:bodyPr wrap="none" rtlCol="0">
            <a:spAutoFit/>
          </a:bodyPr>
          <a:lstStyle/>
          <a:p>
            <a:r>
              <a:rPr lang="zh-CN" altLang="en-US" sz="1140" dirty="0">
                <a:solidFill>
                  <a:schemeClr val="tx1">
                    <a:lumMod val="65000"/>
                    <a:lumOff val="35000"/>
                  </a:schemeClr>
                </a:solidFill>
                <a:ea typeface="微软雅黑" panose="020B0503020204020204" pitchFamily="34" charset="-122"/>
              </a:rPr>
              <a:t>请替换文字内容</a:t>
            </a:r>
          </a:p>
        </p:txBody>
      </p:sp>
      <p:sp>
        <p:nvSpPr>
          <p:cNvPr id="20" name="TextBox 23"/>
          <p:cNvSpPr txBox="1"/>
          <p:nvPr/>
        </p:nvSpPr>
        <p:spPr>
          <a:xfrm>
            <a:off x="4768130" y="3938454"/>
            <a:ext cx="1792198" cy="535531"/>
          </a:xfrm>
          <a:prstGeom prst="rect">
            <a:avLst/>
          </a:prstGeom>
          <a:noFill/>
        </p:spPr>
        <p:txBody>
          <a:bodyPr wrap="square" rtlCol="0">
            <a:spAutoFit/>
          </a:bodyPr>
          <a:lstStyle/>
          <a:p>
            <a:pPr>
              <a:lnSpc>
                <a:spcPct val="150000"/>
              </a:lnSpc>
            </a:pPr>
            <a:r>
              <a:rPr lang="zh-CN" altLang="en-US" sz="640" dirty="0">
                <a:solidFill>
                  <a:schemeClr val="tx1">
                    <a:lumMod val="65000"/>
                    <a:lumOff val="35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a:t>
            </a:r>
            <a:endParaRPr lang="en-GB" altLang="zh-CN" sz="640" dirty="0">
              <a:solidFill>
                <a:schemeClr val="tx1">
                  <a:lumMod val="65000"/>
                  <a:lumOff val="35000"/>
                </a:schemeClr>
              </a:solidFill>
              <a:latin typeface="Arial" panose="020B0604020202020204" pitchFamily="34" charset="0"/>
              <a:ea typeface="微软雅黑" panose="020B0503020204020204" pitchFamily="34" charset="-122"/>
              <a:cs typeface="+mn-ea"/>
              <a:sym typeface="+mn-lt"/>
            </a:endParaRPr>
          </a:p>
        </p:txBody>
      </p:sp>
      <p:sp>
        <p:nvSpPr>
          <p:cNvPr id="21" name="TextBox 24"/>
          <p:cNvSpPr txBox="1"/>
          <p:nvPr/>
        </p:nvSpPr>
        <p:spPr>
          <a:xfrm>
            <a:off x="4768129" y="3697704"/>
            <a:ext cx="1205779" cy="267446"/>
          </a:xfrm>
          <a:prstGeom prst="rect">
            <a:avLst/>
          </a:prstGeom>
          <a:noFill/>
        </p:spPr>
        <p:txBody>
          <a:bodyPr wrap="none" rtlCol="0">
            <a:spAutoFit/>
          </a:bodyPr>
          <a:lstStyle/>
          <a:p>
            <a:r>
              <a:rPr lang="zh-CN" altLang="en-US" sz="1140" dirty="0">
                <a:solidFill>
                  <a:schemeClr val="tx1">
                    <a:lumMod val="65000"/>
                    <a:lumOff val="35000"/>
                  </a:schemeClr>
                </a:solidFill>
                <a:ea typeface="微软雅黑" panose="020B0503020204020204" pitchFamily="34" charset="-122"/>
              </a:rPr>
              <a:t>请替换文字内容</a:t>
            </a:r>
          </a:p>
        </p:txBody>
      </p:sp>
      <p:sp>
        <p:nvSpPr>
          <p:cNvPr id="22" name="TextBox 23"/>
          <p:cNvSpPr txBox="1"/>
          <p:nvPr/>
        </p:nvSpPr>
        <p:spPr>
          <a:xfrm>
            <a:off x="6809161" y="3938454"/>
            <a:ext cx="1792198" cy="535531"/>
          </a:xfrm>
          <a:prstGeom prst="rect">
            <a:avLst/>
          </a:prstGeom>
          <a:noFill/>
        </p:spPr>
        <p:txBody>
          <a:bodyPr wrap="square" rtlCol="0">
            <a:spAutoFit/>
          </a:bodyPr>
          <a:lstStyle/>
          <a:p>
            <a:pPr>
              <a:lnSpc>
                <a:spcPct val="150000"/>
              </a:lnSpc>
            </a:pPr>
            <a:r>
              <a:rPr lang="zh-CN" altLang="en-US" sz="640" dirty="0">
                <a:solidFill>
                  <a:schemeClr val="tx1">
                    <a:lumMod val="65000"/>
                    <a:lumOff val="35000"/>
                  </a:schemeClr>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a:t>
            </a:r>
            <a:endParaRPr lang="en-GB" altLang="zh-CN" sz="640" dirty="0">
              <a:solidFill>
                <a:schemeClr val="tx1">
                  <a:lumMod val="65000"/>
                  <a:lumOff val="35000"/>
                </a:schemeClr>
              </a:solidFill>
              <a:latin typeface="Arial" panose="020B0604020202020204" pitchFamily="34" charset="0"/>
              <a:ea typeface="微软雅黑" panose="020B0503020204020204" pitchFamily="34" charset="-122"/>
              <a:cs typeface="+mn-ea"/>
              <a:sym typeface="+mn-lt"/>
            </a:endParaRPr>
          </a:p>
        </p:txBody>
      </p:sp>
      <p:sp>
        <p:nvSpPr>
          <p:cNvPr id="23" name="TextBox 24"/>
          <p:cNvSpPr txBox="1"/>
          <p:nvPr/>
        </p:nvSpPr>
        <p:spPr>
          <a:xfrm>
            <a:off x="6809160" y="3697704"/>
            <a:ext cx="1205779" cy="267446"/>
          </a:xfrm>
          <a:prstGeom prst="rect">
            <a:avLst/>
          </a:prstGeom>
          <a:noFill/>
        </p:spPr>
        <p:txBody>
          <a:bodyPr wrap="none" rtlCol="0">
            <a:spAutoFit/>
          </a:bodyPr>
          <a:lstStyle/>
          <a:p>
            <a:r>
              <a:rPr lang="zh-CN" altLang="en-US" sz="1140" dirty="0">
                <a:solidFill>
                  <a:schemeClr val="tx1">
                    <a:lumMod val="65000"/>
                    <a:lumOff val="35000"/>
                  </a:schemeClr>
                </a:solidFill>
                <a:ea typeface="微软雅黑" panose="020B0503020204020204" pitchFamily="34" charset="-122"/>
              </a:rPr>
              <a:t>请替换文字内容</a:t>
            </a:r>
          </a:p>
        </p:txBody>
      </p:sp>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par>
                                <p:cTn id="12" presetID="20" presetClass="entr" presetSubtype="0" fill="hold" nodeType="with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edge">
                                      <p:cBhvr>
                                        <p:cTn id="14" dur="2000"/>
                                        <p:tgtEl>
                                          <p:spTgt spid="7"/>
                                        </p:tgtEl>
                                      </p:cBhvr>
                                    </p:animEffect>
                                  </p:childTnLst>
                                </p:cTn>
                              </p:par>
                              <p:par>
                                <p:cTn id="15" presetID="53" presetClass="entr" presetSubtype="16"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p:cTn id="22" dur="500" fill="hold"/>
                                        <p:tgtEl>
                                          <p:spTgt spid="12"/>
                                        </p:tgtEl>
                                        <p:attrNameLst>
                                          <p:attrName>ppt_w</p:attrName>
                                        </p:attrNameLst>
                                      </p:cBhvr>
                                      <p:tavLst>
                                        <p:tav tm="0">
                                          <p:val>
                                            <p:fltVal val="0"/>
                                          </p:val>
                                        </p:tav>
                                        <p:tav tm="100000">
                                          <p:val>
                                            <p:strVal val="#ppt_w"/>
                                          </p:val>
                                        </p:tav>
                                      </p:tavLst>
                                    </p:anim>
                                    <p:anim calcmode="lin" valueType="num">
                                      <p:cBhvr>
                                        <p:cTn id="23" dur="500" fill="hold"/>
                                        <p:tgtEl>
                                          <p:spTgt spid="12"/>
                                        </p:tgtEl>
                                        <p:attrNameLst>
                                          <p:attrName>ppt_h</p:attrName>
                                        </p:attrNameLst>
                                      </p:cBhvr>
                                      <p:tavLst>
                                        <p:tav tm="0">
                                          <p:val>
                                            <p:fltVal val="0"/>
                                          </p:val>
                                        </p:tav>
                                        <p:tav tm="100000">
                                          <p:val>
                                            <p:strVal val="#ppt_h"/>
                                          </p:val>
                                        </p:tav>
                                      </p:tavLst>
                                    </p:anim>
                                    <p:animEffect transition="in" filter="fade">
                                      <p:cBhvr>
                                        <p:cTn id="24" dur="500"/>
                                        <p:tgtEl>
                                          <p:spTgt spid="12"/>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p:cTn id="27" dur="500" fill="hold"/>
                                        <p:tgtEl>
                                          <p:spTgt spid="13"/>
                                        </p:tgtEl>
                                        <p:attrNameLst>
                                          <p:attrName>ppt_w</p:attrName>
                                        </p:attrNameLst>
                                      </p:cBhvr>
                                      <p:tavLst>
                                        <p:tav tm="0">
                                          <p:val>
                                            <p:fltVal val="0"/>
                                          </p:val>
                                        </p:tav>
                                        <p:tav tm="100000">
                                          <p:val>
                                            <p:strVal val="#ppt_w"/>
                                          </p:val>
                                        </p:tav>
                                      </p:tavLst>
                                    </p:anim>
                                    <p:anim calcmode="lin" valueType="num">
                                      <p:cBhvr>
                                        <p:cTn id="28" dur="500" fill="hold"/>
                                        <p:tgtEl>
                                          <p:spTgt spid="13"/>
                                        </p:tgtEl>
                                        <p:attrNameLst>
                                          <p:attrName>ppt_h</p:attrName>
                                        </p:attrNameLst>
                                      </p:cBhvr>
                                      <p:tavLst>
                                        <p:tav tm="0">
                                          <p:val>
                                            <p:fltVal val="0"/>
                                          </p:val>
                                        </p:tav>
                                        <p:tav tm="100000">
                                          <p:val>
                                            <p:strVal val="#ppt_h"/>
                                          </p:val>
                                        </p:tav>
                                      </p:tavLst>
                                    </p:anim>
                                    <p:animEffect transition="in" filter="fade">
                                      <p:cBhvr>
                                        <p:cTn id="29" dur="500"/>
                                        <p:tgtEl>
                                          <p:spTgt spid="13"/>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p:cTn id="32" dur="500" fill="hold"/>
                                        <p:tgtEl>
                                          <p:spTgt spid="14"/>
                                        </p:tgtEl>
                                        <p:attrNameLst>
                                          <p:attrName>ppt_w</p:attrName>
                                        </p:attrNameLst>
                                      </p:cBhvr>
                                      <p:tavLst>
                                        <p:tav tm="0">
                                          <p:val>
                                            <p:fltVal val="0"/>
                                          </p:val>
                                        </p:tav>
                                        <p:tav tm="100000">
                                          <p:val>
                                            <p:strVal val="#ppt_w"/>
                                          </p:val>
                                        </p:tav>
                                      </p:tavLst>
                                    </p:anim>
                                    <p:anim calcmode="lin" valueType="num">
                                      <p:cBhvr>
                                        <p:cTn id="33" dur="500" fill="hold"/>
                                        <p:tgtEl>
                                          <p:spTgt spid="14"/>
                                        </p:tgtEl>
                                        <p:attrNameLst>
                                          <p:attrName>ppt_h</p:attrName>
                                        </p:attrNameLst>
                                      </p:cBhvr>
                                      <p:tavLst>
                                        <p:tav tm="0">
                                          <p:val>
                                            <p:fltVal val="0"/>
                                          </p:val>
                                        </p:tav>
                                        <p:tav tm="100000">
                                          <p:val>
                                            <p:strVal val="#ppt_h"/>
                                          </p:val>
                                        </p:tav>
                                      </p:tavLst>
                                    </p:anim>
                                    <p:animEffect transition="in" filter="fade">
                                      <p:cBhvr>
                                        <p:cTn id="34" dur="500"/>
                                        <p:tgtEl>
                                          <p:spTgt spid="14"/>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p:cTn id="37" dur="500" fill="hold"/>
                                        <p:tgtEl>
                                          <p:spTgt spid="15"/>
                                        </p:tgtEl>
                                        <p:attrNameLst>
                                          <p:attrName>ppt_w</p:attrName>
                                        </p:attrNameLst>
                                      </p:cBhvr>
                                      <p:tavLst>
                                        <p:tav tm="0">
                                          <p:val>
                                            <p:fltVal val="0"/>
                                          </p:val>
                                        </p:tav>
                                        <p:tav tm="100000">
                                          <p:val>
                                            <p:strVal val="#ppt_w"/>
                                          </p:val>
                                        </p:tav>
                                      </p:tavLst>
                                    </p:anim>
                                    <p:anim calcmode="lin" valueType="num">
                                      <p:cBhvr>
                                        <p:cTn id="38" dur="500" fill="hold"/>
                                        <p:tgtEl>
                                          <p:spTgt spid="15"/>
                                        </p:tgtEl>
                                        <p:attrNameLst>
                                          <p:attrName>ppt_h</p:attrName>
                                        </p:attrNameLst>
                                      </p:cBhvr>
                                      <p:tavLst>
                                        <p:tav tm="0">
                                          <p:val>
                                            <p:fltVal val="0"/>
                                          </p:val>
                                        </p:tav>
                                        <p:tav tm="100000">
                                          <p:val>
                                            <p:strVal val="#ppt_h"/>
                                          </p:val>
                                        </p:tav>
                                      </p:tavLst>
                                    </p:anim>
                                    <p:animEffect transition="in" filter="fade">
                                      <p:cBhvr>
                                        <p:cTn id="39" dur="500"/>
                                        <p:tgtEl>
                                          <p:spTgt spid="15"/>
                                        </p:tgtEl>
                                      </p:cBhvr>
                                    </p:animEffect>
                                  </p:childTnLst>
                                </p:cTn>
                              </p:par>
                            </p:childTnLst>
                          </p:cTn>
                        </p:par>
                        <p:par>
                          <p:cTn id="40" fill="hold">
                            <p:stCondLst>
                              <p:cond delay="2000"/>
                            </p:stCondLst>
                            <p:childTnLst>
                              <p:par>
                                <p:cTn id="41" presetID="12" presetClass="entr" presetSubtype="4"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additive="base">
                                        <p:cTn id="43" dur="500"/>
                                        <p:tgtEl>
                                          <p:spTgt spid="16"/>
                                        </p:tgtEl>
                                        <p:attrNameLst>
                                          <p:attrName>ppt_y</p:attrName>
                                        </p:attrNameLst>
                                      </p:cBhvr>
                                      <p:tavLst>
                                        <p:tav tm="0">
                                          <p:val>
                                            <p:strVal val="#ppt_y+#ppt_h*1.125000"/>
                                          </p:val>
                                        </p:tav>
                                        <p:tav tm="100000">
                                          <p:val>
                                            <p:strVal val="#ppt_y"/>
                                          </p:val>
                                        </p:tav>
                                      </p:tavLst>
                                    </p:anim>
                                    <p:animEffect transition="in" filter="wipe(up)">
                                      <p:cBhvr>
                                        <p:cTn id="44" dur="500"/>
                                        <p:tgtEl>
                                          <p:spTgt spid="16"/>
                                        </p:tgtEl>
                                      </p:cBhvr>
                                    </p:animEffect>
                                  </p:childTnLst>
                                </p:cTn>
                              </p:par>
                              <p:par>
                                <p:cTn id="45" presetID="12" presetClass="entr" presetSubtype="1" fill="hold" grpId="0" nodeType="with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additive="base">
                                        <p:cTn id="47" dur="500"/>
                                        <p:tgtEl>
                                          <p:spTgt spid="17"/>
                                        </p:tgtEl>
                                        <p:attrNameLst>
                                          <p:attrName>ppt_y</p:attrName>
                                        </p:attrNameLst>
                                      </p:cBhvr>
                                      <p:tavLst>
                                        <p:tav tm="0">
                                          <p:val>
                                            <p:strVal val="#ppt_y-#ppt_h*1.125000"/>
                                          </p:val>
                                        </p:tav>
                                        <p:tav tm="100000">
                                          <p:val>
                                            <p:strVal val="#ppt_y"/>
                                          </p:val>
                                        </p:tav>
                                      </p:tavLst>
                                    </p:anim>
                                    <p:animEffect transition="in" filter="wipe(down)">
                                      <p:cBhvr>
                                        <p:cTn id="48" dur="500"/>
                                        <p:tgtEl>
                                          <p:spTgt spid="17"/>
                                        </p:tgtEl>
                                      </p:cBhvr>
                                    </p:animEffect>
                                  </p:childTnLst>
                                </p:cTn>
                              </p:par>
                            </p:childTnLst>
                          </p:cTn>
                        </p:par>
                        <p:par>
                          <p:cTn id="49" fill="hold">
                            <p:stCondLst>
                              <p:cond delay="2500"/>
                            </p:stCondLst>
                            <p:childTnLst>
                              <p:par>
                                <p:cTn id="50" presetID="12" presetClass="entr" presetSubtype="4" fill="hold" grpId="0" nodeType="afterEffect">
                                  <p:stCondLst>
                                    <p:cond delay="0"/>
                                  </p:stCondLst>
                                  <p:childTnLst>
                                    <p:set>
                                      <p:cBhvr>
                                        <p:cTn id="51" dur="1" fill="hold">
                                          <p:stCondLst>
                                            <p:cond delay="0"/>
                                          </p:stCondLst>
                                        </p:cTn>
                                        <p:tgtEl>
                                          <p:spTgt spid="18"/>
                                        </p:tgtEl>
                                        <p:attrNameLst>
                                          <p:attrName>style.visibility</p:attrName>
                                        </p:attrNameLst>
                                      </p:cBhvr>
                                      <p:to>
                                        <p:strVal val="visible"/>
                                      </p:to>
                                    </p:set>
                                    <p:anim calcmode="lin" valueType="num">
                                      <p:cBhvr additive="base">
                                        <p:cTn id="52" dur="500"/>
                                        <p:tgtEl>
                                          <p:spTgt spid="18"/>
                                        </p:tgtEl>
                                        <p:attrNameLst>
                                          <p:attrName>ppt_y</p:attrName>
                                        </p:attrNameLst>
                                      </p:cBhvr>
                                      <p:tavLst>
                                        <p:tav tm="0">
                                          <p:val>
                                            <p:strVal val="#ppt_y+#ppt_h*1.125000"/>
                                          </p:val>
                                        </p:tav>
                                        <p:tav tm="100000">
                                          <p:val>
                                            <p:strVal val="#ppt_y"/>
                                          </p:val>
                                        </p:tav>
                                      </p:tavLst>
                                    </p:anim>
                                    <p:animEffect transition="in" filter="wipe(up)">
                                      <p:cBhvr>
                                        <p:cTn id="53" dur="500"/>
                                        <p:tgtEl>
                                          <p:spTgt spid="18"/>
                                        </p:tgtEl>
                                      </p:cBhvr>
                                    </p:animEffect>
                                  </p:childTnLst>
                                </p:cTn>
                              </p:par>
                              <p:par>
                                <p:cTn id="54" presetID="12" presetClass="entr" presetSubtype="1" fill="hold" grpId="0" nodeType="withEffect">
                                  <p:stCondLst>
                                    <p:cond delay="0"/>
                                  </p:stCondLst>
                                  <p:childTnLst>
                                    <p:set>
                                      <p:cBhvr>
                                        <p:cTn id="55" dur="1" fill="hold">
                                          <p:stCondLst>
                                            <p:cond delay="0"/>
                                          </p:stCondLst>
                                        </p:cTn>
                                        <p:tgtEl>
                                          <p:spTgt spid="19"/>
                                        </p:tgtEl>
                                        <p:attrNameLst>
                                          <p:attrName>style.visibility</p:attrName>
                                        </p:attrNameLst>
                                      </p:cBhvr>
                                      <p:to>
                                        <p:strVal val="visible"/>
                                      </p:to>
                                    </p:set>
                                    <p:anim calcmode="lin" valueType="num">
                                      <p:cBhvr additive="base">
                                        <p:cTn id="56" dur="500"/>
                                        <p:tgtEl>
                                          <p:spTgt spid="19"/>
                                        </p:tgtEl>
                                        <p:attrNameLst>
                                          <p:attrName>ppt_y</p:attrName>
                                        </p:attrNameLst>
                                      </p:cBhvr>
                                      <p:tavLst>
                                        <p:tav tm="0">
                                          <p:val>
                                            <p:strVal val="#ppt_y-#ppt_h*1.125000"/>
                                          </p:val>
                                        </p:tav>
                                        <p:tav tm="100000">
                                          <p:val>
                                            <p:strVal val="#ppt_y"/>
                                          </p:val>
                                        </p:tav>
                                      </p:tavLst>
                                    </p:anim>
                                    <p:animEffect transition="in" filter="wipe(down)">
                                      <p:cBhvr>
                                        <p:cTn id="57" dur="500"/>
                                        <p:tgtEl>
                                          <p:spTgt spid="19"/>
                                        </p:tgtEl>
                                      </p:cBhvr>
                                    </p:animEffect>
                                  </p:childTnLst>
                                </p:cTn>
                              </p:par>
                            </p:childTnLst>
                          </p:cTn>
                        </p:par>
                        <p:par>
                          <p:cTn id="58" fill="hold">
                            <p:stCondLst>
                              <p:cond delay="3000"/>
                            </p:stCondLst>
                            <p:childTnLst>
                              <p:par>
                                <p:cTn id="59" presetID="12" presetClass="entr" presetSubtype="4" fill="hold" grpId="0" nodeType="afterEffect">
                                  <p:stCondLst>
                                    <p:cond delay="0"/>
                                  </p:stCondLst>
                                  <p:childTnLst>
                                    <p:set>
                                      <p:cBhvr>
                                        <p:cTn id="60" dur="1" fill="hold">
                                          <p:stCondLst>
                                            <p:cond delay="0"/>
                                          </p:stCondLst>
                                        </p:cTn>
                                        <p:tgtEl>
                                          <p:spTgt spid="20"/>
                                        </p:tgtEl>
                                        <p:attrNameLst>
                                          <p:attrName>style.visibility</p:attrName>
                                        </p:attrNameLst>
                                      </p:cBhvr>
                                      <p:to>
                                        <p:strVal val="visible"/>
                                      </p:to>
                                    </p:set>
                                    <p:anim calcmode="lin" valueType="num">
                                      <p:cBhvr additive="base">
                                        <p:cTn id="61" dur="500"/>
                                        <p:tgtEl>
                                          <p:spTgt spid="20"/>
                                        </p:tgtEl>
                                        <p:attrNameLst>
                                          <p:attrName>ppt_y</p:attrName>
                                        </p:attrNameLst>
                                      </p:cBhvr>
                                      <p:tavLst>
                                        <p:tav tm="0">
                                          <p:val>
                                            <p:strVal val="#ppt_y+#ppt_h*1.125000"/>
                                          </p:val>
                                        </p:tav>
                                        <p:tav tm="100000">
                                          <p:val>
                                            <p:strVal val="#ppt_y"/>
                                          </p:val>
                                        </p:tav>
                                      </p:tavLst>
                                    </p:anim>
                                    <p:animEffect transition="in" filter="wipe(up)">
                                      <p:cBhvr>
                                        <p:cTn id="62" dur="500"/>
                                        <p:tgtEl>
                                          <p:spTgt spid="20"/>
                                        </p:tgtEl>
                                      </p:cBhvr>
                                    </p:animEffect>
                                  </p:childTnLst>
                                </p:cTn>
                              </p:par>
                              <p:par>
                                <p:cTn id="63" presetID="12" presetClass="entr" presetSubtype="1" fill="hold" grpId="0" nodeType="withEffect">
                                  <p:stCondLst>
                                    <p:cond delay="0"/>
                                  </p:stCondLst>
                                  <p:childTnLst>
                                    <p:set>
                                      <p:cBhvr>
                                        <p:cTn id="64" dur="1" fill="hold">
                                          <p:stCondLst>
                                            <p:cond delay="0"/>
                                          </p:stCondLst>
                                        </p:cTn>
                                        <p:tgtEl>
                                          <p:spTgt spid="21"/>
                                        </p:tgtEl>
                                        <p:attrNameLst>
                                          <p:attrName>style.visibility</p:attrName>
                                        </p:attrNameLst>
                                      </p:cBhvr>
                                      <p:to>
                                        <p:strVal val="visible"/>
                                      </p:to>
                                    </p:set>
                                    <p:anim calcmode="lin" valueType="num">
                                      <p:cBhvr additive="base">
                                        <p:cTn id="65" dur="500"/>
                                        <p:tgtEl>
                                          <p:spTgt spid="21"/>
                                        </p:tgtEl>
                                        <p:attrNameLst>
                                          <p:attrName>ppt_y</p:attrName>
                                        </p:attrNameLst>
                                      </p:cBhvr>
                                      <p:tavLst>
                                        <p:tav tm="0">
                                          <p:val>
                                            <p:strVal val="#ppt_y-#ppt_h*1.125000"/>
                                          </p:val>
                                        </p:tav>
                                        <p:tav tm="100000">
                                          <p:val>
                                            <p:strVal val="#ppt_y"/>
                                          </p:val>
                                        </p:tav>
                                      </p:tavLst>
                                    </p:anim>
                                    <p:animEffect transition="in" filter="wipe(down)">
                                      <p:cBhvr>
                                        <p:cTn id="66" dur="500"/>
                                        <p:tgtEl>
                                          <p:spTgt spid="21"/>
                                        </p:tgtEl>
                                      </p:cBhvr>
                                    </p:animEffect>
                                  </p:childTnLst>
                                </p:cTn>
                              </p:par>
                            </p:childTnLst>
                          </p:cTn>
                        </p:par>
                        <p:par>
                          <p:cTn id="67" fill="hold">
                            <p:stCondLst>
                              <p:cond delay="3500"/>
                            </p:stCondLst>
                            <p:childTnLst>
                              <p:par>
                                <p:cTn id="68" presetID="12" presetClass="entr" presetSubtype="4" fill="hold" grpId="0" nodeType="afterEffect">
                                  <p:stCondLst>
                                    <p:cond delay="0"/>
                                  </p:stCondLst>
                                  <p:childTnLst>
                                    <p:set>
                                      <p:cBhvr>
                                        <p:cTn id="69" dur="1" fill="hold">
                                          <p:stCondLst>
                                            <p:cond delay="0"/>
                                          </p:stCondLst>
                                        </p:cTn>
                                        <p:tgtEl>
                                          <p:spTgt spid="22"/>
                                        </p:tgtEl>
                                        <p:attrNameLst>
                                          <p:attrName>style.visibility</p:attrName>
                                        </p:attrNameLst>
                                      </p:cBhvr>
                                      <p:to>
                                        <p:strVal val="visible"/>
                                      </p:to>
                                    </p:set>
                                    <p:anim calcmode="lin" valueType="num">
                                      <p:cBhvr additive="base">
                                        <p:cTn id="70" dur="500"/>
                                        <p:tgtEl>
                                          <p:spTgt spid="22"/>
                                        </p:tgtEl>
                                        <p:attrNameLst>
                                          <p:attrName>ppt_y</p:attrName>
                                        </p:attrNameLst>
                                      </p:cBhvr>
                                      <p:tavLst>
                                        <p:tav tm="0">
                                          <p:val>
                                            <p:strVal val="#ppt_y+#ppt_h*1.125000"/>
                                          </p:val>
                                        </p:tav>
                                        <p:tav tm="100000">
                                          <p:val>
                                            <p:strVal val="#ppt_y"/>
                                          </p:val>
                                        </p:tav>
                                      </p:tavLst>
                                    </p:anim>
                                    <p:animEffect transition="in" filter="wipe(up)">
                                      <p:cBhvr>
                                        <p:cTn id="71" dur="500"/>
                                        <p:tgtEl>
                                          <p:spTgt spid="22"/>
                                        </p:tgtEl>
                                      </p:cBhvr>
                                    </p:animEffect>
                                  </p:childTnLst>
                                </p:cTn>
                              </p:par>
                              <p:par>
                                <p:cTn id="72" presetID="12" presetClass="entr" presetSubtype="1" fill="hold" grpId="0" nodeType="withEffect">
                                  <p:stCondLst>
                                    <p:cond delay="0"/>
                                  </p:stCondLst>
                                  <p:childTnLst>
                                    <p:set>
                                      <p:cBhvr>
                                        <p:cTn id="73" dur="1" fill="hold">
                                          <p:stCondLst>
                                            <p:cond delay="0"/>
                                          </p:stCondLst>
                                        </p:cTn>
                                        <p:tgtEl>
                                          <p:spTgt spid="23"/>
                                        </p:tgtEl>
                                        <p:attrNameLst>
                                          <p:attrName>style.visibility</p:attrName>
                                        </p:attrNameLst>
                                      </p:cBhvr>
                                      <p:to>
                                        <p:strVal val="visible"/>
                                      </p:to>
                                    </p:set>
                                    <p:anim calcmode="lin" valueType="num">
                                      <p:cBhvr additive="base">
                                        <p:cTn id="74" dur="500"/>
                                        <p:tgtEl>
                                          <p:spTgt spid="23"/>
                                        </p:tgtEl>
                                        <p:attrNameLst>
                                          <p:attrName>ppt_y</p:attrName>
                                        </p:attrNameLst>
                                      </p:cBhvr>
                                      <p:tavLst>
                                        <p:tav tm="0">
                                          <p:val>
                                            <p:strVal val="#ppt_y-#ppt_h*1.125000"/>
                                          </p:val>
                                        </p:tav>
                                        <p:tav tm="100000">
                                          <p:val>
                                            <p:strVal val="#ppt_y"/>
                                          </p:val>
                                        </p:tav>
                                      </p:tavLst>
                                    </p:anim>
                                    <p:animEffect transition="in" filter="wipe(down)">
                                      <p:cBhvr>
                                        <p:cTn id="75"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animBg="1"/>
      <p:bldP spid="13" grpId="0" animBg="1"/>
      <p:bldP spid="14" grpId="0" animBg="1"/>
      <p:bldP spid="15" grpId="0" animBg="1"/>
      <p:bldP spid="16" grpId="0"/>
      <p:bldP spid="17" grpId="0"/>
      <p:bldP spid="18" grpId="0"/>
      <p:bldP spid="19" grpId="0"/>
      <p:bldP spid="20" grpId="0"/>
      <p:bldP spid="21" grpId="0"/>
      <p:bldP spid="22"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screen"/>
          <a:stretch>
            <a:fillRect/>
          </a:stretch>
        </p:blipFill>
        <p:spPr>
          <a:xfrm>
            <a:off x="0" y="0"/>
            <a:ext cx="9144000" cy="5143500"/>
          </a:xfrm>
          <a:prstGeom prst="rect">
            <a:avLst/>
          </a:prstGeom>
        </p:spPr>
      </p:pic>
      <p:sp>
        <p:nvSpPr>
          <p:cNvPr id="5" name="任意多边形 4"/>
          <p:cNvSpPr/>
          <p:nvPr/>
        </p:nvSpPr>
        <p:spPr>
          <a:xfrm>
            <a:off x="3072170" y="1070780"/>
            <a:ext cx="2876550" cy="870756"/>
          </a:xfrm>
          <a:custGeom>
            <a:avLst/>
            <a:gdLst>
              <a:gd name="connsiteX0" fmla="*/ 0 w 2476500"/>
              <a:gd name="connsiteY0" fmla="*/ 0 h 906463"/>
              <a:gd name="connsiteX1" fmla="*/ 2476500 w 2476500"/>
              <a:gd name="connsiteY1" fmla="*/ 0 h 906463"/>
              <a:gd name="connsiteX2" fmla="*/ 2476500 w 2476500"/>
              <a:gd name="connsiteY2" fmla="*/ 679847 h 906463"/>
              <a:gd name="connsiteX3" fmla="*/ 1238250 w 2476500"/>
              <a:gd name="connsiteY3" fmla="*/ 906463 h 906463"/>
              <a:gd name="connsiteX4" fmla="*/ 0 w 2476500"/>
              <a:gd name="connsiteY4" fmla="*/ 679847 h 906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500" h="906463">
                <a:moveTo>
                  <a:pt x="0" y="0"/>
                </a:moveTo>
                <a:lnTo>
                  <a:pt x="2476500" y="0"/>
                </a:lnTo>
                <a:lnTo>
                  <a:pt x="2476500" y="679847"/>
                </a:lnTo>
                <a:lnTo>
                  <a:pt x="1238250" y="906463"/>
                </a:lnTo>
                <a:lnTo>
                  <a:pt x="0" y="679847"/>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zh-CN" sz="4000" kern="0" dirty="0" smtClean="0">
                <a:solidFill>
                  <a:srgbClr val="FF8A80"/>
                </a:solidFill>
                <a:effectLst>
                  <a:outerShdw blurRad="38100" dist="38100" dir="2700000" algn="tl">
                    <a:srgbClr val="000000">
                      <a:alpha val="43137"/>
                    </a:srgbClr>
                  </a:outerShdw>
                </a:effectLst>
                <a:latin typeface="Impact" panose="020B0806030902050204" pitchFamily="34" charset="0"/>
                <a:ea typeface="微软雅黑" panose="020B0503020204020204" pitchFamily="34" charset="-122"/>
              </a:rPr>
              <a:t>Contents</a:t>
            </a:r>
            <a:endParaRPr lang="en-US" altLang="zh-CN" sz="4000" kern="0" dirty="0">
              <a:solidFill>
                <a:srgbClr val="FF8A80"/>
              </a:solidFill>
              <a:effectLst>
                <a:outerShdw blurRad="38100" dist="38100" dir="2700000" algn="tl">
                  <a:srgbClr val="000000">
                    <a:alpha val="43137"/>
                  </a:srgbClr>
                </a:outerShdw>
              </a:effectLst>
              <a:latin typeface="Impact" panose="020B0806030902050204" pitchFamily="34" charset="0"/>
              <a:ea typeface="微软雅黑" panose="020B0503020204020204" pitchFamily="34" charset="-122"/>
            </a:endParaRPr>
          </a:p>
        </p:txBody>
      </p:sp>
      <p:grpSp>
        <p:nvGrpSpPr>
          <p:cNvPr id="6" name="组合 5"/>
          <p:cNvGrpSpPr/>
          <p:nvPr/>
        </p:nvGrpSpPr>
        <p:grpSpPr bwMode="auto">
          <a:xfrm>
            <a:off x="908827" y="2267159"/>
            <a:ext cx="3358867" cy="523402"/>
            <a:chOff x="3187432" y="2015122"/>
            <a:chExt cx="4477499" cy="698384"/>
          </a:xfrm>
        </p:grpSpPr>
        <p:grpSp>
          <p:nvGrpSpPr>
            <p:cNvPr id="7" name="组合 24"/>
            <p:cNvGrpSpPr/>
            <p:nvPr/>
          </p:nvGrpSpPr>
          <p:grpSpPr bwMode="auto">
            <a:xfrm>
              <a:off x="3187432" y="2015122"/>
              <a:ext cx="2931886" cy="698384"/>
              <a:chOff x="3367314" y="2184561"/>
              <a:chExt cx="2931886" cy="698384"/>
            </a:xfrm>
          </p:grpSpPr>
          <p:sp>
            <p:nvSpPr>
              <p:cNvPr id="10" name="椭圆 9"/>
              <p:cNvSpPr/>
              <p:nvPr/>
            </p:nvSpPr>
            <p:spPr>
              <a:xfrm>
                <a:off x="3367314" y="2322776"/>
                <a:ext cx="392025" cy="390814"/>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015" dirty="0">
                    <a:solidFill>
                      <a:schemeClr val="bg1">
                        <a:lumMod val="50000"/>
                      </a:schemeClr>
                    </a:solidFill>
                    <a:latin typeface="Impact" panose="020B0806030902050204" pitchFamily="34" charset="0"/>
                    <a:ea typeface="微软雅黑" panose="020B0503020204020204" pitchFamily="34" charset="-122"/>
                  </a:rPr>
                  <a:t>1</a:t>
                </a:r>
                <a:endParaRPr lang="zh-CN" altLang="en-US" sz="1015" dirty="0">
                  <a:solidFill>
                    <a:schemeClr val="bg1">
                      <a:lumMod val="50000"/>
                    </a:schemeClr>
                  </a:solidFill>
                  <a:latin typeface="Impact" panose="020B0806030902050204" pitchFamily="34" charset="0"/>
                  <a:ea typeface="微软雅黑" panose="020B0503020204020204" pitchFamily="34" charset="-122"/>
                </a:endParaRPr>
              </a:p>
            </p:txBody>
          </p:sp>
          <p:grpSp>
            <p:nvGrpSpPr>
              <p:cNvPr id="11" name="组合 23"/>
              <p:cNvGrpSpPr/>
              <p:nvPr/>
            </p:nvGrpSpPr>
            <p:grpSpPr bwMode="auto">
              <a:xfrm>
                <a:off x="3904342" y="2184561"/>
                <a:ext cx="2394858" cy="698384"/>
                <a:chOff x="3904342" y="2131221"/>
                <a:chExt cx="2394858" cy="698384"/>
              </a:xfrm>
            </p:grpSpPr>
            <p:sp>
              <p:nvSpPr>
                <p:cNvPr id="12" name="文本框 21"/>
                <p:cNvSpPr txBox="1">
                  <a:spLocks noChangeArrowheads="1"/>
                </p:cNvSpPr>
                <p:nvPr/>
              </p:nvSpPr>
              <p:spPr bwMode="auto">
                <a:xfrm>
                  <a:off x="3904342" y="2336799"/>
                  <a:ext cx="2394858" cy="492806"/>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800" b="1" dirty="0" smtClean="0">
                      <a:solidFill>
                        <a:srgbClr val="FFD237"/>
                      </a:solidFill>
                      <a:latin typeface="Impact" panose="020B0806030902050204" pitchFamily="34" charset="0"/>
                      <a:ea typeface="微软雅黑" panose="020B0503020204020204" pitchFamily="34" charset="-122"/>
                    </a:rPr>
                    <a:t>添加标题</a:t>
                  </a:r>
                  <a:endParaRPr lang="zh-CN" altLang="en-US" sz="1800" b="1" dirty="0">
                    <a:solidFill>
                      <a:srgbClr val="FFD237"/>
                    </a:solidFill>
                    <a:latin typeface="Impact" panose="020B0806030902050204" pitchFamily="34" charset="0"/>
                    <a:ea typeface="微软雅黑" panose="020B0503020204020204" pitchFamily="34" charset="-122"/>
                  </a:endParaRPr>
                </a:p>
              </p:txBody>
            </p:sp>
            <p:sp>
              <p:nvSpPr>
                <p:cNvPr id="13" name="矩形 12"/>
                <p:cNvSpPr/>
                <p:nvPr/>
              </p:nvSpPr>
              <p:spPr>
                <a:xfrm>
                  <a:off x="3950063" y="2131221"/>
                  <a:ext cx="1100912" cy="304923"/>
                </a:xfrm>
                <a:prstGeom prst="rect">
                  <a:avLst/>
                </a:prstGeom>
              </p:spPr>
              <p:txBody>
                <a:bodyPr wrap="none">
                  <a:spAutoFit/>
                </a:bodyPr>
                <a:lstStyle/>
                <a:p>
                  <a:pPr>
                    <a:lnSpc>
                      <a:spcPct val="120000"/>
                    </a:lnSpc>
                    <a:defRPr/>
                  </a:pPr>
                  <a:r>
                    <a:rPr lang="en-US" altLang="zh-CN" sz="825" dirty="0">
                      <a:solidFill>
                        <a:schemeClr val="bg1">
                          <a:lumMod val="50000"/>
                        </a:schemeClr>
                      </a:solidFill>
                      <a:latin typeface="Impact" panose="020B0806030902050204" pitchFamily="34" charset="0"/>
                      <a:ea typeface="微软雅黑" panose="020B0503020204020204" pitchFamily="34" charset="-122"/>
                      <a:cs typeface="Arial" panose="020B0604020202020204" pitchFamily="34" charset="0"/>
                    </a:rPr>
                    <a:t>ADD YOUR TITLE</a:t>
                  </a:r>
                </a:p>
              </p:txBody>
            </p:sp>
          </p:grpSp>
        </p:grpSp>
        <p:cxnSp>
          <p:nvCxnSpPr>
            <p:cNvPr id="8" name="直接连接符 7"/>
            <p:cNvCxnSpPr/>
            <p:nvPr/>
          </p:nvCxnSpPr>
          <p:spPr>
            <a:xfrm>
              <a:off x="5277604" y="2490592"/>
              <a:ext cx="1675125" cy="0"/>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 name="文本框 29"/>
            <p:cNvSpPr txBox="1">
              <a:spLocks noChangeArrowheads="1"/>
            </p:cNvSpPr>
            <p:nvPr/>
          </p:nvSpPr>
          <p:spPr bwMode="auto">
            <a:xfrm>
              <a:off x="7144328" y="2316057"/>
              <a:ext cx="520603" cy="349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en-US" altLang="zh-CN" sz="1100" b="1" dirty="0">
                  <a:solidFill>
                    <a:schemeClr val="bg1">
                      <a:lumMod val="50000"/>
                    </a:schemeClr>
                  </a:solidFill>
                  <a:latin typeface="Impact" panose="020B0806030902050204" pitchFamily="34" charset="0"/>
                  <a:ea typeface="微软雅黑" panose="020B0503020204020204" pitchFamily="34" charset="-122"/>
                </a:rPr>
                <a:t>03</a:t>
              </a:r>
              <a:endParaRPr lang="zh-CN" altLang="en-US" sz="1100" b="1" dirty="0">
                <a:solidFill>
                  <a:schemeClr val="bg1">
                    <a:lumMod val="50000"/>
                  </a:schemeClr>
                </a:solidFill>
                <a:latin typeface="Impact" panose="020B0806030902050204" pitchFamily="34" charset="0"/>
                <a:ea typeface="微软雅黑" panose="020B0503020204020204" pitchFamily="34" charset="-122"/>
              </a:endParaRPr>
            </a:p>
          </p:txBody>
        </p:sp>
      </p:grpSp>
      <p:grpSp>
        <p:nvGrpSpPr>
          <p:cNvPr id="14" name="组合 13"/>
          <p:cNvGrpSpPr/>
          <p:nvPr/>
        </p:nvGrpSpPr>
        <p:grpSpPr bwMode="auto">
          <a:xfrm>
            <a:off x="908827" y="2975581"/>
            <a:ext cx="3354470" cy="523402"/>
            <a:chOff x="3187432" y="2015122"/>
            <a:chExt cx="4471638" cy="698384"/>
          </a:xfrm>
        </p:grpSpPr>
        <p:grpSp>
          <p:nvGrpSpPr>
            <p:cNvPr id="15" name="组合 42"/>
            <p:cNvGrpSpPr/>
            <p:nvPr/>
          </p:nvGrpSpPr>
          <p:grpSpPr bwMode="auto">
            <a:xfrm>
              <a:off x="3187432" y="2015122"/>
              <a:ext cx="2931886" cy="698384"/>
              <a:chOff x="3367314" y="2184561"/>
              <a:chExt cx="2931886" cy="698384"/>
            </a:xfrm>
          </p:grpSpPr>
          <p:sp>
            <p:nvSpPr>
              <p:cNvPr id="18" name="椭圆 17"/>
              <p:cNvSpPr/>
              <p:nvPr/>
            </p:nvSpPr>
            <p:spPr>
              <a:xfrm>
                <a:off x="3367314" y="2322775"/>
                <a:ext cx="392025" cy="390814"/>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015" dirty="0">
                    <a:solidFill>
                      <a:schemeClr val="bg1">
                        <a:lumMod val="50000"/>
                      </a:schemeClr>
                    </a:solidFill>
                    <a:latin typeface="Impact" panose="020B0806030902050204" pitchFamily="34" charset="0"/>
                    <a:ea typeface="微软雅黑" panose="020B0503020204020204" pitchFamily="34" charset="-122"/>
                  </a:rPr>
                  <a:t>2</a:t>
                </a:r>
                <a:endParaRPr lang="zh-CN" altLang="en-US" sz="1015" dirty="0">
                  <a:solidFill>
                    <a:schemeClr val="bg1">
                      <a:lumMod val="50000"/>
                    </a:schemeClr>
                  </a:solidFill>
                  <a:latin typeface="Impact" panose="020B0806030902050204" pitchFamily="34" charset="0"/>
                  <a:ea typeface="微软雅黑" panose="020B0503020204020204" pitchFamily="34" charset="-122"/>
                </a:endParaRPr>
              </a:p>
            </p:txBody>
          </p:sp>
          <p:grpSp>
            <p:nvGrpSpPr>
              <p:cNvPr id="19" name="组合 46"/>
              <p:cNvGrpSpPr/>
              <p:nvPr/>
            </p:nvGrpSpPr>
            <p:grpSpPr bwMode="auto">
              <a:xfrm>
                <a:off x="3904342" y="2184561"/>
                <a:ext cx="2394858" cy="698384"/>
                <a:chOff x="3904342" y="2131221"/>
                <a:chExt cx="2394858" cy="698384"/>
              </a:xfrm>
            </p:grpSpPr>
            <p:sp>
              <p:nvSpPr>
                <p:cNvPr id="20" name="文本框 47"/>
                <p:cNvSpPr txBox="1">
                  <a:spLocks noChangeArrowheads="1"/>
                </p:cNvSpPr>
                <p:nvPr/>
              </p:nvSpPr>
              <p:spPr bwMode="auto">
                <a:xfrm>
                  <a:off x="3904342" y="2336799"/>
                  <a:ext cx="2394858" cy="492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None/>
                  </a:pPr>
                  <a:r>
                    <a:rPr lang="zh-CN" altLang="en-US" sz="1800" b="1" dirty="0">
                      <a:solidFill>
                        <a:srgbClr val="00B0F0"/>
                      </a:solidFill>
                      <a:latin typeface="Impact" panose="020B0806030902050204" pitchFamily="34" charset="0"/>
                      <a:ea typeface="微软雅黑" panose="020B0503020204020204" pitchFamily="34" charset="-122"/>
                    </a:rPr>
                    <a:t>添加标题</a:t>
                  </a:r>
                </a:p>
              </p:txBody>
            </p:sp>
            <p:sp>
              <p:nvSpPr>
                <p:cNvPr id="21" name="矩形 20"/>
                <p:cNvSpPr/>
                <p:nvPr/>
              </p:nvSpPr>
              <p:spPr>
                <a:xfrm>
                  <a:off x="3950063" y="2131221"/>
                  <a:ext cx="1100912" cy="304923"/>
                </a:xfrm>
                <a:prstGeom prst="rect">
                  <a:avLst/>
                </a:prstGeom>
              </p:spPr>
              <p:txBody>
                <a:bodyPr wrap="none">
                  <a:spAutoFit/>
                </a:bodyPr>
                <a:lstStyle/>
                <a:p>
                  <a:pPr>
                    <a:lnSpc>
                      <a:spcPct val="120000"/>
                    </a:lnSpc>
                    <a:defRPr/>
                  </a:pPr>
                  <a:r>
                    <a:rPr lang="en-US" altLang="zh-CN" sz="825" dirty="0">
                      <a:solidFill>
                        <a:schemeClr val="bg1">
                          <a:lumMod val="50000"/>
                        </a:schemeClr>
                      </a:solidFill>
                      <a:latin typeface="Impact" panose="020B0806030902050204" pitchFamily="34" charset="0"/>
                      <a:ea typeface="微软雅黑" panose="020B0503020204020204" pitchFamily="34" charset="-122"/>
                      <a:cs typeface="Arial" panose="020B0604020202020204" pitchFamily="34" charset="0"/>
                    </a:rPr>
                    <a:t>ADD YOUR TITLE</a:t>
                  </a:r>
                </a:p>
              </p:txBody>
            </p:sp>
          </p:grpSp>
        </p:grpSp>
        <p:cxnSp>
          <p:nvCxnSpPr>
            <p:cNvPr id="16" name="直接连接符 15"/>
            <p:cNvCxnSpPr/>
            <p:nvPr/>
          </p:nvCxnSpPr>
          <p:spPr>
            <a:xfrm>
              <a:off x="5277604" y="2452631"/>
              <a:ext cx="1675125" cy="0"/>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7" name="文本框 44"/>
            <p:cNvSpPr txBox="1">
              <a:spLocks noChangeArrowheads="1"/>
            </p:cNvSpPr>
            <p:nvPr/>
          </p:nvSpPr>
          <p:spPr bwMode="auto">
            <a:xfrm>
              <a:off x="7089283" y="2292568"/>
              <a:ext cx="569787" cy="349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en-US" altLang="zh-CN" sz="1100" b="1" dirty="0" smtClean="0">
                  <a:solidFill>
                    <a:schemeClr val="bg1">
                      <a:lumMod val="50000"/>
                    </a:schemeClr>
                  </a:solidFill>
                  <a:latin typeface="Impact" panose="020B0806030902050204" pitchFamily="34" charset="0"/>
                  <a:ea typeface="微软雅黑" panose="020B0503020204020204" pitchFamily="34" charset="-122"/>
                </a:rPr>
                <a:t>09</a:t>
              </a:r>
              <a:endParaRPr lang="zh-CN" altLang="en-US" sz="1100" b="1" dirty="0">
                <a:solidFill>
                  <a:schemeClr val="bg1">
                    <a:lumMod val="50000"/>
                  </a:schemeClr>
                </a:solidFill>
                <a:latin typeface="Impact" panose="020B0806030902050204" pitchFamily="34" charset="0"/>
                <a:ea typeface="微软雅黑" panose="020B0503020204020204" pitchFamily="34" charset="-122"/>
              </a:endParaRPr>
            </a:p>
          </p:txBody>
        </p:sp>
      </p:grpSp>
      <p:grpSp>
        <p:nvGrpSpPr>
          <p:cNvPr id="22" name="组合 21"/>
          <p:cNvGrpSpPr/>
          <p:nvPr/>
        </p:nvGrpSpPr>
        <p:grpSpPr bwMode="auto">
          <a:xfrm>
            <a:off x="4685695" y="2267159"/>
            <a:ext cx="3354470" cy="523402"/>
            <a:chOff x="3187432" y="2015122"/>
            <a:chExt cx="4471637" cy="698384"/>
          </a:xfrm>
        </p:grpSpPr>
        <p:grpSp>
          <p:nvGrpSpPr>
            <p:cNvPr id="23" name="组合 50"/>
            <p:cNvGrpSpPr/>
            <p:nvPr/>
          </p:nvGrpSpPr>
          <p:grpSpPr bwMode="auto">
            <a:xfrm>
              <a:off x="3187432" y="2015122"/>
              <a:ext cx="2931886" cy="698384"/>
              <a:chOff x="3367314" y="2184561"/>
              <a:chExt cx="2931886" cy="698384"/>
            </a:xfrm>
          </p:grpSpPr>
          <p:sp>
            <p:nvSpPr>
              <p:cNvPr id="26" name="椭圆 25"/>
              <p:cNvSpPr/>
              <p:nvPr/>
            </p:nvSpPr>
            <p:spPr>
              <a:xfrm>
                <a:off x="3367314" y="2322776"/>
                <a:ext cx="392025" cy="390814"/>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015" dirty="0">
                    <a:solidFill>
                      <a:schemeClr val="bg1">
                        <a:lumMod val="50000"/>
                      </a:schemeClr>
                    </a:solidFill>
                    <a:latin typeface="Impact" panose="020B0806030902050204" pitchFamily="34" charset="0"/>
                    <a:ea typeface="微软雅黑" panose="020B0503020204020204" pitchFamily="34" charset="-122"/>
                  </a:rPr>
                  <a:t>3</a:t>
                </a:r>
                <a:endParaRPr lang="zh-CN" altLang="en-US" sz="1015" dirty="0">
                  <a:solidFill>
                    <a:schemeClr val="bg1">
                      <a:lumMod val="50000"/>
                    </a:schemeClr>
                  </a:solidFill>
                  <a:latin typeface="Impact" panose="020B0806030902050204" pitchFamily="34" charset="0"/>
                  <a:ea typeface="微软雅黑" panose="020B0503020204020204" pitchFamily="34" charset="-122"/>
                </a:endParaRPr>
              </a:p>
            </p:txBody>
          </p:sp>
          <p:grpSp>
            <p:nvGrpSpPr>
              <p:cNvPr id="27" name="组合 54"/>
              <p:cNvGrpSpPr/>
              <p:nvPr/>
            </p:nvGrpSpPr>
            <p:grpSpPr bwMode="auto">
              <a:xfrm>
                <a:off x="3904342" y="2184561"/>
                <a:ext cx="2394858" cy="698384"/>
                <a:chOff x="3904342" y="2131221"/>
                <a:chExt cx="2394858" cy="698384"/>
              </a:xfrm>
            </p:grpSpPr>
            <p:sp>
              <p:nvSpPr>
                <p:cNvPr id="28" name="文本框 55"/>
                <p:cNvSpPr txBox="1">
                  <a:spLocks noChangeArrowheads="1"/>
                </p:cNvSpPr>
                <p:nvPr/>
              </p:nvSpPr>
              <p:spPr bwMode="auto">
                <a:xfrm>
                  <a:off x="3904342" y="2336799"/>
                  <a:ext cx="2394858" cy="492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None/>
                  </a:pPr>
                  <a:r>
                    <a:rPr lang="zh-CN" altLang="en-US" sz="1800" b="1" dirty="0">
                      <a:solidFill>
                        <a:srgbClr val="4E9F42"/>
                      </a:solidFill>
                      <a:latin typeface="Impact" panose="020B0806030902050204" pitchFamily="34" charset="0"/>
                      <a:ea typeface="微软雅黑" panose="020B0503020204020204" pitchFamily="34" charset="-122"/>
                    </a:rPr>
                    <a:t>添加标题</a:t>
                  </a:r>
                </a:p>
              </p:txBody>
            </p:sp>
            <p:sp>
              <p:nvSpPr>
                <p:cNvPr id="29" name="矩形 28"/>
                <p:cNvSpPr/>
                <p:nvPr/>
              </p:nvSpPr>
              <p:spPr>
                <a:xfrm>
                  <a:off x="3950063" y="2131221"/>
                  <a:ext cx="1100912" cy="304923"/>
                </a:xfrm>
                <a:prstGeom prst="rect">
                  <a:avLst/>
                </a:prstGeom>
              </p:spPr>
              <p:txBody>
                <a:bodyPr wrap="none">
                  <a:spAutoFit/>
                </a:bodyPr>
                <a:lstStyle/>
                <a:p>
                  <a:pPr>
                    <a:lnSpc>
                      <a:spcPct val="120000"/>
                    </a:lnSpc>
                    <a:defRPr/>
                  </a:pPr>
                  <a:r>
                    <a:rPr lang="en-US" altLang="zh-CN" sz="825" dirty="0">
                      <a:solidFill>
                        <a:schemeClr val="bg1">
                          <a:lumMod val="50000"/>
                        </a:schemeClr>
                      </a:solidFill>
                      <a:latin typeface="Impact" panose="020B0806030902050204" pitchFamily="34" charset="0"/>
                      <a:ea typeface="微软雅黑" panose="020B0503020204020204" pitchFamily="34" charset="-122"/>
                      <a:cs typeface="Arial" panose="020B0604020202020204" pitchFamily="34" charset="0"/>
                    </a:rPr>
                    <a:t>ADD YOUR TITLE</a:t>
                  </a:r>
                </a:p>
              </p:txBody>
            </p:sp>
          </p:grpSp>
        </p:grpSp>
        <p:cxnSp>
          <p:nvCxnSpPr>
            <p:cNvPr id="24" name="直接连接符 23"/>
            <p:cNvCxnSpPr/>
            <p:nvPr/>
          </p:nvCxnSpPr>
          <p:spPr>
            <a:xfrm>
              <a:off x="5277604" y="2407525"/>
              <a:ext cx="1675125" cy="0"/>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5" name="文本框 52"/>
            <p:cNvSpPr txBox="1">
              <a:spLocks noChangeArrowheads="1"/>
            </p:cNvSpPr>
            <p:nvPr/>
          </p:nvSpPr>
          <p:spPr bwMode="auto">
            <a:xfrm>
              <a:off x="7127420" y="2232989"/>
              <a:ext cx="531649" cy="349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en-US" altLang="zh-CN" sz="1100" b="1" dirty="0" smtClean="0">
                  <a:solidFill>
                    <a:schemeClr val="bg1">
                      <a:lumMod val="50000"/>
                    </a:schemeClr>
                  </a:solidFill>
                  <a:latin typeface="Impact" panose="020B0806030902050204" pitchFamily="34" charset="0"/>
                  <a:ea typeface="微软雅黑" panose="020B0503020204020204" pitchFamily="34" charset="-122"/>
                </a:rPr>
                <a:t>15</a:t>
              </a:r>
              <a:endParaRPr lang="zh-CN" altLang="en-US" sz="1100" b="1" dirty="0">
                <a:solidFill>
                  <a:schemeClr val="bg1">
                    <a:lumMod val="50000"/>
                  </a:schemeClr>
                </a:solidFill>
                <a:latin typeface="Impact" panose="020B0806030902050204" pitchFamily="34" charset="0"/>
                <a:ea typeface="微软雅黑" panose="020B0503020204020204" pitchFamily="34" charset="-122"/>
              </a:endParaRPr>
            </a:p>
          </p:txBody>
        </p:sp>
      </p:grpSp>
      <p:grpSp>
        <p:nvGrpSpPr>
          <p:cNvPr id="30" name="组合 29"/>
          <p:cNvGrpSpPr/>
          <p:nvPr/>
        </p:nvGrpSpPr>
        <p:grpSpPr bwMode="auto">
          <a:xfrm>
            <a:off x="4685695" y="2975581"/>
            <a:ext cx="3376749" cy="523402"/>
            <a:chOff x="3187432" y="2015122"/>
            <a:chExt cx="4501336" cy="698384"/>
          </a:xfrm>
        </p:grpSpPr>
        <p:grpSp>
          <p:nvGrpSpPr>
            <p:cNvPr id="31" name="组合 58"/>
            <p:cNvGrpSpPr/>
            <p:nvPr/>
          </p:nvGrpSpPr>
          <p:grpSpPr bwMode="auto">
            <a:xfrm>
              <a:off x="3187432" y="2015122"/>
              <a:ext cx="2931886" cy="698384"/>
              <a:chOff x="3367314" y="2184561"/>
              <a:chExt cx="2931886" cy="698384"/>
            </a:xfrm>
          </p:grpSpPr>
          <p:sp>
            <p:nvSpPr>
              <p:cNvPr id="34" name="椭圆 33"/>
              <p:cNvSpPr/>
              <p:nvPr/>
            </p:nvSpPr>
            <p:spPr>
              <a:xfrm>
                <a:off x="3367314" y="2322775"/>
                <a:ext cx="392025" cy="390814"/>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1015" dirty="0">
                    <a:solidFill>
                      <a:schemeClr val="bg1">
                        <a:lumMod val="50000"/>
                      </a:schemeClr>
                    </a:solidFill>
                    <a:latin typeface="Impact" panose="020B0806030902050204" pitchFamily="34" charset="0"/>
                    <a:ea typeface="微软雅黑" panose="020B0503020204020204" pitchFamily="34" charset="-122"/>
                  </a:rPr>
                  <a:t>4</a:t>
                </a:r>
                <a:endParaRPr lang="zh-CN" altLang="en-US" sz="1015" dirty="0">
                  <a:solidFill>
                    <a:schemeClr val="bg1">
                      <a:lumMod val="50000"/>
                    </a:schemeClr>
                  </a:solidFill>
                  <a:latin typeface="Impact" panose="020B0806030902050204" pitchFamily="34" charset="0"/>
                  <a:ea typeface="微软雅黑" panose="020B0503020204020204" pitchFamily="34" charset="-122"/>
                </a:endParaRPr>
              </a:p>
            </p:txBody>
          </p:sp>
          <p:grpSp>
            <p:nvGrpSpPr>
              <p:cNvPr id="35" name="组合 62"/>
              <p:cNvGrpSpPr/>
              <p:nvPr/>
            </p:nvGrpSpPr>
            <p:grpSpPr bwMode="auto">
              <a:xfrm>
                <a:off x="3904342" y="2184561"/>
                <a:ext cx="2394858" cy="698384"/>
                <a:chOff x="3904342" y="2131221"/>
                <a:chExt cx="2394858" cy="698384"/>
              </a:xfrm>
            </p:grpSpPr>
            <p:sp>
              <p:nvSpPr>
                <p:cNvPr id="36" name="文本框 63"/>
                <p:cNvSpPr txBox="1">
                  <a:spLocks noChangeArrowheads="1"/>
                </p:cNvSpPr>
                <p:nvPr/>
              </p:nvSpPr>
              <p:spPr bwMode="auto">
                <a:xfrm>
                  <a:off x="3904342" y="2336799"/>
                  <a:ext cx="2394858" cy="492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None/>
                  </a:pPr>
                  <a:r>
                    <a:rPr lang="zh-CN" altLang="en-US" sz="1800" b="1" dirty="0">
                      <a:solidFill>
                        <a:srgbClr val="FF8A80"/>
                      </a:solidFill>
                      <a:latin typeface="Impact" panose="020B0806030902050204" pitchFamily="34" charset="0"/>
                      <a:ea typeface="微软雅黑" panose="020B0503020204020204" pitchFamily="34" charset="-122"/>
                    </a:rPr>
                    <a:t>添加标题</a:t>
                  </a:r>
                </a:p>
              </p:txBody>
            </p:sp>
            <p:sp>
              <p:nvSpPr>
                <p:cNvPr id="37" name="矩形 36"/>
                <p:cNvSpPr/>
                <p:nvPr/>
              </p:nvSpPr>
              <p:spPr>
                <a:xfrm>
                  <a:off x="3950063" y="2131221"/>
                  <a:ext cx="1100912" cy="304923"/>
                </a:xfrm>
                <a:prstGeom prst="rect">
                  <a:avLst/>
                </a:prstGeom>
              </p:spPr>
              <p:txBody>
                <a:bodyPr wrap="none">
                  <a:spAutoFit/>
                </a:bodyPr>
                <a:lstStyle/>
                <a:p>
                  <a:pPr>
                    <a:lnSpc>
                      <a:spcPct val="120000"/>
                    </a:lnSpc>
                    <a:defRPr/>
                  </a:pPr>
                  <a:r>
                    <a:rPr lang="en-US" altLang="zh-CN" sz="825" dirty="0">
                      <a:solidFill>
                        <a:schemeClr val="bg1">
                          <a:lumMod val="50000"/>
                        </a:schemeClr>
                      </a:solidFill>
                      <a:latin typeface="Impact" panose="020B0806030902050204" pitchFamily="34" charset="0"/>
                      <a:ea typeface="微软雅黑" panose="020B0503020204020204" pitchFamily="34" charset="-122"/>
                      <a:cs typeface="Arial" panose="020B0604020202020204" pitchFamily="34" charset="0"/>
                    </a:rPr>
                    <a:t>ADD YOUR TITLE</a:t>
                  </a:r>
                </a:p>
              </p:txBody>
            </p:sp>
          </p:grpSp>
        </p:grpSp>
        <p:cxnSp>
          <p:nvCxnSpPr>
            <p:cNvPr id="32" name="直接连接符 31"/>
            <p:cNvCxnSpPr/>
            <p:nvPr/>
          </p:nvCxnSpPr>
          <p:spPr>
            <a:xfrm>
              <a:off x="5243076" y="2407525"/>
              <a:ext cx="1709654" cy="0"/>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3" name="文本框 60"/>
            <p:cNvSpPr txBox="1">
              <a:spLocks noChangeArrowheads="1"/>
            </p:cNvSpPr>
            <p:nvPr/>
          </p:nvSpPr>
          <p:spPr bwMode="auto">
            <a:xfrm>
              <a:off x="7181712" y="2286311"/>
              <a:ext cx="507056" cy="349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en-US" altLang="zh-CN" sz="1100" b="1" dirty="0" smtClean="0">
                  <a:solidFill>
                    <a:schemeClr val="bg1">
                      <a:lumMod val="50000"/>
                    </a:schemeClr>
                  </a:solidFill>
                  <a:latin typeface="Impact" panose="020B0806030902050204" pitchFamily="34" charset="0"/>
                  <a:ea typeface="微软雅黑" panose="020B0503020204020204" pitchFamily="34" charset="-122"/>
                </a:rPr>
                <a:t>21</a:t>
              </a:r>
              <a:endParaRPr lang="zh-CN" altLang="en-US" sz="1100" b="1" dirty="0">
                <a:solidFill>
                  <a:schemeClr val="bg1">
                    <a:lumMod val="50000"/>
                  </a:schemeClr>
                </a:solidFill>
                <a:latin typeface="Impact" panose="020B0806030902050204" pitchFamily="34" charset="0"/>
                <a:ea typeface="微软雅黑" panose="020B0503020204020204" pitchFamily="34"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0">
        <p15:prstTrans prst="origami"/>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1000"/>
                                        <p:tgtEl>
                                          <p:spTgt spid="5"/>
                                        </p:tgtEl>
                                      </p:cBhvr>
                                    </p:animEffect>
                                  </p:childTnLst>
                                </p:cTn>
                              </p:par>
                            </p:childTnLst>
                          </p:cTn>
                        </p:par>
                        <p:par>
                          <p:cTn id="8" fill="hold">
                            <p:stCondLst>
                              <p:cond delay="1000"/>
                            </p:stCondLst>
                            <p:childTnLst>
                              <p:par>
                                <p:cTn id="9" presetID="2" presetClass="entr" presetSubtype="2" decel="10000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700" fill="hold"/>
                                        <p:tgtEl>
                                          <p:spTgt spid="6"/>
                                        </p:tgtEl>
                                        <p:attrNameLst>
                                          <p:attrName>ppt_x</p:attrName>
                                        </p:attrNameLst>
                                      </p:cBhvr>
                                      <p:tavLst>
                                        <p:tav tm="0">
                                          <p:val>
                                            <p:strVal val="1+#ppt_w/2"/>
                                          </p:val>
                                        </p:tav>
                                        <p:tav tm="100000">
                                          <p:val>
                                            <p:strVal val="#ppt_x"/>
                                          </p:val>
                                        </p:tav>
                                      </p:tavLst>
                                    </p:anim>
                                    <p:anim calcmode="lin" valueType="num">
                                      <p:cBhvr additive="base">
                                        <p:cTn id="12" dur="700" fill="hold"/>
                                        <p:tgtEl>
                                          <p:spTgt spid="6"/>
                                        </p:tgtEl>
                                        <p:attrNameLst>
                                          <p:attrName>ppt_y</p:attrName>
                                        </p:attrNameLst>
                                      </p:cBhvr>
                                      <p:tavLst>
                                        <p:tav tm="0">
                                          <p:val>
                                            <p:strVal val="#ppt_y"/>
                                          </p:val>
                                        </p:tav>
                                        <p:tav tm="100000">
                                          <p:val>
                                            <p:strVal val="#ppt_y"/>
                                          </p:val>
                                        </p:tav>
                                      </p:tavLst>
                                    </p:anim>
                                  </p:childTnLst>
                                </p:cTn>
                              </p:par>
                              <p:par>
                                <p:cTn id="13" presetID="2" presetClass="entr" presetSubtype="2" decel="100000" fill="hold" nodeType="withEffect">
                                  <p:stCondLst>
                                    <p:cond delay="10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700" fill="hold"/>
                                        <p:tgtEl>
                                          <p:spTgt spid="14"/>
                                        </p:tgtEl>
                                        <p:attrNameLst>
                                          <p:attrName>ppt_x</p:attrName>
                                        </p:attrNameLst>
                                      </p:cBhvr>
                                      <p:tavLst>
                                        <p:tav tm="0">
                                          <p:val>
                                            <p:strVal val="1+#ppt_w/2"/>
                                          </p:val>
                                        </p:tav>
                                        <p:tav tm="100000">
                                          <p:val>
                                            <p:strVal val="#ppt_x"/>
                                          </p:val>
                                        </p:tav>
                                      </p:tavLst>
                                    </p:anim>
                                    <p:anim calcmode="lin" valueType="num">
                                      <p:cBhvr additive="base">
                                        <p:cTn id="16" dur="700" fill="hold"/>
                                        <p:tgtEl>
                                          <p:spTgt spid="14"/>
                                        </p:tgtEl>
                                        <p:attrNameLst>
                                          <p:attrName>ppt_y</p:attrName>
                                        </p:attrNameLst>
                                      </p:cBhvr>
                                      <p:tavLst>
                                        <p:tav tm="0">
                                          <p:val>
                                            <p:strVal val="#ppt_y"/>
                                          </p:val>
                                        </p:tav>
                                        <p:tav tm="100000">
                                          <p:val>
                                            <p:strVal val="#ppt_y"/>
                                          </p:val>
                                        </p:tav>
                                      </p:tavLst>
                                    </p:anim>
                                  </p:childTnLst>
                                </p:cTn>
                              </p:par>
                              <p:par>
                                <p:cTn id="17" presetID="2" presetClass="entr" presetSubtype="2" decel="100000" fill="hold" nodeType="withEffect">
                                  <p:stCondLst>
                                    <p:cond delay="20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700" fill="hold"/>
                                        <p:tgtEl>
                                          <p:spTgt spid="22"/>
                                        </p:tgtEl>
                                        <p:attrNameLst>
                                          <p:attrName>ppt_x</p:attrName>
                                        </p:attrNameLst>
                                      </p:cBhvr>
                                      <p:tavLst>
                                        <p:tav tm="0">
                                          <p:val>
                                            <p:strVal val="1+#ppt_w/2"/>
                                          </p:val>
                                        </p:tav>
                                        <p:tav tm="100000">
                                          <p:val>
                                            <p:strVal val="#ppt_x"/>
                                          </p:val>
                                        </p:tav>
                                      </p:tavLst>
                                    </p:anim>
                                    <p:anim calcmode="lin" valueType="num">
                                      <p:cBhvr additive="base">
                                        <p:cTn id="20" dur="700" fill="hold"/>
                                        <p:tgtEl>
                                          <p:spTgt spid="22"/>
                                        </p:tgtEl>
                                        <p:attrNameLst>
                                          <p:attrName>ppt_y</p:attrName>
                                        </p:attrNameLst>
                                      </p:cBhvr>
                                      <p:tavLst>
                                        <p:tav tm="0">
                                          <p:val>
                                            <p:strVal val="#ppt_y"/>
                                          </p:val>
                                        </p:tav>
                                        <p:tav tm="100000">
                                          <p:val>
                                            <p:strVal val="#ppt_y"/>
                                          </p:val>
                                        </p:tav>
                                      </p:tavLst>
                                    </p:anim>
                                  </p:childTnLst>
                                </p:cTn>
                              </p:par>
                              <p:par>
                                <p:cTn id="21" presetID="2" presetClass="entr" presetSubtype="2" decel="100000" fill="hold" nodeType="withEffect">
                                  <p:stCondLst>
                                    <p:cond delay="300"/>
                                  </p:stCondLst>
                                  <p:childTnLst>
                                    <p:set>
                                      <p:cBhvr>
                                        <p:cTn id="22" dur="1" fill="hold">
                                          <p:stCondLst>
                                            <p:cond delay="0"/>
                                          </p:stCondLst>
                                        </p:cTn>
                                        <p:tgtEl>
                                          <p:spTgt spid="30"/>
                                        </p:tgtEl>
                                        <p:attrNameLst>
                                          <p:attrName>style.visibility</p:attrName>
                                        </p:attrNameLst>
                                      </p:cBhvr>
                                      <p:to>
                                        <p:strVal val="visible"/>
                                      </p:to>
                                    </p:set>
                                    <p:anim calcmode="lin" valueType="num">
                                      <p:cBhvr additive="base">
                                        <p:cTn id="23" dur="700" fill="hold"/>
                                        <p:tgtEl>
                                          <p:spTgt spid="30"/>
                                        </p:tgtEl>
                                        <p:attrNameLst>
                                          <p:attrName>ppt_x</p:attrName>
                                        </p:attrNameLst>
                                      </p:cBhvr>
                                      <p:tavLst>
                                        <p:tav tm="0">
                                          <p:val>
                                            <p:strVal val="1+#ppt_w/2"/>
                                          </p:val>
                                        </p:tav>
                                        <p:tav tm="100000">
                                          <p:val>
                                            <p:strVal val="#ppt_x"/>
                                          </p:val>
                                        </p:tav>
                                      </p:tavLst>
                                    </p:anim>
                                    <p:anim calcmode="lin" valueType="num">
                                      <p:cBhvr additive="base">
                                        <p:cTn id="24" dur="700" fill="hold"/>
                                        <p:tgtEl>
                                          <p:spTgt spid="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761245" y="275882"/>
            <a:ext cx="1275751" cy="507687"/>
          </a:xfrm>
          <a:prstGeom prst="rect">
            <a:avLst/>
          </a:prstGeom>
          <a:noFill/>
        </p:spPr>
        <p:txBody>
          <a:bodyPr wrap="square" lIns="91425" tIns="45712" rIns="91425" bIns="45712" rtlCol="0">
            <a:spAutoFit/>
          </a:bodyPr>
          <a:lstStyle/>
          <a:p>
            <a:r>
              <a:rPr lang="en-US" altLang="zh-CN" sz="2700" b="1" spc="-112" dirty="0">
                <a:solidFill>
                  <a:srgbClr val="FF8A80"/>
                </a:solidFill>
                <a:effectLst/>
                <a:latin typeface="Arial Black" panose="020B0A04020102020204" pitchFamily="34" charset="0"/>
                <a:ea typeface="微软雅黑" panose="020B0503020204020204" pitchFamily="34" charset="-122"/>
              </a:rPr>
              <a:t>LOGO</a:t>
            </a:r>
            <a:endParaRPr lang="zh-CN" altLang="en-US" sz="2700" b="1" spc="-112" dirty="0">
              <a:solidFill>
                <a:srgbClr val="FF8A80"/>
              </a:solidFill>
              <a:effectLst/>
              <a:latin typeface="Arial Black" panose="020B0A04020102020204" pitchFamily="34" charset="0"/>
              <a:ea typeface="微软雅黑" panose="020B0503020204020204" pitchFamily="34" charset="-122"/>
            </a:endParaRPr>
          </a:p>
        </p:txBody>
      </p:sp>
      <p:cxnSp>
        <p:nvCxnSpPr>
          <p:cNvPr id="5" name="直接连接符 4"/>
          <p:cNvCxnSpPr/>
          <p:nvPr/>
        </p:nvCxnSpPr>
        <p:spPr>
          <a:xfrm>
            <a:off x="174308" y="529726"/>
            <a:ext cx="7442449"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原创设计师QQ598969553            _19"/>
          <p:cNvSpPr txBox="1"/>
          <p:nvPr/>
        </p:nvSpPr>
        <p:spPr>
          <a:xfrm>
            <a:off x="70455" y="129086"/>
            <a:ext cx="2465430" cy="369332"/>
          </a:xfrm>
          <a:prstGeom prst="rect">
            <a:avLst/>
          </a:prstGeom>
          <a:noFill/>
        </p:spPr>
        <p:txBody>
          <a:bodyPr wrap="square" rtlCol="0">
            <a:spAutoFit/>
          </a:bodyPr>
          <a:lstStyle/>
          <a:p>
            <a:pPr algn="ctr"/>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p>
        </p:txBody>
      </p:sp>
      <p:sp>
        <p:nvSpPr>
          <p:cNvPr id="7" name="AutoShape 1"/>
          <p:cNvSpPr/>
          <p:nvPr/>
        </p:nvSpPr>
        <p:spPr bwMode="auto">
          <a:xfrm>
            <a:off x="0" y="1332998"/>
            <a:ext cx="4626396" cy="20445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FF8A80"/>
          </a:solidFill>
          <a:ln w="25400" cap="flat" cmpd="sng">
            <a:solidFill>
              <a:srgbClr val="000000">
                <a:alpha val="0"/>
              </a:srgbClr>
            </a:solid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sz="1900">
              <a:cs typeface="Calibri" panose="020F0502020204030204" pitchFamily="34" charset="0"/>
            </a:endParaRPr>
          </a:p>
        </p:txBody>
      </p:sp>
      <p:grpSp>
        <p:nvGrpSpPr>
          <p:cNvPr id="8" name="组合 19"/>
          <p:cNvGrpSpPr/>
          <p:nvPr/>
        </p:nvGrpSpPr>
        <p:grpSpPr bwMode="auto">
          <a:xfrm>
            <a:off x="650927" y="3537244"/>
            <a:ext cx="8276435" cy="1056024"/>
            <a:chOff x="1160463" y="2796138"/>
            <a:chExt cx="9421420" cy="1055904"/>
          </a:xfrm>
        </p:grpSpPr>
        <p:sp>
          <p:nvSpPr>
            <p:cNvPr id="9" name="Text Box 11"/>
            <p:cNvSpPr txBox="1">
              <a:spLocks noChangeArrowheads="1"/>
            </p:cNvSpPr>
            <p:nvPr/>
          </p:nvSpPr>
          <p:spPr bwMode="auto">
            <a:xfrm>
              <a:off x="1160463" y="2796138"/>
              <a:ext cx="1833524" cy="336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hangingPunct="1">
                <a:lnSpc>
                  <a:spcPct val="150000"/>
                </a:lnSpc>
                <a:spcBef>
                  <a:spcPts val="0"/>
                </a:spcBef>
                <a:spcAft>
                  <a:spcPts val="0"/>
                </a:spcAft>
              </a:pPr>
              <a:r>
                <a:rPr lang="zh-CN" altLang="en-US" sz="12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a:t>
              </a:r>
            </a:p>
          </p:txBody>
        </p:sp>
        <p:sp>
          <p:nvSpPr>
            <p:cNvPr id="10" name="矩形 18"/>
            <p:cNvSpPr>
              <a:spLocks noChangeArrowheads="1"/>
            </p:cNvSpPr>
            <p:nvPr/>
          </p:nvSpPr>
          <p:spPr bwMode="auto">
            <a:xfrm>
              <a:off x="1160463" y="3132696"/>
              <a:ext cx="9421420" cy="719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lnSpc>
                  <a:spcPct val="150000"/>
                </a:lnSpc>
                <a:spcBef>
                  <a:spcPts val="0"/>
                </a:spcBef>
                <a:spcAft>
                  <a:spcPts val="0"/>
                </a:spcAft>
              </a:pPr>
              <a:r>
                <a:rPr lang="zh-CN" altLang="en-US" sz="7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请替换文字内容，点击添加相关标题文字，修改文字内容，也可以直接复制你的内容到此。请替换文字内容，点击添加相关标题文字，修改文字内容，也可以直接复制你的内容到此。请替换文字内容，点击添加相关标题文字，修改文字内容，也可以直接复制你的内容到此。请替换文字内容，点击添加相关标题文字，修改文字内容，也可以直接复制你的内容到此。请替换文字内容，点击添加相关标题文字，修改文字内容，也可以直接复制你的内容到此。请替换文字内容，点击添加相关标题文字，修改文字内容，也可以直接复制你的内容到此。</a:t>
              </a:r>
              <a:endParaRPr lang="en-US" altLang="zh-CN" sz="7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11" name="TextBox 15"/>
          <p:cNvSpPr txBox="1"/>
          <p:nvPr/>
        </p:nvSpPr>
        <p:spPr>
          <a:xfrm>
            <a:off x="1455225" y="2379362"/>
            <a:ext cx="1927063" cy="596774"/>
          </a:xfrm>
          <a:prstGeom prst="rect">
            <a:avLst/>
          </a:prstGeom>
          <a:noFill/>
        </p:spPr>
        <p:txBody>
          <a:bodyPr wrap="square" lIns="70556" tIns="35278" rIns="70556" bIns="35278" rtlCol="0">
            <a:spAutoFit/>
          </a:bodyPr>
          <a:lstStyle/>
          <a:p>
            <a:pPr algn="just">
              <a:lnSpc>
                <a:spcPct val="150000"/>
              </a:lnSpc>
            </a:pPr>
            <a:r>
              <a:rPr lang="zh-CN" altLang="en-US" sz="570" dirty="0">
                <a:solidFill>
                  <a:schemeClr val="bg1"/>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p>
        </p:txBody>
      </p:sp>
      <p:sp>
        <p:nvSpPr>
          <p:cNvPr id="12" name="TextBox 16"/>
          <p:cNvSpPr txBox="1"/>
          <p:nvPr/>
        </p:nvSpPr>
        <p:spPr>
          <a:xfrm>
            <a:off x="1455225" y="2151287"/>
            <a:ext cx="1296652" cy="224492"/>
          </a:xfrm>
          <a:prstGeom prst="rect">
            <a:avLst/>
          </a:prstGeom>
          <a:noFill/>
        </p:spPr>
        <p:txBody>
          <a:bodyPr wrap="none" lIns="70556" tIns="35278" rIns="70556" bIns="35278" rtlCol="0">
            <a:spAutoFit/>
          </a:bodyPr>
          <a:lstStyle/>
          <a:p>
            <a:r>
              <a:rPr lang="zh-CN" altLang="en-US" sz="995" dirty="0">
                <a:solidFill>
                  <a:schemeClr val="bg1"/>
                </a:solidFill>
                <a:latin typeface="Arial" panose="020B0604020202020204" pitchFamily="34" charset="0"/>
                <a:ea typeface="微软雅黑" panose="020B0503020204020204" pitchFamily="34" charset="-122"/>
                <a:sym typeface="Arial" panose="020B0604020202020204" pitchFamily="34" charset="0"/>
              </a:rPr>
              <a:t>点击请替换文字内容</a:t>
            </a:r>
          </a:p>
        </p:txBody>
      </p:sp>
      <p:sp>
        <p:nvSpPr>
          <p:cNvPr id="13" name="AutoShape 1"/>
          <p:cNvSpPr/>
          <p:nvPr/>
        </p:nvSpPr>
        <p:spPr bwMode="auto">
          <a:xfrm>
            <a:off x="4623929" y="1332998"/>
            <a:ext cx="4526844" cy="20445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blipFill dpi="0" rotWithShape="1">
            <a:blip r:embed="rId2"/>
            <a:srcRect/>
            <a:stretch>
              <a:fillRect/>
            </a:stretch>
          </a:blipFill>
          <a:ln w="25400" cap="flat" cmpd="sng">
            <a:solidFill>
              <a:srgbClr val="000000">
                <a:alpha val="0"/>
              </a:srgbClr>
            </a:solid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defRPr/>
            </a:pPr>
            <a:endParaRPr lang="es-ES" sz="190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par>
                          <p:cTn id="12" fill="hold">
                            <p:stCondLst>
                              <p:cond delay="850"/>
                            </p:stCondLst>
                            <p:childTnLst>
                              <p:par>
                                <p:cTn id="13" presetID="2" presetClass="entr" presetSubtype="2"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1+#ppt_w/2"/>
                                          </p:val>
                                        </p:tav>
                                        <p:tav tm="100000">
                                          <p:val>
                                            <p:strVal val="#ppt_x"/>
                                          </p:val>
                                        </p:tav>
                                      </p:tavLst>
                                    </p:anim>
                                    <p:anim calcmode="lin" valueType="num">
                                      <p:cBhvr additive="base">
                                        <p:cTn id="16" dur="500" fill="hold"/>
                                        <p:tgtEl>
                                          <p:spTgt spid="7"/>
                                        </p:tgtEl>
                                        <p:attrNameLst>
                                          <p:attrName>ppt_y</p:attrName>
                                        </p:attrNameLst>
                                      </p:cBhvr>
                                      <p:tavLst>
                                        <p:tav tm="0">
                                          <p:val>
                                            <p:strVal val="#ppt_y"/>
                                          </p:val>
                                        </p:tav>
                                        <p:tav tm="100000">
                                          <p:val>
                                            <p:strVal val="#ppt_y"/>
                                          </p:val>
                                        </p:tav>
                                      </p:tavLst>
                                    </p:anim>
                                  </p:childTnLst>
                                </p:cTn>
                              </p:par>
                            </p:childTnLst>
                          </p:cTn>
                        </p:par>
                        <p:par>
                          <p:cTn id="17" fill="hold">
                            <p:stCondLst>
                              <p:cond delay="1350"/>
                            </p:stCondLst>
                            <p:childTnLst>
                              <p:par>
                                <p:cTn id="18" presetID="2" presetClass="entr" presetSubtype="4" fill="hold" nodeType="after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ppt_x"/>
                                          </p:val>
                                        </p:tav>
                                        <p:tav tm="100000">
                                          <p:val>
                                            <p:strVal val="#ppt_x"/>
                                          </p:val>
                                        </p:tav>
                                      </p:tavLst>
                                    </p:anim>
                                    <p:anim calcmode="lin" valueType="num">
                                      <p:cBhvr additive="base">
                                        <p:cTn id="21" dur="500" fill="hold"/>
                                        <p:tgtEl>
                                          <p:spTgt spid="8"/>
                                        </p:tgtEl>
                                        <p:attrNameLst>
                                          <p:attrName>ppt_y</p:attrName>
                                        </p:attrNameLst>
                                      </p:cBhvr>
                                      <p:tavLst>
                                        <p:tav tm="0">
                                          <p:val>
                                            <p:strVal val="1+#ppt_h/2"/>
                                          </p:val>
                                        </p:tav>
                                        <p:tav tm="100000">
                                          <p:val>
                                            <p:strVal val="#ppt_y"/>
                                          </p:val>
                                        </p:tav>
                                      </p:tavLst>
                                    </p:anim>
                                  </p:childTnLst>
                                </p:cTn>
                              </p:par>
                            </p:childTnLst>
                          </p:cTn>
                        </p:par>
                        <p:par>
                          <p:cTn id="22" fill="hold">
                            <p:stCondLst>
                              <p:cond delay="1850"/>
                            </p:stCondLst>
                            <p:childTnLst>
                              <p:par>
                                <p:cTn id="23" presetID="17" presetClass="entr" presetSubtype="1" fill="hold" grpId="0" nodeType="afterEffect">
                                  <p:stCondLst>
                                    <p:cond delay="0"/>
                                  </p:stCondLst>
                                  <p:iterate type="lt">
                                    <p:tmPct val="40000"/>
                                  </p:iterate>
                                  <p:childTnLst>
                                    <p:set>
                                      <p:cBhvr>
                                        <p:cTn id="24" dur="1" fill="hold">
                                          <p:stCondLst>
                                            <p:cond delay="0"/>
                                          </p:stCondLst>
                                        </p:cTn>
                                        <p:tgtEl>
                                          <p:spTgt spid="12"/>
                                        </p:tgtEl>
                                        <p:attrNameLst>
                                          <p:attrName>style.visibility</p:attrName>
                                        </p:attrNameLst>
                                      </p:cBhvr>
                                      <p:to>
                                        <p:strVal val="visible"/>
                                      </p:to>
                                    </p:set>
                                    <p:anim calcmode="lin" valueType="num">
                                      <p:cBhvr>
                                        <p:cTn id="25" dur="250" fill="hold"/>
                                        <p:tgtEl>
                                          <p:spTgt spid="12"/>
                                        </p:tgtEl>
                                        <p:attrNameLst>
                                          <p:attrName>ppt_x</p:attrName>
                                        </p:attrNameLst>
                                      </p:cBhvr>
                                      <p:tavLst>
                                        <p:tav tm="0">
                                          <p:val>
                                            <p:strVal val="#ppt_x"/>
                                          </p:val>
                                        </p:tav>
                                        <p:tav tm="100000">
                                          <p:val>
                                            <p:strVal val="#ppt_x"/>
                                          </p:val>
                                        </p:tav>
                                      </p:tavLst>
                                    </p:anim>
                                    <p:anim calcmode="lin" valueType="num">
                                      <p:cBhvr>
                                        <p:cTn id="26" dur="250" fill="hold"/>
                                        <p:tgtEl>
                                          <p:spTgt spid="12"/>
                                        </p:tgtEl>
                                        <p:attrNameLst>
                                          <p:attrName>ppt_y</p:attrName>
                                        </p:attrNameLst>
                                      </p:cBhvr>
                                      <p:tavLst>
                                        <p:tav tm="0">
                                          <p:val>
                                            <p:strVal val="#ppt_y-#ppt_h/2"/>
                                          </p:val>
                                        </p:tav>
                                        <p:tav tm="100000">
                                          <p:val>
                                            <p:strVal val="#ppt_y"/>
                                          </p:val>
                                        </p:tav>
                                      </p:tavLst>
                                    </p:anim>
                                    <p:anim calcmode="lin" valueType="num">
                                      <p:cBhvr>
                                        <p:cTn id="27" dur="250" fill="hold"/>
                                        <p:tgtEl>
                                          <p:spTgt spid="12"/>
                                        </p:tgtEl>
                                        <p:attrNameLst>
                                          <p:attrName>ppt_w</p:attrName>
                                        </p:attrNameLst>
                                      </p:cBhvr>
                                      <p:tavLst>
                                        <p:tav tm="0">
                                          <p:val>
                                            <p:strVal val="#ppt_w"/>
                                          </p:val>
                                        </p:tav>
                                        <p:tav tm="100000">
                                          <p:val>
                                            <p:strVal val="#ppt_w"/>
                                          </p:val>
                                        </p:tav>
                                      </p:tavLst>
                                    </p:anim>
                                    <p:anim calcmode="lin" valueType="num">
                                      <p:cBhvr>
                                        <p:cTn id="28" dur="250" fill="hold"/>
                                        <p:tgtEl>
                                          <p:spTgt spid="12"/>
                                        </p:tgtEl>
                                        <p:attrNameLst>
                                          <p:attrName>ppt_h</p:attrName>
                                        </p:attrNameLst>
                                      </p:cBhvr>
                                      <p:tavLst>
                                        <p:tav tm="0">
                                          <p:val>
                                            <p:fltVal val="0"/>
                                          </p:val>
                                        </p:tav>
                                        <p:tav tm="100000">
                                          <p:val>
                                            <p:strVal val="#ppt_h"/>
                                          </p:val>
                                        </p:tav>
                                      </p:tavLst>
                                    </p:anim>
                                  </p:childTnLst>
                                </p:cTn>
                              </p:par>
                            </p:childTnLst>
                          </p:cTn>
                        </p:par>
                        <p:par>
                          <p:cTn id="29" fill="hold">
                            <p:stCondLst>
                              <p:cond delay="2900"/>
                            </p:stCondLst>
                            <p:childTnLst>
                              <p:par>
                                <p:cTn id="30" presetID="22" presetClass="entr" presetSubtype="8"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500"/>
                                        <p:tgtEl>
                                          <p:spTgt spid="11"/>
                                        </p:tgtEl>
                                      </p:cBhvr>
                                    </p:animEffect>
                                  </p:childTnLst>
                                </p:cTn>
                              </p:par>
                            </p:childTnLst>
                          </p:cTn>
                        </p:par>
                        <p:par>
                          <p:cTn id="33" fill="hold">
                            <p:stCondLst>
                              <p:cond delay="3400"/>
                            </p:stCondLst>
                            <p:childTnLst>
                              <p:par>
                                <p:cTn id="34" presetID="2" presetClass="entr" presetSubtype="2" fill="hold" nodeType="after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500" fill="hold"/>
                                        <p:tgtEl>
                                          <p:spTgt spid="13"/>
                                        </p:tgtEl>
                                        <p:attrNameLst>
                                          <p:attrName>ppt_x</p:attrName>
                                        </p:attrNameLst>
                                      </p:cBhvr>
                                      <p:tavLst>
                                        <p:tav tm="0">
                                          <p:val>
                                            <p:strVal val="1+#ppt_w/2"/>
                                          </p:val>
                                        </p:tav>
                                        <p:tav tm="100000">
                                          <p:val>
                                            <p:strVal val="#ppt_x"/>
                                          </p:val>
                                        </p:tav>
                                      </p:tavLst>
                                    </p:anim>
                                    <p:anim calcmode="lin" valueType="num">
                                      <p:cBhvr additive="base">
                                        <p:cTn id="37"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761245" y="275882"/>
            <a:ext cx="1275751" cy="507687"/>
          </a:xfrm>
          <a:prstGeom prst="rect">
            <a:avLst/>
          </a:prstGeom>
          <a:noFill/>
        </p:spPr>
        <p:txBody>
          <a:bodyPr wrap="square" lIns="91425" tIns="45712" rIns="91425" bIns="45712" rtlCol="0">
            <a:spAutoFit/>
          </a:bodyPr>
          <a:lstStyle/>
          <a:p>
            <a:r>
              <a:rPr lang="en-US" altLang="zh-CN" sz="2700" b="1" spc="-112" dirty="0">
                <a:solidFill>
                  <a:srgbClr val="FF8A80"/>
                </a:solidFill>
                <a:effectLst/>
                <a:latin typeface="Arial Black" panose="020B0A04020102020204" pitchFamily="34" charset="0"/>
                <a:ea typeface="微软雅黑" panose="020B0503020204020204" pitchFamily="34" charset="-122"/>
              </a:rPr>
              <a:t>LOGO</a:t>
            </a:r>
            <a:endParaRPr lang="zh-CN" altLang="en-US" sz="2700" b="1" spc="-112" dirty="0">
              <a:solidFill>
                <a:srgbClr val="FF8A80"/>
              </a:solidFill>
              <a:effectLst/>
              <a:latin typeface="Arial Black" panose="020B0A04020102020204" pitchFamily="34" charset="0"/>
              <a:ea typeface="微软雅黑" panose="020B0503020204020204" pitchFamily="34" charset="-122"/>
            </a:endParaRPr>
          </a:p>
        </p:txBody>
      </p:sp>
      <p:cxnSp>
        <p:nvCxnSpPr>
          <p:cNvPr id="5" name="直接连接符 4"/>
          <p:cNvCxnSpPr/>
          <p:nvPr/>
        </p:nvCxnSpPr>
        <p:spPr>
          <a:xfrm>
            <a:off x="174308" y="529726"/>
            <a:ext cx="7442449"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原创设计师QQ598969553            _19"/>
          <p:cNvSpPr txBox="1"/>
          <p:nvPr/>
        </p:nvSpPr>
        <p:spPr>
          <a:xfrm>
            <a:off x="70455" y="129086"/>
            <a:ext cx="2465430" cy="369332"/>
          </a:xfrm>
          <a:prstGeom prst="rect">
            <a:avLst/>
          </a:prstGeom>
          <a:noFill/>
        </p:spPr>
        <p:txBody>
          <a:bodyPr wrap="square" rtlCol="0">
            <a:spAutoFit/>
          </a:bodyPr>
          <a:lstStyle/>
          <a:p>
            <a:pPr algn="ctr"/>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p>
        </p:txBody>
      </p:sp>
      <p:sp>
        <p:nvSpPr>
          <p:cNvPr id="7" name="矩形 6"/>
          <p:cNvSpPr/>
          <p:nvPr/>
        </p:nvSpPr>
        <p:spPr>
          <a:xfrm flipV="1">
            <a:off x="0" y="2793097"/>
            <a:ext cx="9144000" cy="5229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835" tIns="43418" rIns="86835" bIns="43418" anchor="ctr"/>
          <a:lstStyle/>
          <a:p>
            <a:pPr algn="ctr">
              <a:defRPr/>
            </a:pPr>
            <a:endParaRPr lang="zh-CN" altLang="en-US"/>
          </a:p>
        </p:txBody>
      </p:sp>
      <p:sp>
        <p:nvSpPr>
          <p:cNvPr id="8" name="椭圆 7"/>
          <p:cNvSpPr/>
          <p:nvPr/>
        </p:nvSpPr>
        <p:spPr>
          <a:xfrm>
            <a:off x="1936499" y="2500797"/>
            <a:ext cx="584221" cy="584603"/>
          </a:xfrm>
          <a:prstGeom prst="ellipse">
            <a:avLst/>
          </a:prstGeom>
          <a:solidFill>
            <a:srgbClr val="FFFFFF"/>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7187" tIns="38594" rIns="77187" bIns="38594" anchor="ctr"/>
          <a:lstStyle/>
          <a:p>
            <a:pPr algn="ctr">
              <a:defRPr/>
            </a:pPr>
            <a:endParaRPr lang="zh-CN" altLang="en-US" dirty="0">
              <a:latin typeface="Avant GardeBook" pitchFamily="50" charset="0"/>
            </a:endParaRPr>
          </a:p>
        </p:txBody>
      </p:sp>
      <p:sp>
        <p:nvSpPr>
          <p:cNvPr id="9" name="椭圆 8"/>
          <p:cNvSpPr/>
          <p:nvPr/>
        </p:nvSpPr>
        <p:spPr>
          <a:xfrm>
            <a:off x="3181318" y="2500797"/>
            <a:ext cx="584221" cy="584603"/>
          </a:xfrm>
          <a:prstGeom prst="ellipse">
            <a:avLst/>
          </a:prstGeom>
          <a:solidFill>
            <a:srgbClr val="FFFFFF"/>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7187" tIns="38594" rIns="77187" bIns="38594" anchor="ctr"/>
          <a:lstStyle/>
          <a:p>
            <a:pPr algn="ctr">
              <a:defRPr/>
            </a:pPr>
            <a:endParaRPr lang="zh-CN" altLang="en-US" dirty="0">
              <a:latin typeface="Avant GardeBook" pitchFamily="50" charset="0"/>
            </a:endParaRPr>
          </a:p>
        </p:txBody>
      </p:sp>
      <p:sp>
        <p:nvSpPr>
          <p:cNvPr id="10" name="椭圆 9"/>
          <p:cNvSpPr/>
          <p:nvPr/>
        </p:nvSpPr>
        <p:spPr>
          <a:xfrm>
            <a:off x="4424798" y="2500797"/>
            <a:ext cx="584221" cy="584603"/>
          </a:xfrm>
          <a:prstGeom prst="ellipse">
            <a:avLst/>
          </a:prstGeom>
          <a:solidFill>
            <a:srgbClr val="FFFFFF"/>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7187" tIns="38594" rIns="77187" bIns="38594" anchor="ctr"/>
          <a:lstStyle/>
          <a:p>
            <a:pPr algn="ctr">
              <a:defRPr/>
            </a:pPr>
            <a:endParaRPr lang="zh-CN" altLang="en-US" dirty="0">
              <a:latin typeface="Avant GardeBook" pitchFamily="50" charset="0"/>
            </a:endParaRPr>
          </a:p>
        </p:txBody>
      </p:sp>
      <p:sp>
        <p:nvSpPr>
          <p:cNvPr id="11" name="椭圆 10"/>
          <p:cNvSpPr/>
          <p:nvPr/>
        </p:nvSpPr>
        <p:spPr>
          <a:xfrm>
            <a:off x="5668278" y="2500797"/>
            <a:ext cx="585561" cy="584603"/>
          </a:xfrm>
          <a:prstGeom prst="ellipse">
            <a:avLst/>
          </a:prstGeom>
          <a:solidFill>
            <a:srgbClr val="FFFFFF"/>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7187" tIns="38594" rIns="77187" bIns="38594" anchor="ctr"/>
          <a:lstStyle/>
          <a:p>
            <a:pPr algn="ctr">
              <a:defRPr/>
            </a:pPr>
            <a:endParaRPr lang="zh-CN" altLang="en-US" dirty="0">
              <a:latin typeface="Avant GardeBook" pitchFamily="50" charset="0"/>
            </a:endParaRPr>
          </a:p>
        </p:txBody>
      </p:sp>
      <p:sp>
        <p:nvSpPr>
          <p:cNvPr id="12" name="椭圆 11"/>
          <p:cNvSpPr/>
          <p:nvPr/>
        </p:nvSpPr>
        <p:spPr>
          <a:xfrm>
            <a:off x="6913099" y="2500797"/>
            <a:ext cx="584221" cy="584603"/>
          </a:xfrm>
          <a:prstGeom prst="ellipse">
            <a:avLst/>
          </a:prstGeom>
          <a:solidFill>
            <a:srgbClr val="FFFFFF"/>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77187" tIns="38594" rIns="77187" bIns="38594" anchor="ctr"/>
          <a:lstStyle/>
          <a:p>
            <a:pPr algn="ctr">
              <a:defRPr/>
            </a:pPr>
            <a:endParaRPr lang="zh-CN" altLang="en-US" dirty="0">
              <a:latin typeface="Avant GardeBook" pitchFamily="50" charset="0"/>
            </a:endParaRPr>
          </a:p>
        </p:txBody>
      </p:sp>
      <p:sp>
        <p:nvSpPr>
          <p:cNvPr id="13" name="椭圆 12"/>
          <p:cNvSpPr/>
          <p:nvPr/>
        </p:nvSpPr>
        <p:spPr>
          <a:xfrm>
            <a:off x="2000817" y="2565157"/>
            <a:ext cx="455585" cy="455883"/>
          </a:xfrm>
          <a:prstGeom prst="ellipse">
            <a:avLst/>
          </a:prstGeom>
          <a:solidFill>
            <a:srgbClr val="FF8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77187" tIns="38594" rIns="77187" bIns="38594" rtlCol="0" anchor="ctr"/>
          <a:lstStyle/>
          <a:p>
            <a:pPr algn="ctr"/>
            <a:r>
              <a:rPr lang="en-US" altLang="zh-CN" dirty="0">
                <a:latin typeface="Avant GardeBook" pitchFamily="50" charset="0"/>
              </a:rPr>
              <a:t>1</a:t>
            </a:r>
            <a:endParaRPr lang="zh-CN" altLang="en-US" dirty="0">
              <a:latin typeface="Avant GardeBook" pitchFamily="50" charset="0"/>
            </a:endParaRPr>
          </a:p>
        </p:txBody>
      </p:sp>
      <p:sp>
        <p:nvSpPr>
          <p:cNvPr id="14" name="椭圆 13"/>
          <p:cNvSpPr/>
          <p:nvPr/>
        </p:nvSpPr>
        <p:spPr>
          <a:xfrm>
            <a:off x="3245636" y="2565157"/>
            <a:ext cx="455585" cy="455883"/>
          </a:xfrm>
          <a:prstGeom prst="ellipse">
            <a:avLst/>
          </a:prstGeom>
          <a:solidFill>
            <a:srgbClr val="00BAF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altLang="zh-CN" dirty="0">
                <a:latin typeface="Avant GardeBook" pitchFamily="50" charset="0"/>
              </a:rPr>
              <a:t>2</a:t>
            </a:r>
            <a:endParaRPr lang="zh-CN" altLang="en-US" dirty="0">
              <a:latin typeface="Avant GardeBook" pitchFamily="50" charset="0"/>
            </a:endParaRPr>
          </a:p>
        </p:txBody>
      </p:sp>
      <p:sp>
        <p:nvSpPr>
          <p:cNvPr id="15" name="椭圆 14"/>
          <p:cNvSpPr/>
          <p:nvPr/>
        </p:nvSpPr>
        <p:spPr>
          <a:xfrm>
            <a:off x="4487777" y="2565157"/>
            <a:ext cx="455585" cy="455883"/>
          </a:xfrm>
          <a:prstGeom prst="ellipse">
            <a:avLst/>
          </a:prstGeom>
          <a:solidFill>
            <a:srgbClr val="FFD23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altLang="zh-CN" dirty="0">
                <a:latin typeface="Avant GardeBook" pitchFamily="50" charset="0"/>
              </a:rPr>
              <a:t>3</a:t>
            </a:r>
            <a:endParaRPr lang="zh-CN" altLang="en-US" dirty="0">
              <a:latin typeface="Avant GardeBook" pitchFamily="50" charset="0"/>
            </a:endParaRPr>
          </a:p>
        </p:txBody>
      </p:sp>
      <p:sp>
        <p:nvSpPr>
          <p:cNvPr id="16" name="椭圆 15"/>
          <p:cNvSpPr/>
          <p:nvPr/>
        </p:nvSpPr>
        <p:spPr>
          <a:xfrm>
            <a:off x="5731257" y="2565157"/>
            <a:ext cx="455585" cy="455883"/>
          </a:xfrm>
          <a:prstGeom prst="ellipse">
            <a:avLst/>
          </a:prstGeom>
          <a:solidFill>
            <a:srgbClr val="4DA41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77187" tIns="38594" rIns="77187" bIns="38594" rtlCol="0" anchor="ctr"/>
          <a:lstStyle/>
          <a:p>
            <a:pPr algn="ctr"/>
            <a:r>
              <a:rPr lang="en-US" altLang="zh-CN" dirty="0">
                <a:latin typeface="Avant GardeBook" pitchFamily="50" charset="0"/>
              </a:rPr>
              <a:t>4</a:t>
            </a:r>
            <a:endParaRPr lang="zh-CN" altLang="en-US" dirty="0">
              <a:latin typeface="Avant GardeBook" pitchFamily="50" charset="0"/>
            </a:endParaRPr>
          </a:p>
        </p:txBody>
      </p:sp>
      <p:sp>
        <p:nvSpPr>
          <p:cNvPr id="17" name="椭圆 16"/>
          <p:cNvSpPr/>
          <p:nvPr/>
        </p:nvSpPr>
        <p:spPr>
          <a:xfrm>
            <a:off x="6976076" y="2565157"/>
            <a:ext cx="455585" cy="455883"/>
          </a:xfrm>
          <a:prstGeom prst="ellipse">
            <a:avLst/>
          </a:prstGeom>
          <a:solidFill>
            <a:srgbClr val="FF8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US" altLang="zh-CN" dirty="0">
                <a:latin typeface="Avant GardeBook" pitchFamily="50" charset="0"/>
              </a:rPr>
              <a:t>5</a:t>
            </a:r>
            <a:endParaRPr lang="zh-CN" altLang="en-US" dirty="0">
              <a:latin typeface="Avant GardeBook" pitchFamily="50" charset="0"/>
            </a:endParaRPr>
          </a:p>
        </p:txBody>
      </p:sp>
      <p:sp>
        <p:nvSpPr>
          <p:cNvPr id="18" name="任意多边形 17"/>
          <p:cNvSpPr/>
          <p:nvPr/>
        </p:nvSpPr>
        <p:spPr>
          <a:xfrm flipH="1" flipV="1">
            <a:off x="2472481" y="3031766"/>
            <a:ext cx="282731" cy="1225520"/>
          </a:xfrm>
          <a:custGeom>
            <a:avLst/>
            <a:gdLst>
              <a:gd name="connsiteX0" fmla="*/ 0 w 333829"/>
              <a:gd name="connsiteY0" fmla="*/ 0 h 1451429"/>
              <a:gd name="connsiteX1" fmla="*/ 0 w 333829"/>
              <a:gd name="connsiteY1" fmla="*/ 1117600 h 1451429"/>
              <a:gd name="connsiteX2" fmla="*/ 333829 w 333829"/>
              <a:gd name="connsiteY2" fmla="*/ 1451429 h 1451429"/>
            </a:gdLst>
            <a:ahLst/>
            <a:cxnLst>
              <a:cxn ang="0">
                <a:pos x="connsiteX0" y="connsiteY0"/>
              </a:cxn>
              <a:cxn ang="0">
                <a:pos x="connsiteX1" y="connsiteY1"/>
              </a:cxn>
              <a:cxn ang="0">
                <a:pos x="connsiteX2" y="connsiteY2"/>
              </a:cxn>
            </a:cxnLst>
            <a:rect l="l" t="t" r="r" b="b"/>
            <a:pathLst>
              <a:path w="333829" h="1451429">
                <a:moveTo>
                  <a:pt x="0" y="0"/>
                </a:moveTo>
                <a:lnTo>
                  <a:pt x="0" y="1117600"/>
                </a:lnTo>
                <a:lnTo>
                  <a:pt x="333829" y="1451429"/>
                </a:lnTo>
              </a:path>
            </a:pathLst>
          </a:cu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77187" tIns="38594" rIns="77187" bIns="38594" anchor="ctr"/>
          <a:lstStyle/>
          <a:p>
            <a:pPr algn="ctr">
              <a:defRPr/>
            </a:pPr>
            <a:endParaRPr lang="zh-CN" altLang="en-US"/>
          </a:p>
        </p:txBody>
      </p:sp>
      <p:sp>
        <p:nvSpPr>
          <p:cNvPr id="19" name="矩形 24"/>
          <p:cNvSpPr>
            <a:spLocks noChangeArrowheads="1"/>
          </p:cNvSpPr>
          <p:nvPr/>
        </p:nvSpPr>
        <p:spPr bwMode="auto">
          <a:xfrm>
            <a:off x="805868" y="3506421"/>
            <a:ext cx="1957384" cy="558073"/>
          </a:xfrm>
          <a:prstGeom prst="rect">
            <a:avLst/>
          </a:prstGeom>
          <a:noFill/>
          <a:ln w="9525">
            <a:noFill/>
            <a:miter lim="800000"/>
          </a:ln>
        </p:spPr>
        <p:txBody>
          <a:bodyPr wrap="square" lIns="77187" tIns="38594" rIns="77187" bIns="38594">
            <a:spAutoFit/>
          </a:bodyPr>
          <a:lstStyle/>
          <a:p>
            <a:pPr lvl="0">
              <a:lnSpc>
                <a:spcPct val="130000"/>
              </a:lnSpc>
            </a:pPr>
            <a:r>
              <a:rPr lang="zh-CN" altLang="en-US" sz="800">
                <a:solidFill>
                  <a:schemeClr val="bg1">
                    <a:lumMod val="6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20" name="任意多边形 19"/>
          <p:cNvSpPr/>
          <p:nvPr/>
        </p:nvSpPr>
        <p:spPr>
          <a:xfrm flipH="1" flipV="1">
            <a:off x="4921923" y="3031766"/>
            <a:ext cx="281391" cy="1225520"/>
          </a:xfrm>
          <a:custGeom>
            <a:avLst/>
            <a:gdLst>
              <a:gd name="connsiteX0" fmla="*/ 0 w 333829"/>
              <a:gd name="connsiteY0" fmla="*/ 0 h 1451429"/>
              <a:gd name="connsiteX1" fmla="*/ 0 w 333829"/>
              <a:gd name="connsiteY1" fmla="*/ 1117600 h 1451429"/>
              <a:gd name="connsiteX2" fmla="*/ 333829 w 333829"/>
              <a:gd name="connsiteY2" fmla="*/ 1451429 h 1451429"/>
            </a:gdLst>
            <a:ahLst/>
            <a:cxnLst>
              <a:cxn ang="0">
                <a:pos x="connsiteX0" y="connsiteY0"/>
              </a:cxn>
              <a:cxn ang="0">
                <a:pos x="connsiteX1" y="connsiteY1"/>
              </a:cxn>
              <a:cxn ang="0">
                <a:pos x="connsiteX2" y="connsiteY2"/>
              </a:cxn>
            </a:cxnLst>
            <a:rect l="l" t="t" r="r" b="b"/>
            <a:pathLst>
              <a:path w="333829" h="1451429">
                <a:moveTo>
                  <a:pt x="0" y="0"/>
                </a:moveTo>
                <a:lnTo>
                  <a:pt x="0" y="1117600"/>
                </a:lnTo>
                <a:lnTo>
                  <a:pt x="333829" y="1451429"/>
                </a:lnTo>
              </a:path>
            </a:pathLst>
          </a:cu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77187" tIns="38594" rIns="77187" bIns="38594" anchor="ctr"/>
          <a:lstStyle/>
          <a:p>
            <a:pPr algn="ctr">
              <a:defRPr/>
            </a:pPr>
            <a:endParaRPr lang="zh-CN" altLang="en-US"/>
          </a:p>
        </p:txBody>
      </p:sp>
      <p:sp>
        <p:nvSpPr>
          <p:cNvPr id="21" name="任意多边形 20"/>
          <p:cNvSpPr/>
          <p:nvPr/>
        </p:nvSpPr>
        <p:spPr>
          <a:xfrm flipH="1" flipV="1">
            <a:off x="7466501" y="3031766"/>
            <a:ext cx="282731" cy="1225520"/>
          </a:xfrm>
          <a:custGeom>
            <a:avLst/>
            <a:gdLst>
              <a:gd name="connsiteX0" fmla="*/ 0 w 333829"/>
              <a:gd name="connsiteY0" fmla="*/ 0 h 1451429"/>
              <a:gd name="connsiteX1" fmla="*/ 0 w 333829"/>
              <a:gd name="connsiteY1" fmla="*/ 1117600 h 1451429"/>
              <a:gd name="connsiteX2" fmla="*/ 333829 w 333829"/>
              <a:gd name="connsiteY2" fmla="*/ 1451429 h 1451429"/>
            </a:gdLst>
            <a:ahLst/>
            <a:cxnLst>
              <a:cxn ang="0">
                <a:pos x="connsiteX0" y="connsiteY0"/>
              </a:cxn>
              <a:cxn ang="0">
                <a:pos x="connsiteX1" y="connsiteY1"/>
              </a:cxn>
              <a:cxn ang="0">
                <a:pos x="connsiteX2" y="connsiteY2"/>
              </a:cxn>
            </a:cxnLst>
            <a:rect l="l" t="t" r="r" b="b"/>
            <a:pathLst>
              <a:path w="333829" h="1451429">
                <a:moveTo>
                  <a:pt x="0" y="0"/>
                </a:moveTo>
                <a:lnTo>
                  <a:pt x="0" y="1117600"/>
                </a:lnTo>
                <a:lnTo>
                  <a:pt x="333829" y="1451429"/>
                </a:lnTo>
              </a:path>
            </a:pathLst>
          </a:cu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77187" tIns="38594" rIns="77187" bIns="38594" anchor="ctr"/>
          <a:lstStyle/>
          <a:p>
            <a:pPr algn="ctr">
              <a:defRPr/>
            </a:pPr>
            <a:endParaRPr lang="zh-CN" altLang="en-US"/>
          </a:p>
        </p:txBody>
      </p:sp>
      <p:sp>
        <p:nvSpPr>
          <p:cNvPr id="22" name="任意多边形 21"/>
          <p:cNvSpPr/>
          <p:nvPr/>
        </p:nvSpPr>
        <p:spPr>
          <a:xfrm>
            <a:off x="3076802" y="1243097"/>
            <a:ext cx="281391" cy="1225520"/>
          </a:xfrm>
          <a:custGeom>
            <a:avLst/>
            <a:gdLst>
              <a:gd name="connsiteX0" fmla="*/ 0 w 333829"/>
              <a:gd name="connsiteY0" fmla="*/ 0 h 1451429"/>
              <a:gd name="connsiteX1" fmla="*/ 0 w 333829"/>
              <a:gd name="connsiteY1" fmla="*/ 1117600 h 1451429"/>
              <a:gd name="connsiteX2" fmla="*/ 333829 w 333829"/>
              <a:gd name="connsiteY2" fmla="*/ 1451429 h 1451429"/>
            </a:gdLst>
            <a:ahLst/>
            <a:cxnLst>
              <a:cxn ang="0">
                <a:pos x="connsiteX0" y="connsiteY0"/>
              </a:cxn>
              <a:cxn ang="0">
                <a:pos x="connsiteX1" y="connsiteY1"/>
              </a:cxn>
              <a:cxn ang="0">
                <a:pos x="connsiteX2" y="connsiteY2"/>
              </a:cxn>
            </a:cxnLst>
            <a:rect l="l" t="t" r="r" b="b"/>
            <a:pathLst>
              <a:path w="333829" h="1451429">
                <a:moveTo>
                  <a:pt x="0" y="0"/>
                </a:moveTo>
                <a:lnTo>
                  <a:pt x="0" y="1117600"/>
                </a:lnTo>
                <a:lnTo>
                  <a:pt x="333829" y="1451429"/>
                </a:lnTo>
              </a:path>
            </a:pathLst>
          </a:cu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77187" tIns="38594" rIns="77187" bIns="38594" anchor="ctr"/>
          <a:lstStyle/>
          <a:p>
            <a:pPr algn="ctr">
              <a:defRPr/>
            </a:pPr>
            <a:endParaRPr lang="zh-CN" altLang="en-US"/>
          </a:p>
        </p:txBody>
      </p:sp>
      <p:sp>
        <p:nvSpPr>
          <p:cNvPr id="23" name="任意多边形 22"/>
          <p:cNvSpPr/>
          <p:nvPr/>
        </p:nvSpPr>
        <p:spPr>
          <a:xfrm>
            <a:off x="5527584" y="1243097"/>
            <a:ext cx="281391" cy="1225520"/>
          </a:xfrm>
          <a:custGeom>
            <a:avLst/>
            <a:gdLst>
              <a:gd name="connsiteX0" fmla="*/ 0 w 333829"/>
              <a:gd name="connsiteY0" fmla="*/ 0 h 1451429"/>
              <a:gd name="connsiteX1" fmla="*/ 0 w 333829"/>
              <a:gd name="connsiteY1" fmla="*/ 1117600 h 1451429"/>
              <a:gd name="connsiteX2" fmla="*/ 333829 w 333829"/>
              <a:gd name="connsiteY2" fmla="*/ 1451429 h 1451429"/>
            </a:gdLst>
            <a:ahLst/>
            <a:cxnLst>
              <a:cxn ang="0">
                <a:pos x="connsiteX0" y="connsiteY0"/>
              </a:cxn>
              <a:cxn ang="0">
                <a:pos x="connsiteX1" y="connsiteY1"/>
              </a:cxn>
              <a:cxn ang="0">
                <a:pos x="connsiteX2" y="connsiteY2"/>
              </a:cxn>
            </a:cxnLst>
            <a:rect l="l" t="t" r="r" b="b"/>
            <a:pathLst>
              <a:path w="333829" h="1451429">
                <a:moveTo>
                  <a:pt x="0" y="0"/>
                </a:moveTo>
                <a:lnTo>
                  <a:pt x="0" y="1117600"/>
                </a:lnTo>
                <a:lnTo>
                  <a:pt x="333829" y="1451429"/>
                </a:lnTo>
              </a:path>
            </a:pathLst>
          </a:cu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77187" tIns="38594" rIns="77187" bIns="38594" anchor="ctr"/>
          <a:lstStyle/>
          <a:p>
            <a:pPr algn="ctr">
              <a:defRPr/>
            </a:pPr>
            <a:endParaRPr lang="zh-CN" altLang="en-US"/>
          </a:p>
        </p:txBody>
      </p:sp>
      <p:sp>
        <p:nvSpPr>
          <p:cNvPr id="24" name="矩形 30"/>
          <p:cNvSpPr>
            <a:spLocks noChangeArrowheads="1"/>
          </p:cNvSpPr>
          <p:nvPr/>
        </p:nvSpPr>
        <p:spPr bwMode="auto">
          <a:xfrm>
            <a:off x="3100921" y="1244439"/>
            <a:ext cx="2279267" cy="558073"/>
          </a:xfrm>
          <a:prstGeom prst="rect">
            <a:avLst/>
          </a:prstGeom>
          <a:noFill/>
          <a:ln w="9525">
            <a:noFill/>
            <a:miter lim="800000"/>
          </a:ln>
        </p:spPr>
        <p:txBody>
          <a:bodyPr lIns="77187" tIns="38594" rIns="77187" bIns="38594">
            <a:spAutoFit/>
          </a:bodyPr>
          <a:lstStyle/>
          <a:p>
            <a:pPr algn="just">
              <a:lnSpc>
                <a:spcPct val="13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您的内容打在这里，或者通过复制您的文本后，在此框中选择粘贴，并选择只保留文字。您的内容打在这里，或者通过通过复制您的文本。</a:t>
            </a:r>
          </a:p>
        </p:txBody>
      </p:sp>
      <p:sp>
        <p:nvSpPr>
          <p:cNvPr id="25" name="矩形 31"/>
          <p:cNvSpPr>
            <a:spLocks noChangeArrowheads="1"/>
          </p:cNvSpPr>
          <p:nvPr/>
        </p:nvSpPr>
        <p:spPr bwMode="auto">
          <a:xfrm>
            <a:off x="3098241" y="3506421"/>
            <a:ext cx="2021995" cy="558073"/>
          </a:xfrm>
          <a:prstGeom prst="rect">
            <a:avLst/>
          </a:prstGeom>
          <a:noFill/>
          <a:ln w="9525">
            <a:noFill/>
            <a:miter lim="800000"/>
          </a:ln>
        </p:spPr>
        <p:txBody>
          <a:bodyPr lIns="77187" tIns="38594" rIns="77187" bIns="38594">
            <a:spAutoFit/>
          </a:bodyPr>
          <a:lstStyle/>
          <a:p>
            <a:pPr lvl="0">
              <a:lnSpc>
                <a:spcPct val="130000"/>
              </a:lnSpc>
            </a:pPr>
            <a:r>
              <a:rPr lang="zh-CN" altLang="en-US" sz="800">
                <a:solidFill>
                  <a:schemeClr val="bg1">
                    <a:lumMod val="6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26" name="矩形 32"/>
          <p:cNvSpPr>
            <a:spLocks noChangeArrowheads="1"/>
          </p:cNvSpPr>
          <p:nvPr/>
        </p:nvSpPr>
        <p:spPr bwMode="auto">
          <a:xfrm>
            <a:off x="5616020" y="1244439"/>
            <a:ext cx="2347605" cy="558073"/>
          </a:xfrm>
          <a:prstGeom prst="rect">
            <a:avLst/>
          </a:prstGeom>
          <a:noFill/>
          <a:ln w="9525">
            <a:noFill/>
            <a:miter lim="800000"/>
          </a:ln>
        </p:spPr>
        <p:txBody>
          <a:bodyPr lIns="77187" tIns="38594" rIns="77187" bIns="38594">
            <a:spAutoFit/>
          </a:bodyPr>
          <a:lstStyle/>
          <a:p>
            <a:pPr lvl="0" algn="just">
              <a:lnSpc>
                <a:spcPct val="130000"/>
              </a:lnSpc>
            </a:pPr>
            <a:r>
              <a:rPr lang="zh-CN" altLang="en-US" sz="800" dirty="0">
                <a:solidFill>
                  <a:schemeClr val="bg1">
                    <a:lumMod val="6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您的内容打在这里，或者通过复制您的文本后，在此框中选择粘贴，并选择只保留文字。您的内容打在这里，或者通过通过复制您的文本。</a:t>
            </a:r>
          </a:p>
        </p:txBody>
      </p:sp>
      <p:sp>
        <p:nvSpPr>
          <p:cNvPr id="27" name="矩形 33"/>
          <p:cNvSpPr>
            <a:spLocks noChangeArrowheads="1"/>
          </p:cNvSpPr>
          <p:nvPr/>
        </p:nvSpPr>
        <p:spPr bwMode="auto">
          <a:xfrm>
            <a:off x="5853193" y="3506421"/>
            <a:ext cx="1842442" cy="558073"/>
          </a:xfrm>
          <a:prstGeom prst="rect">
            <a:avLst/>
          </a:prstGeom>
          <a:noFill/>
          <a:ln w="9525">
            <a:noFill/>
            <a:miter lim="800000"/>
          </a:ln>
        </p:spPr>
        <p:txBody>
          <a:bodyPr lIns="77187" tIns="38594" rIns="77187" bIns="38594">
            <a:spAutoFit/>
          </a:bodyPr>
          <a:lstStyle/>
          <a:p>
            <a:pPr lvl="0">
              <a:lnSpc>
                <a:spcPct val="130000"/>
              </a:lnSpc>
            </a:pPr>
            <a:r>
              <a:rPr lang="zh-CN" altLang="en-US" sz="800">
                <a:solidFill>
                  <a:schemeClr val="bg1">
                    <a:lumMod val="6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par>
                          <p:cTn id="12" fill="hold">
                            <p:stCondLst>
                              <p:cond delay="850"/>
                            </p:stCondLst>
                            <p:childTnLst>
                              <p:par>
                                <p:cTn id="13" presetID="22" presetClass="entr" presetSubtype="8"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par>
                          <p:cTn id="16" fill="hold">
                            <p:stCondLst>
                              <p:cond delay="1350"/>
                            </p:stCondLst>
                            <p:childTnLst>
                              <p:par>
                                <p:cTn id="17" presetID="23" presetClass="entr" presetSubtype="16"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200"/>
                                  </p:stCondLst>
                                  <p:childTnLst>
                                    <p:set>
                                      <p:cBhvr>
                                        <p:cTn id="22" dur="1" fill="hold">
                                          <p:stCondLst>
                                            <p:cond delay="0"/>
                                          </p:stCondLst>
                                        </p:cTn>
                                        <p:tgtEl>
                                          <p:spTgt spid="9"/>
                                        </p:tgtEl>
                                        <p:attrNameLst>
                                          <p:attrName>style.visibility</p:attrName>
                                        </p:attrNameLst>
                                      </p:cBhvr>
                                      <p:to>
                                        <p:strVal val="visible"/>
                                      </p:to>
                                    </p:set>
                                    <p:anim calcmode="lin" valueType="num">
                                      <p:cBhvr>
                                        <p:cTn id="23" dur="500" fill="hold"/>
                                        <p:tgtEl>
                                          <p:spTgt spid="9"/>
                                        </p:tgtEl>
                                        <p:attrNameLst>
                                          <p:attrName>ppt_w</p:attrName>
                                        </p:attrNameLst>
                                      </p:cBhvr>
                                      <p:tavLst>
                                        <p:tav tm="0">
                                          <p:val>
                                            <p:fltVal val="0"/>
                                          </p:val>
                                        </p:tav>
                                        <p:tav tm="100000">
                                          <p:val>
                                            <p:strVal val="#ppt_w"/>
                                          </p:val>
                                        </p:tav>
                                      </p:tavLst>
                                    </p:anim>
                                    <p:anim calcmode="lin" valueType="num">
                                      <p:cBhvr>
                                        <p:cTn id="24" dur="500" fill="hold"/>
                                        <p:tgtEl>
                                          <p:spTgt spid="9"/>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40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600"/>
                                  </p:stCondLst>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ppt_w</p:attrName>
                                        </p:attrNameLst>
                                      </p:cBhvr>
                                      <p:tavLst>
                                        <p:tav tm="0">
                                          <p:val>
                                            <p:fltVal val="0"/>
                                          </p:val>
                                        </p:tav>
                                        <p:tav tm="100000">
                                          <p:val>
                                            <p:strVal val="#ppt_w"/>
                                          </p:val>
                                        </p:tav>
                                      </p:tavLst>
                                    </p:anim>
                                    <p:anim calcmode="lin" valueType="num">
                                      <p:cBhvr>
                                        <p:cTn id="32" dur="500" fill="hold"/>
                                        <p:tgtEl>
                                          <p:spTgt spid="11"/>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800"/>
                                  </p:stCondLst>
                                  <p:childTnLst>
                                    <p:set>
                                      <p:cBhvr>
                                        <p:cTn id="34" dur="1" fill="hold">
                                          <p:stCondLst>
                                            <p:cond delay="0"/>
                                          </p:stCondLst>
                                        </p:cTn>
                                        <p:tgtEl>
                                          <p:spTgt spid="12"/>
                                        </p:tgtEl>
                                        <p:attrNameLst>
                                          <p:attrName>style.visibility</p:attrName>
                                        </p:attrNameLst>
                                      </p:cBhvr>
                                      <p:to>
                                        <p:strVal val="visible"/>
                                      </p:to>
                                    </p:set>
                                    <p:anim calcmode="lin" valueType="num">
                                      <p:cBhvr>
                                        <p:cTn id="35" dur="500" fill="hold"/>
                                        <p:tgtEl>
                                          <p:spTgt spid="12"/>
                                        </p:tgtEl>
                                        <p:attrNameLst>
                                          <p:attrName>ppt_w</p:attrName>
                                        </p:attrNameLst>
                                      </p:cBhvr>
                                      <p:tavLst>
                                        <p:tav tm="0">
                                          <p:val>
                                            <p:fltVal val="0"/>
                                          </p:val>
                                        </p:tav>
                                        <p:tav tm="100000">
                                          <p:val>
                                            <p:strVal val="#ppt_w"/>
                                          </p:val>
                                        </p:tav>
                                      </p:tavLst>
                                    </p:anim>
                                    <p:anim calcmode="lin" valueType="num">
                                      <p:cBhvr>
                                        <p:cTn id="36" dur="500" fill="hold"/>
                                        <p:tgtEl>
                                          <p:spTgt spid="12"/>
                                        </p:tgtEl>
                                        <p:attrNameLst>
                                          <p:attrName>ppt_h</p:attrName>
                                        </p:attrNameLst>
                                      </p:cBhvr>
                                      <p:tavLst>
                                        <p:tav tm="0">
                                          <p:val>
                                            <p:fltVal val="0"/>
                                          </p:val>
                                        </p:tav>
                                        <p:tav tm="100000">
                                          <p:val>
                                            <p:strVal val="#ppt_h"/>
                                          </p:val>
                                        </p:tav>
                                      </p:tavLst>
                                    </p:anim>
                                  </p:childTnLst>
                                </p:cTn>
                              </p:par>
                            </p:childTnLst>
                          </p:cTn>
                        </p:par>
                        <p:par>
                          <p:cTn id="37" fill="hold">
                            <p:stCondLst>
                              <p:cond delay="1850"/>
                            </p:stCondLst>
                            <p:childTnLst>
                              <p:par>
                                <p:cTn id="38" presetID="23" presetClass="entr" presetSubtype="288"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 calcmode="lin" valueType="num">
                                      <p:cBhvr>
                                        <p:cTn id="40" dur="500" fill="hold"/>
                                        <p:tgtEl>
                                          <p:spTgt spid="13"/>
                                        </p:tgtEl>
                                        <p:attrNameLst>
                                          <p:attrName>ppt_w</p:attrName>
                                        </p:attrNameLst>
                                      </p:cBhvr>
                                      <p:tavLst>
                                        <p:tav tm="0">
                                          <p:val>
                                            <p:strVal val="4/3*#ppt_w"/>
                                          </p:val>
                                        </p:tav>
                                        <p:tav tm="100000">
                                          <p:val>
                                            <p:strVal val="#ppt_w"/>
                                          </p:val>
                                        </p:tav>
                                      </p:tavLst>
                                    </p:anim>
                                    <p:anim calcmode="lin" valueType="num">
                                      <p:cBhvr>
                                        <p:cTn id="41" dur="500" fill="hold"/>
                                        <p:tgtEl>
                                          <p:spTgt spid="13"/>
                                        </p:tgtEl>
                                        <p:attrNameLst>
                                          <p:attrName>ppt_h</p:attrName>
                                        </p:attrNameLst>
                                      </p:cBhvr>
                                      <p:tavLst>
                                        <p:tav tm="0">
                                          <p:val>
                                            <p:strVal val="4/3*#ppt_h"/>
                                          </p:val>
                                        </p:tav>
                                        <p:tav tm="100000">
                                          <p:val>
                                            <p:strVal val="#ppt_h"/>
                                          </p:val>
                                        </p:tav>
                                      </p:tavLst>
                                    </p:anim>
                                  </p:childTnLst>
                                </p:cTn>
                              </p:par>
                              <p:par>
                                <p:cTn id="42" presetID="23" presetClass="entr" presetSubtype="288" fill="hold" grpId="0" nodeType="withEffect">
                                  <p:stCondLst>
                                    <p:cond delay="200"/>
                                  </p:stCondLst>
                                  <p:childTnLst>
                                    <p:set>
                                      <p:cBhvr>
                                        <p:cTn id="43" dur="1" fill="hold">
                                          <p:stCondLst>
                                            <p:cond delay="0"/>
                                          </p:stCondLst>
                                        </p:cTn>
                                        <p:tgtEl>
                                          <p:spTgt spid="14"/>
                                        </p:tgtEl>
                                        <p:attrNameLst>
                                          <p:attrName>style.visibility</p:attrName>
                                        </p:attrNameLst>
                                      </p:cBhvr>
                                      <p:to>
                                        <p:strVal val="visible"/>
                                      </p:to>
                                    </p:set>
                                    <p:anim calcmode="lin" valueType="num">
                                      <p:cBhvr>
                                        <p:cTn id="44" dur="500" fill="hold"/>
                                        <p:tgtEl>
                                          <p:spTgt spid="14"/>
                                        </p:tgtEl>
                                        <p:attrNameLst>
                                          <p:attrName>ppt_w</p:attrName>
                                        </p:attrNameLst>
                                      </p:cBhvr>
                                      <p:tavLst>
                                        <p:tav tm="0">
                                          <p:val>
                                            <p:strVal val="4/3*#ppt_w"/>
                                          </p:val>
                                        </p:tav>
                                        <p:tav tm="100000">
                                          <p:val>
                                            <p:strVal val="#ppt_w"/>
                                          </p:val>
                                        </p:tav>
                                      </p:tavLst>
                                    </p:anim>
                                    <p:anim calcmode="lin" valueType="num">
                                      <p:cBhvr>
                                        <p:cTn id="45" dur="500" fill="hold"/>
                                        <p:tgtEl>
                                          <p:spTgt spid="14"/>
                                        </p:tgtEl>
                                        <p:attrNameLst>
                                          <p:attrName>ppt_h</p:attrName>
                                        </p:attrNameLst>
                                      </p:cBhvr>
                                      <p:tavLst>
                                        <p:tav tm="0">
                                          <p:val>
                                            <p:strVal val="4/3*#ppt_h"/>
                                          </p:val>
                                        </p:tav>
                                        <p:tav tm="100000">
                                          <p:val>
                                            <p:strVal val="#ppt_h"/>
                                          </p:val>
                                        </p:tav>
                                      </p:tavLst>
                                    </p:anim>
                                  </p:childTnLst>
                                </p:cTn>
                              </p:par>
                              <p:par>
                                <p:cTn id="46" presetID="23" presetClass="entr" presetSubtype="288" fill="hold" grpId="0" nodeType="withEffect">
                                  <p:stCondLst>
                                    <p:cond delay="400"/>
                                  </p:stCondLst>
                                  <p:childTnLst>
                                    <p:set>
                                      <p:cBhvr>
                                        <p:cTn id="47" dur="1" fill="hold">
                                          <p:stCondLst>
                                            <p:cond delay="0"/>
                                          </p:stCondLst>
                                        </p:cTn>
                                        <p:tgtEl>
                                          <p:spTgt spid="15"/>
                                        </p:tgtEl>
                                        <p:attrNameLst>
                                          <p:attrName>style.visibility</p:attrName>
                                        </p:attrNameLst>
                                      </p:cBhvr>
                                      <p:to>
                                        <p:strVal val="visible"/>
                                      </p:to>
                                    </p:set>
                                    <p:anim calcmode="lin" valueType="num">
                                      <p:cBhvr>
                                        <p:cTn id="48" dur="500" fill="hold"/>
                                        <p:tgtEl>
                                          <p:spTgt spid="15"/>
                                        </p:tgtEl>
                                        <p:attrNameLst>
                                          <p:attrName>ppt_w</p:attrName>
                                        </p:attrNameLst>
                                      </p:cBhvr>
                                      <p:tavLst>
                                        <p:tav tm="0">
                                          <p:val>
                                            <p:strVal val="4/3*#ppt_w"/>
                                          </p:val>
                                        </p:tav>
                                        <p:tav tm="100000">
                                          <p:val>
                                            <p:strVal val="#ppt_w"/>
                                          </p:val>
                                        </p:tav>
                                      </p:tavLst>
                                    </p:anim>
                                    <p:anim calcmode="lin" valueType="num">
                                      <p:cBhvr>
                                        <p:cTn id="49" dur="500" fill="hold"/>
                                        <p:tgtEl>
                                          <p:spTgt spid="15"/>
                                        </p:tgtEl>
                                        <p:attrNameLst>
                                          <p:attrName>ppt_h</p:attrName>
                                        </p:attrNameLst>
                                      </p:cBhvr>
                                      <p:tavLst>
                                        <p:tav tm="0">
                                          <p:val>
                                            <p:strVal val="4/3*#ppt_h"/>
                                          </p:val>
                                        </p:tav>
                                        <p:tav tm="100000">
                                          <p:val>
                                            <p:strVal val="#ppt_h"/>
                                          </p:val>
                                        </p:tav>
                                      </p:tavLst>
                                    </p:anim>
                                  </p:childTnLst>
                                </p:cTn>
                              </p:par>
                              <p:par>
                                <p:cTn id="50" presetID="23" presetClass="entr" presetSubtype="288" fill="hold" grpId="0" nodeType="withEffect">
                                  <p:stCondLst>
                                    <p:cond delay="600"/>
                                  </p:stCondLst>
                                  <p:childTnLst>
                                    <p:set>
                                      <p:cBhvr>
                                        <p:cTn id="51" dur="1" fill="hold">
                                          <p:stCondLst>
                                            <p:cond delay="0"/>
                                          </p:stCondLst>
                                        </p:cTn>
                                        <p:tgtEl>
                                          <p:spTgt spid="16"/>
                                        </p:tgtEl>
                                        <p:attrNameLst>
                                          <p:attrName>style.visibility</p:attrName>
                                        </p:attrNameLst>
                                      </p:cBhvr>
                                      <p:to>
                                        <p:strVal val="visible"/>
                                      </p:to>
                                    </p:set>
                                    <p:anim calcmode="lin" valueType="num">
                                      <p:cBhvr>
                                        <p:cTn id="52" dur="500" fill="hold"/>
                                        <p:tgtEl>
                                          <p:spTgt spid="16"/>
                                        </p:tgtEl>
                                        <p:attrNameLst>
                                          <p:attrName>ppt_w</p:attrName>
                                        </p:attrNameLst>
                                      </p:cBhvr>
                                      <p:tavLst>
                                        <p:tav tm="0">
                                          <p:val>
                                            <p:strVal val="4/3*#ppt_w"/>
                                          </p:val>
                                        </p:tav>
                                        <p:tav tm="100000">
                                          <p:val>
                                            <p:strVal val="#ppt_w"/>
                                          </p:val>
                                        </p:tav>
                                      </p:tavLst>
                                    </p:anim>
                                    <p:anim calcmode="lin" valueType="num">
                                      <p:cBhvr>
                                        <p:cTn id="53" dur="500" fill="hold"/>
                                        <p:tgtEl>
                                          <p:spTgt spid="16"/>
                                        </p:tgtEl>
                                        <p:attrNameLst>
                                          <p:attrName>ppt_h</p:attrName>
                                        </p:attrNameLst>
                                      </p:cBhvr>
                                      <p:tavLst>
                                        <p:tav tm="0">
                                          <p:val>
                                            <p:strVal val="4/3*#ppt_h"/>
                                          </p:val>
                                        </p:tav>
                                        <p:tav tm="100000">
                                          <p:val>
                                            <p:strVal val="#ppt_h"/>
                                          </p:val>
                                        </p:tav>
                                      </p:tavLst>
                                    </p:anim>
                                  </p:childTnLst>
                                </p:cTn>
                              </p:par>
                              <p:par>
                                <p:cTn id="54" presetID="23" presetClass="entr" presetSubtype="288" fill="hold" grpId="0" nodeType="withEffect">
                                  <p:stCondLst>
                                    <p:cond delay="800"/>
                                  </p:stCondLst>
                                  <p:childTnLst>
                                    <p:set>
                                      <p:cBhvr>
                                        <p:cTn id="55" dur="1" fill="hold">
                                          <p:stCondLst>
                                            <p:cond delay="0"/>
                                          </p:stCondLst>
                                        </p:cTn>
                                        <p:tgtEl>
                                          <p:spTgt spid="17"/>
                                        </p:tgtEl>
                                        <p:attrNameLst>
                                          <p:attrName>style.visibility</p:attrName>
                                        </p:attrNameLst>
                                      </p:cBhvr>
                                      <p:to>
                                        <p:strVal val="visible"/>
                                      </p:to>
                                    </p:set>
                                    <p:anim calcmode="lin" valueType="num">
                                      <p:cBhvr>
                                        <p:cTn id="56" dur="500" fill="hold"/>
                                        <p:tgtEl>
                                          <p:spTgt spid="17"/>
                                        </p:tgtEl>
                                        <p:attrNameLst>
                                          <p:attrName>ppt_w</p:attrName>
                                        </p:attrNameLst>
                                      </p:cBhvr>
                                      <p:tavLst>
                                        <p:tav tm="0">
                                          <p:val>
                                            <p:strVal val="4/3*#ppt_w"/>
                                          </p:val>
                                        </p:tav>
                                        <p:tav tm="100000">
                                          <p:val>
                                            <p:strVal val="#ppt_w"/>
                                          </p:val>
                                        </p:tav>
                                      </p:tavLst>
                                    </p:anim>
                                    <p:anim calcmode="lin" valueType="num">
                                      <p:cBhvr>
                                        <p:cTn id="57" dur="500" fill="hold"/>
                                        <p:tgtEl>
                                          <p:spTgt spid="17"/>
                                        </p:tgtEl>
                                        <p:attrNameLst>
                                          <p:attrName>ppt_h</p:attrName>
                                        </p:attrNameLst>
                                      </p:cBhvr>
                                      <p:tavLst>
                                        <p:tav tm="0">
                                          <p:val>
                                            <p:strVal val="4/3*#ppt_h"/>
                                          </p:val>
                                        </p:tav>
                                        <p:tav tm="100000">
                                          <p:val>
                                            <p:strVal val="#ppt_h"/>
                                          </p:val>
                                        </p:tav>
                                      </p:tavLst>
                                    </p:anim>
                                  </p:childTnLst>
                                </p:cTn>
                              </p:par>
                            </p:childTnLst>
                          </p:cTn>
                        </p:par>
                        <p:par>
                          <p:cTn id="58" fill="hold">
                            <p:stCondLst>
                              <p:cond delay="2350"/>
                            </p:stCondLst>
                            <p:childTnLst>
                              <p:par>
                                <p:cTn id="59" presetID="22" presetClass="entr" presetSubtype="1" fill="hold" grpId="0" nodeType="afterEffect">
                                  <p:stCondLst>
                                    <p:cond delay="0"/>
                                  </p:stCondLst>
                                  <p:childTnLst>
                                    <p:set>
                                      <p:cBhvr>
                                        <p:cTn id="60" dur="1" fill="hold">
                                          <p:stCondLst>
                                            <p:cond delay="0"/>
                                          </p:stCondLst>
                                        </p:cTn>
                                        <p:tgtEl>
                                          <p:spTgt spid="18"/>
                                        </p:tgtEl>
                                        <p:attrNameLst>
                                          <p:attrName>style.visibility</p:attrName>
                                        </p:attrNameLst>
                                      </p:cBhvr>
                                      <p:to>
                                        <p:strVal val="visible"/>
                                      </p:to>
                                    </p:set>
                                    <p:animEffect transition="in" filter="wipe(up)">
                                      <p:cBhvr>
                                        <p:cTn id="61" dur="500"/>
                                        <p:tgtEl>
                                          <p:spTgt spid="18"/>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wipe(down)">
                                      <p:cBhvr>
                                        <p:cTn id="64" dur="500"/>
                                        <p:tgtEl>
                                          <p:spTgt spid="22"/>
                                        </p:tgtEl>
                                      </p:cBhvr>
                                    </p:animEffect>
                                  </p:childTnLst>
                                </p:cTn>
                              </p:par>
                              <p:par>
                                <p:cTn id="65" presetID="22" presetClass="entr" presetSubtype="1" fill="hold" grpId="0" nodeType="with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wipe(up)">
                                      <p:cBhvr>
                                        <p:cTn id="67" dur="500"/>
                                        <p:tgtEl>
                                          <p:spTgt spid="20"/>
                                        </p:tgtEl>
                                      </p:cBhvr>
                                    </p:animEffect>
                                  </p:childTnLst>
                                </p:cTn>
                              </p:par>
                              <p:par>
                                <p:cTn id="68" presetID="22" presetClass="entr" presetSubtype="4" fill="hold" grpId="0" nodeType="withEffect">
                                  <p:stCondLst>
                                    <p:cond delay="0"/>
                                  </p:stCondLst>
                                  <p:childTnLst>
                                    <p:set>
                                      <p:cBhvr>
                                        <p:cTn id="69" dur="1" fill="hold">
                                          <p:stCondLst>
                                            <p:cond delay="0"/>
                                          </p:stCondLst>
                                        </p:cTn>
                                        <p:tgtEl>
                                          <p:spTgt spid="23"/>
                                        </p:tgtEl>
                                        <p:attrNameLst>
                                          <p:attrName>style.visibility</p:attrName>
                                        </p:attrNameLst>
                                      </p:cBhvr>
                                      <p:to>
                                        <p:strVal val="visible"/>
                                      </p:to>
                                    </p:set>
                                    <p:animEffect transition="in" filter="wipe(down)">
                                      <p:cBhvr>
                                        <p:cTn id="70" dur="500"/>
                                        <p:tgtEl>
                                          <p:spTgt spid="23"/>
                                        </p:tgtEl>
                                      </p:cBhvr>
                                    </p:animEffect>
                                  </p:childTnLst>
                                </p:cTn>
                              </p:par>
                              <p:par>
                                <p:cTn id="71" presetID="22" presetClass="entr" presetSubtype="1" fill="hold" grpId="0" nodeType="withEffect">
                                  <p:stCondLst>
                                    <p:cond delay="0"/>
                                  </p:stCondLst>
                                  <p:childTnLst>
                                    <p:set>
                                      <p:cBhvr>
                                        <p:cTn id="72" dur="1" fill="hold">
                                          <p:stCondLst>
                                            <p:cond delay="0"/>
                                          </p:stCondLst>
                                        </p:cTn>
                                        <p:tgtEl>
                                          <p:spTgt spid="21"/>
                                        </p:tgtEl>
                                        <p:attrNameLst>
                                          <p:attrName>style.visibility</p:attrName>
                                        </p:attrNameLst>
                                      </p:cBhvr>
                                      <p:to>
                                        <p:strVal val="visible"/>
                                      </p:to>
                                    </p:set>
                                    <p:animEffect transition="in" filter="wipe(up)">
                                      <p:cBhvr>
                                        <p:cTn id="73" dur="500"/>
                                        <p:tgtEl>
                                          <p:spTgt spid="21"/>
                                        </p:tgtEl>
                                      </p:cBhvr>
                                    </p:animEffect>
                                  </p:childTnLst>
                                </p:cTn>
                              </p:par>
                            </p:childTnLst>
                          </p:cTn>
                        </p:par>
                        <p:par>
                          <p:cTn id="74" fill="hold">
                            <p:stCondLst>
                              <p:cond delay="2850"/>
                            </p:stCondLst>
                            <p:childTnLst>
                              <p:par>
                                <p:cTn id="75" presetID="22" presetClass="entr" presetSubtype="8" fill="hold" grpId="0" nodeType="afterEffect">
                                  <p:stCondLst>
                                    <p:cond delay="0"/>
                                  </p:stCondLst>
                                  <p:childTnLst>
                                    <p:set>
                                      <p:cBhvr>
                                        <p:cTn id="76" dur="1" fill="hold">
                                          <p:stCondLst>
                                            <p:cond delay="0"/>
                                          </p:stCondLst>
                                        </p:cTn>
                                        <p:tgtEl>
                                          <p:spTgt spid="24"/>
                                        </p:tgtEl>
                                        <p:attrNameLst>
                                          <p:attrName>style.visibility</p:attrName>
                                        </p:attrNameLst>
                                      </p:cBhvr>
                                      <p:to>
                                        <p:strVal val="visible"/>
                                      </p:to>
                                    </p:set>
                                    <p:animEffect transition="in" filter="wipe(left)">
                                      <p:cBhvr>
                                        <p:cTn id="77" dur="500"/>
                                        <p:tgtEl>
                                          <p:spTgt spid="24"/>
                                        </p:tgtEl>
                                      </p:cBhvr>
                                    </p:animEffect>
                                  </p:childTnLst>
                                </p:cTn>
                              </p:par>
                              <p:par>
                                <p:cTn id="78" presetID="22" presetClass="entr" presetSubtype="8" fill="hold" grpId="0" nodeType="withEffect">
                                  <p:stCondLst>
                                    <p:cond delay="0"/>
                                  </p:stCondLst>
                                  <p:childTnLst>
                                    <p:set>
                                      <p:cBhvr>
                                        <p:cTn id="79" dur="1" fill="hold">
                                          <p:stCondLst>
                                            <p:cond delay="0"/>
                                          </p:stCondLst>
                                        </p:cTn>
                                        <p:tgtEl>
                                          <p:spTgt spid="26"/>
                                        </p:tgtEl>
                                        <p:attrNameLst>
                                          <p:attrName>style.visibility</p:attrName>
                                        </p:attrNameLst>
                                      </p:cBhvr>
                                      <p:to>
                                        <p:strVal val="visible"/>
                                      </p:to>
                                    </p:set>
                                    <p:animEffect transition="in" filter="wipe(left)">
                                      <p:cBhvr>
                                        <p:cTn id="80" dur="500"/>
                                        <p:tgtEl>
                                          <p:spTgt spid="26"/>
                                        </p:tgtEl>
                                      </p:cBhvr>
                                    </p:animEffect>
                                  </p:childTnLst>
                                </p:cTn>
                              </p:par>
                              <p:par>
                                <p:cTn id="81" presetID="22" presetClass="entr" presetSubtype="8" fill="hold" grpId="0" nodeType="withEffect">
                                  <p:stCondLst>
                                    <p:cond delay="0"/>
                                  </p:stCondLst>
                                  <p:childTnLst>
                                    <p:set>
                                      <p:cBhvr>
                                        <p:cTn id="82" dur="1" fill="hold">
                                          <p:stCondLst>
                                            <p:cond delay="0"/>
                                          </p:stCondLst>
                                        </p:cTn>
                                        <p:tgtEl>
                                          <p:spTgt spid="19"/>
                                        </p:tgtEl>
                                        <p:attrNameLst>
                                          <p:attrName>style.visibility</p:attrName>
                                        </p:attrNameLst>
                                      </p:cBhvr>
                                      <p:to>
                                        <p:strVal val="visible"/>
                                      </p:to>
                                    </p:set>
                                    <p:animEffect transition="in" filter="wipe(left)">
                                      <p:cBhvr>
                                        <p:cTn id="83" dur="500"/>
                                        <p:tgtEl>
                                          <p:spTgt spid="19"/>
                                        </p:tgtEl>
                                      </p:cBhvr>
                                    </p:animEffect>
                                  </p:childTnLst>
                                </p:cTn>
                              </p:par>
                              <p:par>
                                <p:cTn id="84" presetID="22" presetClass="entr" presetSubtype="8" fill="hold" grpId="0" nodeType="withEffect">
                                  <p:stCondLst>
                                    <p:cond delay="0"/>
                                  </p:stCondLst>
                                  <p:childTnLst>
                                    <p:set>
                                      <p:cBhvr>
                                        <p:cTn id="85" dur="1" fill="hold">
                                          <p:stCondLst>
                                            <p:cond delay="0"/>
                                          </p:stCondLst>
                                        </p:cTn>
                                        <p:tgtEl>
                                          <p:spTgt spid="25"/>
                                        </p:tgtEl>
                                        <p:attrNameLst>
                                          <p:attrName>style.visibility</p:attrName>
                                        </p:attrNameLst>
                                      </p:cBhvr>
                                      <p:to>
                                        <p:strVal val="visible"/>
                                      </p:to>
                                    </p:set>
                                    <p:animEffect transition="in" filter="wipe(left)">
                                      <p:cBhvr>
                                        <p:cTn id="86" dur="500"/>
                                        <p:tgtEl>
                                          <p:spTgt spid="25"/>
                                        </p:tgtEl>
                                      </p:cBhvr>
                                    </p:animEffect>
                                  </p:childTnLst>
                                </p:cTn>
                              </p:par>
                              <p:par>
                                <p:cTn id="87" presetID="22" presetClass="entr" presetSubtype="8" fill="hold" grpId="0" nodeType="withEffect">
                                  <p:stCondLst>
                                    <p:cond delay="0"/>
                                  </p:stCondLst>
                                  <p:childTnLst>
                                    <p:set>
                                      <p:cBhvr>
                                        <p:cTn id="88" dur="1" fill="hold">
                                          <p:stCondLst>
                                            <p:cond delay="0"/>
                                          </p:stCondLst>
                                        </p:cTn>
                                        <p:tgtEl>
                                          <p:spTgt spid="27"/>
                                        </p:tgtEl>
                                        <p:attrNameLst>
                                          <p:attrName>style.visibility</p:attrName>
                                        </p:attrNameLst>
                                      </p:cBhvr>
                                      <p:to>
                                        <p:strVal val="visible"/>
                                      </p:to>
                                    </p:set>
                                    <p:animEffect transition="in" filter="wipe(left)">
                                      <p:cBhvr>
                                        <p:cTn id="8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p:bldP spid="20" grpId="0" animBg="1"/>
      <p:bldP spid="21" grpId="0" animBg="1"/>
      <p:bldP spid="22" grpId="0" animBg="1"/>
      <p:bldP spid="23" grpId="0" animBg="1"/>
      <p:bldP spid="24" grpId="0"/>
      <p:bldP spid="25" grpId="0"/>
      <p:bldP spid="26" grpId="0"/>
      <p:bldP spid="2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cstate="screen"/>
          <a:stretch>
            <a:fillRect/>
          </a:stretch>
        </p:blipFill>
        <p:spPr>
          <a:xfrm>
            <a:off x="0" y="0"/>
            <a:ext cx="9144000" cy="5143500"/>
          </a:xfrm>
          <a:prstGeom prst="rect">
            <a:avLst/>
          </a:prstGeom>
        </p:spPr>
      </p:pic>
      <p:sp>
        <p:nvSpPr>
          <p:cNvPr id="6" name="文本框 5"/>
          <p:cNvSpPr txBox="1"/>
          <p:nvPr/>
        </p:nvSpPr>
        <p:spPr>
          <a:xfrm>
            <a:off x="2266238" y="1213354"/>
            <a:ext cx="5043695" cy="646331"/>
          </a:xfrm>
          <a:prstGeom prst="rect">
            <a:avLst/>
          </a:prstGeom>
          <a:noFill/>
        </p:spPr>
        <p:txBody>
          <a:bodyPr wrap="square" rtlCol="0">
            <a:spAutoFit/>
          </a:bodyPr>
          <a:lstStyle/>
          <a:p>
            <a:r>
              <a:rPr lang="zh-CN" altLang="en-US" sz="3600" b="1" dirty="0" smtClean="0">
                <a:solidFill>
                  <a:srgbClr val="FF8A80"/>
                </a:solidFill>
                <a:latin typeface="微软雅黑" panose="020B0503020204020204" pitchFamily="34" charset="-122"/>
                <a:ea typeface="微软雅黑" panose="020B0503020204020204" pitchFamily="34" charset="-122"/>
              </a:rPr>
              <a:t>感谢您的观看与指正！</a:t>
            </a:r>
          </a:p>
        </p:txBody>
      </p:sp>
      <p:sp>
        <p:nvSpPr>
          <p:cNvPr id="7" name="文本框 6"/>
          <p:cNvSpPr txBox="1"/>
          <p:nvPr/>
        </p:nvSpPr>
        <p:spPr>
          <a:xfrm rot="21592259">
            <a:off x="2375121" y="1890014"/>
            <a:ext cx="4558796" cy="307777"/>
          </a:xfrm>
          <a:prstGeom prst="rect">
            <a:avLst/>
          </a:prstGeom>
          <a:noFill/>
        </p:spPr>
        <p:txBody>
          <a:bodyPr wrap="square" rtlCol="0">
            <a:spAutoFit/>
          </a:bodyPr>
          <a:lstStyle/>
          <a:p>
            <a:pPr algn="ctr"/>
            <a:r>
              <a:rPr lang="zh-CN" altLang="en-US" sz="1400" dirty="0" smtClean="0">
                <a:solidFill>
                  <a:schemeClr val="tx1">
                    <a:lumMod val="85000"/>
                    <a:lumOff val="15000"/>
                  </a:schemeClr>
                </a:solidFill>
                <a:latin typeface="微软雅黑" panose="020B0503020204020204" pitchFamily="34" charset="-122"/>
                <a:ea typeface="微软雅黑" panose="020B0503020204020204" pitchFamily="34" charset="-122"/>
              </a:rPr>
              <a:t>述职报告、教育培训、教学课件、</a:t>
            </a: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rPr>
              <a:t>卡通教育</a:t>
            </a:r>
          </a:p>
        </p:txBody>
      </p:sp>
    </p:spTree>
  </p:cSld>
  <p:clrMapOvr>
    <a:masterClrMapping/>
  </p:clrMapOvr>
  <mc:AlternateContent xmlns:mc="http://schemas.openxmlformats.org/markup-compatibility/2006" xmlns:p14="http://schemas.microsoft.com/office/powerpoint/2010/main">
    <mc:Choice Requires="p14">
      <p:transition spd="slow" p14:dur="3900" advTm="0">
        <p14:glitter pattern="hexagon"/>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Scale>
                                      <p:cBhvr>
                                        <p:cTn id="7"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
                                        </p:tgtEl>
                                        <p:attrNameLst>
                                          <p:attrName>ppt_x</p:attrName>
                                          <p:attrName>ppt_y</p:attrName>
                                        </p:attrNameLst>
                                      </p:cBhvr>
                                    </p:animMotion>
                                    <p:animEffect transition="in" filter="fade">
                                      <p:cBhvr>
                                        <p:cTn id="9" dur="1000"/>
                                        <p:tgtEl>
                                          <p:spTgt spid="6"/>
                                        </p:tgtEl>
                                      </p:cBhvr>
                                    </p:animEffect>
                                  </p:childTnLst>
                                </p:cTn>
                              </p:par>
                            </p:childTnLst>
                          </p:cTn>
                        </p:par>
                        <p:par>
                          <p:cTn id="10" fill="hold">
                            <p:stCondLst>
                              <p:cond delay="1899"/>
                            </p:stCondLst>
                            <p:childTnLst>
                              <p:par>
                                <p:cTn id="11" presetID="52" presetClass="entr" presetSubtype="0" fill="hold" grpId="0" nodeType="afterEffect">
                                  <p:stCondLst>
                                    <p:cond delay="0"/>
                                  </p:stCondLst>
                                  <p:iterate type="lt">
                                    <p:tmPct val="10000"/>
                                  </p:iterate>
                                  <p:childTnLst>
                                    <p:set>
                                      <p:cBhvr>
                                        <p:cTn id="12" dur="1" fill="hold">
                                          <p:stCondLst>
                                            <p:cond delay="0"/>
                                          </p:stCondLst>
                                        </p:cTn>
                                        <p:tgtEl>
                                          <p:spTgt spid="7"/>
                                        </p:tgtEl>
                                        <p:attrNameLst>
                                          <p:attrName>style.visibility</p:attrName>
                                        </p:attrNameLst>
                                      </p:cBhvr>
                                      <p:to>
                                        <p:strVal val="visible"/>
                                      </p:to>
                                    </p:set>
                                    <p:animScale>
                                      <p:cBhvr>
                                        <p:cTn id="13"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1000" decel="50000" fill="hold">
                                          <p:stCondLst>
                                            <p:cond delay="0"/>
                                          </p:stCondLst>
                                        </p:cTn>
                                        <p:tgtEl>
                                          <p:spTgt spid="7"/>
                                        </p:tgtEl>
                                        <p:attrNameLst>
                                          <p:attrName>ppt_x</p:attrName>
                                          <p:attrName>ppt_y</p:attrName>
                                        </p:attrNameLst>
                                      </p:cBhvr>
                                    </p:animMotion>
                                    <p:animEffect transition="in" filter="fade">
                                      <p:cBhvr>
                                        <p:cTn id="1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screen"/>
          <a:stretch>
            <a:fillRect/>
          </a:stretch>
        </p:blipFill>
        <p:spPr>
          <a:xfrm flipH="1">
            <a:off x="0" y="0"/>
            <a:ext cx="9144000" cy="5143500"/>
          </a:xfrm>
          <a:prstGeom prst="rect">
            <a:avLst/>
          </a:prstGeom>
        </p:spPr>
      </p:pic>
      <p:sp>
        <p:nvSpPr>
          <p:cNvPr id="5" name="文本框 4"/>
          <p:cNvSpPr txBox="1"/>
          <p:nvPr/>
        </p:nvSpPr>
        <p:spPr>
          <a:xfrm>
            <a:off x="2481846" y="1504448"/>
            <a:ext cx="3700501" cy="1107996"/>
          </a:xfrm>
          <a:prstGeom prst="rect">
            <a:avLst/>
          </a:prstGeom>
          <a:noFill/>
        </p:spPr>
        <p:txBody>
          <a:bodyPr wrap="square" rtlCol="0">
            <a:spAutoFit/>
          </a:bodyPr>
          <a:lstStyle/>
          <a:p>
            <a:pPr algn="ctr"/>
            <a:r>
              <a:rPr lang="en-US" altLang="zh-CN" sz="6600" dirty="0">
                <a:solidFill>
                  <a:srgbClr val="FF8A80"/>
                </a:solidFill>
                <a:latin typeface="Impact" panose="020B0806030902050204" pitchFamily="34" charset="0"/>
              </a:rPr>
              <a:t>PART 01</a:t>
            </a:r>
            <a:endParaRPr lang="zh-CN" altLang="en-US" sz="6600" dirty="0">
              <a:solidFill>
                <a:srgbClr val="FF8A80"/>
              </a:solidFill>
              <a:latin typeface="Impact" panose="020B0806030902050204" pitchFamily="34" charset="0"/>
            </a:endParaRPr>
          </a:p>
        </p:txBody>
      </p:sp>
      <p:sp>
        <p:nvSpPr>
          <p:cNvPr id="6" name="圆角矩形 5"/>
          <p:cNvSpPr/>
          <p:nvPr/>
        </p:nvSpPr>
        <p:spPr>
          <a:xfrm>
            <a:off x="2494704" y="3119181"/>
            <a:ext cx="3674790" cy="45719"/>
          </a:xfrm>
          <a:prstGeom prst="roundRect">
            <a:avLst>
              <a:gd name="adj" fmla="val 50000"/>
            </a:avLst>
          </a:prstGeom>
          <a:solidFill>
            <a:srgbClr val="4E9F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rgbClr val="4DA41D"/>
              </a:solidFill>
              <a:latin typeface="Calibri" panose="020F0502020204030204"/>
              <a:ea typeface="宋体" panose="02010600030101010101" pitchFamily="2" charset="-122"/>
            </a:endParaRPr>
          </a:p>
        </p:txBody>
      </p:sp>
      <p:grpSp>
        <p:nvGrpSpPr>
          <p:cNvPr id="7" name="组合 6"/>
          <p:cNvGrpSpPr/>
          <p:nvPr/>
        </p:nvGrpSpPr>
        <p:grpSpPr>
          <a:xfrm>
            <a:off x="3025324" y="2480446"/>
            <a:ext cx="2613543" cy="613858"/>
            <a:chOff x="7497701" y="1731009"/>
            <a:chExt cx="2177121" cy="818478"/>
          </a:xfrm>
        </p:grpSpPr>
        <p:sp>
          <p:nvSpPr>
            <p:cNvPr id="8" name="文本框 7"/>
            <p:cNvSpPr txBox="1"/>
            <p:nvPr/>
          </p:nvSpPr>
          <p:spPr>
            <a:xfrm>
              <a:off x="7497701" y="1731009"/>
              <a:ext cx="2177121" cy="615554"/>
            </a:xfrm>
            <a:prstGeom prst="rect">
              <a:avLst/>
            </a:prstGeom>
            <a:noFill/>
          </p:spPr>
          <p:txBody>
            <a:bodyPr wrap="square" rtlCol="0">
              <a:spAutoFit/>
            </a:bodyPr>
            <a:lstStyle/>
            <a:p>
              <a:pPr algn="ctr"/>
              <a:r>
                <a:rPr lang="zh-CN" altLang="en-US" sz="2400" dirty="0">
                  <a:solidFill>
                    <a:schemeClr val="tx1">
                      <a:lumMod val="85000"/>
                      <a:lumOff val="15000"/>
                    </a:schemeClr>
                  </a:solidFill>
                  <a:latin typeface="微软雅黑" panose="020B0503020204020204" pitchFamily="34" charset="-122"/>
                  <a:ea typeface="微软雅黑" panose="020B0503020204020204" pitchFamily="34" charset="-122"/>
                </a:rPr>
                <a:t>在此添加标题</a:t>
              </a:r>
            </a:p>
          </p:txBody>
        </p:sp>
        <p:sp>
          <p:nvSpPr>
            <p:cNvPr id="9" name="文本框 8"/>
            <p:cNvSpPr txBox="1"/>
            <p:nvPr/>
          </p:nvSpPr>
          <p:spPr>
            <a:xfrm>
              <a:off x="7508478" y="2210932"/>
              <a:ext cx="2155566" cy="338555"/>
            </a:xfrm>
            <a:prstGeom prst="rect">
              <a:avLst/>
            </a:prstGeom>
            <a:noFill/>
          </p:spPr>
          <p:txBody>
            <a:bodyPr wrap="square" rtlCol="0">
              <a:spAutoFit/>
            </a:bodyPr>
            <a:lstStyle/>
            <a:p>
              <a:pPr algn="ctr"/>
              <a:r>
                <a:rPr lang="en-US" altLang="zh-CN" sz="1050" dirty="0">
                  <a:solidFill>
                    <a:schemeClr val="tx1">
                      <a:lumMod val="85000"/>
                      <a:lumOff val="15000"/>
                    </a:schemeClr>
                  </a:solidFill>
                  <a:latin typeface="微软雅黑" panose="020B0503020204020204" pitchFamily="34" charset="-122"/>
                  <a:ea typeface="微软雅黑" panose="020B0503020204020204" pitchFamily="34" charset="-122"/>
                </a:rPr>
                <a:t>Add the title here</a:t>
              </a:r>
              <a:endPar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sp>
        <p:nvSpPr>
          <p:cNvPr id="10" name="文本框 9"/>
          <p:cNvSpPr txBox="1"/>
          <p:nvPr/>
        </p:nvSpPr>
        <p:spPr bwMode="auto">
          <a:xfrm>
            <a:off x="2419896" y="3137279"/>
            <a:ext cx="4010854" cy="715581"/>
          </a:xfrm>
          <a:prstGeom prst="rect">
            <a:avLst/>
          </a:prstGeom>
          <a:noFill/>
        </p:spPr>
        <p:txBody>
          <a:bodyPr wrap="square">
            <a:spAutoFit/>
          </a:bodyPr>
          <a:lstStyle/>
          <a:p>
            <a:pPr algn="ctr">
              <a:lnSpc>
                <a:spcPct val="150000"/>
              </a:lnSpc>
              <a:defRPr/>
            </a:pPr>
            <a:r>
              <a:rPr lang="zh-CN" altLang="en-US" sz="900" spc="75" dirty="0">
                <a:solidFill>
                  <a:schemeClr val="tx1">
                    <a:lumMod val="85000"/>
                    <a:lumOff val="1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您的内容打在这里，或者通过复制您的文本后，在此框中选择粘贴，并选择只保留文字。您的内容打在这里，或者通过复制您的文本后您的内容打在这里。</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airplan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800"/>
                            </p:stCondLst>
                            <p:childTnLst>
                              <p:par>
                                <p:cTn id="11" presetID="16" presetClass="entr" presetSubtype="37"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outVertical)">
                                      <p:cBhvr>
                                        <p:cTn id="13" dur="500"/>
                                        <p:tgtEl>
                                          <p:spTgt spid="7"/>
                                        </p:tgtEl>
                                      </p:cBhvr>
                                    </p:animEffect>
                                  </p:childTnLst>
                                </p:cTn>
                              </p:par>
                            </p:childTnLst>
                          </p:cTn>
                        </p:par>
                        <p:par>
                          <p:cTn id="14" fill="hold">
                            <p:stCondLst>
                              <p:cond delay="1300"/>
                            </p:stCondLst>
                            <p:childTnLst>
                              <p:par>
                                <p:cTn id="15" presetID="22" presetClass="entr" presetSubtype="8"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2500"/>
                                        <p:tgtEl>
                                          <p:spTgt spid="6"/>
                                        </p:tgtEl>
                                      </p:cBhvr>
                                    </p:animEffect>
                                  </p:childTnLst>
                                </p:cTn>
                              </p:par>
                              <p:par>
                                <p:cTn id="18" presetID="22" presetClass="entr" presetSubtype="2" fill="hold" grpId="0" nodeType="withEffect">
                                  <p:stCondLst>
                                    <p:cond delay="0"/>
                                  </p:stCondLst>
                                  <p:iterate type="lt">
                                    <p:tmPct val="4878"/>
                                  </p:iterate>
                                  <p:childTnLst>
                                    <p:set>
                                      <p:cBhvr>
                                        <p:cTn id="19" dur="1" fill="hold">
                                          <p:stCondLst>
                                            <p:cond delay="0"/>
                                          </p:stCondLst>
                                        </p:cTn>
                                        <p:tgtEl>
                                          <p:spTgt spid="10"/>
                                        </p:tgtEl>
                                        <p:attrNameLst>
                                          <p:attrName>style.visibility</p:attrName>
                                        </p:attrNameLst>
                                      </p:cBhvr>
                                      <p:to>
                                        <p:strVal val="visible"/>
                                      </p:to>
                                    </p:set>
                                    <p:animEffect transition="in" filter="wipe(right)">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761245" y="275882"/>
            <a:ext cx="1275751" cy="507687"/>
          </a:xfrm>
          <a:prstGeom prst="rect">
            <a:avLst/>
          </a:prstGeom>
          <a:noFill/>
        </p:spPr>
        <p:txBody>
          <a:bodyPr wrap="square" lIns="91425" tIns="45712" rIns="91425" bIns="45712" rtlCol="0">
            <a:spAutoFit/>
          </a:bodyPr>
          <a:lstStyle/>
          <a:p>
            <a:r>
              <a:rPr lang="en-US" altLang="zh-CN" sz="2700" b="1" spc="-112" dirty="0">
                <a:solidFill>
                  <a:srgbClr val="FF8A80"/>
                </a:solidFill>
                <a:effectLst/>
                <a:latin typeface="Arial Black" panose="020B0A04020102020204" pitchFamily="34" charset="0"/>
                <a:ea typeface="微软雅黑" panose="020B0503020204020204" pitchFamily="34" charset="-122"/>
              </a:rPr>
              <a:t>LOGO</a:t>
            </a:r>
            <a:endParaRPr lang="zh-CN" altLang="en-US" sz="2700" b="1" spc="-112" dirty="0">
              <a:solidFill>
                <a:srgbClr val="FF8A80"/>
              </a:solidFill>
              <a:effectLst/>
              <a:latin typeface="Arial Black" panose="020B0A04020102020204" pitchFamily="34" charset="0"/>
              <a:ea typeface="微软雅黑" panose="020B0503020204020204" pitchFamily="34" charset="-122"/>
            </a:endParaRPr>
          </a:p>
        </p:txBody>
      </p:sp>
      <p:cxnSp>
        <p:nvCxnSpPr>
          <p:cNvPr id="5" name="直接连接符 4"/>
          <p:cNvCxnSpPr/>
          <p:nvPr/>
        </p:nvCxnSpPr>
        <p:spPr>
          <a:xfrm>
            <a:off x="174308" y="529726"/>
            <a:ext cx="7442449"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原创设计师QQ598969553            _19"/>
          <p:cNvSpPr txBox="1"/>
          <p:nvPr/>
        </p:nvSpPr>
        <p:spPr>
          <a:xfrm>
            <a:off x="70455" y="129086"/>
            <a:ext cx="2465430" cy="369332"/>
          </a:xfrm>
          <a:prstGeom prst="rect">
            <a:avLst/>
          </a:prstGeom>
          <a:noFill/>
        </p:spPr>
        <p:txBody>
          <a:bodyPr wrap="square" rtlCol="0">
            <a:spAutoFit/>
          </a:bodyPr>
          <a:lstStyle/>
          <a:p>
            <a:pPr algn="ctr"/>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p>
        </p:txBody>
      </p:sp>
      <p:grpSp>
        <p:nvGrpSpPr>
          <p:cNvPr id="7" name="Group 3"/>
          <p:cNvGrpSpPr/>
          <p:nvPr/>
        </p:nvGrpSpPr>
        <p:grpSpPr>
          <a:xfrm>
            <a:off x="4283819" y="1263888"/>
            <a:ext cx="521594" cy="3612118"/>
            <a:chOff x="4160049" y="1274619"/>
            <a:chExt cx="695459" cy="4816157"/>
          </a:xfrm>
          <a:solidFill>
            <a:schemeClr val="bg1">
              <a:lumMod val="75000"/>
            </a:schemeClr>
          </a:solidFill>
        </p:grpSpPr>
        <p:sp>
          <p:nvSpPr>
            <p:cNvPr id="8" name="Rectangle 4"/>
            <p:cNvSpPr/>
            <p:nvPr/>
          </p:nvSpPr>
          <p:spPr>
            <a:xfrm>
              <a:off x="4160049" y="1274619"/>
              <a:ext cx="695459" cy="405977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65000"/>
                    <a:lumOff val="35000"/>
                  </a:schemeClr>
                </a:solidFill>
              </a:endParaRPr>
            </a:p>
          </p:txBody>
        </p:sp>
        <p:sp>
          <p:nvSpPr>
            <p:cNvPr id="9" name="Isosceles Triangle 5"/>
            <p:cNvSpPr/>
            <p:nvPr/>
          </p:nvSpPr>
          <p:spPr>
            <a:xfrm flipV="1">
              <a:off x="4160049" y="5334390"/>
              <a:ext cx="695459" cy="75638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65000"/>
                    <a:lumOff val="35000"/>
                  </a:schemeClr>
                </a:solidFill>
              </a:endParaRPr>
            </a:p>
          </p:txBody>
        </p:sp>
        <p:sp>
          <p:nvSpPr>
            <p:cNvPr id="10" name="Isosceles Triangle 6"/>
            <p:cNvSpPr/>
            <p:nvPr/>
          </p:nvSpPr>
          <p:spPr>
            <a:xfrm flipV="1">
              <a:off x="4399999" y="5852463"/>
              <a:ext cx="220319" cy="23831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65000"/>
                    <a:lumOff val="35000"/>
                  </a:schemeClr>
                </a:solidFill>
              </a:endParaRPr>
            </a:p>
          </p:txBody>
        </p:sp>
      </p:grpSp>
      <p:grpSp>
        <p:nvGrpSpPr>
          <p:cNvPr id="11" name="Group 7"/>
          <p:cNvGrpSpPr/>
          <p:nvPr/>
        </p:nvGrpSpPr>
        <p:grpSpPr>
          <a:xfrm>
            <a:off x="3760318" y="3086242"/>
            <a:ext cx="1045094" cy="1004080"/>
            <a:chOff x="5013756" y="3958570"/>
            <a:chExt cx="1393459" cy="1338773"/>
          </a:xfrm>
        </p:grpSpPr>
        <p:sp>
          <p:nvSpPr>
            <p:cNvPr id="12" name="Diamond 8"/>
            <p:cNvSpPr/>
            <p:nvPr/>
          </p:nvSpPr>
          <p:spPr>
            <a:xfrm>
              <a:off x="5013756" y="3958570"/>
              <a:ext cx="1393459" cy="1338773"/>
            </a:xfrm>
            <a:prstGeom prst="diamond">
              <a:avLst/>
            </a:prstGeom>
            <a:solidFill>
              <a:srgbClr val="FF8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65000"/>
                    <a:lumOff val="35000"/>
                  </a:schemeClr>
                </a:solidFill>
              </a:endParaRPr>
            </a:p>
          </p:txBody>
        </p:sp>
        <p:grpSp>
          <p:nvGrpSpPr>
            <p:cNvPr id="13" name="Group 9"/>
            <p:cNvGrpSpPr/>
            <p:nvPr/>
          </p:nvGrpSpPr>
          <p:grpSpPr>
            <a:xfrm>
              <a:off x="5478313" y="4439043"/>
              <a:ext cx="464344" cy="377825"/>
              <a:chOff x="10074275" y="4479132"/>
              <a:chExt cx="464344" cy="377825"/>
            </a:xfrm>
            <a:solidFill>
              <a:schemeClr val="bg1"/>
            </a:solidFill>
          </p:grpSpPr>
          <p:sp>
            <p:nvSpPr>
              <p:cNvPr id="14" name="AutoShape 5"/>
              <p:cNvSpPr/>
              <p:nvPr/>
            </p:nvSpPr>
            <p:spPr bwMode="auto">
              <a:xfrm>
                <a:off x="10393363" y="4595019"/>
                <a:ext cx="87313" cy="1166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999" y="18900"/>
                    </a:moveTo>
                    <a:lnTo>
                      <a:pt x="3600" y="18900"/>
                    </a:lnTo>
                    <a:lnTo>
                      <a:pt x="3600" y="2700"/>
                    </a:lnTo>
                    <a:lnTo>
                      <a:pt x="7200" y="2700"/>
                    </a:lnTo>
                    <a:lnTo>
                      <a:pt x="17999" y="14850"/>
                    </a:lnTo>
                    <a:cubicBezTo>
                      <a:pt x="17999" y="14850"/>
                      <a:pt x="17999" y="18900"/>
                      <a:pt x="17999" y="18900"/>
                    </a:cubicBezTo>
                    <a:close/>
                    <a:moveTo>
                      <a:pt x="10195" y="1202"/>
                    </a:moveTo>
                    <a:cubicBezTo>
                      <a:pt x="9527" y="450"/>
                      <a:pt x="8402" y="0"/>
                      <a:pt x="7200" y="0"/>
                    </a:cubicBezTo>
                    <a:lnTo>
                      <a:pt x="3600" y="0"/>
                    </a:lnTo>
                    <a:cubicBezTo>
                      <a:pt x="1610" y="0"/>
                      <a:pt x="0" y="1207"/>
                      <a:pt x="0" y="2700"/>
                    </a:cubicBezTo>
                    <a:lnTo>
                      <a:pt x="0" y="18900"/>
                    </a:lnTo>
                    <a:cubicBezTo>
                      <a:pt x="0" y="20392"/>
                      <a:pt x="1610" y="21599"/>
                      <a:pt x="3600" y="21599"/>
                    </a:cubicBezTo>
                    <a:lnTo>
                      <a:pt x="17999" y="21599"/>
                    </a:lnTo>
                    <a:cubicBezTo>
                      <a:pt x="19989" y="21599"/>
                      <a:pt x="21600" y="20392"/>
                      <a:pt x="21600" y="18900"/>
                    </a:cubicBezTo>
                    <a:lnTo>
                      <a:pt x="21600" y="14850"/>
                    </a:lnTo>
                    <a:cubicBezTo>
                      <a:pt x="21600" y="14317"/>
                      <a:pt x="21389" y="13795"/>
                      <a:pt x="20995" y="13352"/>
                    </a:cubicBezTo>
                    <a:cubicBezTo>
                      <a:pt x="20995" y="13352"/>
                      <a:pt x="10195" y="1202"/>
                      <a:pt x="10195" y="1202"/>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171450" fontAlgn="base" hangingPunct="0">
                  <a:spcBef>
                    <a:spcPct val="0"/>
                  </a:spcBef>
                  <a:spcAft>
                    <a:spcPct val="0"/>
                  </a:spcAft>
                </a:pPr>
                <a:endParaRPr lang="en-US" sz="1100">
                  <a:solidFill>
                    <a:schemeClr val="tx1">
                      <a:lumMod val="65000"/>
                      <a:lumOff val="35000"/>
                    </a:schemeClr>
                  </a:solidFill>
                  <a:effectLst>
                    <a:outerShdw blurRad="38100" dist="38100" dir="2700000" algn="tl">
                      <a:srgbClr val="000000"/>
                    </a:outerShdw>
                  </a:effectLst>
                  <a:latin typeface="Gill Sans" charset="0"/>
                  <a:sym typeface="Gill Sans" charset="0"/>
                </a:endParaRPr>
              </a:p>
            </p:txBody>
          </p:sp>
          <p:sp>
            <p:nvSpPr>
              <p:cNvPr id="15" name="AutoShape 6"/>
              <p:cNvSpPr/>
              <p:nvPr/>
            </p:nvSpPr>
            <p:spPr bwMode="auto">
              <a:xfrm>
                <a:off x="10074275" y="4479132"/>
                <a:ext cx="464344" cy="3778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50" y="16615"/>
                    </a:moveTo>
                    <a:cubicBezTo>
                      <a:pt x="20250" y="17074"/>
                      <a:pt x="19948" y="17446"/>
                      <a:pt x="19575" y="17446"/>
                    </a:cubicBezTo>
                    <a:lnTo>
                      <a:pt x="18803" y="17446"/>
                    </a:lnTo>
                    <a:cubicBezTo>
                      <a:pt x="18501" y="16016"/>
                      <a:pt x="17453" y="14953"/>
                      <a:pt x="16200" y="14953"/>
                    </a:cubicBezTo>
                    <a:cubicBezTo>
                      <a:pt x="14945" y="14953"/>
                      <a:pt x="13897" y="16016"/>
                      <a:pt x="13595" y="17446"/>
                    </a:cubicBezTo>
                    <a:lnTo>
                      <a:pt x="10029" y="17446"/>
                    </a:lnTo>
                    <a:cubicBezTo>
                      <a:pt x="9727" y="16016"/>
                      <a:pt x="8679" y="14953"/>
                      <a:pt x="7425" y="14953"/>
                    </a:cubicBezTo>
                    <a:cubicBezTo>
                      <a:pt x="6170" y="14953"/>
                      <a:pt x="5122" y="16016"/>
                      <a:pt x="4820" y="17446"/>
                    </a:cubicBezTo>
                    <a:lnTo>
                      <a:pt x="4050" y="17446"/>
                    </a:lnTo>
                    <a:cubicBezTo>
                      <a:pt x="3677" y="17446"/>
                      <a:pt x="3375" y="17074"/>
                      <a:pt x="3375" y="16615"/>
                    </a:cubicBezTo>
                    <a:lnTo>
                      <a:pt x="3375" y="14123"/>
                    </a:lnTo>
                    <a:lnTo>
                      <a:pt x="12150" y="14123"/>
                    </a:lnTo>
                    <a:cubicBezTo>
                      <a:pt x="13266" y="14123"/>
                      <a:pt x="14175" y="13005"/>
                      <a:pt x="14175" y="11630"/>
                    </a:cubicBezTo>
                    <a:lnTo>
                      <a:pt x="14175" y="5815"/>
                    </a:lnTo>
                    <a:lnTo>
                      <a:pt x="16875" y="5815"/>
                    </a:lnTo>
                    <a:cubicBezTo>
                      <a:pt x="17100" y="5815"/>
                      <a:pt x="17311" y="5954"/>
                      <a:pt x="17436" y="6185"/>
                    </a:cubicBezTo>
                    <a:lnTo>
                      <a:pt x="20136" y="11169"/>
                    </a:lnTo>
                    <a:cubicBezTo>
                      <a:pt x="20210" y="11306"/>
                      <a:pt x="20250" y="11466"/>
                      <a:pt x="20250" y="11630"/>
                    </a:cubicBezTo>
                    <a:cubicBezTo>
                      <a:pt x="20250" y="11630"/>
                      <a:pt x="20250" y="16615"/>
                      <a:pt x="20250" y="16615"/>
                    </a:cubicBezTo>
                    <a:close/>
                    <a:moveTo>
                      <a:pt x="16200" y="19938"/>
                    </a:moveTo>
                    <a:cubicBezTo>
                      <a:pt x="15454" y="19938"/>
                      <a:pt x="14850" y="19193"/>
                      <a:pt x="14850" y="18276"/>
                    </a:cubicBezTo>
                    <a:cubicBezTo>
                      <a:pt x="14850" y="17360"/>
                      <a:pt x="15454" y="16615"/>
                      <a:pt x="16200" y="16615"/>
                    </a:cubicBezTo>
                    <a:cubicBezTo>
                      <a:pt x="16945" y="16615"/>
                      <a:pt x="17550" y="17360"/>
                      <a:pt x="17550" y="18276"/>
                    </a:cubicBezTo>
                    <a:cubicBezTo>
                      <a:pt x="17550" y="19193"/>
                      <a:pt x="16945" y="19938"/>
                      <a:pt x="16200" y="19938"/>
                    </a:cubicBezTo>
                    <a:moveTo>
                      <a:pt x="7425" y="19938"/>
                    </a:moveTo>
                    <a:cubicBezTo>
                      <a:pt x="6679" y="19938"/>
                      <a:pt x="6075" y="19193"/>
                      <a:pt x="6075" y="18276"/>
                    </a:cubicBezTo>
                    <a:cubicBezTo>
                      <a:pt x="6075" y="17360"/>
                      <a:pt x="6679" y="16615"/>
                      <a:pt x="7425" y="16615"/>
                    </a:cubicBezTo>
                    <a:cubicBezTo>
                      <a:pt x="8170" y="16615"/>
                      <a:pt x="8775" y="17360"/>
                      <a:pt x="8775" y="18276"/>
                    </a:cubicBezTo>
                    <a:cubicBezTo>
                      <a:pt x="8775" y="19193"/>
                      <a:pt x="8170" y="19938"/>
                      <a:pt x="7425" y="19938"/>
                    </a:cubicBezTo>
                    <a:moveTo>
                      <a:pt x="2024" y="12461"/>
                    </a:moveTo>
                    <a:cubicBezTo>
                      <a:pt x="1652" y="12461"/>
                      <a:pt x="1349" y="12089"/>
                      <a:pt x="1349" y="11630"/>
                    </a:cubicBezTo>
                    <a:lnTo>
                      <a:pt x="1349" y="2492"/>
                    </a:lnTo>
                    <a:cubicBezTo>
                      <a:pt x="1349" y="2033"/>
                      <a:pt x="1652" y="1661"/>
                      <a:pt x="2024" y="1661"/>
                    </a:cubicBezTo>
                    <a:lnTo>
                      <a:pt x="12150" y="1661"/>
                    </a:lnTo>
                    <a:cubicBezTo>
                      <a:pt x="12523" y="1661"/>
                      <a:pt x="12825" y="2033"/>
                      <a:pt x="12825" y="2492"/>
                    </a:cubicBezTo>
                    <a:lnTo>
                      <a:pt x="12825" y="4153"/>
                    </a:lnTo>
                    <a:lnTo>
                      <a:pt x="12825" y="5815"/>
                    </a:lnTo>
                    <a:lnTo>
                      <a:pt x="12825" y="11630"/>
                    </a:lnTo>
                    <a:cubicBezTo>
                      <a:pt x="12825" y="12089"/>
                      <a:pt x="12523" y="12461"/>
                      <a:pt x="12150" y="12461"/>
                    </a:cubicBezTo>
                    <a:cubicBezTo>
                      <a:pt x="12150" y="12461"/>
                      <a:pt x="2024" y="12461"/>
                      <a:pt x="2024" y="12461"/>
                    </a:cubicBezTo>
                    <a:close/>
                    <a:moveTo>
                      <a:pt x="21259" y="10248"/>
                    </a:moveTo>
                    <a:lnTo>
                      <a:pt x="18559" y="5263"/>
                    </a:lnTo>
                    <a:cubicBezTo>
                      <a:pt x="18182" y="4568"/>
                      <a:pt x="17552" y="4153"/>
                      <a:pt x="16875" y="4153"/>
                    </a:cubicBezTo>
                    <a:lnTo>
                      <a:pt x="14175" y="4153"/>
                    </a:lnTo>
                    <a:lnTo>
                      <a:pt x="14175" y="2492"/>
                    </a:lnTo>
                    <a:cubicBezTo>
                      <a:pt x="14175" y="1117"/>
                      <a:pt x="13266" y="0"/>
                      <a:pt x="12150" y="0"/>
                    </a:cubicBezTo>
                    <a:lnTo>
                      <a:pt x="2024" y="0"/>
                    </a:lnTo>
                    <a:cubicBezTo>
                      <a:pt x="908" y="0"/>
                      <a:pt x="0" y="1117"/>
                      <a:pt x="0" y="2492"/>
                    </a:cubicBezTo>
                    <a:lnTo>
                      <a:pt x="0" y="11630"/>
                    </a:lnTo>
                    <a:cubicBezTo>
                      <a:pt x="0" y="13005"/>
                      <a:pt x="908" y="14123"/>
                      <a:pt x="2024" y="14123"/>
                    </a:cubicBezTo>
                    <a:lnTo>
                      <a:pt x="2025" y="14123"/>
                    </a:lnTo>
                    <a:lnTo>
                      <a:pt x="2025" y="16615"/>
                    </a:lnTo>
                    <a:cubicBezTo>
                      <a:pt x="2025" y="17989"/>
                      <a:pt x="2933" y="19107"/>
                      <a:pt x="4050" y="19107"/>
                    </a:cubicBezTo>
                    <a:lnTo>
                      <a:pt x="4820" y="19107"/>
                    </a:lnTo>
                    <a:cubicBezTo>
                      <a:pt x="5122" y="20537"/>
                      <a:pt x="6170" y="21600"/>
                      <a:pt x="7425" y="21600"/>
                    </a:cubicBezTo>
                    <a:cubicBezTo>
                      <a:pt x="8679" y="21600"/>
                      <a:pt x="9727" y="20537"/>
                      <a:pt x="10029" y="19107"/>
                    </a:cubicBezTo>
                    <a:lnTo>
                      <a:pt x="13595" y="19107"/>
                    </a:lnTo>
                    <a:cubicBezTo>
                      <a:pt x="13897" y="20537"/>
                      <a:pt x="14945" y="21600"/>
                      <a:pt x="16200" y="21600"/>
                    </a:cubicBezTo>
                    <a:cubicBezTo>
                      <a:pt x="17453" y="21600"/>
                      <a:pt x="18501" y="20537"/>
                      <a:pt x="18803" y="19107"/>
                    </a:cubicBezTo>
                    <a:lnTo>
                      <a:pt x="19575" y="19107"/>
                    </a:lnTo>
                    <a:cubicBezTo>
                      <a:pt x="20691" y="19107"/>
                      <a:pt x="21599" y="17989"/>
                      <a:pt x="21599" y="16615"/>
                    </a:cubicBezTo>
                    <a:lnTo>
                      <a:pt x="21599" y="11630"/>
                    </a:lnTo>
                    <a:cubicBezTo>
                      <a:pt x="21599" y="11137"/>
                      <a:pt x="21482" y="10658"/>
                      <a:pt x="21259" y="10248"/>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171450" fontAlgn="base" hangingPunct="0">
                  <a:spcBef>
                    <a:spcPct val="0"/>
                  </a:spcBef>
                  <a:spcAft>
                    <a:spcPct val="0"/>
                  </a:spcAft>
                </a:pPr>
                <a:endParaRPr lang="en-US" sz="1100">
                  <a:solidFill>
                    <a:schemeClr val="tx1">
                      <a:lumMod val="65000"/>
                      <a:lumOff val="35000"/>
                    </a:schemeClr>
                  </a:solidFill>
                  <a:effectLst>
                    <a:outerShdw blurRad="38100" dist="38100" dir="2700000" algn="tl">
                      <a:srgbClr val="000000"/>
                    </a:outerShdw>
                  </a:effectLst>
                  <a:latin typeface="Gill Sans" charset="0"/>
                  <a:sym typeface="Gill Sans" charset="0"/>
                </a:endParaRPr>
              </a:p>
            </p:txBody>
          </p:sp>
        </p:grpSp>
      </p:grpSp>
      <p:grpSp>
        <p:nvGrpSpPr>
          <p:cNvPr id="16" name="Group 12"/>
          <p:cNvGrpSpPr/>
          <p:nvPr/>
        </p:nvGrpSpPr>
        <p:grpSpPr>
          <a:xfrm>
            <a:off x="4283819" y="1263888"/>
            <a:ext cx="1045094" cy="1004080"/>
            <a:chOff x="5711758" y="1528765"/>
            <a:chExt cx="1393459" cy="1338773"/>
          </a:xfrm>
        </p:grpSpPr>
        <p:sp>
          <p:nvSpPr>
            <p:cNvPr id="17" name="Diamond 13"/>
            <p:cNvSpPr/>
            <p:nvPr/>
          </p:nvSpPr>
          <p:spPr>
            <a:xfrm>
              <a:off x="5711758" y="1528765"/>
              <a:ext cx="1393459" cy="1338773"/>
            </a:xfrm>
            <a:prstGeom prst="diamond">
              <a:avLst/>
            </a:prstGeom>
            <a:solidFill>
              <a:srgbClr val="FFD2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65000"/>
                    <a:lumOff val="35000"/>
                  </a:schemeClr>
                </a:solidFill>
              </a:endParaRPr>
            </a:p>
          </p:txBody>
        </p:sp>
        <p:sp>
          <p:nvSpPr>
            <p:cNvPr id="18" name="AutoShape 83"/>
            <p:cNvSpPr/>
            <p:nvPr/>
          </p:nvSpPr>
          <p:spPr bwMode="auto">
            <a:xfrm>
              <a:off x="6169646" y="2025969"/>
              <a:ext cx="464344" cy="304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610" y="13990"/>
                  </a:moveTo>
                  <a:cubicBezTo>
                    <a:pt x="11373" y="14259"/>
                    <a:pt x="11093" y="14400"/>
                    <a:pt x="10800" y="14400"/>
                  </a:cubicBezTo>
                  <a:cubicBezTo>
                    <a:pt x="10505" y="14400"/>
                    <a:pt x="10225" y="14259"/>
                    <a:pt x="9990" y="13990"/>
                  </a:cubicBezTo>
                  <a:lnTo>
                    <a:pt x="7198" y="10800"/>
                  </a:lnTo>
                  <a:lnTo>
                    <a:pt x="6636" y="10157"/>
                  </a:lnTo>
                  <a:lnTo>
                    <a:pt x="1349" y="4115"/>
                  </a:lnTo>
                  <a:lnTo>
                    <a:pt x="1349" y="4114"/>
                  </a:lnTo>
                  <a:cubicBezTo>
                    <a:pt x="1349" y="2980"/>
                    <a:pt x="1955" y="2057"/>
                    <a:pt x="2699" y="2057"/>
                  </a:cubicBezTo>
                  <a:lnTo>
                    <a:pt x="18899" y="2057"/>
                  </a:lnTo>
                  <a:cubicBezTo>
                    <a:pt x="19643" y="2057"/>
                    <a:pt x="20249" y="2980"/>
                    <a:pt x="20249" y="4114"/>
                  </a:cubicBezTo>
                  <a:cubicBezTo>
                    <a:pt x="20249" y="4114"/>
                    <a:pt x="11610" y="13990"/>
                    <a:pt x="11610" y="13990"/>
                  </a:cubicBezTo>
                  <a:close/>
                  <a:moveTo>
                    <a:pt x="20249" y="16198"/>
                  </a:moveTo>
                  <a:lnTo>
                    <a:pt x="15525" y="10800"/>
                  </a:lnTo>
                  <a:lnTo>
                    <a:pt x="20249" y="5399"/>
                  </a:lnTo>
                  <a:cubicBezTo>
                    <a:pt x="20249" y="5399"/>
                    <a:pt x="20249" y="16198"/>
                    <a:pt x="20249" y="16198"/>
                  </a:cubicBezTo>
                  <a:close/>
                  <a:moveTo>
                    <a:pt x="20249" y="17484"/>
                  </a:moveTo>
                  <a:cubicBezTo>
                    <a:pt x="20249" y="18620"/>
                    <a:pt x="19643" y="19541"/>
                    <a:pt x="18899" y="19541"/>
                  </a:cubicBezTo>
                  <a:lnTo>
                    <a:pt x="2699" y="19541"/>
                  </a:lnTo>
                  <a:cubicBezTo>
                    <a:pt x="1955" y="19541"/>
                    <a:pt x="1349" y="18620"/>
                    <a:pt x="1349" y="17484"/>
                  </a:cubicBezTo>
                  <a:lnTo>
                    <a:pt x="6636" y="11442"/>
                  </a:lnTo>
                  <a:lnTo>
                    <a:pt x="9585" y="14813"/>
                  </a:lnTo>
                  <a:cubicBezTo>
                    <a:pt x="9945" y="15222"/>
                    <a:pt x="10372" y="15429"/>
                    <a:pt x="10800" y="15429"/>
                  </a:cubicBezTo>
                  <a:cubicBezTo>
                    <a:pt x="11228" y="15429"/>
                    <a:pt x="11654" y="15222"/>
                    <a:pt x="12015" y="14813"/>
                  </a:cubicBezTo>
                  <a:lnTo>
                    <a:pt x="14963" y="11442"/>
                  </a:lnTo>
                  <a:cubicBezTo>
                    <a:pt x="14963" y="11442"/>
                    <a:pt x="20249" y="17484"/>
                    <a:pt x="20249" y="17484"/>
                  </a:cubicBezTo>
                  <a:close/>
                  <a:moveTo>
                    <a:pt x="1349" y="5399"/>
                  </a:moveTo>
                  <a:lnTo>
                    <a:pt x="6074" y="10800"/>
                  </a:lnTo>
                  <a:lnTo>
                    <a:pt x="1349" y="16198"/>
                  </a:lnTo>
                  <a:cubicBezTo>
                    <a:pt x="1349" y="16198"/>
                    <a:pt x="1349" y="5399"/>
                    <a:pt x="1349" y="5399"/>
                  </a:cubicBezTo>
                  <a:close/>
                  <a:moveTo>
                    <a:pt x="18899" y="0"/>
                  </a:moveTo>
                  <a:lnTo>
                    <a:pt x="2699" y="0"/>
                  </a:lnTo>
                  <a:cubicBezTo>
                    <a:pt x="1208" y="0"/>
                    <a:pt x="0" y="1842"/>
                    <a:pt x="0" y="4114"/>
                  </a:cubicBezTo>
                  <a:lnTo>
                    <a:pt x="0" y="17484"/>
                  </a:lnTo>
                  <a:cubicBezTo>
                    <a:pt x="0" y="19756"/>
                    <a:pt x="1208" y="21600"/>
                    <a:pt x="2699" y="21600"/>
                  </a:cubicBezTo>
                  <a:lnTo>
                    <a:pt x="18899" y="21600"/>
                  </a:lnTo>
                  <a:cubicBezTo>
                    <a:pt x="20391" y="21600"/>
                    <a:pt x="21600" y="19756"/>
                    <a:pt x="21600" y="17484"/>
                  </a:cubicBezTo>
                  <a:lnTo>
                    <a:pt x="21600" y="4114"/>
                  </a:lnTo>
                  <a:cubicBezTo>
                    <a:pt x="21600" y="1842"/>
                    <a:pt x="20391" y="0"/>
                    <a:pt x="18899" y="0"/>
                  </a:cubicBezTo>
                </a:path>
              </a:pathLst>
            </a:custGeom>
            <a:solidFill>
              <a:schemeClr val="bg2"/>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171450" fontAlgn="base" hangingPunct="0">
                <a:spcBef>
                  <a:spcPct val="0"/>
                </a:spcBef>
                <a:spcAft>
                  <a:spcPct val="0"/>
                </a:spcAft>
              </a:pPr>
              <a:endParaRPr lang="en-US" sz="1100">
                <a:solidFill>
                  <a:schemeClr val="tx1">
                    <a:lumMod val="65000"/>
                    <a:lumOff val="35000"/>
                  </a:schemeClr>
                </a:solidFill>
                <a:effectLst>
                  <a:outerShdw blurRad="38100" dist="38100" dir="2700000" algn="tl">
                    <a:srgbClr val="000000"/>
                  </a:outerShdw>
                </a:effectLst>
                <a:latin typeface="Gill Sans" charset="0"/>
                <a:sym typeface="Gill Sans" charset="0"/>
              </a:endParaRPr>
            </a:p>
          </p:txBody>
        </p:sp>
      </p:grpSp>
      <p:grpSp>
        <p:nvGrpSpPr>
          <p:cNvPr id="19" name="Group 15"/>
          <p:cNvGrpSpPr/>
          <p:nvPr/>
        </p:nvGrpSpPr>
        <p:grpSpPr>
          <a:xfrm>
            <a:off x="4282866" y="2487796"/>
            <a:ext cx="1045094" cy="1004080"/>
            <a:chOff x="5710487" y="3160643"/>
            <a:chExt cx="1393459" cy="1338773"/>
          </a:xfrm>
        </p:grpSpPr>
        <p:sp>
          <p:nvSpPr>
            <p:cNvPr id="20" name="Diamond 16"/>
            <p:cNvSpPr/>
            <p:nvPr/>
          </p:nvSpPr>
          <p:spPr>
            <a:xfrm>
              <a:off x="5710487" y="3160643"/>
              <a:ext cx="1393459" cy="1338773"/>
            </a:xfrm>
            <a:prstGeom prst="diamond">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65000"/>
                    <a:lumOff val="35000"/>
                  </a:schemeClr>
                </a:solidFill>
              </a:endParaRPr>
            </a:p>
          </p:txBody>
        </p:sp>
        <p:grpSp>
          <p:nvGrpSpPr>
            <p:cNvPr id="21" name="Group 17"/>
            <p:cNvGrpSpPr/>
            <p:nvPr/>
          </p:nvGrpSpPr>
          <p:grpSpPr>
            <a:xfrm>
              <a:off x="6175045" y="3597325"/>
              <a:ext cx="464344" cy="464344"/>
              <a:chOff x="4439444" y="2582069"/>
              <a:chExt cx="464344" cy="464344"/>
            </a:xfrm>
            <a:solidFill>
              <a:schemeClr val="bg1"/>
            </a:solidFill>
          </p:grpSpPr>
          <p:sp>
            <p:nvSpPr>
              <p:cNvPr id="22" name="AutoShape 123"/>
              <p:cNvSpPr/>
              <p:nvPr/>
            </p:nvSpPr>
            <p:spPr bwMode="auto">
              <a:xfrm>
                <a:off x="4439444" y="258206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171450" fontAlgn="base" hangingPunct="0">
                  <a:spcBef>
                    <a:spcPct val="0"/>
                  </a:spcBef>
                  <a:spcAft>
                    <a:spcPct val="0"/>
                  </a:spcAft>
                </a:pPr>
                <a:endParaRPr lang="en-US" sz="1100">
                  <a:solidFill>
                    <a:schemeClr val="tx1">
                      <a:lumMod val="65000"/>
                      <a:lumOff val="35000"/>
                    </a:schemeClr>
                  </a:solidFill>
                  <a:effectLst>
                    <a:outerShdw blurRad="38100" dist="38100" dir="2700000" algn="tl">
                      <a:srgbClr val="000000"/>
                    </a:outerShdw>
                  </a:effectLst>
                  <a:latin typeface="Gill Sans" charset="0"/>
                  <a:sym typeface="Gill Sans" charset="0"/>
                </a:endParaRPr>
              </a:p>
            </p:txBody>
          </p:sp>
          <p:sp>
            <p:nvSpPr>
              <p:cNvPr id="23" name="AutoShape 124"/>
              <p:cNvSpPr/>
              <p:nvPr/>
            </p:nvSpPr>
            <p:spPr bwMode="auto">
              <a:xfrm>
                <a:off x="4570413" y="2712244"/>
                <a:ext cx="203200" cy="203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171450" fontAlgn="base" hangingPunct="0">
                  <a:spcBef>
                    <a:spcPct val="0"/>
                  </a:spcBef>
                  <a:spcAft>
                    <a:spcPct val="0"/>
                  </a:spcAft>
                </a:pPr>
                <a:endParaRPr lang="en-US" sz="1100">
                  <a:solidFill>
                    <a:schemeClr val="tx1">
                      <a:lumMod val="65000"/>
                      <a:lumOff val="35000"/>
                    </a:schemeClr>
                  </a:solidFill>
                  <a:effectLst>
                    <a:outerShdw blurRad="38100" dist="38100" dir="2700000" algn="tl">
                      <a:srgbClr val="000000"/>
                    </a:outerShdw>
                  </a:effectLst>
                  <a:latin typeface="Gill Sans" charset="0"/>
                  <a:sym typeface="Gill Sans" charset="0"/>
                </a:endParaRPr>
              </a:p>
            </p:txBody>
          </p:sp>
          <p:sp>
            <p:nvSpPr>
              <p:cNvPr id="24" name="AutoShape 125"/>
              <p:cNvSpPr/>
              <p:nvPr/>
            </p:nvSpPr>
            <p:spPr bwMode="auto">
              <a:xfrm>
                <a:off x="4613275" y="2755900"/>
                <a:ext cx="116682" cy="1166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171450" fontAlgn="base" hangingPunct="0">
                  <a:spcBef>
                    <a:spcPct val="0"/>
                  </a:spcBef>
                  <a:spcAft>
                    <a:spcPct val="0"/>
                  </a:spcAft>
                </a:pPr>
                <a:endParaRPr lang="en-US" sz="1100">
                  <a:solidFill>
                    <a:schemeClr val="tx1">
                      <a:lumMod val="65000"/>
                      <a:lumOff val="35000"/>
                    </a:schemeClr>
                  </a:solidFill>
                  <a:effectLst>
                    <a:outerShdw blurRad="38100" dist="38100" dir="2700000" algn="tl">
                      <a:srgbClr val="000000"/>
                    </a:outerShdw>
                  </a:effectLst>
                  <a:latin typeface="Gill Sans" charset="0"/>
                  <a:sym typeface="Gill Sans" charset="0"/>
                </a:endParaRPr>
              </a:p>
            </p:txBody>
          </p:sp>
        </p:grpSp>
      </p:grpSp>
      <p:grpSp>
        <p:nvGrpSpPr>
          <p:cNvPr id="25" name="Group 21"/>
          <p:cNvGrpSpPr/>
          <p:nvPr/>
        </p:nvGrpSpPr>
        <p:grpSpPr>
          <a:xfrm>
            <a:off x="3760318" y="1875842"/>
            <a:ext cx="1045094" cy="1004080"/>
            <a:chOff x="5013757" y="2344704"/>
            <a:chExt cx="1393459" cy="1338773"/>
          </a:xfrm>
        </p:grpSpPr>
        <p:sp>
          <p:nvSpPr>
            <p:cNvPr id="26" name="Diamond 22"/>
            <p:cNvSpPr/>
            <p:nvPr/>
          </p:nvSpPr>
          <p:spPr>
            <a:xfrm>
              <a:off x="5013757" y="2344704"/>
              <a:ext cx="1393459" cy="1338773"/>
            </a:xfrm>
            <a:prstGeom prst="diamond">
              <a:avLst/>
            </a:prstGeom>
            <a:solidFill>
              <a:srgbClr val="4E9F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lumMod val="65000"/>
                    <a:lumOff val="35000"/>
                  </a:schemeClr>
                </a:solidFill>
              </a:endParaRPr>
            </a:p>
          </p:txBody>
        </p:sp>
        <p:grpSp>
          <p:nvGrpSpPr>
            <p:cNvPr id="27" name="Group 23"/>
            <p:cNvGrpSpPr/>
            <p:nvPr/>
          </p:nvGrpSpPr>
          <p:grpSpPr>
            <a:xfrm>
              <a:off x="5478313" y="2752368"/>
              <a:ext cx="464344" cy="464344"/>
              <a:chOff x="4439444" y="1652588"/>
              <a:chExt cx="464344" cy="464344"/>
            </a:xfrm>
            <a:solidFill>
              <a:schemeClr val="bg2"/>
            </a:solidFill>
          </p:grpSpPr>
          <p:sp>
            <p:nvSpPr>
              <p:cNvPr id="28" name="AutoShape 136"/>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171450" fontAlgn="base" hangingPunct="0">
                  <a:spcBef>
                    <a:spcPct val="0"/>
                  </a:spcBef>
                  <a:spcAft>
                    <a:spcPct val="0"/>
                  </a:spcAft>
                </a:pPr>
                <a:endParaRPr lang="en-US" sz="1100">
                  <a:solidFill>
                    <a:schemeClr val="tx1">
                      <a:lumMod val="65000"/>
                      <a:lumOff val="35000"/>
                    </a:schemeClr>
                  </a:solidFill>
                  <a:effectLst>
                    <a:outerShdw blurRad="38100" dist="38100" dir="2700000" algn="tl">
                      <a:srgbClr val="000000"/>
                    </a:outerShdw>
                  </a:effectLst>
                  <a:latin typeface="Gill Sans" charset="0"/>
                  <a:sym typeface="Gill Sans" charset="0"/>
                </a:endParaRPr>
              </a:p>
            </p:txBody>
          </p:sp>
          <p:sp>
            <p:nvSpPr>
              <p:cNvPr id="29" name="AutoShape 137"/>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171450" fontAlgn="base" hangingPunct="0">
                  <a:spcBef>
                    <a:spcPct val="0"/>
                  </a:spcBef>
                  <a:spcAft>
                    <a:spcPct val="0"/>
                  </a:spcAft>
                </a:pPr>
                <a:endParaRPr lang="en-US" sz="1100">
                  <a:solidFill>
                    <a:schemeClr val="tx1">
                      <a:lumMod val="65000"/>
                      <a:lumOff val="35000"/>
                    </a:schemeClr>
                  </a:solidFill>
                  <a:effectLst>
                    <a:outerShdw blurRad="38100" dist="38100" dir="2700000" algn="tl">
                      <a:srgbClr val="000000"/>
                    </a:outerShdw>
                  </a:effectLst>
                  <a:latin typeface="Gill Sans" charset="0"/>
                  <a:sym typeface="Gill Sans" charset="0"/>
                </a:endParaRPr>
              </a:p>
            </p:txBody>
          </p:sp>
          <p:sp>
            <p:nvSpPr>
              <p:cNvPr id="30" name="AutoShape 138"/>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171450" fontAlgn="base" hangingPunct="0">
                  <a:spcBef>
                    <a:spcPct val="0"/>
                  </a:spcBef>
                  <a:spcAft>
                    <a:spcPct val="0"/>
                  </a:spcAft>
                </a:pPr>
                <a:endParaRPr lang="en-US" sz="1100">
                  <a:solidFill>
                    <a:schemeClr val="tx1">
                      <a:lumMod val="65000"/>
                      <a:lumOff val="35000"/>
                    </a:schemeClr>
                  </a:solidFill>
                  <a:effectLst>
                    <a:outerShdw blurRad="38100" dist="38100" dir="2700000" algn="tl">
                      <a:srgbClr val="000000"/>
                    </a:outerShdw>
                  </a:effectLst>
                  <a:latin typeface="Gill Sans" charset="0"/>
                  <a:sym typeface="Gill Sans" charset="0"/>
                </a:endParaRPr>
              </a:p>
            </p:txBody>
          </p:sp>
        </p:grpSp>
      </p:grpSp>
      <p:sp>
        <p:nvSpPr>
          <p:cNvPr id="31" name="TextBox 42"/>
          <p:cNvSpPr txBox="1"/>
          <p:nvPr/>
        </p:nvSpPr>
        <p:spPr>
          <a:xfrm>
            <a:off x="2455892" y="2211449"/>
            <a:ext cx="1107996" cy="276999"/>
          </a:xfrm>
          <a:prstGeom prst="rect">
            <a:avLst/>
          </a:prstGeom>
          <a:noFill/>
        </p:spPr>
        <p:txBody>
          <a:bodyPr wrap="none" rtlCol="0">
            <a:spAutoFit/>
          </a:bodyPr>
          <a:lstStyle/>
          <a:p>
            <a:pPr algn="r"/>
            <a:r>
              <a:rPr lang="zh-CN" altLang="en-US" sz="1200" b="1" dirty="0">
                <a:solidFill>
                  <a:schemeClr val="tx1">
                    <a:lumMod val="65000"/>
                    <a:lumOff val="35000"/>
                  </a:schemeClr>
                </a:solidFill>
                <a:latin typeface="微软雅黑" panose="020B0503020204020204" pitchFamily="34" charset="-122"/>
                <a:ea typeface="微软雅黑" panose="020B0503020204020204" pitchFamily="34" charset="-122"/>
              </a:rPr>
              <a:t>点击添加文本</a:t>
            </a:r>
          </a:p>
        </p:txBody>
      </p:sp>
      <p:sp>
        <p:nvSpPr>
          <p:cNvPr id="32" name="TextBox 43"/>
          <p:cNvSpPr txBox="1"/>
          <p:nvPr/>
        </p:nvSpPr>
        <p:spPr>
          <a:xfrm>
            <a:off x="1081798" y="2446960"/>
            <a:ext cx="2466850" cy="369332"/>
          </a:xfrm>
          <a:prstGeom prst="rect">
            <a:avLst/>
          </a:prstGeom>
          <a:noFill/>
        </p:spPr>
        <p:txBody>
          <a:bodyPr wrap="square" rtlCol="0">
            <a:spAutoFit/>
          </a:bodyPr>
          <a:lstStyle/>
          <a:p>
            <a:pPr algn="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点击输入简要文本内容，文字内容需概况精炼的说明该分项</a:t>
            </a:r>
            <a:r>
              <a:rPr lang="zh-CN" altLang="en-US" sz="900" dirty="0" smtClean="0">
                <a:solidFill>
                  <a:schemeClr val="tx1">
                    <a:lumMod val="65000"/>
                    <a:lumOff val="35000"/>
                  </a:schemeClr>
                </a:solidFill>
                <a:latin typeface="微软雅黑" panose="020B0503020204020204" pitchFamily="34" charset="-122"/>
                <a:ea typeface="微软雅黑" panose="020B0503020204020204" pitchFamily="34" charset="-122"/>
              </a:rPr>
              <a:t>内容专业</a:t>
            </a: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rPr>
              <a:t>设计</a:t>
            </a:r>
            <a:r>
              <a:rPr lang="en-US" altLang="zh-CN" sz="900" dirty="0">
                <a:solidFill>
                  <a:schemeClr val="tx1">
                    <a:lumMod val="65000"/>
                    <a:lumOff val="35000"/>
                  </a:schemeClr>
                </a:solidFill>
                <a:latin typeface="微软雅黑" panose="020B0503020204020204" pitchFamily="34" charset="-122"/>
                <a:ea typeface="微软雅黑" panose="020B0503020204020204" pitchFamily="34" charset="-122"/>
              </a:rPr>
              <a:t>……</a:t>
            </a:r>
          </a:p>
        </p:txBody>
      </p:sp>
      <p:sp>
        <p:nvSpPr>
          <p:cNvPr id="33" name="TextBox 44"/>
          <p:cNvSpPr txBox="1"/>
          <p:nvPr/>
        </p:nvSpPr>
        <p:spPr>
          <a:xfrm>
            <a:off x="2455892" y="3282935"/>
            <a:ext cx="1107996" cy="276999"/>
          </a:xfrm>
          <a:prstGeom prst="rect">
            <a:avLst/>
          </a:prstGeom>
          <a:noFill/>
        </p:spPr>
        <p:txBody>
          <a:bodyPr wrap="none" rtlCol="0">
            <a:spAutoFit/>
          </a:bodyPr>
          <a:lstStyle/>
          <a:p>
            <a:pPr algn="r"/>
            <a:r>
              <a:rPr lang="zh-CN" altLang="en-US" sz="1200" b="1" dirty="0">
                <a:solidFill>
                  <a:schemeClr val="tx1">
                    <a:lumMod val="65000"/>
                    <a:lumOff val="35000"/>
                  </a:schemeClr>
                </a:solidFill>
                <a:latin typeface="微软雅黑" panose="020B0503020204020204" pitchFamily="34" charset="-122"/>
                <a:ea typeface="微软雅黑" panose="020B0503020204020204" pitchFamily="34" charset="-122"/>
              </a:rPr>
              <a:t>点击添加文本</a:t>
            </a:r>
          </a:p>
        </p:txBody>
      </p:sp>
      <p:sp>
        <p:nvSpPr>
          <p:cNvPr id="34" name="TextBox 45"/>
          <p:cNvSpPr txBox="1"/>
          <p:nvPr/>
        </p:nvSpPr>
        <p:spPr>
          <a:xfrm>
            <a:off x="1081798" y="3518446"/>
            <a:ext cx="2466850" cy="369332"/>
          </a:xfrm>
          <a:prstGeom prst="rect">
            <a:avLst/>
          </a:prstGeom>
          <a:noFill/>
        </p:spPr>
        <p:txBody>
          <a:bodyPr wrap="square" rtlCol="0">
            <a:spAutoFit/>
          </a:bodyPr>
          <a:lstStyle/>
          <a:p>
            <a:pPr algn="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点击输入简要文本内容，文字内容需概况精炼的说明该分项</a:t>
            </a:r>
            <a:r>
              <a:rPr lang="zh-CN" altLang="en-US" sz="900" dirty="0" smtClean="0">
                <a:solidFill>
                  <a:schemeClr val="tx1">
                    <a:lumMod val="65000"/>
                    <a:lumOff val="35000"/>
                  </a:schemeClr>
                </a:solidFill>
                <a:latin typeface="微软雅黑" panose="020B0503020204020204" pitchFamily="34" charset="-122"/>
                <a:ea typeface="微软雅黑" panose="020B0503020204020204" pitchFamily="34" charset="-122"/>
              </a:rPr>
              <a:t>内容专业</a:t>
            </a: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rPr>
              <a:t>设计</a:t>
            </a:r>
            <a:r>
              <a:rPr lang="en-US" altLang="zh-CN" sz="900" dirty="0">
                <a:solidFill>
                  <a:schemeClr val="tx1">
                    <a:lumMod val="65000"/>
                    <a:lumOff val="35000"/>
                  </a:schemeClr>
                </a:solidFill>
                <a:latin typeface="微软雅黑" panose="020B0503020204020204" pitchFamily="34" charset="-122"/>
                <a:ea typeface="微软雅黑" panose="020B0503020204020204" pitchFamily="34" charset="-122"/>
              </a:rPr>
              <a:t>……</a:t>
            </a:r>
          </a:p>
        </p:txBody>
      </p:sp>
      <p:sp>
        <p:nvSpPr>
          <p:cNvPr id="35" name="TextBox 46"/>
          <p:cNvSpPr txBox="1"/>
          <p:nvPr/>
        </p:nvSpPr>
        <p:spPr>
          <a:xfrm>
            <a:off x="5430154" y="1516791"/>
            <a:ext cx="1107996" cy="276999"/>
          </a:xfrm>
          <a:prstGeom prst="rect">
            <a:avLst/>
          </a:prstGeom>
          <a:noFill/>
        </p:spPr>
        <p:txBody>
          <a:bodyPr wrap="none" rtlCol="0">
            <a:spAutoFit/>
          </a:bodyPr>
          <a:lstStyle/>
          <a:p>
            <a:r>
              <a:rPr lang="zh-CN" altLang="en-US" sz="1200" b="1" dirty="0">
                <a:solidFill>
                  <a:schemeClr val="tx1">
                    <a:lumMod val="65000"/>
                    <a:lumOff val="35000"/>
                  </a:schemeClr>
                </a:solidFill>
                <a:latin typeface="微软雅黑" panose="020B0503020204020204" pitchFamily="34" charset="-122"/>
                <a:ea typeface="微软雅黑" panose="020B0503020204020204" pitchFamily="34" charset="-122"/>
              </a:rPr>
              <a:t>点击添加文本</a:t>
            </a:r>
          </a:p>
        </p:txBody>
      </p:sp>
      <p:sp>
        <p:nvSpPr>
          <p:cNvPr id="36" name="TextBox 47"/>
          <p:cNvSpPr txBox="1"/>
          <p:nvPr/>
        </p:nvSpPr>
        <p:spPr>
          <a:xfrm>
            <a:off x="5430154" y="1752302"/>
            <a:ext cx="2466850" cy="369332"/>
          </a:xfrm>
          <a:prstGeom prst="rect">
            <a:avLst/>
          </a:prstGeom>
          <a:noFill/>
        </p:spPr>
        <p:txBody>
          <a:bodyPr wrap="square" rtlCol="0">
            <a:spAutoFit/>
          </a:bodyPr>
          <a:lstStyle/>
          <a:p>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点击输入简要文本内容，文字内容需概况精炼的说明该分项内容</a:t>
            </a:r>
            <a:r>
              <a:rPr lang="en-US" altLang="zh-CN" sz="900" dirty="0" smtClean="0">
                <a:solidFill>
                  <a:schemeClr val="tx1">
                    <a:lumMod val="65000"/>
                    <a:lumOff val="35000"/>
                  </a:schemeClr>
                </a:solidFill>
                <a:latin typeface="微软雅黑" panose="020B0503020204020204" pitchFamily="34" charset="-122"/>
                <a:ea typeface="微软雅黑" panose="020B0503020204020204" pitchFamily="34" charset="-122"/>
              </a:rPr>
              <a:t>l</a:t>
            </a:r>
            <a:r>
              <a:rPr lang="zh-CN" altLang="en-US" sz="900" dirty="0" smtClean="0">
                <a:solidFill>
                  <a:schemeClr val="tx1">
                    <a:lumMod val="65000"/>
                    <a:lumOff val="35000"/>
                  </a:schemeClr>
                </a:solidFill>
                <a:latin typeface="微软雅黑" panose="020B0503020204020204" pitchFamily="34" charset="-122"/>
                <a:ea typeface="微软雅黑" panose="020B0503020204020204" pitchFamily="34" charset="-122"/>
              </a:rPr>
              <a:t>专业</a:t>
            </a: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rPr>
              <a:t>设计</a:t>
            </a:r>
            <a:r>
              <a:rPr lang="en-US" altLang="zh-CN" sz="900" dirty="0">
                <a:solidFill>
                  <a:schemeClr val="tx1">
                    <a:lumMod val="65000"/>
                    <a:lumOff val="35000"/>
                  </a:schemeClr>
                </a:solidFill>
                <a:latin typeface="微软雅黑" panose="020B0503020204020204" pitchFamily="34" charset="-122"/>
                <a:ea typeface="微软雅黑" panose="020B0503020204020204" pitchFamily="34" charset="-122"/>
              </a:rPr>
              <a:t>……</a:t>
            </a:r>
          </a:p>
        </p:txBody>
      </p:sp>
      <p:sp>
        <p:nvSpPr>
          <p:cNvPr id="37" name="TextBox 48"/>
          <p:cNvSpPr txBox="1"/>
          <p:nvPr/>
        </p:nvSpPr>
        <p:spPr>
          <a:xfrm>
            <a:off x="5430154" y="2588277"/>
            <a:ext cx="1107996" cy="276999"/>
          </a:xfrm>
          <a:prstGeom prst="rect">
            <a:avLst/>
          </a:prstGeom>
          <a:noFill/>
        </p:spPr>
        <p:txBody>
          <a:bodyPr wrap="none" rtlCol="0">
            <a:spAutoFit/>
          </a:bodyPr>
          <a:lstStyle/>
          <a:p>
            <a:r>
              <a:rPr lang="zh-CN" altLang="en-US" sz="1200" b="1" dirty="0">
                <a:solidFill>
                  <a:schemeClr val="tx1">
                    <a:lumMod val="65000"/>
                    <a:lumOff val="35000"/>
                  </a:schemeClr>
                </a:solidFill>
                <a:latin typeface="微软雅黑" panose="020B0503020204020204" pitchFamily="34" charset="-122"/>
                <a:ea typeface="微软雅黑" panose="020B0503020204020204" pitchFamily="34" charset="-122"/>
              </a:rPr>
              <a:t>点击添加文本</a:t>
            </a:r>
          </a:p>
        </p:txBody>
      </p:sp>
      <p:sp>
        <p:nvSpPr>
          <p:cNvPr id="38" name="TextBox 49"/>
          <p:cNvSpPr txBox="1"/>
          <p:nvPr/>
        </p:nvSpPr>
        <p:spPr>
          <a:xfrm>
            <a:off x="5430154" y="2823788"/>
            <a:ext cx="2466850" cy="369332"/>
          </a:xfrm>
          <a:prstGeom prst="rect">
            <a:avLst/>
          </a:prstGeom>
          <a:noFill/>
        </p:spPr>
        <p:txBody>
          <a:bodyPr wrap="square" rtlCol="0">
            <a:spAutoFit/>
          </a:bodyPr>
          <a:lstStyle/>
          <a:p>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点击输入简要文本内容，文字内容需概况精炼的说明该分项</a:t>
            </a:r>
            <a:r>
              <a:rPr lang="zh-CN" altLang="en-US" sz="900" dirty="0" smtClean="0">
                <a:solidFill>
                  <a:schemeClr val="tx1">
                    <a:lumMod val="65000"/>
                    <a:lumOff val="35000"/>
                  </a:schemeClr>
                </a:solidFill>
                <a:latin typeface="微软雅黑" panose="020B0503020204020204" pitchFamily="34" charset="-122"/>
                <a:ea typeface="微软雅黑" panose="020B0503020204020204" pitchFamily="34" charset="-122"/>
              </a:rPr>
              <a:t>内容专业</a:t>
            </a: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rPr>
              <a:t>设计</a:t>
            </a:r>
            <a:r>
              <a:rPr lang="en-US" altLang="zh-CN" sz="900" dirty="0">
                <a:solidFill>
                  <a:schemeClr val="tx1">
                    <a:lumMod val="65000"/>
                    <a:lumOff val="35000"/>
                  </a:schemeClr>
                </a:solidFill>
                <a:latin typeface="微软雅黑" panose="020B0503020204020204" pitchFamily="34" charset="-122"/>
                <a:ea typeface="微软雅黑" panose="020B0503020204020204" pitchFamily="34" charset="-122"/>
              </a:rPr>
              <a:t>……</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win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par>
                          <p:cTn id="12" fill="hold">
                            <p:stCondLst>
                              <p:cond delay="850"/>
                            </p:stCondLst>
                            <p:childTnLst>
                              <p:par>
                                <p:cTn id="13" presetID="2" presetClass="entr" presetSubtype="1"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250" fill="hold"/>
                                        <p:tgtEl>
                                          <p:spTgt spid="7"/>
                                        </p:tgtEl>
                                        <p:attrNameLst>
                                          <p:attrName>ppt_x</p:attrName>
                                        </p:attrNameLst>
                                      </p:cBhvr>
                                      <p:tavLst>
                                        <p:tav tm="0">
                                          <p:val>
                                            <p:strVal val="#ppt_x"/>
                                          </p:val>
                                        </p:tav>
                                        <p:tav tm="100000">
                                          <p:val>
                                            <p:strVal val="#ppt_x"/>
                                          </p:val>
                                        </p:tav>
                                      </p:tavLst>
                                    </p:anim>
                                    <p:anim calcmode="lin" valueType="num">
                                      <p:cBhvr additive="base">
                                        <p:cTn id="16" dur="250" fill="hold"/>
                                        <p:tgtEl>
                                          <p:spTgt spid="7"/>
                                        </p:tgtEl>
                                        <p:attrNameLst>
                                          <p:attrName>ppt_y</p:attrName>
                                        </p:attrNameLst>
                                      </p:cBhvr>
                                      <p:tavLst>
                                        <p:tav tm="0">
                                          <p:val>
                                            <p:strVal val="0-#ppt_h/2"/>
                                          </p:val>
                                        </p:tav>
                                        <p:tav tm="100000">
                                          <p:val>
                                            <p:strVal val="#ppt_y"/>
                                          </p:val>
                                        </p:tav>
                                      </p:tavLst>
                                    </p:anim>
                                  </p:childTnLst>
                                </p:cTn>
                              </p:par>
                            </p:childTnLst>
                          </p:cTn>
                        </p:par>
                        <p:par>
                          <p:cTn id="17" fill="hold">
                            <p:stCondLst>
                              <p:cond delay="1350"/>
                            </p:stCondLst>
                            <p:childTnLst>
                              <p:par>
                                <p:cTn id="18" presetID="49" presetClass="entr" presetSubtype="0" decel="100000" fill="hold" nodeType="after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p:cTn id="20" dur="500" fill="hold"/>
                                        <p:tgtEl>
                                          <p:spTgt spid="16"/>
                                        </p:tgtEl>
                                        <p:attrNameLst>
                                          <p:attrName>ppt_w</p:attrName>
                                        </p:attrNameLst>
                                      </p:cBhvr>
                                      <p:tavLst>
                                        <p:tav tm="0">
                                          <p:val>
                                            <p:fltVal val="0"/>
                                          </p:val>
                                        </p:tav>
                                        <p:tav tm="100000">
                                          <p:val>
                                            <p:strVal val="#ppt_w"/>
                                          </p:val>
                                        </p:tav>
                                      </p:tavLst>
                                    </p:anim>
                                    <p:anim calcmode="lin" valueType="num">
                                      <p:cBhvr>
                                        <p:cTn id="21" dur="500" fill="hold"/>
                                        <p:tgtEl>
                                          <p:spTgt spid="16"/>
                                        </p:tgtEl>
                                        <p:attrNameLst>
                                          <p:attrName>ppt_h</p:attrName>
                                        </p:attrNameLst>
                                      </p:cBhvr>
                                      <p:tavLst>
                                        <p:tav tm="0">
                                          <p:val>
                                            <p:fltVal val="0"/>
                                          </p:val>
                                        </p:tav>
                                        <p:tav tm="100000">
                                          <p:val>
                                            <p:strVal val="#ppt_h"/>
                                          </p:val>
                                        </p:tav>
                                      </p:tavLst>
                                    </p:anim>
                                    <p:anim calcmode="lin" valueType="num">
                                      <p:cBhvr>
                                        <p:cTn id="22" dur="500" fill="hold"/>
                                        <p:tgtEl>
                                          <p:spTgt spid="16"/>
                                        </p:tgtEl>
                                        <p:attrNameLst>
                                          <p:attrName>style.rotation</p:attrName>
                                        </p:attrNameLst>
                                      </p:cBhvr>
                                      <p:tavLst>
                                        <p:tav tm="0">
                                          <p:val>
                                            <p:fltVal val="360"/>
                                          </p:val>
                                        </p:tav>
                                        <p:tav tm="100000">
                                          <p:val>
                                            <p:fltVal val="0"/>
                                          </p:val>
                                        </p:tav>
                                      </p:tavLst>
                                    </p:anim>
                                    <p:animEffect transition="in" filter="fade">
                                      <p:cBhvr>
                                        <p:cTn id="23" dur="500"/>
                                        <p:tgtEl>
                                          <p:spTgt spid="16"/>
                                        </p:tgtEl>
                                      </p:cBhvr>
                                    </p:animEffect>
                                  </p:childTnLst>
                                </p:cTn>
                              </p:par>
                            </p:childTnLst>
                          </p:cTn>
                        </p:par>
                        <p:par>
                          <p:cTn id="24" fill="hold">
                            <p:stCondLst>
                              <p:cond delay="1850"/>
                            </p:stCondLst>
                            <p:childTnLst>
                              <p:par>
                                <p:cTn id="25" presetID="2" presetClass="entr" presetSubtype="2" fill="hold" grpId="0" nodeType="afterEffect">
                                  <p:stCondLst>
                                    <p:cond delay="0"/>
                                  </p:stCondLst>
                                  <p:childTnLst>
                                    <p:set>
                                      <p:cBhvr>
                                        <p:cTn id="26" dur="1" fill="hold">
                                          <p:stCondLst>
                                            <p:cond delay="0"/>
                                          </p:stCondLst>
                                        </p:cTn>
                                        <p:tgtEl>
                                          <p:spTgt spid="35"/>
                                        </p:tgtEl>
                                        <p:attrNameLst>
                                          <p:attrName>style.visibility</p:attrName>
                                        </p:attrNameLst>
                                      </p:cBhvr>
                                      <p:to>
                                        <p:strVal val="visible"/>
                                      </p:to>
                                    </p:set>
                                    <p:anim calcmode="lin" valueType="num">
                                      <p:cBhvr additive="base">
                                        <p:cTn id="27" dur="250" fill="hold"/>
                                        <p:tgtEl>
                                          <p:spTgt spid="35"/>
                                        </p:tgtEl>
                                        <p:attrNameLst>
                                          <p:attrName>ppt_x</p:attrName>
                                        </p:attrNameLst>
                                      </p:cBhvr>
                                      <p:tavLst>
                                        <p:tav tm="0">
                                          <p:val>
                                            <p:strVal val="1+#ppt_w/2"/>
                                          </p:val>
                                        </p:tav>
                                        <p:tav tm="100000">
                                          <p:val>
                                            <p:strVal val="#ppt_x"/>
                                          </p:val>
                                        </p:tav>
                                      </p:tavLst>
                                    </p:anim>
                                    <p:anim calcmode="lin" valueType="num">
                                      <p:cBhvr additive="base">
                                        <p:cTn id="28" dur="250" fill="hold"/>
                                        <p:tgtEl>
                                          <p:spTgt spid="35"/>
                                        </p:tgtEl>
                                        <p:attrNameLst>
                                          <p:attrName>ppt_y</p:attrName>
                                        </p:attrNameLst>
                                      </p:cBhvr>
                                      <p:tavLst>
                                        <p:tav tm="0">
                                          <p:val>
                                            <p:strVal val="#ppt_y"/>
                                          </p:val>
                                        </p:tav>
                                        <p:tav tm="100000">
                                          <p:val>
                                            <p:strVal val="#ppt_y"/>
                                          </p:val>
                                        </p:tav>
                                      </p:tavLst>
                                    </p:anim>
                                  </p:childTnLst>
                                </p:cTn>
                              </p:par>
                              <p:par>
                                <p:cTn id="29" presetID="22" presetClass="entr" presetSubtype="1" fill="hold" grpId="0" nodeType="with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wipe(up)">
                                      <p:cBhvr>
                                        <p:cTn id="31" dur="500"/>
                                        <p:tgtEl>
                                          <p:spTgt spid="36"/>
                                        </p:tgtEl>
                                      </p:cBhvr>
                                    </p:animEffect>
                                  </p:childTnLst>
                                </p:cTn>
                              </p:par>
                            </p:childTnLst>
                          </p:cTn>
                        </p:par>
                        <p:par>
                          <p:cTn id="32" fill="hold">
                            <p:stCondLst>
                              <p:cond delay="2350"/>
                            </p:stCondLst>
                            <p:childTnLst>
                              <p:par>
                                <p:cTn id="33" presetID="49" presetClass="entr" presetSubtype="0" decel="100000" fill="hold" nodeType="afterEffect">
                                  <p:stCondLst>
                                    <p:cond delay="0"/>
                                  </p:stCondLst>
                                  <p:childTnLst>
                                    <p:set>
                                      <p:cBhvr>
                                        <p:cTn id="34" dur="1" fill="hold">
                                          <p:stCondLst>
                                            <p:cond delay="0"/>
                                          </p:stCondLst>
                                        </p:cTn>
                                        <p:tgtEl>
                                          <p:spTgt spid="25"/>
                                        </p:tgtEl>
                                        <p:attrNameLst>
                                          <p:attrName>style.visibility</p:attrName>
                                        </p:attrNameLst>
                                      </p:cBhvr>
                                      <p:to>
                                        <p:strVal val="visible"/>
                                      </p:to>
                                    </p:set>
                                    <p:anim calcmode="lin" valueType="num">
                                      <p:cBhvr>
                                        <p:cTn id="35" dur="500" fill="hold"/>
                                        <p:tgtEl>
                                          <p:spTgt spid="25"/>
                                        </p:tgtEl>
                                        <p:attrNameLst>
                                          <p:attrName>ppt_w</p:attrName>
                                        </p:attrNameLst>
                                      </p:cBhvr>
                                      <p:tavLst>
                                        <p:tav tm="0">
                                          <p:val>
                                            <p:fltVal val="0"/>
                                          </p:val>
                                        </p:tav>
                                        <p:tav tm="100000">
                                          <p:val>
                                            <p:strVal val="#ppt_w"/>
                                          </p:val>
                                        </p:tav>
                                      </p:tavLst>
                                    </p:anim>
                                    <p:anim calcmode="lin" valueType="num">
                                      <p:cBhvr>
                                        <p:cTn id="36" dur="500" fill="hold"/>
                                        <p:tgtEl>
                                          <p:spTgt spid="25"/>
                                        </p:tgtEl>
                                        <p:attrNameLst>
                                          <p:attrName>ppt_h</p:attrName>
                                        </p:attrNameLst>
                                      </p:cBhvr>
                                      <p:tavLst>
                                        <p:tav tm="0">
                                          <p:val>
                                            <p:fltVal val="0"/>
                                          </p:val>
                                        </p:tav>
                                        <p:tav tm="100000">
                                          <p:val>
                                            <p:strVal val="#ppt_h"/>
                                          </p:val>
                                        </p:tav>
                                      </p:tavLst>
                                    </p:anim>
                                    <p:anim calcmode="lin" valueType="num">
                                      <p:cBhvr>
                                        <p:cTn id="37" dur="500" fill="hold"/>
                                        <p:tgtEl>
                                          <p:spTgt spid="25"/>
                                        </p:tgtEl>
                                        <p:attrNameLst>
                                          <p:attrName>style.rotation</p:attrName>
                                        </p:attrNameLst>
                                      </p:cBhvr>
                                      <p:tavLst>
                                        <p:tav tm="0">
                                          <p:val>
                                            <p:fltVal val="360"/>
                                          </p:val>
                                        </p:tav>
                                        <p:tav tm="100000">
                                          <p:val>
                                            <p:fltVal val="0"/>
                                          </p:val>
                                        </p:tav>
                                      </p:tavLst>
                                    </p:anim>
                                    <p:animEffect transition="in" filter="fade">
                                      <p:cBhvr>
                                        <p:cTn id="38" dur="500"/>
                                        <p:tgtEl>
                                          <p:spTgt spid="25"/>
                                        </p:tgtEl>
                                      </p:cBhvr>
                                    </p:animEffect>
                                  </p:childTnLst>
                                </p:cTn>
                              </p:par>
                            </p:childTnLst>
                          </p:cTn>
                        </p:par>
                        <p:par>
                          <p:cTn id="39" fill="hold">
                            <p:stCondLst>
                              <p:cond delay="2850"/>
                            </p:stCondLst>
                            <p:childTnLst>
                              <p:par>
                                <p:cTn id="40" presetID="2" presetClass="entr" presetSubtype="8" fill="hold" grpId="0" nodeType="afterEffect">
                                  <p:stCondLst>
                                    <p:cond delay="0"/>
                                  </p:stCondLst>
                                  <p:childTnLst>
                                    <p:set>
                                      <p:cBhvr>
                                        <p:cTn id="41" dur="1" fill="hold">
                                          <p:stCondLst>
                                            <p:cond delay="0"/>
                                          </p:stCondLst>
                                        </p:cTn>
                                        <p:tgtEl>
                                          <p:spTgt spid="31"/>
                                        </p:tgtEl>
                                        <p:attrNameLst>
                                          <p:attrName>style.visibility</p:attrName>
                                        </p:attrNameLst>
                                      </p:cBhvr>
                                      <p:to>
                                        <p:strVal val="visible"/>
                                      </p:to>
                                    </p:set>
                                    <p:anim calcmode="lin" valueType="num">
                                      <p:cBhvr additive="base">
                                        <p:cTn id="42" dur="250" fill="hold"/>
                                        <p:tgtEl>
                                          <p:spTgt spid="31"/>
                                        </p:tgtEl>
                                        <p:attrNameLst>
                                          <p:attrName>ppt_x</p:attrName>
                                        </p:attrNameLst>
                                      </p:cBhvr>
                                      <p:tavLst>
                                        <p:tav tm="0">
                                          <p:val>
                                            <p:strVal val="0-#ppt_w/2"/>
                                          </p:val>
                                        </p:tav>
                                        <p:tav tm="100000">
                                          <p:val>
                                            <p:strVal val="#ppt_x"/>
                                          </p:val>
                                        </p:tav>
                                      </p:tavLst>
                                    </p:anim>
                                    <p:anim calcmode="lin" valueType="num">
                                      <p:cBhvr additive="base">
                                        <p:cTn id="43" dur="250" fill="hold"/>
                                        <p:tgtEl>
                                          <p:spTgt spid="31"/>
                                        </p:tgtEl>
                                        <p:attrNameLst>
                                          <p:attrName>ppt_y</p:attrName>
                                        </p:attrNameLst>
                                      </p:cBhvr>
                                      <p:tavLst>
                                        <p:tav tm="0">
                                          <p:val>
                                            <p:strVal val="#ppt_y"/>
                                          </p:val>
                                        </p:tav>
                                        <p:tav tm="100000">
                                          <p:val>
                                            <p:strVal val="#ppt_y"/>
                                          </p:val>
                                        </p:tav>
                                      </p:tavLst>
                                    </p:anim>
                                  </p:childTnLst>
                                </p:cTn>
                              </p:par>
                              <p:par>
                                <p:cTn id="44" presetID="22" presetClass="entr" presetSubtype="1" fill="hold" grpId="0" nodeType="withEffect">
                                  <p:stCondLst>
                                    <p:cond delay="0"/>
                                  </p:stCondLst>
                                  <p:childTnLst>
                                    <p:set>
                                      <p:cBhvr>
                                        <p:cTn id="45" dur="1" fill="hold">
                                          <p:stCondLst>
                                            <p:cond delay="0"/>
                                          </p:stCondLst>
                                        </p:cTn>
                                        <p:tgtEl>
                                          <p:spTgt spid="32"/>
                                        </p:tgtEl>
                                        <p:attrNameLst>
                                          <p:attrName>style.visibility</p:attrName>
                                        </p:attrNameLst>
                                      </p:cBhvr>
                                      <p:to>
                                        <p:strVal val="visible"/>
                                      </p:to>
                                    </p:set>
                                    <p:animEffect transition="in" filter="wipe(up)">
                                      <p:cBhvr>
                                        <p:cTn id="46" dur="500"/>
                                        <p:tgtEl>
                                          <p:spTgt spid="32"/>
                                        </p:tgtEl>
                                      </p:cBhvr>
                                    </p:animEffect>
                                  </p:childTnLst>
                                </p:cTn>
                              </p:par>
                            </p:childTnLst>
                          </p:cTn>
                        </p:par>
                        <p:par>
                          <p:cTn id="47" fill="hold">
                            <p:stCondLst>
                              <p:cond delay="3350"/>
                            </p:stCondLst>
                            <p:childTnLst>
                              <p:par>
                                <p:cTn id="48" presetID="49" presetClass="entr" presetSubtype="0" decel="100000" fill="hold" nodeType="afterEffect">
                                  <p:stCondLst>
                                    <p:cond delay="0"/>
                                  </p:stCondLst>
                                  <p:childTnLst>
                                    <p:set>
                                      <p:cBhvr>
                                        <p:cTn id="49" dur="1" fill="hold">
                                          <p:stCondLst>
                                            <p:cond delay="0"/>
                                          </p:stCondLst>
                                        </p:cTn>
                                        <p:tgtEl>
                                          <p:spTgt spid="19"/>
                                        </p:tgtEl>
                                        <p:attrNameLst>
                                          <p:attrName>style.visibility</p:attrName>
                                        </p:attrNameLst>
                                      </p:cBhvr>
                                      <p:to>
                                        <p:strVal val="visible"/>
                                      </p:to>
                                    </p:set>
                                    <p:anim calcmode="lin" valueType="num">
                                      <p:cBhvr>
                                        <p:cTn id="50" dur="500" fill="hold"/>
                                        <p:tgtEl>
                                          <p:spTgt spid="19"/>
                                        </p:tgtEl>
                                        <p:attrNameLst>
                                          <p:attrName>ppt_w</p:attrName>
                                        </p:attrNameLst>
                                      </p:cBhvr>
                                      <p:tavLst>
                                        <p:tav tm="0">
                                          <p:val>
                                            <p:fltVal val="0"/>
                                          </p:val>
                                        </p:tav>
                                        <p:tav tm="100000">
                                          <p:val>
                                            <p:strVal val="#ppt_w"/>
                                          </p:val>
                                        </p:tav>
                                      </p:tavLst>
                                    </p:anim>
                                    <p:anim calcmode="lin" valueType="num">
                                      <p:cBhvr>
                                        <p:cTn id="51" dur="500" fill="hold"/>
                                        <p:tgtEl>
                                          <p:spTgt spid="19"/>
                                        </p:tgtEl>
                                        <p:attrNameLst>
                                          <p:attrName>ppt_h</p:attrName>
                                        </p:attrNameLst>
                                      </p:cBhvr>
                                      <p:tavLst>
                                        <p:tav tm="0">
                                          <p:val>
                                            <p:fltVal val="0"/>
                                          </p:val>
                                        </p:tav>
                                        <p:tav tm="100000">
                                          <p:val>
                                            <p:strVal val="#ppt_h"/>
                                          </p:val>
                                        </p:tav>
                                      </p:tavLst>
                                    </p:anim>
                                    <p:anim calcmode="lin" valueType="num">
                                      <p:cBhvr>
                                        <p:cTn id="52" dur="500" fill="hold"/>
                                        <p:tgtEl>
                                          <p:spTgt spid="19"/>
                                        </p:tgtEl>
                                        <p:attrNameLst>
                                          <p:attrName>style.rotation</p:attrName>
                                        </p:attrNameLst>
                                      </p:cBhvr>
                                      <p:tavLst>
                                        <p:tav tm="0">
                                          <p:val>
                                            <p:fltVal val="360"/>
                                          </p:val>
                                        </p:tav>
                                        <p:tav tm="100000">
                                          <p:val>
                                            <p:fltVal val="0"/>
                                          </p:val>
                                        </p:tav>
                                      </p:tavLst>
                                    </p:anim>
                                    <p:animEffect transition="in" filter="fade">
                                      <p:cBhvr>
                                        <p:cTn id="53" dur="500"/>
                                        <p:tgtEl>
                                          <p:spTgt spid="19"/>
                                        </p:tgtEl>
                                      </p:cBhvr>
                                    </p:animEffect>
                                  </p:childTnLst>
                                </p:cTn>
                              </p:par>
                            </p:childTnLst>
                          </p:cTn>
                        </p:par>
                        <p:par>
                          <p:cTn id="54" fill="hold">
                            <p:stCondLst>
                              <p:cond delay="3850"/>
                            </p:stCondLst>
                            <p:childTnLst>
                              <p:par>
                                <p:cTn id="55" presetID="2" presetClass="entr" presetSubtype="2" fill="hold" grpId="0" nodeType="afterEffect">
                                  <p:stCondLst>
                                    <p:cond delay="0"/>
                                  </p:stCondLst>
                                  <p:childTnLst>
                                    <p:set>
                                      <p:cBhvr>
                                        <p:cTn id="56" dur="1" fill="hold">
                                          <p:stCondLst>
                                            <p:cond delay="0"/>
                                          </p:stCondLst>
                                        </p:cTn>
                                        <p:tgtEl>
                                          <p:spTgt spid="37"/>
                                        </p:tgtEl>
                                        <p:attrNameLst>
                                          <p:attrName>style.visibility</p:attrName>
                                        </p:attrNameLst>
                                      </p:cBhvr>
                                      <p:to>
                                        <p:strVal val="visible"/>
                                      </p:to>
                                    </p:set>
                                    <p:anim calcmode="lin" valueType="num">
                                      <p:cBhvr additive="base">
                                        <p:cTn id="57" dur="250" fill="hold"/>
                                        <p:tgtEl>
                                          <p:spTgt spid="37"/>
                                        </p:tgtEl>
                                        <p:attrNameLst>
                                          <p:attrName>ppt_x</p:attrName>
                                        </p:attrNameLst>
                                      </p:cBhvr>
                                      <p:tavLst>
                                        <p:tav tm="0">
                                          <p:val>
                                            <p:strVal val="1+#ppt_w/2"/>
                                          </p:val>
                                        </p:tav>
                                        <p:tav tm="100000">
                                          <p:val>
                                            <p:strVal val="#ppt_x"/>
                                          </p:val>
                                        </p:tav>
                                      </p:tavLst>
                                    </p:anim>
                                    <p:anim calcmode="lin" valueType="num">
                                      <p:cBhvr additive="base">
                                        <p:cTn id="58" dur="250" fill="hold"/>
                                        <p:tgtEl>
                                          <p:spTgt spid="37"/>
                                        </p:tgtEl>
                                        <p:attrNameLst>
                                          <p:attrName>ppt_y</p:attrName>
                                        </p:attrNameLst>
                                      </p:cBhvr>
                                      <p:tavLst>
                                        <p:tav tm="0">
                                          <p:val>
                                            <p:strVal val="#ppt_y"/>
                                          </p:val>
                                        </p:tav>
                                        <p:tav tm="100000">
                                          <p:val>
                                            <p:strVal val="#ppt_y"/>
                                          </p:val>
                                        </p:tav>
                                      </p:tavLst>
                                    </p:anim>
                                  </p:childTnLst>
                                </p:cTn>
                              </p:par>
                              <p:par>
                                <p:cTn id="59" presetID="22" presetClass="entr" presetSubtype="1"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animEffect transition="in" filter="wipe(up)">
                                      <p:cBhvr>
                                        <p:cTn id="61" dur="500"/>
                                        <p:tgtEl>
                                          <p:spTgt spid="38"/>
                                        </p:tgtEl>
                                      </p:cBhvr>
                                    </p:animEffect>
                                  </p:childTnLst>
                                </p:cTn>
                              </p:par>
                            </p:childTnLst>
                          </p:cTn>
                        </p:par>
                        <p:par>
                          <p:cTn id="62" fill="hold">
                            <p:stCondLst>
                              <p:cond delay="4350"/>
                            </p:stCondLst>
                            <p:childTnLst>
                              <p:par>
                                <p:cTn id="63" presetID="49" presetClass="entr" presetSubtype="0" decel="100000" fill="hold" nodeType="afterEffect">
                                  <p:stCondLst>
                                    <p:cond delay="0"/>
                                  </p:stCondLst>
                                  <p:childTnLst>
                                    <p:set>
                                      <p:cBhvr>
                                        <p:cTn id="64" dur="1" fill="hold">
                                          <p:stCondLst>
                                            <p:cond delay="0"/>
                                          </p:stCondLst>
                                        </p:cTn>
                                        <p:tgtEl>
                                          <p:spTgt spid="11"/>
                                        </p:tgtEl>
                                        <p:attrNameLst>
                                          <p:attrName>style.visibility</p:attrName>
                                        </p:attrNameLst>
                                      </p:cBhvr>
                                      <p:to>
                                        <p:strVal val="visible"/>
                                      </p:to>
                                    </p:set>
                                    <p:anim calcmode="lin" valueType="num">
                                      <p:cBhvr>
                                        <p:cTn id="65" dur="500" fill="hold"/>
                                        <p:tgtEl>
                                          <p:spTgt spid="11"/>
                                        </p:tgtEl>
                                        <p:attrNameLst>
                                          <p:attrName>ppt_w</p:attrName>
                                        </p:attrNameLst>
                                      </p:cBhvr>
                                      <p:tavLst>
                                        <p:tav tm="0">
                                          <p:val>
                                            <p:fltVal val="0"/>
                                          </p:val>
                                        </p:tav>
                                        <p:tav tm="100000">
                                          <p:val>
                                            <p:strVal val="#ppt_w"/>
                                          </p:val>
                                        </p:tav>
                                      </p:tavLst>
                                    </p:anim>
                                    <p:anim calcmode="lin" valueType="num">
                                      <p:cBhvr>
                                        <p:cTn id="66" dur="500" fill="hold"/>
                                        <p:tgtEl>
                                          <p:spTgt spid="11"/>
                                        </p:tgtEl>
                                        <p:attrNameLst>
                                          <p:attrName>ppt_h</p:attrName>
                                        </p:attrNameLst>
                                      </p:cBhvr>
                                      <p:tavLst>
                                        <p:tav tm="0">
                                          <p:val>
                                            <p:fltVal val="0"/>
                                          </p:val>
                                        </p:tav>
                                        <p:tav tm="100000">
                                          <p:val>
                                            <p:strVal val="#ppt_h"/>
                                          </p:val>
                                        </p:tav>
                                      </p:tavLst>
                                    </p:anim>
                                    <p:anim calcmode="lin" valueType="num">
                                      <p:cBhvr>
                                        <p:cTn id="67" dur="500" fill="hold"/>
                                        <p:tgtEl>
                                          <p:spTgt spid="11"/>
                                        </p:tgtEl>
                                        <p:attrNameLst>
                                          <p:attrName>style.rotation</p:attrName>
                                        </p:attrNameLst>
                                      </p:cBhvr>
                                      <p:tavLst>
                                        <p:tav tm="0">
                                          <p:val>
                                            <p:fltVal val="360"/>
                                          </p:val>
                                        </p:tav>
                                        <p:tav tm="100000">
                                          <p:val>
                                            <p:fltVal val="0"/>
                                          </p:val>
                                        </p:tav>
                                      </p:tavLst>
                                    </p:anim>
                                    <p:animEffect transition="in" filter="fade">
                                      <p:cBhvr>
                                        <p:cTn id="68" dur="500"/>
                                        <p:tgtEl>
                                          <p:spTgt spid="11"/>
                                        </p:tgtEl>
                                      </p:cBhvr>
                                    </p:animEffect>
                                  </p:childTnLst>
                                </p:cTn>
                              </p:par>
                            </p:childTnLst>
                          </p:cTn>
                        </p:par>
                        <p:par>
                          <p:cTn id="69" fill="hold">
                            <p:stCondLst>
                              <p:cond delay="4850"/>
                            </p:stCondLst>
                            <p:childTnLst>
                              <p:par>
                                <p:cTn id="70" presetID="2" presetClass="entr" presetSubtype="8" fill="hold" grpId="0" nodeType="afterEffect">
                                  <p:stCondLst>
                                    <p:cond delay="0"/>
                                  </p:stCondLst>
                                  <p:childTnLst>
                                    <p:set>
                                      <p:cBhvr>
                                        <p:cTn id="71" dur="1" fill="hold">
                                          <p:stCondLst>
                                            <p:cond delay="0"/>
                                          </p:stCondLst>
                                        </p:cTn>
                                        <p:tgtEl>
                                          <p:spTgt spid="33"/>
                                        </p:tgtEl>
                                        <p:attrNameLst>
                                          <p:attrName>style.visibility</p:attrName>
                                        </p:attrNameLst>
                                      </p:cBhvr>
                                      <p:to>
                                        <p:strVal val="visible"/>
                                      </p:to>
                                    </p:set>
                                    <p:anim calcmode="lin" valueType="num">
                                      <p:cBhvr additive="base">
                                        <p:cTn id="72" dur="250" fill="hold"/>
                                        <p:tgtEl>
                                          <p:spTgt spid="33"/>
                                        </p:tgtEl>
                                        <p:attrNameLst>
                                          <p:attrName>ppt_x</p:attrName>
                                        </p:attrNameLst>
                                      </p:cBhvr>
                                      <p:tavLst>
                                        <p:tav tm="0">
                                          <p:val>
                                            <p:strVal val="0-#ppt_w/2"/>
                                          </p:val>
                                        </p:tav>
                                        <p:tav tm="100000">
                                          <p:val>
                                            <p:strVal val="#ppt_x"/>
                                          </p:val>
                                        </p:tav>
                                      </p:tavLst>
                                    </p:anim>
                                    <p:anim calcmode="lin" valueType="num">
                                      <p:cBhvr additive="base">
                                        <p:cTn id="73" dur="250" fill="hold"/>
                                        <p:tgtEl>
                                          <p:spTgt spid="33"/>
                                        </p:tgtEl>
                                        <p:attrNameLst>
                                          <p:attrName>ppt_y</p:attrName>
                                        </p:attrNameLst>
                                      </p:cBhvr>
                                      <p:tavLst>
                                        <p:tav tm="0">
                                          <p:val>
                                            <p:strVal val="#ppt_y"/>
                                          </p:val>
                                        </p:tav>
                                        <p:tav tm="100000">
                                          <p:val>
                                            <p:strVal val="#ppt_y"/>
                                          </p:val>
                                        </p:tav>
                                      </p:tavLst>
                                    </p:anim>
                                  </p:childTnLst>
                                </p:cTn>
                              </p:par>
                              <p:par>
                                <p:cTn id="74" presetID="22" presetClass="entr" presetSubtype="1" fill="hold" grpId="0" nodeType="withEffect">
                                  <p:stCondLst>
                                    <p:cond delay="0"/>
                                  </p:stCondLst>
                                  <p:childTnLst>
                                    <p:set>
                                      <p:cBhvr>
                                        <p:cTn id="75" dur="1" fill="hold">
                                          <p:stCondLst>
                                            <p:cond delay="0"/>
                                          </p:stCondLst>
                                        </p:cTn>
                                        <p:tgtEl>
                                          <p:spTgt spid="34"/>
                                        </p:tgtEl>
                                        <p:attrNameLst>
                                          <p:attrName>style.visibility</p:attrName>
                                        </p:attrNameLst>
                                      </p:cBhvr>
                                      <p:to>
                                        <p:strVal val="visible"/>
                                      </p:to>
                                    </p:set>
                                    <p:animEffect transition="in" filter="wipe(up)">
                                      <p:cBhvr>
                                        <p:cTn id="76"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1" grpId="0"/>
      <p:bldP spid="32" grpId="0"/>
      <p:bldP spid="33" grpId="0"/>
      <p:bldP spid="34" grpId="0"/>
      <p:bldP spid="35" grpId="0"/>
      <p:bldP spid="36" grpId="0"/>
      <p:bldP spid="37" grpId="0"/>
      <p:bldP spid="3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761245" y="275882"/>
            <a:ext cx="1275751" cy="507687"/>
          </a:xfrm>
          <a:prstGeom prst="rect">
            <a:avLst/>
          </a:prstGeom>
          <a:noFill/>
        </p:spPr>
        <p:txBody>
          <a:bodyPr wrap="square" lIns="91425" tIns="45712" rIns="91425" bIns="45712" rtlCol="0">
            <a:spAutoFit/>
          </a:bodyPr>
          <a:lstStyle/>
          <a:p>
            <a:r>
              <a:rPr lang="en-US" altLang="zh-CN" sz="2700" b="1" spc="-112" dirty="0">
                <a:solidFill>
                  <a:srgbClr val="FF8A80"/>
                </a:solidFill>
                <a:effectLst/>
                <a:latin typeface="Arial Black" panose="020B0A04020102020204" pitchFamily="34" charset="0"/>
                <a:ea typeface="微软雅黑" panose="020B0503020204020204" pitchFamily="34" charset="-122"/>
              </a:rPr>
              <a:t>LOGO</a:t>
            </a:r>
            <a:endParaRPr lang="zh-CN" altLang="en-US" sz="2700" b="1" spc="-112" dirty="0">
              <a:solidFill>
                <a:srgbClr val="FF8A80"/>
              </a:solidFill>
              <a:effectLst/>
              <a:latin typeface="Arial Black" panose="020B0A04020102020204" pitchFamily="34" charset="0"/>
              <a:ea typeface="微软雅黑" panose="020B0503020204020204" pitchFamily="34" charset="-122"/>
            </a:endParaRPr>
          </a:p>
        </p:txBody>
      </p:sp>
      <p:cxnSp>
        <p:nvCxnSpPr>
          <p:cNvPr id="5" name="直接连接符 4"/>
          <p:cNvCxnSpPr/>
          <p:nvPr/>
        </p:nvCxnSpPr>
        <p:spPr>
          <a:xfrm>
            <a:off x="174308" y="529726"/>
            <a:ext cx="7442449"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原创设计师QQ598969553            _19"/>
          <p:cNvSpPr txBox="1"/>
          <p:nvPr/>
        </p:nvSpPr>
        <p:spPr>
          <a:xfrm>
            <a:off x="70455" y="129086"/>
            <a:ext cx="2465430" cy="369332"/>
          </a:xfrm>
          <a:prstGeom prst="rect">
            <a:avLst/>
          </a:prstGeom>
          <a:noFill/>
        </p:spPr>
        <p:txBody>
          <a:bodyPr wrap="square" rtlCol="0">
            <a:spAutoFit/>
          </a:bodyPr>
          <a:lstStyle/>
          <a:p>
            <a:pPr algn="ctr"/>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p>
        </p:txBody>
      </p:sp>
      <p:sp>
        <p:nvSpPr>
          <p:cNvPr id="7" name="Line 11"/>
          <p:cNvSpPr>
            <a:spLocks noChangeShapeType="1"/>
          </p:cNvSpPr>
          <p:nvPr/>
        </p:nvSpPr>
        <p:spPr bwMode="auto">
          <a:xfrm flipH="1" flipV="1">
            <a:off x="4053581" y="2013314"/>
            <a:ext cx="1105214" cy="565931"/>
          </a:xfrm>
          <a:prstGeom prst="line">
            <a:avLst/>
          </a:prstGeom>
          <a:noFill/>
          <a:ln w="12700" cap="flat">
            <a:solidFill>
              <a:schemeClr val="accent3"/>
            </a:solidFill>
            <a:prstDash val="sysDash"/>
            <a:miter lim="800000"/>
            <a:headEnd type="none" w="med" len="med"/>
            <a:tailEnd type="triangle" w="lg"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sp>
        <p:nvSpPr>
          <p:cNvPr id="8" name="Line 12"/>
          <p:cNvSpPr>
            <a:spLocks noChangeShapeType="1"/>
          </p:cNvSpPr>
          <p:nvPr/>
        </p:nvSpPr>
        <p:spPr bwMode="auto">
          <a:xfrm flipH="1">
            <a:off x="4220303" y="3149954"/>
            <a:ext cx="938492" cy="576195"/>
          </a:xfrm>
          <a:prstGeom prst="line">
            <a:avLst/>
          </a:prstGeom>
          <a:noFill/>
          <a:ln w="12700" cap="flat">
            <a:solidFill>
              <a:schemeClr val="accent3"/>
            </a:solidFill>
            <a:prstDash val="sysDash"/>
            <a:miter lim="800000"/>
            <a:headEnd type="none" w="med" len="med"/>
            <a:tailEnd type="triangle" w="lg"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sp>
        <p:nvSpPr>
          <p:cNvPr id="9" name="Line 13"/>
          <p:cNvSpPr>
            <a:spLocks noChangeShapeType="1"/>
          </p:cNvSpPr>
          <p:nvPr/>
        </p:nvSpPr>
        <p:spPr bwMode="auto">
          <a:xfrm flipH="1">
            <a:off x="3674365" y="2877410"/>
            <a:ext cx="1484430" cy="0"/>
          </a:xfrm>
          <a:prstGeom prst="line">
            <a:avLst/>
          </a:prstGeom>
          <a:noFill/>
          <a:ln w="12700" cap="flat">
            <a:solidFill>
              <a:schemeClr val="accent3"/>
            </a:solidFill>
            <a:prstDash val="sysDash"/>
            <a:miter lim="800000"/>
            <a:headEnd type="none" w="med" len="med"/>
            <a:tailEnd type="triangle" w="lg"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solidFill>
                <a:schemeClr val="tx1">
                  <a:lumMod val="65000"/>
                  <a:lumOff val="35000"/>
                </a:schemeClr>
              </a:solidFill>
            </a:endParaRPr>
          </a:p>
        </p:txBody>
      </p:sp>
      <p:sp>
        <p:nvSpPr>
          <p:cNvPr id="10" name="TextBox 23"/>
          <p:cNvSpPr txBox="1"/>
          <p:nvPr/>
        </p:nvSpPr>
        <p:spPr>
          <a:xfrm>
            <a:off x="6581368" y="1887223"/>
            <a:ext cx="2016224" cy="2400657"/>
          </a:xfrm>
          <a:prstGeom prst="rect">
            <a:avLst/>
          </a:prstGeom>
          <a:noFill/>
          <a:ln>
            <a:noFill/>
          </a:ln>
        </p:spPr>
        <p:txBody>
          <a:bodyPr wrap="square" rtlCol="0">
            <a:spAutoFit/>
          </a:bodyPr>
          <a:lstStyle/>
          <a:p>
            <a:pPr>
              <a:lnSpc>
                <a:spcPct val="150000"/>
              </a:lnSpc>
            </a:pP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单击添加文本单击添加文本单击添加文本单击添加文本单击添加文本单击添加文本单击添加文本单击添加文本单击添加</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文本单击</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添加文本单击添加文本单击添加文本单击添加文本</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单击添加文本单击添加文本单击添加文本单击添加文本单击添加文本</a:t>
            </a:r>
            <a:endParaRPr lang="en-US" altLang="zh-CN" sz="1000" dirty="0" smtClean="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50000"/>
              </a:lnSpc>
            </a:pPr>
            <a:endPar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50000"/>
              </a:lnSpc>
            </a:pP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 name="TextBox 24"/>
          <p:cNvSpPr txBox="1"/>
          <p:nvPr/>
        </p:nvSpPr>
        <p:spPr>
          <a:xfrm>
            <a:off x="1618702" y="1203598"/>
            <a:ext cx="1036867" cy="246221"/>
          </a:xfrm>
          <a:prstGeom prst="rect">
            <a:avLst/>
          </a:prstGeom>
          <a:noFill/>
        </p:spPr>
        <p:txBody>
          <a:bodyPr wrap="square" lIns="0" tIns="0" rIns="0" bIns="0" rtlCol="0">
            <a:spAutoFit/>
          </a:bodyPr>
          <a:lstStyle/>
          <a:p>
            <a:pPr algn="ctr"/>
            <a:r>
              <a:rPr lang="zh-CN" altLang="en-US" sz="1600" dirty="0" smtClean="0">
                <a:solidFill>
                  <a:schemeClr val="tx1">
                    <a:lumMod val="65000"/>
                    <a:lumOff val="35000"/>
                  </a:schemeClr>
                </a:solidFill>
                <a:latin typeface="微软雅黑" panose="020B0503020204020204" pitchFamily="34" charset="-122"/>
                <a:ea typeface="微软雅黑" panose="020B0503020204020204" pitchFamily="34" charset="-122"/>
              </a:rPr>
              <a:t>标题文字</a:t>
            </a: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2" name="TextBox 25"/>
          <p:cNvSpPr txBox="1"/>
          <p:nvPr/>
        </p:nvSpPr>
        <p:spPr>
          <a:xfrm>
            <a:off x="1247931" y="1534011"/>
            <a:ext cx="1667885" cy="461665"/>
          </a:xfrm>
          <a:prstGeom prst="rect">
            <a:avLst/>
          </a:prstGeom>
          <a:noFill/>
        </p:spPr>
        <p:txBody>
          <a:bodyPr wrap="square" lIns="0" tIns="0" rIns="0" bIns="0" rtlCol="0">
            <a:spAutoFit/>
          </a:bodyPr>
          <a:lstStyle/>
          <a:p>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点击</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输入</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文字内容点击输入文字</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内容</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点击输入</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文字</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点击</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输入</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a:p>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3" name="TextBox 26"/>
          <p:cNvSpPr txBox="1"/>
          <p:nvPr/>
        </p:nvSpPr>
        <p:spPr>
          <a:xfrm>
            <a:off x="6587495" y="1599503"/>
            <a:ext cx="1036867" cy="246221"/>
          </a:xfrm>
          <a:prstGeom prst="rect">
            <a:avLst/>
          </a:prstGeom>
          <a:noFill/>
        </p:spPr>
        <p:txBody>
          <a:bodyPr wrap="square" lIns="0" tIns="0" rIns="0" bIns="0" rtlCol="0">
            <a:spAutoFit/>
          </a:bodyPr>
          <a:lstStyle/>
          <a:p>
            <a:pPr algn="ctr"/>
            <a:r>
              <a:rPr lang="zh-CN" altLang="en-US" sz="1600" dirty="0" smtClean="0">
                <a:solidFill>
                  <a:schemeClr val="tx1">
                    <a:lumMod val="65000"/>
                    <a:lumOff val="35000"/>
                  </a:schemeClr>
                </a:solidFill>
                <a:latin typeface="微软雅黑" panose="020B0503020204020204" pitchFamily="34" charset="-122"/>
                <a:ea typeface="微软雅黑" panose="020B0503020204020204" pitchFamily="34" charset="-122"/>
              </a:rPr>
              <a:t>标题文字</a:t>
            </a: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grpSp>
        <p:nvGrpSpPr>
          <p:cNvPr id="14" name="组合 13"/>
          <p:cNvGrpSpPr/>
          <p:nvPr/>
        </p:nvGrpSpPr>
        <p:grpSpPr>
          <a:xfrm>
            <a:off x="5315348" y="2380989"/>
            <a:ext cx="1056852" cy="1044555"/>
            <a:chOff x="5315348" y="2380989"/>
            <a:chExt cx="1056852" cy="1044555"/>
          </a:xfrm>
          <a:solidFill>
            <a:srgbClr val="C00000"/>
          </a:solidFill>
        </p:grpSpPr>
        <p:sp>
          <p:nvSpPr>
            <p:cNvPr id="15" name="任意多边形 83"/>
            <p:cNvSpPr/>
            <p:nvPr/>
          </p:nvSpPr>
          <p:spPr bwMode="auto">
            <a:xfrm rot="16377237">
              <a:off x="5314292" y="2382045"/>
              <a:ext cx="1044555" cy="1042444"/>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solidFill>
              <a:srgbClr val="00B0F0"/>
            </a:soli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3300" kern="0">
                <a:solidFill>
                  <a:schemeClr val="bg1"/>
                </a:solidFill>
                <a:latin typeface="宋体" panose="02010600030101010101" pitchFamily="2" charset="-122"/>
                <a:ea typeface="宋体" panose="02010600030101010101" pitchFamily="2" charset="-122"/>
              </a:endParaRPr>
            </a:p>
          </p:txBody>
        </p:sp>
        <p:sp>
          <p:nvSpPr>
            <p:cNvPr id="16" name="TextBox 29"/>
            <p:cNvSpPr txBox="1"/>
            <p:nvPr/>
          </p:nvSpPr>
          <p:spPr>
            <a:xfrm>
              <a:off x="5335333" y="2643758"/>
              <a:ext cx="1036867" cy="415498"/>
            </a:xfrm>
            <a:prstGeom prst="rect">
              <a:avLst/>
            </a:prstGeom>
            <a:noFill/>
          </p:spPr>
          <p:txBody>
            <a:bodyPr wrap="square" lIns="0" tIns="0" rIns="0" bIns="0" rtlCol="0">
              <a:spAutoFit/>
            </a:bodyPr>
            <a:lstStyle/>
            <a:p>
              <a:pPr algn="ctr"/>
              <a:r>
                <a:rPr lang="zh-CN" altLang="en-US" dirty="0" smtClean="0">
                  <a:solidFill>
                    <a:schemeClr val="bg1"/>
                  </a:solidFill>
                  <a:latin typeface="微软雅黑" panose="020B0503020204020204" pitchFamily="34" charset="-122"/>
                  <a:ea typeface="微软雅黑" panose="020B0503020204020204" pitchFamily="34" charset="-122"/>
                </a:rPr>
                <a:t>标题</a:t>
              </a:r>
              <a:endParaRPr lang="en-US" altLang="zh-CN" dirty="0" smtClean="0">
                <a:solidFill>
                  <a:schemeClr val="bg1"/>
                </a:solidFill>
                <a:latin typeface="微软雅黑" panose="020B0503020204020204" pitchFamily="34" charset="-122"/>
                <a:ea typeface="微软雅黑" panose="020B0503020204020204" pitchFamily="34" charset="-122"/>
              </a:endParaRPr>
            </a:p>
            <a:p>
              <a:pPr algn="ctr"/>
              <a:r>
                <a:rPr lang="zh-CN" altLang="en-US" dirty="0" smtClean="0">
                  <a:solidFill>
                    <a:schemeClr val="bg1"/>
                  </a:solidFill>
                  <a:latin typeface="微软雅黑" panose="020B0503020204020204" pitchFamily="34" charset="-122"/>
                  <a:ea typeface="微软雅黑" panose="020B0503020204020204" pitchFamily="34" charset="-122"/>
                </a:rPr>
                <a:t>文字</a:t>
              </a:r>
              <a:endParaRPr lang="zh-CN" altLang="en-US" dirty="0">
                <a:solidFill>
                  <a:schemeClr val="bg1"/>
                </a:solidFill>
                <a:latin typeface="微软雅黑" panose="020B0503020204020204" pitchFamily="34" charset="-122"/>
                <a:ea typeface="微软雅黑" panose="020B0503020204020204" pitchFamily="34" charset="-122"/>
              </a:endParaRPr>
            </a:p>
          </p:txBody>
        </p:sp>
      </p:grpSp>
      <p:grpSp>
        <p:nvGrpSpPr>
          <p:cNvPr id="17" name="组合 16"/>
          <p:cNvGrpSpPr/>
          <p:nvPr/>
        </p:nvGrpSpPr>
        <p:grpSpPr>
          <a:xfrm>
            <a:off x="3078882" y="1266632"/>
            <a:ext cx="1036867" cy="665742"/>
            <a:chOff x="3078882" y="1266632"/>
            <a:chExt cx="1036867" cy="665742"/>
          </a:xfrm>
          <a:solidFill>
            <a:srgbClr val="C00000"/>
          </a:solidFill>
        </p:grpSpPr>
        <p:sp>
          <p:nvSpPr>
            <p:cNvPr id="18" name="椭圆 80"/>
            <p:cNvSpPr/>
            <p:nvPr/>
          </p:nvSpPr>
          <p:spPr bwMode="auto">
            <a:xfrm>
              <a:off x="3255801" y="1266632"/>
              <a:ext cx="664395" cy="665742"/>
            </a:xfrm>
            <a:prstGeom prst="ellipse">
              <a:avLst/>
            </a:prstGeom>
            <a:solidFill>
              <a:srgbClr val="FF8A80"/>
            </a:solidFill>
            <a:ln w="254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1200" kern="0" dirty="0">
                <a:solidFill>
                  <a:schemeClr val="bg1"/>
                </a:solidFill>
                <a:latin typeface="宋体" panose="02010600030101010101" pitchFamily="2" charset="-122"/>
                <a:ea typeface="宋体" panose="02010600030101010101" pitchFamily="2" charset="-122"/>
              </a:endParaRPr>
            </a:p>
          </p:txBody>
        </p:sp>
        <p:sp>
          <p:nvSpPr>
            <p:cNvPr id="19" name="TextBox 32"/>
            <p:cNvSpPr txBox="1"/>
            <p:nvPr/>
          </p:nvSpPr>
          <p:spPr>
            <a:xfrm>
              <a:off x="3078882" y="1461433"/>
              <a:ext cx="1036867" cy="246221"/>
            </a:xfrm>
            <a:prstGeom prst="rect">
              <a:avLst/>
            </a:prstGeom>
            <a:noFill/>
          </p:spPr>
          <p:txBody>
            <a:bodyPr wrap="square" lIns="0" tIns="0" rIns="0" bIns="0"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grpSp>
      <p:grpSp>
        <p:nvGrpSpPr>
          <p:cNvPr id="20" name="组合 19"/>
          <p:cNvGrpSpPr/>
          <p:nvPr/>
        </p:nvGrpSpPr>
        <p:grpSpPr>
          <a:xfrm>
            <a:off x="2599029" y="2603954"/>
            <a:ext cx="1036867" cy="691758"/>
            <a:chOff x="2599029" y="2603954"/>
            <a:chExt cx="1036867" cy="691758"/>
          </a:xfrm>
          <a:solidFill>
            <a:srgbClr val="C00000"/>
          </a:solidFill>
        </p:grpSpPr>
        <p:sp>
          <p:nvSpPr>
            <p:cNvPr id="21" name="椭圆 80"/>
            <p:cNvSpPr/>
            <p:nvPr/>
          </p:nvSpPr>
          <p:spPr bwMode="auto">
            <a:xfrm>
              <a:off x="2746251" y="2603954"/>
              <a:ext cx="690358" cy="691758"/>
            </a:xfrm>
            <a:prstGeom prst="ellipse">
              <a:avLst/>
            </a:prstGeom>
            <a:solidFill>
              <a:srgbClr val="4E9F42"/>
            </a:solidFill>
            <a:ln w="254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1200" kern="0" dirty="0">
                <a:solidFill>
                  <a:schemeClr val="bg1"/>
                </a:solidFill>
                <a:latin typeface="宋体" panose="02010600030101010101" pitchFamily="2" charset="-122"/>
                <a:ea typeface="宋体" panose="02010600030101010101" pitchFamily="2" charset="-122"/>
              </a:endParaRPr>
            </a:p>
          </p:txBody>
        </p:sp>
        <p:sp>
          <p:nvSpPr>
            <p:cNvPr id="22" name="TextBox 39"/>
            <p:cNvSpPr txBox="1"/>
            <p:nvPr/>
          </p:nvSpPr>
          <p:spPr>
            <a:xfrm>
              <a:off x="2599029" y="2826722"/>
              <a:ext cx="1036867" cy="246221"/>
            </a:xfrm>
            <a:prstGeom prst="rect">
              <a:avLst/>
            </a:prstGeom>
            <a:noFill/>
          </p:spPr>
          <p:txBody>
            <a:bodyPr wrap="square" lIns="0" tIns="0" rIns="0" bIns="0"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grpSp>
      <p:grpSp>
        <p:nvGrpSpPr>
          <p:cNvPr id="23" name="组合 22"/>
          <p:cNvGrpSpPr/>
          <p:nvPr/>
        </p:nvGrpSpPr>
        <p:grpSpPr>
          <a:xfrm>
            <a:off x="3218526" y="3839142"/>
            <a:ext cx="1036867" cy="665742"/>
            <a:chOff x="3218526" y="3839142"/>
            <a:chExt cx="1036867" cy="665742"/>
          </a:xfrm>
          <a:solidFill>
            <a:srgbClr val="C00000"/>
          </a:solidFill>
        </p:grpSpPr>
        <p:sp>
          <p:nvSpPr>
            <p:cNvPr id="24" name="椭圆 80"/>
            <p:cNvSpPr/>
            <p:nvPr/>
          </p:nvSpPr>
          <p:spPr bwMode="auto">
            <a:xfrm>
              <a:off x="3403549" y="3839142"/>
              <a:ext cx="664395" cy="665742"/>
            </a:xfrm>
            <a:prstGeom prst="ellipse">
              <a:avLst/>
            </a:prstGeom>
            <a:solidFill>
              <a:srgbClr val="FFD237"/>
            </a:solidFill>
            <a:ln w="254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1200" kern="0" dirty="0">
                <a:solidFill>
                  <a:schemeClr val="bg1"/>
                </a:solidFill>
                <a:latin typeface="宋体" panose="02010600030101010101" pitchFamily="2" charset="-122"/>
                <a:ea typeface="宋体" panose="02010600030101010101" pitchFamily="2" charset="-122"/>
              </a:endParaRPr>
            </a:p>
          </p:txBody>
        </p:sp>
        <p:sp>
          <p:nvSpPr>
            <p:cNvPr id="25" name="TextBox 57"/>
            <p:cNvSpPr txBox="1"/>
            <p:nvPr/>
          </p:nvSpPr>
          <p:spPr>
            <a:xfrm>
              <a:off x="3218526" y="4057787"/>
              <a:ext cx="1036867" cy="246221"/>
            </a:xfrm>
            <a:prstGeom prst="rect">
              <a:avLst/>
            </a:prstGeom>
            <a:noFill/>
          </p:spPr>
          <p:txBody>
            <a:bodyPr wrap="square" lIns="0" tIns="0" rIns="0" bIns="0"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grpSp>
      <p:sp>
        <p:nvSpPr>
          <p:cNvPr id="26" name="TextBox 58"/>
          <p:cNvSpPr txBox="1"/>
          <p:nvPr/>
        </p:nvSpPr>
        <p:spPr>
          <a:xfrm>
            <a:off x="1270363" y="2520647"/>
            <a:ext cx="1036867" cy="246221"/>
          </a:xfrm>
          <a:prstGeom prst="rect">
            <a:avLst/>
          </a:prstGeom>
          <a:noFill/>
        </p:spPr>
        <p:txBody>
          <a:bodyPr wrap="square" lIns="0" tIns="0" rIns="0" bIns="0" rtlCol="0">
            <a:spAutoFit/>
          </a:bodyPr>
          <a:lstStyle/>
          <a:p>
            <a:pPr algn="ctr"/>
            <a:r>
              <a:rPr lang="zh-CN" altLang="en-US" sz="1600" dirty="0" smtClean="0">
                <a:solidFill>
                  <a:schemeClr val="tx1">
                    <a:lumMod val="65000"/>
                    <a:lumOff val="35000"/>
                  </a:schemeClr>
                </a:solidFill>
                <a:latin typeface="微软雅黑" panose="020B0503020204020204" pitchFamily="34" charset="-122"/>
                <a:ea typeface="微软雅黑" panose="020B0503020204020204" pitchFamily="34" charset="-122"/>
              </a:rPr>
              <a:t>标题文字</a:t>
            </a: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7" name="TextBox 59"/>
          <p:cNvSpPr txBox="1"/>
          <p:nvPr/>
        </p:nvSpPr>
        <p:spPr>
          <a:xfrm>
            <a:off x="899592" y="2851060"/>
            <a:ext cx="1667885" cy="461665"/>
          </a:xfrm>
          <a:prstGeom prst="rect">
            <a:avLst/>
          </a:prstGeom>
          <a:noFill/>
        </p:spPr>
        <p:txBody>
          <a:bodyPr wrap="square" lIns="0" tIns="0" rIns="0" bIns="0" rtlCol="0">
            <a:spAutoFit/>
          </a:bodyPr>
          <a:lstStyle/>
          <a:p>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点击</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输入</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文字内容点击输入文字</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内容</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点击输入</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文字</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点击</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输入</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a:p>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8" name="TextBox 60"/>
          <p:cNvSpPr txBox="1"/>
          <p:nvPr/>
        </p:nvSpPr>
        <p:spPr>
          <a:xfrm>
            <a:off x="1978742" y="3811566"/>
            <a:ext cx="1036867" cy="246221"/>
          </a:xfrm>
          <a:prstGeom prst="rect">
            <a:avLst/>
          </a:prstGeom>
          <a:noFill/>
        </p:spPr>
        <p:txBody>
          <a:bodyPr wrap="square" lIns="0" tIns="0" rIns="0" bIns="0" rtlCol="0">
            <a:spAutoFit/>
          </a:bodyPr>
          <a:lstStyle/>
          <a:p>
            <a:pPr algn="ctr"/>
            <a:r>
              <a:rPr lang="zh-CN" altLang="en-US" sz="1600" dirty="0" smtClean="0">
                <a:solidFill>
                  <a:schemeClr val="tx1">
                    <a:lumMod val="65000"/>
                    <a:lumOff val="35000"/>
                  </a:schemeClr>
                </a:solidFill>
                <a:latin typeface="微软雅黑" panose="020B0503020204020204" pitchFamily="34" charset="-122"/>
                <a:ea typeface="微软雅黑" panose="020B0503020204020204" pitchFamily="34" charset="-122"/>
              </a:rPr>
              <a:t>标题文字</a:t>
            </a:r>
            <a:endPar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9" name="TextBox 61"/>
          <p:cNvSpPr txBox="1"/>
          <p:nvPr/>
        </p:nvSpPr>
        <p:spPr>
          <a:xfrm>
            <a:off x="1607971" y="4141979"/>
            <a:ext cx="1667885" cy="461665"/>
          </a:xfrm>
          <a:prstGeom prst="rect">
            <a:avLst/>
          </a:prstGeom>
          <a:noFill/>
        </p:spPr>
        <p:txBody>
          <a:bodyPr wrap="square" lIns="0" tIns="0" rIns="0" bIns="0" rtlCol="0">
            <a:spAutoFit/>
          </a:bodyPr>
          <a:lstStyle/>
          <a:p>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点击</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输入</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文字内容点击输入文字</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内容</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点击输入</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文字</a:t>
            </a:r>
            <a:r>
              <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rPr>
              <a:t>点击</a:t>
            </a:r>
            <a:r>
              <a:rPr lang="zh-CN" altLang="en-US" sz="1000" dirty="0" smtClean="0">
                <a:solidFill>
                  <a:schemeClr val="tx1">
                    <a:lumMod val="65000"/>
                    <a:lumOff val="35000"/>
                  </a:schemeClr>
                </a:solidFill>
                <a:latin typeface="微软雅黑" panose="020B0503020204020204" pitchFamily="34" charset="-122"/>
                <a:ea typeface="微软雅黑" panose="020B0503020204020204" pitchFamily="34" charset="-122"/>
              </a:rPr>
              <a:t>输入</a:t>
            </a:r>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a:p>
            <a:endParaRPr lang="zh-CN" altLang="en-US" sz="1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win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par>
                          <p:cTn id="12" fill="hold">
                            <p:stCondLst>
                              <p:cond delay="850"/>
                            </p:stCondLst>
                            <p:childTnLst>
                              <p:par>
                                <p:cTn id="13" presetID="53" presetClass="entr" presetSubtype="16"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p:cTn id="15" dur="500" fill="hold"/>
                                        <p:tgtEl>
                                          <p:spTgt spid="14"/>
                                        </p:tgtEl>
                                        <p:attrNameLst>
                                          <p:attrName>ppt_w</p:attrName>
                                        </p:attrNameLst>
                                      </p:cBhvr>
                                      <p:tavLst>
                                        <p:tav tm="0">
                                          <p:val>
                                            <p:fltVal val="0"/>
                                          </p:val>
                                        </p:tav>
                                        <p:tav tm="100000">
                                          <p:val>
                                            <p:strVal val="#ppt_w"/>
                                          </p:val>
                                        </p:tav>
                                      </p:tavLst>
                                    </p:anim>
                                    <p:anim calcmode="lin" valueType="num">
                                      <p:cBhvr>
                                        <p:cTn id="16" dur="500" fill="hold"/>
                                        <p:tgtEl>
                                          <p:spTgt spid="14"/>
                                        </p:tgtEl>
                                        <p:attrNameLst>
                                          <p:attrName>ppt_h</p:attrName>
                                        </p:attrNameLst>
                                      </p:cBhvr>
                                      <p:tavLst>
                                        <p:tav tm="0">
                                          <p:val>
                                            <p:fltVal val="0"/>
                                          </p:val>
                                        </p:tav>
                                        <p:tav tm="100000">
                                          <p:val>
                                            <p:strVal val="#ppt_h"/>
                                          </p:val>
                                        </p:tav>
                                      </p:tavLst>
                                    </p:anim>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right)">
                                      <p:cBhvr>
                                        <p:cTn id="22" dur="500"/>
                                        <p:tgtEl>
                                          <p:spTgt spid="7"/>
                                        </p:tgtEl>
                                      </p:cBhvr>
                                    </p:animEffect>
                                  </p:childTnLst>
                                </p:cTn>
                              </p:par>
                              <p:par>
                                <p:cTn id="23" presetID="22" presetClass="entr" presetSubtype="2"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right)">
                                      <p:cBhvr>
                                        <p:cTn id="25" dur="500"/>
                                        <p:tgtEl>
                                          <p:spTgt spid="9"/>
                                        </p:tgtEl>
                                      </p:cBhvr>
                                    </p:animEffect>
                                  </p:childTnLst>
                                </p:cTn>
                              </p:par>
                              <p:par>
                                <p:cTn id="26" presetID="22" presetClass="entr" presetSubtype="2"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right)">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p:cTn id="33" dur="500" fill="hold"/>
                                        <p:tgtEl>
                                          <p:spTgt spid="17"/>
                                        </p:tgtEl>
                                        <p:attrNameLst>
                                          <p:attrName>ppt_w</p:attrName>
                                        </p:attrNameLst>
                                      </p:cBhvr>
                                      <p:tavLst>
                                        <p:tav tm="0">
                                          <p:val>
                                            <p:fltVal val="0"/>
                                          </p:val>
                                        </p:tav>
                                        <p:tav tm="100000">
                                          <p:val>
                                            <p:strVal val="#ppt_w"/>
                                          </p:val>
                                        </p:tav>
                                      </p:tavLst>
                                    </p:anim>
                                    <p:anim calcmode="lin" valueType="num">
                                      <p:cBhvr>
                                        <p:cTn id="34" dur="500" fill="hold"/>
                                        <p:tgtEl>
                                          <p:spTgt spid="17"/>
                                        </p:tgtEl>
                                        <p:attrNameLst>
                                          <p:attrName>ppt_h</p:attrName>
                                        </p:attrNameLst>
                                      </p:cBhvr>
                                      <p:tavLst>
                                        <p:tav tm="0">
                                          <p:val>
                                            <p:fltVal val="0"/>
                                          </p:val>
                                        </p:tav>
                                        <p:tav tm="100000">
                                          <p:val>
                                            <p:strVal val="#ppt_h"/>
                                          </p:val>
                                        </p:tav>
                                      </p:tavLst>
                                    </p:anim>
                                    <p:animEffect transition="in" filter="fade">
                                      <p:cBhvr>
                                        <p:cTn id="35" dur="500"/>
                                        <p:tgtEl>
                                          <p:spTgt spid="17"/>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nodeType="clickEffect">
                                  <p:stCondLst>
                                    <p:cond delay="0"/>
                                  </p:stCondLst>
                                  <p:childTnLst>
                                    <p:set>
                                      <p:cBhvr>
                                        <p:cTn id="39" dur="1" fill="hold">
                                          <p:stCondLst>
                                            <p:cond delay="0"/>
                                          </p:stCondLst>
                                        </p:cTn>
                                        <p:tgtEl>
                                          <p:spTgt spid="20"/>
                                        </p:tgtEl>
                                        <p:attrNameLst>
                                          <p:attrName>style.visibility</p:attrName>
                                        </p:attrNameLst>
                                      </p:cBhvr>
                                      <p:to>
                                        <p:strVal val="visible"/>
                                      </p:to>
                                    </p:set>
                                    <p:anim calcmode="lin" valueType="num">
                                      <p:cBhvr>
                                        <p:cTn id="40" dur="500" fill="hold"/>
                                        <p:tgtEl>
                                          <p:spTgt spid="20"/>
                                        </p:tgtEl>
                                        <p:attrNameLst>
                                          <p:attrName>ppt_w</p:attrName>
                                        </p:attrNameLst>
                                      </p:cBhvr>
                                      <p:tavLst>
                                        <p:tav tm="0">
                                          <p:val>
                                            <p:fltVal val="0"/>
                                          </p:val>
                                        </p:tav>
                                        <p:tav tm="100000">
                                          <p:val>
                                            <p:strVal val="#ppt_w"/>
                                          </p:val>
                                        </p:tav>
                                      </p:tavLst>
                                    </p:anim>
                                    <p:anim calcmode="lin" valueType="num">
                                      <p:cBhvr>
                                        <p:cTn id="41" dur="500" fill="hold"/>
                                        <p:tgtEl>
                                          <p:spTgt spid="20"/>
                                        </p:tgtEl>
                                        <p:attrNameLst>
                                          <p:attrName>ppt_h</p:attrName>
                                        </p:attrNameLst>
                                      </p:cBhvr>
                                      <p:tavLst>
                                        <p:tav tm="0">
                                          <p:val>
                                            <p:fltVal val="0"/>
                                          </p:val>
                                        </p:tav>
                                        <p:tav tm="100000">
                                          <p:val>
                                            <p:strVal val="#ppt_h"/>
                                          </p:val>
                                        </p:tav>
                                      </p:tavLst>
                                    </p:anim>
                                    <p:animEffect transition="in" filter="fade">
                                      <p:cBhvr>
                                        <p:cTn id="42" dur="50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nodeType="click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p:cTn id="47" dur="500" fill="hold"/>
                                        <p:tgtEl>
                                          <p:spTgt spid="23"/>
                                        </p:tgtEl>
                                        <p:attrNameLst>
                                          <p:attrName>ppt_w</p:attrName>
                                        </p:attrNameLst>
                                      </p:cBhvr>
                                      <p:tavLst>
                                        <p:tav tm="0">
                                          <p:val>
                                            <p:fltVal val="0"/>
                                          </p:val>
                                        </p:tav>
                                        <p:tav tm="100000">
                                          <p:val>
                                            <p:strVal val="#ppt_w"/>
                                          </p:val>
                                        </p:tav>
                                      </p:tavLst>
                                    </p:anim>
                                    <p:anim calcmode="lin" valueType="num">
                                      <p:cBhvr>
                                        <p:cTn id="48" dur="500" fill="hold"/>
                                        <p:tgtEl>
                                          <p:spTgt spid="23"/>
                                        </p:tgtEl>
                                        <p:attrNameLst>
                                          <p:attrName>ppt_h</p:attrName>
                                        </p:attrNameLst>
                                      </p:cBhvr>
                                      <p:tavLst>
                                        <p:tav tm="0">
                                          <p:val>
                                            <p:fltVal val="0"/>
                                          </p:val>
                                        </p:tav>
                                        <p:tav tm="100000">
                                          <p:val>
                                            <p:strVal val="#ppt_h"/>
                                          </p:val>
                                        </p:tav>
                                      </p:tavLst>
                                    </p:anim>
                                    <p:animEffect transition="in" filter="fade">
                                      <p:cBhvr>
                                        <p:cTn id="49" dur="500"/>
                                        <p:tgtEl>
                                          <p:spTgt spid="23"/>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11"/>
                                        </p:tgtEl>
                                        <p:attrNameLst>
                                          <p:attrName>style.visibility</p:attrName>
                                        </p:attrNameLst>
                                      </p:cBhvr>
                                      <p:to>
                                        <p:strVal val="visible"/>
                                      </p:to>
                                    </p:set>
                                    <p:anim calcmode="lin" valueType="num">
                                      <p:cBhvr additive="base">
                                        <p:cTn id="54" dur="500" fill="hold"/>
                                        <p:tgtEl>
                                          <p:spTgt spid="11"/>
                                        </p:tgtEl>
                                        <p:attrNameLst>
                                          <p:attrName>ppt_x</p:attrName>
                                        </p:attrNameLst>
                                      </p:cBhvr>
                                      <p:tavLst>
                                        <p:tav tm="0">
                                          <p:val>
                                            <p:strVal val="0-#ppt_w/2"/>
                                          </p:val>
                                        </p:tav>
                                        <p:tav tm="100000">
                                          <p:val>
                                            <p:strVal val="#ppt_x"/>
                                          </p:val>
                                        </p:tav>
                                      </p:tavLst>
                                    </p:anim>
                                    <p:anim calcmode="lin" valueType="num">
                                      <p:cBhvr additive="base">
                                        <p:cTn id="55" dur="500" fill="hold"/>
                                        <p:tgtEl>
                                          <p:spTgt spid="11"/>
                                        </p:tgtEl>
                                        <p:attrNameLst>
                                          <p:attrName>ppt_y</p:attrName>
                                        </p:attrNameLst>
                                      </p:cBhvr>
                                      <p:tavLst>
                                        <p:tav tm="0">
                                          <p:val>
                                            <p:strVal val="#ppt_y"/>
                                          </p:val>
                                        </p:tav>
                                        <p:tav tm="100000">
                                          <p:val>
                                            <p:strVal val="#ppt_y"/>
                                          </p:val>
                                        </p:tav>
                                      </p:tavLst>
                                    </p:anim>
                                  </p:childTnLst>
                                </p:cTn>
                              </p:par>
                              <p:par>
                                <p:cTn id="56" presetID="2" presetClass="entr" presetSubtype="8" fill="hold" grpId="0" nodeType="withEffect">
                                  <p:stCondLst>
                                    <p:cond delay="0"/>
                                  </p:stCondLst>
                                  <p:childTnLst>
                                    <p:set>
                                      <p:cBhvr>
                                        <p:cTn id="57" dur="1" fill="hold">
                                          <p:stCondLst>
                                            <p:cond delay="0"/>
                                          </p:stCondLst>
                                        </p:cTn>
                                        <p:tgtEl>
                                          <p:spTgt spid="12"/>
                                        </p:tgtEl>
                                        <p:attrNameLst>
                                          <p:attrName>style.visibility</p:attrName>
                                        </p:attrNameLst>
                                      </p:cBhvr>
                                      <p:to>
                                        <p:strVal val="visible"/>
                                      </p:to>
                                    </p:set>
                                    <p:anim calcmode="lin" valueType="num">
                                      <p:cBhvr additive="base">
                                        <p:cTn id="58" dur="500" fill="hold"/>
                                        <p:tgtEl>
                                          <p:spTgt spid="12"/>
                                        </p:tgtEl>
                                        <p:attrNameLst>
                                          <p:attrName>ppt_x</p:attrName>
                                        </p:attrNameLst>
                                      </p:cBhvr>
                                      <p:tavLst>
                                        <p:tav tm="0">
                                          <p:val>
                                            <p:strVal val="0-#ppt_w/2"/>
                                          </p:val>
                                        </p:tav>
                                        <p:tav tm="100000">
                                          <p:val>
                                            <p:strVal val="#ppt_x"/>
                                          </p:val>
                                        </p:tav>
                                      </p:tavLst>
                                    </p:anim>
                                    <p:anim calcmode="lin" valueType="num">
                                      <p:cBhvr additive="base">
                                        <p:cTn id="59" dur="500" fill="hold"/>
                                        <p:tgtEl>
                                          <p:spTgt spid="12"/>
                                        </p:tgtEl>
                                        <p:attrNameLst>
                                          <p:attrName>ppt_y</p:attrName>
                                        </p:attrNameLst>
                                      </p:cBhvr>
                                      <p:tavLst>
                                        <p:tav tm="0">
                                          <p:val>
                                            <p:strVal val="#ppt_y"/>
                                          </p:val>
                                        </p:tav>
                                        <p:tav tm="100000">
                                          <p:val>
                                            <p:strVal val="#ppt_y"/>
                                          </p:val>
                                        </p:tav>
                                      </p:tavLst>
                                    </p:anim>
                                  </p:childTnLst>
                                </p:cTn>
                              </p:par>
                              <p:par>
                                <p:cTn id="60" presetID="2" presetClass="entr" presetSubtype="8" fill="hold" grpId="0" nodeType="withEffect">
                                  <p:stCondLst>
                                    <p:cond delay="0"/>
                                  </p:stCondLst>
                                  <p:childTnLst>
                                    <p:set>
                                      <p:cBhvr>
                                        <p:cTn id="61" dur="1" fill="hold">
                                          <p:stCondLst>
                                            <p:cond delay="0"/>
                                          </p:stCondLst>
                                        </p:cTn>
                                        <p:tgtEl>
                                          <p:spTgt spid="26"/>
                                        </p:tgtEl>
                                        <p:attrNameLst>
                                          <p:attrName>style.visibility</p:attrName>
                                        </p:attrNameLst>
                                      </p:cBhvr>
                                      <p:to>
                                        <p:strVal val="visible"/>
                                      </p:to>
                                    </p:set>
                                    <p:anim calcmode="lin" valueType="num">
                                      <p:cBhvr additive="base">
                                        <p:cTn id="62" dur="500" fill="hold"/>
                                        <p:tgtEl>
                                          <p:spTgt spid="26"/>
                                        </p:tgtEl>
                                        <p:attrNameLst>
                                          <p:attrName>ppt_x</p:attrName>
                                        </p:attrNameLst>
                                      </p:cBhvr>
                                      <p:tavLst>
                                        <p:tav tm="0">
                                          <p:val>
                                            <p:strVal val="0-#ppt_w/2"/>
                                          </p:val>
                                        </p:tav>
                                        <p:tav tm="100000">
                                          <p:val>
                                            <p:strVal val="#ppt_x"/>
                                          </p:val>
                                        </p:tav>
                                      </p:tavLst>
                                    </p:anim>
                                    <p:anim calcmode="lin" valueType="num">
                                      <p:cBhvr additive="base">
                                        <p:cTn id="63" dur="500" fill="hold"/>
                                        <p:tgtEl>
                                          <p:spTgt spid="26"/>
                                        </p:tgtEl>
                                        <p:attrNameLst>
                                          <p:attrName>ppt_y</p:attrName>
                                        </p:attrNameLst>
                                      </p:cBhvr>
                                      <p:tavLst>
                                        <p:tav tm="0">
                                          <p:val>
                                            <p:strVal val="#ppt_y"/>
                                          </p:val>
                                        </p:tav>
                                        <p:tav tm="100000">
                                          <p:val>
                                            <p:strVal val="#ppt_y"/>
                                          </p:val>
                                        </p:tav>
                                      </p:tavLst>
                                    </p:anim>
                                  </p:childTnLst>
                                </p:cTn>
                              </p:par>
                              <p:par>
                                <p:cTn id="64" presetID="2" presetClass="entr" presetSubtype="8" fill="hold" grpId="0" nodeType="withEffect">
                                  <p:stCondLst>
                                    <p:cond delay="0"/>
                                  </p:stCondLst>
                                  <p:childTnLst>
                                    <p:set>
                                      <p:cBhvr>
                                        <p:cTn id="65" dur="1" fill="hold">
                                          <p:stCondLst>
                                            <p:cond delay="0"/>
                                          </p:stCondLst>
                                        </p:cTn>
                                        <p:tgtEl>
                                          <p:spTgt spid="27"/>
                                        </p:tgtEl>
                                        <p:attrNameLst>
                                          <p:attrName>style.visibility</p:attrName>
                                        </p:attrNameLst>
                                      </p:cBhvr>
                                      <p:to>
                                        <p:strVal val="visible"/>
                                      </p:to>
                                    </p:set>
                                    <p:anim calcmode="lin" valueType="num">
                                      <p:cBhvr additive="base">
                                        <p:cTn id="66" dur="500" fill="hold"/>
                                        <p:tgtEl>
                                          <p:spTgt spid="27"/>
                                        </p:tgtEl>
                                        <p:attrNameLst>
                                          <p:attrName>ppt_x</p:attrName>
                                        </p:attrNameLst>
                                      </p:cBhvr>
                                      <p:tavLst>
                                        <p:tav tm="0">
                                          <p:val>
                                            <p:strVal val="0-#ppt_w/2"/>
                                          </p:val>
                                        </p:tav>
                                        <p:tav tm="100000">
                                          <p:val>
                                            <p:strVal val="#ppt_x"/>
                                          </p:val>
                                        </p:tav>
                                      </p:tavLst>
                                    </p:anim>
                                    <p:anim calcmode="lin" valueType="num">
                                      <p:cBhvr additive="base">
                                        <p:cTn id="67" dur="500" fill="hold"/>
                                        <p:tgtEl>
                                          <p:spTgt spid="27"/>
                                        </p:tgtEl>
                                        <p:attrNameLst>
                                          <p:attrName>ppt_y</p:attrName>
                                        </p:attrNameLst>
                                      </p:cBhvr>
                                      <p:tavLst>
                                        <p:tav tm="0">
                                          <p:val>
                                            <p:strVal val="#ppt_y"/>
                                          </p:val>
                                        </p:tav>
                                        <p:tav tm="100000">
                                          <p:val>
                                            <p:strVal val="#ppt_y"/>
                                          </p:val>
                                        </p:tav>
                                      </p:tavLst>
                                    </p:anim>
                                  </p:childTnLst>
                                </p:cTn>
                              </p:par>
                              <p:par>
                                <p:cTn id="68" presetID="2" presetClass="entr" presetSubtype="8" fill="hold" grpId="0" nodeType="withEffect">
                                  <p:stCondLst>
                                    <p:cond delay="0"/>
                                  </p:stCondLst>
                                  <p:childTnLst>
                                    <p:set>
                                      <p:cBhvr>
                                        <p:cTn id="69" dur="1" fill="hold">
                                          <p:stCondLst>
                                            <p:cond delay="0"/>
                                          </p:stCondLst>
                                        </p:cTn>
                                        <p:tgtEl>
                                          <p:spTgt spid="28"/>
                                        </p:tgtEl>
                                        <p:attrNameLst>
                                          <p:attrName>style.visibility</p:attrName>
                                        </p:attrNameLst>
                                      </p:cBhvr>
                                      <p:to>
                                        <p:strVal val="visible"/>
                                      </p:to>
                                    </p:set>
                                    <p:anim calcmode="lin" valueType="num">
                                      <p:cBhvr additive="base">
                                        <p:cTn id="70" dur="500" fill="hold"/>
                                        <p:tgtEl>
                                          <p:spTgt spid="28"/>
                                        </p:tgtEl>
                                        <p:attrNameLst>
                                          <p:attrName>ppt_x</p:attrName>
                                        </p:attrNameLst>
                                      </p:cBhvr>
                                      <p:tavLst>
                                        <p:tav tm="0">
                                          <p:val>
                                            <p:strVal val="0-#ppt_w/2"/>
                                          </p:val>
                                        </p:tav>
                                        <p:tav tm="100000">
                                          <p:val>
                                            <p:strVal val="#ppt_x"/>
                                          </p:val>
                                        </p:tav>
                                      </p:tavLst>
                                    </p:anim>
                                    <p:anim calcmode="lin" valueType="num">
                                      <p:cBhvr additive="base">
                                        <p:cTn id="71" dur="500" fill="hold"/>
                                        <p:tgtEl>
                                          <p:spTgt spid="28"/>
                                        </p:tgtEl>
                                        <p:attrNameLst>
                                          <p:attrName>ppt_y</p:attrName>
                                        </p:attrNameLst>
                                      </p:cBhvr>
                                      <p:tavLst>
                                        <p:tav tm="0">
                                          <p:val>
                                            <p:strVal val="#ppt_y"/>
                                          </p:val>
                                        </p:tav>
                                        <p:tav tm="100000">
                                          <p:val>
                                            <p:strVal val="#ppt_y"/>
                                          </p:val>
                                        </p:tav>
                                      </p:tavLst>
                                    </p:anim>
                                  </p:childTnLst>
                                </p:cTn>
                              </p:par>
                              <p:par>
                                <p:cTn id="72" presetID="2" presetClass="entr" presetSubtype="8" fill="hold" grpId="0" nodeType="withEffect">
                                  <p:stCondLst>
                                    <p:cond delay="0"/>
                                  </p:stCondLst>
                                  <p:childTnLst>
                                    <p:set>
                                      <p:cBhvr>
                                        <p:cTn id="73" dur="1" fill="hold">
                                          <p:stCondLst>
                                            <p:cond delay="0"/>
                                          </p:stCondLst>
                                        </p:cTn>
                                        <p:tgtEl>
                                          <p:spTgt spid="29"/>
                                        </p:tgtEl>
                                        <p:attrNameLst>
                                          <p:attrName>style.visibility</p:attrName>
                                        </p:attrNameLst>
                                      </p:cBhvr>
                                      <p:to>
                                        <p:strVal val="visible"/>
                                      </p:to>
                                    </p:set>
                                    <p:anim calcmode="lin" valueType="num">
                                      <p:cBhvr additive="base">
                                        <p:cTn id="74" dur="500" fill="hold"/>
                                        <p:tgtEl>
                                          <p:spTgt spid="29"/>
                                        </p:tgtEl>
                                        <p:attrNameLst>
                                          <p:attrName>ppt_x</p:attrName>
                                        </p:attrNameLst>
                                      </p:cBhvr>
                                      <p:tavLst>
                                        <p:tav tm="0">
                                          <p:val>
                                            <p:strVal val="0-#ppt_w/2"/>
                                          </p:val>
                                        </p:tav>
                                        <p:tav tm="100000">
                                          <p:val>
                                            <p:strVal val="#ppt_x"/>
                                          </p:val>
                                        </p:tav>
                                      </p:tavLst>
                                    </p:anim>
                                    <p:anim calcmode="lin" valueType="num">
                                      <p:cBhvr additive="base">
                                        <p:cTn id="75" dur="500" fill="hold"/>
                                        <p:tgtEl>
                                          <p:spTgt spid="29"/>
                                        </p:tgtEl>
                                        <p:attrNameLst>
                                          <p:attrName>ppt_y</p:attrName>
                                        </p:attrNameLst>
                                      </p:cBhvr>
                                      <p:tavLst>
                                        <p:tav tm="0">
                                          <p:val>
                                            <p:strVal val="#ppt_y"/>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10"/>
                                        </p:tgtEl>
                                        <p:attrNameLst>
                                          <p:attrName>style.visibility</p:attrName>
                                        </p:attrNameLst>
                                      </p:cBhvr>
                                      <p:to>
                                        <p:strVal val="visible"/>
                                      </p:to>
                                    </p:set>
                                    <p:anim calcmode="lin" valueType="num">
                                      <p:cBhvr additive="base">
                                        <p:cTn id="80" dur="500" fill="hold"/>
                                        <p:tgtEl>
                                          <p:spTgt spid="10"/>
                                        </p:tgtEl>
                                        <p:attrNameLst>
                                          <p:attrName>ppt_x</p:attrName>
                                        </p:attrNameLst>
                                      </p:cBhvr>
                                      <p:tavLst>
                                        <p:tav tm="0">
                                          <p:val>
                                            <p:strVal val="#ppt_x"/>
                                          </p:val>
                                        </p:tav>
                                        <p:tav tm="100000">
                                          <p:val>
                                            <p:strVal val="#ppt_x"/>
                                          </p:val>
                                        </p:tav>
                                      </p:tavLst>
                                    </p:anim>
                                    <p:anim calcmode="lin" valueType="num">
                                      <p:cBhvr additive="base">
                                        <p:cTn id="81" dur="500" fill="hold"/>
                                        <p:tgtEl>
                                          <p:spTgt spid="10"/>
                                        </p:tgtEl>
                                        <p:attrNameLst>
                                          <p:attrName>ppt_y</p:attrName>
                                        </p:attrNameLst>
                                      </p:cBhvr>
                                      <p:tavLst>
                                        <p:tav tm="0">
                                          <p:val>
                                            <p:strVal val="1+#ppt_h/2"/>
                                          </p:val>
                                        </p:tav>
                                        <p:tav tm="100000">
                                          <p:val>
                                            <p:strVal val="#ppt_y"/>
                                          </p:val>
                                        </p:tav>
                                      </p:tavLst>
                                    </p:anim>
                                  </p:childTnLst>
                                </p:cTn>
                              </p:par>
                              <p:par>
                                <p:cTn id="82" presetID="2" presetClass="entr" presetSubtype="4" fill="hold" grpId="0" nodeType="withEffect">
                                  <p:stCondLst>
                                    <p:cond delay="0"/>
                                  </p:stCondLst>
                                  <p:childTnLst>
                                    <p:set>
                                      <p:cBhvr>
                                        <p:cTn id="83" dur="1" fill="hold">
                                          <p:stCondLst>
                                            <p:cond delay="0"/>
                                          </p:stCondLst>
                                        </p:cTn>
                                        <p:tgtEl>
                                          <p:spTgt spid="13"/>
                                        </p:tgtEl>
                                        <p:attrNameLst>
                                          <p:attrName>style.visibility</p:attrName>
                                        </p:attrNameLst>
                                      </p:cBhvr>
                                      <p:to>
                                        <p:strVal val="visible"/>
                                      </p:to>
                                    </p:set>
                                    <p:anim calcmode="lin" valueType="num">
                                      <p:cBhvr additive="base">
                                        <p:cTn id="84" dur="500" fill="hold"/>
                                        <p:tgtEl>
                                          <p:spTgt spid="13"/>
                                        </p:tgtEl>
                                        <p:attrNameLst>
                                          <p:attrName>ppt_x</p:attrName>
                                        </p:attrNameLst>
                                      </p:cBhvr>
                                      <p:tavLst>
                                        <p:tav tm="0">
                                          <p:val>
                                            <p:strVal val="#ppt_x"/>
                                          </p:val>
                                        </p:tav>
                                        <p:tav tm="100000">
                                          <p:val>
                                            <p:strVal val="#ppt_x"/>
                                          </p:val>
                                        </p:tav>
                                      </p:tavLst>
                                    </p:anim>
                                    <p:anim calcmode="lin" valueType="num">
                                      <p:cBhvr additive="base">
                                        <p:cTn id="8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animBg="1"/>
      <p:bldP spid="10" grpId="0"/>
      <p:bldP spid="11" grpId="0"/>
      <p:bldP spid="12" grpId="0"/>
      <p:bldP spid="13" grpId="0"/>
      <p:bldP spid="26" grpId="0"/>
      <p:bldP spid="27" grpId="0"/>
      <p:bldP spid="28" grpId="0"/>
      <p:bldP spid="2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761245" y="275882"/>
            <a:ext cx="1275751" cy="507687"/>
          </a:xfrm>
          <a:prstGeom prst="rect">
            <a:avLst/>
          </a:prstGeom>
          <a:noFill/>
        </p:spPr>
        <p:txBody>
          <a:bodyPr wrap="square" lIns="91425" tIns="45712" rIns="91425" bIns="45712" rtlCol="0">
            <a:spAutoFit/>
          </a:bodyPr>
          <a:lstStyle/>
          <a:p>
            <a:r>
              <a:rPr lang="en-US" altLang="zh-CN" sz="2700" b="1" spc="-112" dirty="0">
                <a:solidFill>
                  <a:srgbClr val="FF8A80"/>
                </a:solidFill>
                <a:effectLst/>
                <a:latin typeface="Arial Black" panose="020B0A04020102020204" pitchFamily="34" charset="0"/>
                <a:ea typeface="微软雅黑" panose="020B0503020204020204" pitchFamily="34" charset="-122"/>
              </a:rPr>
              <a:t>LOGO</a:t>
            </a:r>
            <a:endParaRPr lang="zh-CN" altLang="en-US" sz="2700" b="1" spc="-112" dirty="0">
              <a:solidFill>
                <a:srgbClr val="FF8A80"/>
              </a:solidFill>
              <a:effectLst/>
              <a:latin typeface="Arial Black" panose="020B0A04020102020204" pitchFamily="34" charset="0"/>
              <a:ea typeface="微软雅黑" panose="020B0503020204020204" pitchFamily="34" charset="-122"/>
            </a:endParaRPr>
          </a:p>
        </p:txBody>
      </p:sp>
      <p:cxnSp>
        <p:nvCxnSpPr>
          <p:cNvPr id="5" name="直接连接符 4"/>
          <p:cNvCxnSpPr/>
          <p:nvPr/>
        </p:nvCxnSpPr>
        <p:spPr>
          <a:xfrm>
            <a:off x="174308" y="529726"/>
            <a:ext cx="7442449"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原创设计师QQ598969553            _19"/>
          <p:cNvSpPr txBox="1"/>
          <p:nvPr/>
        </p:nvSpPr>
        <p:spPr>
          <a:xfrm>
            <a:off x="70455" y="129086"/>
            <a:ext cx="2465430" cy="369332"/>
          </a:xfrm>
          <a:prstGeom prst="rect">
            <a:avLst/>
          </a:prstGeom>
          <a:noFill/>
        </p:spPr>
        <p:txBody>
          <a:bodyPr wrap="square" rtlCol="0">
            <a:spAutoFit/>
          </a:bodyPr>
          <a:lstStyle/>
          <a:p>
            <a:pPr algn="ctr"/>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p>
        </p:txBody>
      </p:sp>
      <p:pic>
        <p:nvPicPr>
          <p:cNvPr id="7" name="Picture 2"/>
          <p:cNvPicPr>
            <a:picLocks noChangeAspect="1" noChangeArrowheads="1"/>
          </p:cNvPicPr>
          <p:nvPr/>
        </p:nvPicPr>
        <p:blipFill>
          <a:blip r:embed="rId2" cstate="screen"/>
          <a:stretch>
            <a:fillRect/>
          </a:stretch>
        </p:blipFill>
        <p:spPr bwMode="auto">
          <a:xfrm>
            <a:off x="495273" y="1183133"/>
            <a:ext cx="2064066" cy="3426256"/>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8" name="Picture 3"/>
          <p:cNvPicPr>
            <a:picLocks noChangeAspect="1" noChangeArrowheads="1"/>
          </p:cNvPicPr>
          <p:nvPr/>
        </p:nvPicPr>
        <p:blipFill>
          <a:blip r:embed="rId3"/>
          <a:stretch>
            <a:fillRect/>
          </a:stretch>
        </p:blipFill>
        <p:spPr bwMode="auto">
          <a:xfrm>
            <a:off x="2644509" y="1183133"/>
            <a:ext cx="2064066" cy="3426256"/>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9" name="Oval 5"/>
          <p:cNvSpPr>
            <a:spLocks noChangeArrowheads="1"/>
          </p:cNvSpPr>
          <p:nvPr/>
        </p:nvSpPr>
        <p:spPr bwMode="auto">
          <a:xfrm>
            <a:off x="4975858" y="999162"/>
            <a:ext cx="1045527" cy="1032740"/>
          </a:xfrm>
          <a:prstGeom prst="ellipse">
            <a:avLst/>
          </a:prstGeom>
          <a:solidFill>
            <a:srgbClr val="FF8A80"/>
          </a:solidFill>
          <a:ln>
            <a:noFill/>
          </a:ln>
        </p:spPr>
        <p:txBody>
          <a:bodyPr vert="horz" wrap="square" lIns="68549" tIns="34274" rIns="68549" bIns="34274" numCol="1" anchor="t" anchorCtr="0" compatLnSpc="1"/>
          <a:lstStyle/>
          <a:p>
            <a:endParaRPr lang="zh-CN" altLang="en-US" sz="1350" b="1">
              <a:solidFill>
                <a:schemeClr val="bg1"/>
              </a:solidFill>
            </a:endParaRPr>
          </a:p>
        </p:txBody>
      </p:sp>
      <p:sp>
        <p:nvSpPr>
          <p:cNvPr id="10" name="Oval 6"/>
          <p:cNvSpPr>
            <a:spLocks noChangeArrowheads="1"/>
          </p:cNvSpPr>
          <p:nvPr/>
        </p:nvSpPr>
        <p:spPr bwMode="auto">
          <a:xfrm>
            <a:off x="4975858" y="3705434"/>
            <a:ext cx="1045527" cy="1032740"/>
          </a:xfrm>
          <a:prstGeom prst="ellipse">
            <a:avLst/>
          </a:prstGeom>
          <a:solidFill>
            <a:srgbClr val="FFD237"/>
          </a:solidFill>
          <a:ln>
            <a:noFill/>
          </a:ln>
        </p:spPr>
        <p:txBody>
          <a:bodyPr vert="horz" wrap="square" lIns="68549" tIns="34274" rIns="68549" bIns="34274" numCol="1" anchor="t" anchorCtr="0" compatLnSpc="1"/>
          <a:lstStyle/>
          <a:p>
            <a:endParaRPr lang="zh-CN" altLang="en-US" sz="1350" b="1">
              <a:solidFill>
                <a:schemeClr val="bg1"/>
              </a:solidFill>
            </a:endParaRPr>
          </a:p>
        </p:txBody>
      </p:sp>
      <p:sp>
        <p:nvSpPr>
          <p:cNvPr id="11" name="TextBox 9"/>
          <p:cNvSpPr txBox="1"/>
          <p:nvPr/>
        </p:nvSpPr>
        <p:spPr>
          <a:xfrm>
            <a:off x="5062574" y="1296321"/>
            <a:ext cx="872094" cy="438421"/>
          </a:xfrm>
          <a:prstGeom prst="rect">
            <a:avLst/>
          </a:prstGeom>
          <a:noFill/>
        </p:spPr>
        <p:txBody>
          <a:bodyPr wrap="square" lIns="68549" tIns="34274" rIns="68549" bIns="34274">
            <a:spAutoFit/>
          </a:bodyPr>
          <a:lstStyle/>
          <a:p>
            <a:pPr algn="ctr">
              <a:buFont typeface="Arial" panose="020B0604020202020204" pitchFamily="34" charset="0"/>
              <a:buNone/>
              <a:defRPr/>
            </a:pPr>
            <a:r>
              <a:rPr lang="zh-CN" altLang="en-US" sz="2400" b="1" dirty="0">
                <a:solidFill>
                  <a:schemeClr val="bg1"/>
                </a:solidFill>
                <a:latin typeface="微软雅黑" panose="020B0503020204020204" pitchFamily="34" charset="-122"/>
                <a:ea typeface="微软雅黑" panose="020B0503020204020204" pitchFamily="34" charset="-122"/>
              </a:rPr>
              <a:t>标题</a:t>
            </a:r>
            <a:endParaRPr lang="en-US" altLang="zh-CN" sz="2400" b="1" dirty="0">
              <a:solidFill>
                <a:schemeClr val="bg1"/>
              </a:solidFill>
              <a:latin typeface="微软雅黑" panose="020B0503020204020204" pitchFamily="34" charset="-122"/>
              <a:ea typeface="微软雅黑" panose="020B0503020204020204" pitchFamily="34" charset="-122"/>
            </a:endParaRPr>
          </a:p>
        </p:txBody>
      </p:sp>
      <p:sp>
        <p:nvSpPr>
          <p:cNvPr id="12" name="TextBox 10"/>
          <p:cNvSpPr txBox="1"/>
          <p:nvPr/>
        </p:nvSpPr>
        <p:spPr>
          <a:xfrm>
            <a:off x="6042265" y="1183133"/>
            <a:ext cx="2465441" cy="525433"/>
          </a:xfrm>
          <a:prstGeom prst="rect">
            <a:avLst/>
          </a:prstGeom>
          <a:noFill/>
        </p:spPr>
        <p:txBody>
          <a:bodyPr wrap="square" lIns="68549" tIns="34274" rIns="68549" bIns="34274">
            <a:spAutoFit/>
          </a:bodyPr>
          <a:lstStyle>
            <a:defPPr>
              <a:defRPr lang="zh-CN"/>
            </a:defPPr>
            <a:lvl1pPr>
              <a:buFont typeface="Arial" panose="020B0604020202020204" pitchFamily="34" charset="0"/>
              <a:buNone/>
              <a:defRPr>
                <a:solidFill>
                  <a:srgbClr val="333333"/>
                </a:solidFill>
                <a:latin typeface="微软雅黑" panose="020B0503020204020204" pitchFamily="34" charset="-122"/>
                <a:ea typeface="微软雅黑" panose="020B0503020204020204" pitchFamily="34" charset="-122"/>
              </a:defRPr>
            </a:lvl1pPr>
          </a:lstStyle>
          <a:p>
            <a:pPr>
              <a:lnSpc>
                <a:spcPct val="150000"/>
              </a:lnSpc>
            </a:pPr>
            <a:r>
              <a:rPr lang="zh-CN" altLang="en-US" sz="1050" dirty="0">
                <a:solidFill>
                  <a:schemeClr val="tx1">
                    <a:lumMod val="85000"/>
                    <a:lumOff val="15000"/>
                  </a:schemeClr>
                </a:solidFill>
              </a:rPr>
              <a:t>在此录入上述图表的综合描述说明，在此录入上述图表的综合描述说明。</a:t>
            </a:r>
          </a:p>
        </p:txBody>
      </p:sp>
      <p:sp>
        <p:nvSpPr>
          <p:cNvPr id="13" name="TextBox 11"/>
          <p:cNvSpPr txBox="1"/>
          <p:nvPr/>
        </p:nvSpPr>
        <p:spPr>
          <a:xfrm>
            <a:off x="6042265" y="3956449"/>
            <a:ext cx="2632589" cy="525433"/>
          </a:xfrm>
          <a:prstGeom prst="rect">
            <a:avLst/>
          </a:prstGeom>
          <a:noFill/>
        </p:spPr>
        <p:txBody>
          <a:bodyPr wrap="square" lIns="68549" tIns="34274" rIns="68549" bIns="34274">
            <a:spAutoFit/>
          </a:bodyPr>
          <a:lstStyle>
            <a:defPPr>
              <a:defRPr lang="zh-CN"/>
            </a:defPPr>
            <a:lvl1pPr>
              <a:buNone/>
              <a:defRPr sz="2400">
                <a:solidFill>
                  <a:schemeClr val="accent1">
                    <a:lumMod val="50000"/>
                  </a:schemeClr>
                </a:solidFill>
                <a:latin typeface="微软雅黑" panose="020B0503020204020204" pitchFamily="34" charset="-122"/>
                <a:ea typeface="微软雅黑" panose="020B0503020204020204" pitchFamily="34" charset="-122"/>
              </a:defRPr>
            </a:lvl1pPr>
          </a:lstStyle>
          <a:p>
            <a:pPr algn="just">
              <a:lnSpc>
                <a:spcPct val="150000"/>
              </a:lnSpc>
            </a:pPr>
            <a:r>
              <a:rPr lang="zh-CN" altLang="en-US" sz="1050" dirty="0">
                <a:solidFill>
                  <a:schemeClr val="tx1">
                    <a:lumMod val="85000"/>
                    <a:lumOff val="15000"/>
                  </a:schemeClr>
                </a:solidFill>
              </a:rPr>
              <a:t>在此录入上述图表的综合描述说明，在此录入上述图表的综合描述说明。</a:t>
            </a:r>
          </a:p>
        </p:txBody>
      </p:sp>
      <p:sp>
        <p:nvSpPr>
          <p:cNvPr id="14" name="TextBox 12"/>
          <p:cNvSpPr txBox="1"/>
          <p:nvPr/>
        </p:nvSpPr>
        <p:spPr>
          <a:xfrm>
            <a:off x="5062574" y="4002529"/>
            <a:ext cx="872094" cy="438549"/>
          </a:xfrm>
          <a:prstGeom prst="rect">
            <a:avLst/>
          </a:prstGeom>
          <a:noFill/>
        </p:spPr>
        <p:txBody>
          <a:bodyPr wrap="square" lIns="68549" tIns="34274" rIns="68549" bIns="34274">
            <a:spAutoFit/>
          </a:bodyPr>
          <a:lstStyle/>
          <a:p>
            <a:pPr algn="ctr">
              <a:buFont typeface="Arial" panose="020B0604020202020204" pitchFamily="34" charset="0"/>
              <a:buNone/>
              <a:defRPr/>
            </a:pPr>
            <a:r>
              <a:rPr lang="zh-CN" altLang="en-US" sz="2400" b="1" dirty="0">
                <a:solidFill>
                  <a:schemeClr val="bg1"/>
                </a:solidFill>
                <a:latin typeface="微软雅黑" panose="020B0503020204020204" pitchFamily="34" charset="-122"/>
                <a:ea typeface="微软雅黑" panose="020B0503020204020204" pitchFamily="34" charset="-122"/>
              </a:rPr>
              <a:t>标题</a:t>
            </a:r>
            <a:endParaRPr lang="en-US" altLang="zh-CN" sz="2400" b="1" dirty="0">
              <a:solidFill>
                <a:schemeClr val="bg1"/>
              </a:solidFill>
              <a:latin typeface="微软雅黑" panose="020B0503020204020204" pitchFamily="34" charset="-122"/>
              <a:ea typeface="微软雅黑" panose="020B0503020204020204" pitchFamily="34" charset="-122"/>
            </a:endParaRPr>
          </a:p>
        </p:txBody>
      </p:sp>
      <p:sp>
        <p:nvSpPr>
          <p:cNvPr id="15" name="Oval 5"/>
          <p:cNvSpPr>
            <a:spLocks noChangeArrowheads="1"/>
          </p:cNvSpPr>
          <p:nvPr/>
        </p:nvSpPr>
        <p:spPr bwMode="auto">
          <a:xfrm>
            <a:off x="4975858" y="2330397"/>
            <a:ext cx="1045527" cy="1032740"/>
          </a:xfrm>
          <a:prstGeom prst="ellipse">
            <a:avLst/>
          </a:prstGeom>
          <a:solidFill>
            <a:srgbClr val="4E9F42"/>
          </a:solidFill>
          <a:ln>
            <a:noFill/>
          </a:ln>
        </p:spPr>
        <p:txBody>
          <a:bodyPr vert="horz" wrap="square" lIns="68549" tIns="34274" rIns="68549" bIns="34274" numCol="1" anchor="t" anchorCtr="0" compatLnSpc="1"/>
          <a:lstStyle/>
          <a:p>
            <a:endParaRPr lang="zh-CN" altLang="en-US" sz="1350" b="1">
              <a:solidFill>
                <a:schemeClr val="bg1"/>
              </a:solidFill>
            </a:endParaRPr>
          </a:p>
        </p:txBody>
      </p:sp>
      <p:sp>
        <p:nvSpPr>
          <p:cNvPr id="16" name="TextBox 14"/>
          <p:cNvSpPr txBox="1"/>
          <p:nvPr/>
        </p:nvSpPr>
        <p:spPr>
          <a:xfrm>
            <a:off x="5042808" y="2593066"/>
            <a:ext cx="892975" cy="438549"/>
          </a:xfrm>
          <a:prstGeom prst="rect">
            <a:avLst/>
          </a:prstGeom>
          <a:noFill/>
        </p:spPr>
        <p:txBody>
          <a:bodyPr wrap="square" lIns="68549" tIns="34274" rIns="68549" bIns="34274">
            <a:spAutoFit/>
          </a:bodyPr>
          <a:lstStyle/>
          <a:p>
            <a:pPr algn="ctr">
              <a:buFont typeface="Arial" panose="020B0604020202020204" pitchFamily="34" charset="0"/>
              <a:buNone/>
              <a:defRPr/>
            </a:pPr>
            <a:r>
              <a:rPr lang="zh-CN" altLang="en-US" sz="2400" b="1" dirty="0">
                <a:solidFill>
                  <a:schemeClr val="bg1"/>
                </a:solidFill>
                <a:latin typeface="微软雅黑" panose="020B0503020204020204" pitchFamily="34" charset="-122"/>
                <a:ea typeface="微软雅黑" panose="020B0503020204020204" pitchFamily="34" charset="-122"/>
              </a:rPr>
              <a:t>标题</a:t>
            </a:r>
            <a:endParaRPr lang="en-US" altLang="zh-CN" sz="2400" b="1" dirty="0">
              <a:solidFill>
                <a:schemeClr val="bg1"/>
              </a:solidFill>
              <a:latin typeface="微软雅黑" panose="020B0503020204020204" pitchFamily="34" charset="-122"/>
              <a:ea typeface="微软雅黑" panose="020B0503020204020204" pitchFamily="34" charset="-122"/>
            </a:endParaRPr>
          </a:p>
        </p:txBody>
      </p:sp>
      <p:sp>
        <p:nvSpPr>
          <p:cNvPr id="17" name="TextBox 15"/>
          <p:cNvSpPr txBox="1"/>
          <p:nvPr/>
        </p:nvSpPr>
        <p:spPr>
          <a:xfrm>
            <a:off x="6048521" y="2569791"/>
            <a:ext cx="2452928" cy="525433"/>
          </a:xfrm>
          <a:prstGeom prst="rect">
            <a:avLst/>
          </a:prstGeom>
          <a:noFill/>
        </p:spPr>
        <p:txBody>
          <a:bodyPr wrap="square" lIns="68549" tIns="34274" rIns="68549" bIns="34274">
            <a:spAutoFit/>
          </a:bodyPr>
          <a:lstStyle>
            <a:defPPr>
              <a:defRPr lang="zh-CN"/>
            </a:defPPr>
            <a:lvl1pPr>
              <a:buFont typeface="Arial" panose="020B0604020202020204" pitchFamily="34" charset="0"/>
              <a:buNone/>
              <a:defRPr>
                <a:solidFill>
                  <a:srgbClr val="333333"/>
                </a:solidFill>
                <a:latin typeface="微软雅黑" panose="020B0503020204020204" pitchFamily="34" charset="-122"/>
                <a:ea typeface="微软雅黑" panose="020B0503020204020204" pitchFamily="34" charset="-122"/>
              </a:defRPr>
            </a:lvl1pPr>
          </a:lstStyle>
          <a:p>
            <a:pPr algn="just">
              <a:lnSpc>
                <a:spcPct val="150000"/>
              </a:lnSpc>
            </a:pPr>
            <a:r>
              <a:rPr lang="zh-CN" altLang="en-US" sz="1050" dirty="0">
                <a:solidFill>
                  <a:schemeClr val="tx1">
                    <a:lumMod val="85000"/>
                    <a:lumOff val="15000"/>
                  </a:schemeClr>
                </a:solidFill>
              </a:rPr>
              <a:t>在此录入上述图表的综合描述说明，在此录入上述图表的综合描述说明。</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win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par>
                          <p:cTn id="12" fill="hold">
                            <p:stCondLst>
                              <p:cond delay="850"/>
                            </p:stCondLst>
                            <p:childTnLst>
                              <p:par>
                                <p:cTn id="13" presetID="31" presetClass="entr" presetSubtype="0"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500" fill="hold"/>
                                        <p:tgtEl>
                                          <p:spTgt spid="7"/>
                                        </p:tgtEl>
                                        <p:attrNameLst>
                                          <p:attrName>ppt_w</p:attrName>
                                        </p:attrNameLst>
                                      </p:cBhvr>
                                      <p:tavLst>
                                        <p:tav tm="0">
                                          <p:val>
                                            <p:fltVal val="0"/>
                                          </p:val>
                                        </p:tav>
                                        <p:tav tm="100000">
                                          <p:val>
                                            <p:strVal val="#ppt_w"/>
                                          </p:val>
                                        </p:tav>
                                      </p:tavLst>
                                    </p:anim>
                                    <p:anim calcmode="lin" valueType="num">
                                      <p:cBhvr>
                                        <p:cTn id="16" dur="500" fill="hold"/>
                                        <p:tgtEl>
                                          <p:spTgt spid="7"/>
                                        </p:tgtEl>
                                        <p:attrNameLst>
                                          <p:attrName>ppt_h</p:attrName>
                                        </p:attrNameLst>
                                      </p:cBhvr>
                                      <p:tavLst>
                                        <p:tav tm="0">
                                          <p:val>
                                            <p:fltVal val="0"/>
                                          </p:val>
                                        </p:tav>
                                        <p:tav tm="100000">
                                          <p:val>
                                            <p:strVal val="#ppt_h"/>
                                          </p:val>
                                        </p:tav>
                                      </p:tavLst>
                                    </p:anim>
                                    <p:anim calcmode="lin" valueType="num">
                                      <p:cBhvr>
                                        <p:cTn id="17" dur="500" fill="hold"/>
                                        <p:tgtEl>
                                          <p:spTgt spid="7"/>
                                        </p:tgtEl>
                                        <p:attrNameLst>
                                          <p:attrName>style.rotation</p:attrName>
                                        </p:attrNameLst>
                                      </p:cBhvr>
                                      <p:tavLst>
                                        <p:tav tm="0">
                                          <p:val>
                                            <p:fltVal val="90"/>
                                          </p:val>
                                        </p:tav>
                                        <p:tav tm="100000">
                                          <p:val>
                                            <p:fltVal val="0"/>
                                          </p:val>
                                        </p:tav>
                                      </p:tavLst>
                                    </p:anim>
                                    <p:animEffect transition="in" filter="fade">
                                      <p:cBhvr>
                                        <p:cTn id="18" dur="500"/>
                                        <p:tgtEl>
                                          <p:spTgt spid="7"/>
                                        </p:tgtEl>
                                      </p:cBhvr>
                                    </p:animEffect>
                                  </p:childTnLst>
                                </p:cTn>
                              </p:par>
                              <p:par>
                                <p:cTn id="19" presetID="8" presetClass="emph" presetSubtype="0" fill="hold" nodeType="withEffect">
                                  <p:stCondLst>
                                    <p:cond delay="0"/>
                                  </p:stCondLst>
                                  <p:childTnLst>
                                    <p:animRot by="21600000">
                                      <p:cBhvr>
                                        <p:cTn id="20" dur="500" fill="hold"/>
                                        <p:tgtEl>
                                          <p:spTgt spid="7"/>
                                        </p:tgtEl>
                                        <p:attrNameLst>
                                          <p:attrName>r</p:attrName>
                                        </p:attrNameLst>
                                      </p:cBhvr>
                                    </p:animRot>
                                  </p:childTnLst>
                                </p:cTn>
                              </p:par>
                              <p:par>
                                <p:cTn id="21" presetID="31" presetClass="entr" presetSubtype="0" fill="hold" nodeType="withEffect">
                                  <p:stCondLst>
                                    <p:cond delay="100"/>
                                  </p:stCondLst>
                                  <p:childTnLst>
                                    <p:set>
                                      <p:cBhvr>
                                        <p:cTn id="22" dur="1" fill="hold">
                                          <p:stCondLst>
                                            <p:cond delay="0"/>
                                          </p:stCondLst>
                                        </p:cTn>
                                        <p:tgtEl>
                                          <p:spTgt spid="8"/>
                                        </p:tgtEl>
                                        <p:attrNameLst>
                                          <p:attrName>style.visibility</p:attrName>
                                        </p:attrNameLst>
                                      </p:cBhvr>
                                      <p:to>
                                        <p:strVal val="visible"/>
                                      </p:to>
                                    </p:set>
                                    <p:anim calcmode="lin" valueType="num">
                                      <p:cBhvr>
                                        <p:cTn id="23" dur="500" fill="hold"/>
                                        <p:tgtEl>
                                          <p:spTgt spid="8"/>
                                        </p:tgtEl>
                                        <p:attrNameLst>
                                          <p:attrName>ppt_w</p:attrName>
                                        </p:attrNameLst>
                                      </p:cBhvr>
                                      <p:tavLst>
                                        <p:tav tm="0">
                                          <p:val>
                                            <p:fltVal val="0"/>
                                          </p:val>
                                        </p:tav>
                                        <p:tav tm="100000">
                                          <p:val>
                                            <p:strVal val="#ppt_w"/>
                                          </p:val>
                                        </p:tav>
                                      </p:tavLst>
                                    </p:anim>
                                    <p:anim calcmode="lin" valueType="num">
                                      <p:cBhvr>
                                        <p:cTn id="24" dur="500" fill="hold"/>
                                        <p:tgtEl>
                                          <p:spTgt spid="8"/>
                                        </p:tgtEl>
                                        <p:attrNameLst>
                                          <p:attrName>ppt_h</p:attrName>
                                        </p:attrNameLst>
                                      </p:cBhvr>
                                      <p:tavLst>
                                        <p:tav tm="0">
                                          <p:val>
                                            <p:fltVal val="0"/>
                                          </p:val>
                                        </p:tav>
                                        <p:tav tm="100000">
                                          <p:val>
                                            <p:strVal val="#ppt_h"/>
                                          </p:val>
                                        </p:tav>
                                      </p:tavLst>
                                    </p:anim>
                                    <p:anim calcmode="lin" valueType="num">
                                      <p:cBhvr>
                                        <p:cTn id="25" dur="500" fill="hold"/>
                                        <p:tgtEl>
                                          <p:spTgt spid="8"/>
                                        </p:tgtEl>
                                        <p:attrNameLst>
                                          <p:attrName>style.rotation</p:attrName>
                                        </p:attrNameLst>
                                      </p:cBhvr>
                                      <p:tavLst>
                                        <p:tav tm="0">
                                          <p:val>
                                            <p:fltVal val="90"/>
                                          </p:val>
                                        </p:tav>
                                        <p:tav tm="100000">
                                          <p:val>
                                            <p:fltVal val="0"/>
                                          </p:val>
                                        </p:tav>
                                      </p:tavLst>
                                    </p:anim>
                                    <p:animEffect transition="in" filter="fade">
                                      <p:cBhvr>
                                        <p:cTn id="26" dur="500"/>
                                        <p:tgtEl>
                                          <p:spTgt spid="8"/>
                                        </p:tgtEl>
                                      </p:cBhvr>
                                    </p:animEffect>
                                  </p:childTnLst>
                                </p:cTn>
                              </p:par>
                              <p:par>
                                <p:cTn id="27" presetID="8" presetClass="emph" presetSubtype="0" fill="hold" nodeType="withEffect">
                                  <p:stCondLst>
                                    <p:cond delay="0"/>
                                  </p:stCondLst>
                                  <p:childTnLst>
                                    <p:animRot by="21600000">
                                      <p:cBhvr>
                                        <p:cTn id="28" dur="500" fill="hold"/>
                                        <p:tgtEl>
                                          <p:spTgt spid="8"/>
                                        </p:tgtEl>
                                        <p:attrNameLst>
                                          <p:attrName>r</p:attrName>
                                        </p:attrNameLst>
                                      </p:cBhvr>
                                    </p:animRot>
                                  </p:childTnLst>
                                </p:cTn>
                              </p:par>
                            </p:childTnLst>
                          </p:cTn>
                        </p:par>
                        <p:par>
                          <p:cTn id="29" fill="hold">
                            <p:stCondLst>
                              <p:cond delay="1350"/>
                            </p:stCondLst>
                            <p:childTnLst>
                              <p:par>
                                <p:cTn id="30" presetID="52" presetClass="entr" presetSubtype="0" fill="hold" grpId="0" nodeType="afterEffect">
                                  <p:stCondLst>
                                    <p:cond delay="0"/>
                                  </p:stCondLst>
                                  <p:childTnLst>
                                    <p:set>
                                      <p:cBhvr>
                                        <p:cTn id="31" dur="1" fill="hold">
                                          <p:stCondLst>
                                            <p:cond delay="0"/>
                                          </p:stCondLst>
                                        </p:cTn>
                                        <p:tgtEl>
                                          <p:spTgt spid="9"/>
                                        </p:tgtEl>
                                        <p:attrNameLst>
                                          <p:attrName>style.visibility</p:attrName>
                                        </p:attrNameLst>
                                      </p:cBhvr>
                                      <p:to>
                                        <p:strVal val="visible"/>
                                      </p:to>
                                    </p:set>
                                    <p:animScale>
                                      <p:cBhvr>
                                        <p:cTn id="32"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1000" decel="50000" fill="hold">
                                          <p:stCondLst>
                                            <p:cond delay="0"/>
                                          </p:stCondLst>
                                        </p:cTn>
                                        <p:tgtEl>
                                          <p:spTgt spid="9"/>
                                        </p:tgtEl>
                                        <p:attrNameLst>
                                          <p:attrName>ppt_x</p:attrName>
                                          <p:attrName>ppt_y</p:attrName>
                                        </p:attrNameLst>
                                      </p:cBhvr>
                                    </p:animMotion>
                                    <p:animEffect transition="in" filter="fade">
                                      <p:cBhvr>
                                        <p:cTn id="34" dur="1000"/>
                                        <p:tgtEl>
                                          <p:spTgt spid="9"/>
                                        </p:tgtEl>
                                      </p:cBhvr>
                                    </p:animEffect>
                                  </p:childTnLst>
                                </p:cTn>
                              </p:par>
                              <p:par>
                                <p:cTn id="35" presetID="52" presetClass="entr" presetSubtype="0" fill="hold" grpId="0" nodeType="withEffect">
                                  <p:stCondLst>
                                    <p:cond delay="100"/>
                                  </p:stCondLst>
                                  <p:childTnLst>
                                    <p:set>
                                      <p:cBhvr>
                                        <p:cTn id="36" dur="1" fill="hold">
                                          <p:stCondLst>
                                            <p:cond delay="0"/>
                                          </p:stCondLst>
                                        </p:cTn>
                                        <p:tgtEl>
                                          <p:spTgt spid="15"/>
                                        </p:tgtEl>
                                        <p:attrNameLst>
                                          <p:attrName>style.visibility</p:attrName>
                                        </p:attrNameLst>
                                      </p:cBhvr>
                                      <p:to>
                                        <p:strVal val="visible"/>
                                      </p:to>
                                    </p:set>
                                    <p:animScale>
                                      <p:cBhvr>
                                        <p:cTn id="37" dur="1000" decel="50000" fill="hold">
                                          <p:stCondLst>
                                            <p:cond delay="0"/>
                                          </p:stCondLst>
                                        </p:cTn>
                                        <p:tgtEl>
                                          <p:spTgt spid="1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8" dur="1000" decel="50000" fill="hold">
                                          <p:stCondLst>
                                            <p:cond delay="0"/>
                                          </p:stCondLst>
                                        </p:cTn>
                                        <p:tgtEl>
                                          <p:spTgt spid="15"/>
                                        </p:tgtEl>
                                        <p:attrNameLst>
                                          <p:attrName>ppt_x</p:attrName>
                                          <p:attrName>ppt_y</p:attrName>
                                        </p:attrNameLst>
                                      </p:cBhvr>
                                    </p:animMotion>
                                    <p:animEffect transition="in" filter="fade">
                                      <p:cBhvr>
                                        <p:cTn id="39" dur="1000"/>
                                        <p:tgtEl>
                                          <p:spTgt spid="15"/>
                                        </p:tgtEl>
                                      </p:cBhvr>
                                    </p:animEffect>
                                  </p:childTnLst>
                                </p:cTn>
                              </p:par>
                              <p:par>
                                <p:cTn id="40" presetID="52" presetClass="entr" presetSubtype="0" fill="hold" grpId="0" nodeType="withEffect">
                                  <p:stCondLst>
                                    <p:cond delay="200"/>
                                  </p:stCondLst>
                                  <p:childTnLst>
                                    <p:set>
                                      <p:cBhvr>
                                        <p:cTn id="41" dur="1" fill="hold">
                                          <p:stCondLst>
                                            <p:cond delay="0"/>
                                          </p:stCondLst>
                                        </p:cTn>
                                        <p:tgtEl>
                                          <p:spTgt spid="10"/>
                                        </p:tgtEl>
                                        <p:attrNameLst>
                                          <p:attrName>style.visibility</p:attrName>
                                        </p:attrNameLst>
                                      </p:cBhvr>
                                      <p:to>
                                        <p:strVal val="visible"/>
                                      </p:to>
                                    </p:set>
                                    <p:animScale>
                                      <p:cBhvr>
                                        <p:cTn id="42" dur="1000" decel="50000" fill="hold">
                                          <p:stCondLst>
                                            <p:cond delay="0"/>
                                          </p:stCondLst>
                                        </p:cTn>
                                        <p:tgtEl>
                                          <p:spTgt spid="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10"/>
                                        </p:tgtEl>
                                        <p:attrNameLst>
                                          <p:attrName>ppt_x</p:attrName>
                                          <p:attrName>ppt_y</p:attrName>
                                        </p:attrNameLst>
                                      </p:cBhvr>
                                    </p:animMotion>
                                    <p:animEffect transition="in" filter="fade">
                                      <p:cBhvr>
                                        <p:cTn id="44" dur="1000"/>
                                        <p:tgtEl>
                                          <p:spTgt spid="10"/>
                                        </p:tgtEl>
                                      </p:cBhvr>
                                    </p:animEffect>
                                  </p:childTnLst>
                                </p:cTn>
                              </p:par>
                            </p:childTnLst>
                          </p:cTn>
                        </p:par>
                        <p:par>
                          <p:cTn id="45" fill="hold">
                            <p:stCondLst>
                              <p:cond delay="2350"/>
                            </p:stCondLst>
                            <p:childTnLst>
                              <p:par>
                                <p:cTn id="46" presetID="31" presetClass="entr" presetSubtype="0" fill="hold" grpId="0" nodeType="afterEffect">
                                  <p:stCondLst>
                                    <p:cond delay="0"/>
                                  </p:stCondLst>
                                  <p:childTnLst>
                                    <p:set>
                                      <p:cBhvr>
                                        <p:cTn id="47" dur="1" fill="hold">
                                          <p:stCondLst>
                                            <p:cond delay="0"/>
                                          </p:stCondLst>
                                        </p:cTn>
                                        <p:tgtEl>
                                          <p:spTgt spid="11"/>
                                        </p:tgtEl>
                                        <p:attrNameLst>
                                          <p:attrName>style.visibility</p:attrName>
                                        </p:attrNameLst>
                                      </p:cBhvr>
                                      <p:to>
                                        <p:strVal val="visible"/>
                                      </p:to>
                                    </p:set>
                                    <p:anim calcmode="lin" valueType="num">
                                      <p:cBhvr>
                                        <p:cTn id="48" dur="400" fill="hold"/>
                                        <p:tgtEl>
                                          <p:spTgt spid="11"/>
                                        </p:tgtEl>
                                        <p:attrNameLst>
                                          <p:attrName>ppt_w</p:attrName>
                                        </p:attrNameLst>
                                      </p:cBhvr>
                                      <p:tavLst>
                                        <p:tav tm="0">
                                          <p:val>
                                            <p:fltVal val="0"/>
                                          </p:val>
                                        </p:tav>
                                        <p:tav tm="100000">
                                          <p:val>
                                            <p:strVal val="#ppt_w"/>
                                          </p:val>
                                        </p:tav>
                                      </p:tavLst>
                                    </p:anim>
                                    <p:anim calcmode="lin" valueType="num">
                                      <p:cBhvr>
                                        <p:cTn id="49" dur="400" fill="hold"/>
                                        <p:tgtEl>
                                          <p:spTgt spid="11"/>
                                        </p:tgtEl>
                                        <p:attrNameLst>
                                          <p:attrName>ppt_h</p:attrName>
                                        </p:attrNameLst>
                                      </p:cBhvr>
                                      <p:tavLst>
                                        <p:tav tm="0">
                                          <p:val>
                                            <p:fltVal val="0"/>
                                          </p:val>
                                        </p:tav>
                                        <p:tav tm="100000">
                                          <p:val>
                                            <p:strVal val="#ppt_h"/>
                                          </p:val>
                                        </p:tav>
                                      </p:tavLst>
                                    </p:anim>
                                    <p:anim calcmode="lin" valueType="num">
                                      <p:cBhvr>
                                        <p:cTn id="50" dur="400" fill="hold"/>
                                        <p:tgtEl>
                                          <p:spTgt spid="11"/>
                                        </p:tgtEl>
                                        <p:attrNameLst>
                                          <p:attrName>style.rotation</p:attrName>
                                        </p:attrNameLst>
                                      </p:cBhvr>
                                      <p:tavLst>
                                        <p:tav tm="0">
                                          <p:val>
                                            <p:fltVal val="90"/>
                                          </p:val>
                                        </p:tav>
                                        <p:tav tm="100000">
                                          <p:val>
                                            <p:fltVal val="0"/>
                                          </p:val>
                                        </p:tav>
                                      </p:tavLst>
                                    </p:anim>
                                    <p:animEffect transition="in" filter="fade">
                                      <p:cBhvr>
                                        <p:cTn id="51" dur="400"/>
                                        <p:tgtEl>
                                          <p:spTgt spid="11"/>
                                        </p:tgtEl>
                                      </p:cBhvr>
                                    </p:animEffect>
                                  </p:childTnLst>
                                </p:cTn>
                              </p:par>
                            </p:childTnLst>
                          </p:cTn>
                        </p:par>
                        <p:par>
                          <p:cTn id="52" fill="hold">
                            <p:stCondLst>
                              <p:cond delay="2850"/>
                            </p:stCondLst>
                            <p:childTnLst>
                              <p:par>
                                <p:cTn id="53" presetID="22" presetClass="entr" presetSubtype="8" fill="hold" grpId="0" nodeType="after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wipe(left)">
                                      <p:cBhvr>
                                        <p:cTn id="55" dur="500"/>
                                        <p:tgtEl>
                                          <p:spTgt spid="12"/>
                                        </p:tgtEl>
                                      </p:cBhvr>
                                    </p:animEffect>
                                  </p:childTnLst>
                                </p:cTn>
                              </p:par>
                            </p:childTnLst>
                          </p:cTn>
                        </p:par>
                        <p:par>
                          <p:cTn id="56" fill="hold">
                            <p:stCondLst>
                              <p:cond delay="3350"/>
                            </p:stCondLst>
                            <p:childTnLst>
                              <p:par>
                                <p:cTn id="57" presetID="31" presetClass="entr" presetSubtype="0" fill="hold" grpId="0" nodeType="afterEffect">
                                  <p:stCondLst>
                                    <p:cond delay="0"/>
                                  </p:stCondLst>
                                  <p:childTnLst>
                                    <p:set>
                                      <p:cBhvr>
                                        <p:cTn id="58" dur="1" fill="hold">
                                          <p:stCondLst>
                                            <p:cond delay="0"/>
                                          </p:stCondLst>
                                        </p:cTn>
                                        <p:tgtEl>
                                          <p:spTgt spid="16"/>
                                        </p:tgtEl>
                                        <p:attrNameLst>
                                          <p:attrName>style.visibility</p:attrName>
                                        </p:attrNameLst>
                                      </p:cBhvr>
                                      <p:to>
                                        <p:strVal val="visible"/>
                                      </p:to>
                                    </p:set>
                                    <p:anim calcmode="lin" valueType="num">
                                      <p:cBhvr>
                                        <p:cTn id="59" dur="400" fill="hold"/>
                                        <p:tgtEl>
                                          <p:spTgt spid="16"/>
                                        </p:tgtEl>
                                        <p:attrNameLst>
                                          <p:attrName>ppt_w</p:attrName>
                                        </p:attrNameLst>
                                      </p:cBhvr>
                                      <p:tavLst>
                                        <p:tav tm="0">
                                          <p:val>
                                            <p:fltVal val="0"/>
                                          </p:val>
                                        </p:tav>
                                        <p:tav tm="100000">
                                          <p:val>
                                            <p:strVal val="#ppt_w"/>
                                          </p:val>
                                        </p:tav>
                                      </p:tavLst>
                                    </p:anim>
                                    <p:anim calcmode="lin" valueType="num">
                                      <p:cBhvr>
                                        <p:cTn id="60" dur="400" fill="hold"/>
                                        <p:tgtEl>
                                          <p:spTgt spid="16"/>
                                        </p:tgtEl>
                                        <p:attrNameLst>
                                          <p:attrName>ppt_h</p:attrName>
                                        </p:attrNameLst>
                                      </p:cBhvr>
                                      <p:tavLst>
                                        <p:tav tm="0">
                                          <p:val>
                                            <p:fltVal val="0"/>
                                          </p:val>
                                        </p:tav>
                                        <p:tav tm="100000">
                                          <p:val>
                                            <p:strVal val="#ppt_h"/>
                                          </p:val>
                                        </p:tav>
                                      </p:tavLst>
                                    </p:anim>
                                    <p:anim calcmode="lin" valueType="num">
                                      <p:cBhvr>
                                        <p:cTn id="61" dur="400" fill="hold"/>
                                        <p:tgtEl>
                                          <p:spTgt spid="16"/>
                                        </p:tgtEl>
                                        <p:attrNameLst>
                                          <p:attrName>style.rotation</p:attrName>
                                        </p:attrNameLst>
                                      </p:cBhvr>
                                      <p:tavLst>
                                        <p:tav tm="0">
                                          <p:val>
                                            <p:fltVal val="90"/>
                                          </p:val>
                                        </p:tav>
                                        <p:tav tm="100000">
                                          <p:val>
                                            <p:fltVal val="0"/>
                                          </p:val>
                                        </p:tav>
                                      </p:tavLst>
                                    </p:anim>
                                    <p:animEffect transition="in" filter="fade">
                                      <p:cBhvr>
                                        <p:cTn id="62" dur="400"/>
                                        <p:tgtEl>
                                          <p:spTgt spid="16"/>
                                        </p:tgtEl>
                                      </p:cBhvr>
                                    </p:animEffect>
                                  </p:childTnLst>
                                </p:cTn>
                              </p:par>
                            </p:childTnLst>
                          </p:cTn>
                        </p:par>
                        <p:par>
                          <p:cTn id="63" fill="hold">
                            <p:stCondLst>
                              <p:cond delay="3850"/>
                            </p:stCondLst>
                            <p:childTnLst>
                              <p:par>
                                <p:cTn id="64" presetID="22" presetClass="entr" presetSubtype="8" fill="hold" grpId="0" nodeType="afterEffect">
                                  <p:stCondLst>
                                    <p:cond delay="0"/>
                                  </p:stCondLst>
                                  <p:childTnLst>
                                    <p:set>
                                      <p:cBhvr>
                                        <p:cTn id="65" dur="1" fill="hold">
                                          <p:stCondLst>
                                            <p:cond delay="0"/>
                                          </p:stCondLst>
                                        </p:cTn>
                                        <p:tgtEl>
                                          <p:spTgt spid="17"/>
                                        </p:tgtEl>
                                        <p:attrNameLst>
                                          <p:attrName>style.visibility</p:attrName>
                                        </p:attrNameLst>
                                      </p:cBhvr>
                                      <p:to>
                                        <p:strVal val="visible"/>
                                      </p:to>
                                    </p:set>
                                    <p:animEffect transition="in" filter="wipe(left)">
                                      <p:cBhvr>
                                        <p:cTn id="66" dur="500"/>
                                        <p:tgtEl>
                                          <p:spTgt spid="17"/>
                                        </p:tgtEl>
                                      </p:cBhvr>
                                    </p:animEffect>
                                  </p:childTnLst>
                                </p:cTn>
                              </p:par>
                            </p:childTnLst>
                          </p:cTn>
                        </p:par>
                        <p:par>
                          <p:cTn id="67" fill="hold">
                            <p:stCondLst>
                              <p:cond delay="4350"/>
                            </p:stCondLst>
                            <p:childTnLst>
                              <p:par>
                                <p:cTn id="68" presetID="31" presetClass="entr" presetSubtype="0" fill="hold" grpId="0" nodeType="afterEffect">
                                  <p:stCondLst>
                                    <p:cond delay="0"/>
                                  </p:stCondLst>
                                  <p:childTnLst>
                                    <p:set>
                                      <p:cBhvr>
                                        <p:cTn id="69" dur="1" fill="hold">
                                          <p:stCondLst>
                                            <p:cond delay="0"/>
                                          </p:stCondLst>
                                        </p:cTn>
                                        <p:tgtEl>
                                          <p:spTgt spid="14"/>
                                        </p:tgtEl>
                                        <p:attrNameLst>
                                          <p:attrName>style.visibility</p:attrName>
                                        </p:attrNameLst>
                                      </p:cBhvr>
                                      <p:to>
                                        <p:strVal val="visible"/>
                                      </p:to>
                                    </p:set>
                                    <p:anim calcmode="lin" valueType="num">
                                      <p:cBhvr>
                                        <p:cTn id="70" dur="400" fill="hold"/>
                                        <p:tgtEl>
                                          <p:spTgt spid="14"/>
                                        </p:tgtEl>
                                        <p:attrNameLst>
                                          <p:attrName>ppt_w</p:attrName>
                                        </p:attrNameLst>
                                      </p:cBhvr>
                                      <p:tavLst>
                                        <p:tav tm="0">
                                          <p:val>
                                            <p:fltVal val="0"/>
                                          </p:val>
                                        </p:tav>
                                        <p:tav tm="100000">
                                          <p:val>
                                            <p:strVal val="#ppt_w"/>
                                          </p:val>
                                        </p:tav>
                                      </p:tavLst>
                                    </p:anim>
                                    <p:anim calcmode="lin" valueType="num">
                                      <p:cBhvr>
                                        <p:cTn id="71" dur="400" fill="hold"/>
                                        <p:tgtEl>
                                          <p:spTgt spid="14"/>
                                        </p:tgtEl>
                                        <p:attrNameLst>
                                          <p:attrName>ppt_h</p:attrName>
                                        </p:attrNameLst>
                                      </p:cBhvr>
                                      <p:tavLst>
                                        <p:tav tm="0">
                                          <p:val>
                                            <p:fltVal val="0"/>
                                          </p:val>
                                        </p:tav>
                                        <p:tav tm="100000">
                                          <p:val>
                                            <p:strVal val="#ppt_h"/>
                                          </p:val>
                                        </p:tav>
                                      </p:tavLst>
                                    </p:anim>
                                    <p:anim calcmode="lin" valueType="num">
                                      <p:cBhvr>
                                        <p:cTn id="72" dur="400" fill="hold"/>
                                        <p:tgtEl>
                                          <p:spTgt spid="14"/>
                                        </p:tgtEl>
                                        <p:attrNameLst>
                                          <p:attrName>style.rotation</p:attrName>
                                        </p:attrNameLst>
                                      </p:cBhvr>
                                      <p:tavLst>
                                        <p:tav tm="0">
                                          <p:val>
                                            <p:fltVal val="90"/>
                                          </p:val>
                                        </p:tav>
                                        <p:tav tm="100000">
                                          <p:val>
                                            <p:fltVal val="0"/>
                                          </p:val>
                                        </p:tav>
                                      </p:tavLst>
                                    </p:anim>
                                    <p:animEffect transition="in" filter="fade">
                                      <p:cBhvr>
                                        <p:cTn id="73" dur="400"/>
                                        <p:tgtEl>
                                          <p:spTgt spid="14"/>
                                        </p:tgtEl>
                                      </p:cBhvr>
                                    </p:animEffect>
                                  </p:childTnLst>
                                </p:cTn>
                              </p:par>
                            </p:childTnLst>
                          </p:cTn>
                        </p:par>
                        <p:par>
                          <p:cTn id="74" fill="hold">
                            <p:stCondLst>
                              <p:cond delay="4850"/>
                            </p:stCondLst>
                            <p:childTnLst>
                              <p:par>
                                <p:cTn id="75" presetID="22" presetClass="entr" presetSubtype="8" fill="hold" grpId="0" nodeType="after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wipe(left)">
                                      <p:cBhvr>
                                        <p:cTn id="7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10" grpId="0" animBg="1"/>
      <p:bldP spid="11" grpId="0"/>
      <p:bldP spid="12" grpId="0"/>
      <p:bldP spid="13" grpId="0"/>
      <p:bldP spid="14" grpId="0"/>
      <p:bldP spid="15" grpId="0" animBg="1"/>
      <p:bldP spid="16" grpId="0"/>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761245" y="275882"/>
            <a:ext cx="1275751" cy="507687"/>
          </a:xfrm>
          <a:prstGeom prst="rect">
            <a:avLst/>
          </a:prstGeom>
          <a:noFill/>
        </p:spPr>
        <p:txBody>
          <a:bodyPr wrap="square" lIns="91425" tIns="45712" rIns="91425" bIns="45712" rtlCol="0">
            <a:spAutoFit/>
          </a:bodyPr>
          <a:lstStyle/>
          <a:p>
            <a:r>
              <a:rPr lang="en-US" altLang="zh-CN" sz="2700" b="1" spc="-112" dirty="0">
                <a:solidFill>
                  <a:srgbClr val="FF8A80"/>
                </a:solidFill>
                <a:effectLst/>
                <a:latin typeface="Arial Black" panose="020B0A04020102020204" pitchFamily="34" charset="0"/>
                <a:ea typeface="微软雅黑" panose="020B0503020204020204" pitchFamily="34" charset="-122"/>
              </a:rPr>
              <a:t>LOGO</a:t>
            </a:r>
            <a:endParaRPr lang="zh-CN" altLang="en-US" sz="2700" b="1" spc="-112" dirty="0">
              <a:solidFill>
                <a:srgbClr val="FF8A80"/>
              </a:solidFill>
              <a:effectLst/>
              <a:latin typeface="Arial Black" panose="020B0A04020102020204" pitchFamily="34" charset="0"/>
              <a:ea typeface="微软雅黑" panose="020B0503020204020204" pitchFamily="34" charset="-122"/>
            </a:endParaRPr>
          </a:p>
        </p:txBody>
      </p:sp>
      <p:cxnSp>
        <p:nvCxnSpPr>
          <p:cNvPr id="5" name="直接连接符 4"/>
          <p:cNvCxnSpPr/>
          <p:nvPr/>
        </p:nvCxnSpPr>
        <p:spPr>
          <a:xfrm>
            <a:off x="174308" y="529726"/>
            <a:ext cx="7442449"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原创设计师QQ598969553            _19"/>
          <p:cNvSpPr txBox="1"/>
          <p:nvPr/>
        </p:nvSpPr>
        <p:spPr>
          <a:xfrm>
            <a:off x="70455" y="129086"/>
            <a:ext cx="2465430" cy="369332"/>
          </a:xfrm>
          <a:prstGeom prst="rect">
            <a:avLst/>
          </a:prstGeom>
          <a:noFill/>
        </p:spPr>
        <p:txBody>
          <a:bodyPr wrap="square" rtlCol="0">
            <a:spAutoFit/>
          </a:bodyPr>
          <a:lstStyle/>
          <a:p>
            <a:pPr algn="ctr"/>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p>
        </p:txBody>
      </p:sp>
      <p:grpSp>
        <p:nvGrpSpPr>
          <p:cNvPr id="7" name="Group 10"/>
          <p:cNvGrpSpPr/>
          <p:nvPr/>
        </p:nvGrpSpPr>
        <p:grpSpPr bwMode="auto">
          <a:xfrm rot="6300000">
            <a:off x="859221" y="1534223"/>
            <a:ext cx="703276" cy="1179340"/>
            <a:chOff x="2761515" y="2286000"/>
            <a:chExt cx="1645174" cy="2760228"/>
          </a:xfrm>
          <a:solidFill>
            <a:srgbClr val="FFD237"/>
          </a:solidFill>
        </p:grpSpPr>
        <p:sp>
          <p:nvSpPr>
            <p:cNvPr id="8" name="Oval 26"/>
            <p:cNvSpPr>
              <a:spLocks noChangeArrowheads="1"/>
            </p:cNvSpPr>
            <p:nvPr/>
          </p:nvSpPr>
          <p:spPr bwMode="auto">
            <a:xfrm rot="-733528">
              <a:off x="3352800" y="2286000"/>
              <a:ext cx="304800" cy="38100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sp>
          <p:nvSpPr>
            <p:cNvPr id="9" name="Oval 27"/>
            <p:cNvSpPr>
              <a:spLocks noChangeArrowheads="1"/>
            </p:cNvSpPr>
            <p:nvPr/>
          </p:nvSpPr>
          <p:spPr bwMode="auto">
            <a:xfrm rot="-733528">
              <a:off x="3151531" y="2515499"/>
              <a:ext cx="213632" cy="25804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sp>
          <p:nvSpPr>
            <p:cNvPr id="10" name="Oval 28"/>
            <p:cNvSpPr>
              <a:spLocks noChangeArrowheads="1"/>
            </p:cNvSpPr>
            <p:nvPr/>
          </p:nvSpPr>
          <p:spPr bwMode="auto">
            <a:xfrm rot="-733528">
              <a:off x="2992344" y="2729550"/>
              <a:ext cx="186338" cy="225072"/>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sp>
          <p:nvSpPr>
            <p:cNvPr id="11" name="Oval 29"/>
            <p:cNvSpPr>
              <a:spLocks noChangeArrowheads="1"/>
            </p:cNvSpPr>
            <p:nvPr/>
          </p:nvSpPr>
          <p:spPr bwMode="auto">
            <a:xfrm rot="-733528">
              <a:off x="2879347" y="292135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sp>
          <p:nvSpPr>
            <p:cNvPr id="12" name="Oval 32"/>
            <p:cNvSpPr>
              <a:spLocks noChangeArrowheads="1"/>
            </p:cNvSpPr>
            <p:nvPr/>
          </p:nvSpPr>
          <p:spPr bwMode="auto">
            <a:xfrm rot="-733528">
              <a:off x="2761515" y="313797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sp>
          <p:nvSpPr>
            <p:cNvPr id="13" name="Freeform 33"/>
            <p:cNvSpPr>
              <a:spLocks noChangeArrowheads="1"/>
            </p:cNvSpPr>
            <p:nvPr/>
          </p:nvSpPr>
          <p:spPr bwMode="auto">
            <a:xfrm>
              <a:off x="2939384" y="2737153"/>
              <a:ext cx="1467305" cy="2309075"/>
            </a:xfrm>
            <a:custGeom>
              <a:avLst/>
              <a:gdLst>
                <a:gd name="T0" fmla="*/ 631801 w 1467305"/>
                <a:gd name="T1" fmla="*/ 891166 h 2309075"/>
                <a:gd name="T2" fmla="*/ 669995 w 1467305"/>
                <a:gd name="T3" fmla="*/ 757491 h 2309075"/>
                <a:gd name="T4" fmla="*/ 860968 w 1467305"/>
                <a:gd name="T5" fmla="*/ 547430 h 2309075"/>
                <a:gd name="T6" fmla="*/ 899162 w 1467305"/>
                <a:gd name="T7" fmla="*/ 289629 h 2309075"/>
                <a:gd name="T8" fmla="*/ 794128 w 1467305"/>
                <a:gd name="T9" fmla="*/ 89116 h 2309075"/>
                <a:gd name="T10" fmla="*/ 555412 w 1467305"/>
                <a:gd name="T11" fmla="*/ 60472 h 2309075"/>
                <a:gd name="T12" fmla="*/ 106627 w 1467305"/>
                <a:gd name="T13" fmla="*/ 451948 h 2309075"/>
                <a:gd name="T14" fmla="*/ 20689 w 1467305"/>
                <a:gd name="T15" fmla="*/ 805232 h 2309075"/>
                <a:gd name="T16" fmla="*/ 230759 w 1467305"/>
                <a:gd name="T17" fmla="*/ 1320835 h 2309075"/>
                <a:gd name="T18" fmla="*/ 679544 w 1467305"/>
                <a:gd name="T19" fmla="*/ 2017854 h 2309075"/>
                <a:gd name="T20" fmla="*/ 946906 w 1467305"/>
                <a:gd name="T21" fmla="*/ 2266108 h 2309075"/>
                <a:gd name="T22" fmla="*/ 1204718 w 1467305"/>
                <a:gd name="T23" fmla="*/ 2275656 h 2309075"/>
                <a:gd name="T24" fmla="*/ 1405239 w 1467305"/>
                <a:gd name="T25" fmla="*/ 2103788 h 2309075"/>
                <a:gd name="T26" fmla="*/ 1462531 w 1467305"/>
                <a:gd name="T27" fmla="*/ 1884179 h 2309075"/>
                <a:gd name="T28" fmla="*/ 1376594 w 1467305"/>
                <a:gd name="T29" fmla="*/ 1655022 h 2309075"/>
                <a:gd name="T30" fmla="*/ 1166524 w 1467305"/>
                <a:gd name="T31" fmla="*/ 1530896 h 2309075"/>
                <a:gd name="T32" fmla="*/ 946906 w 1467305"/>
                <a:gd name="T33" fmla="*/ 1483155 h 2309075"/>
                <a:gd name="T34" fmla="*/ 765482 w 1467305"/>
                <a:gd name="T35" fmla="*/ 1349480 h 2309075"/>
                <a:gd name="T36" fmla="*/ 631801 w 1467305"/>
                <a:gd name="T37" fmla="*/ 1063034 h 2309075"/>
                <a:gd name="T38" fmla="*/ 631801 w 1467305"/>
                <a:gd name="T39" fmla="*/ 891166 h 23090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67305"/>
                <a:gd name="T61" fmla="*/ 0 h 2309075"/>
                <a:gd name="T62" fmla="*/ 1467305 w 1467305"/>
                <a:gd name="T63" fmla="*/ 2309075 h 23090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67305" h="2309075">
                  <a:moveTo>
                    <a:pt x="631801" y="891166"/>
                  </a:moveTo>
                  <a:cubicBezTo>
                    <a:pt x="641342" y="827542"/>
                    <a:pt x="644500" y="814780"/>
                    <a:pt x="669995" y="757491"/>
                  </a:cubicBezTo>
                  <a:cubicBezTo>
                    <a:pt x="708190" y="700202"/>
                    <a:pt x="822774" y="625407"/>
                    <a:pt x="860968" y="547430"/>
                  </a:cubicBezTo>
                  <a:cubicBezTo>
                    <a:pt x="899162" y="469453"/>
                    <a:pt x="910302" y="366015"/>
                    <a:pt x="899162" y="289629"/>
                  </a:cubicBezTo>
                  <a:cubicBezTo>
                    <a:pt x="888022" y="213243"/>
                    <a:pt x="851420" y="127309"/>
                    <a:pt x="794128" y="89116"/>
                  </a:cubicBezTo>
                  <a:cubicBezTo>
                    <a:pt x="736836" y="50923"/>
                    <a:pt x="669995" y="0"/>
                    <a:pt x="555412" y="60472"/>
                  </a:cubicBezTo>
                  <a:cubicBezTo>
                    <a:pt x="440829" y="120944"/>
                    <a:pt x="195748" y="327821"/>
                    <a:pt x="106627" y="451948"/>
                  </a:cubicBezTo>
                  <a:cubicBezTo>
                    <a:pt x="17507" y="576075"/>
                    <a:pt x="0" y="660418"/>
                    <a:pt x="20689" y="805232"/>
                  </a:cubicBezTo>
                  <a:cubicBezTo>
                    <a:pt x="41378" y="950046"/>
                    <a:pt x="120950" y="1118731"/>
                    <a:pt x="230759" y="1320835"/>
                  </a:cubicBezTo>
                  <a:cubicBezTo>
                    <a:pt x="340568" y="1522939"/>
                    <a:pt x="560186" y="1860309"/>
                    <a:pt x="679544" y="2017854"/>
                  </a:cubicBezTo>
                  <a:cubicBezTo>
                    <a:pt x="798902" y="2175399"/>
                    <a:pt x="859377" y="2223141"/>
                    <a:pt x="946906" y="2266108"/>
                  </a:cubicBezTo>
                  <a:cubicBezTo>
                    <a:pt x="1034435" y="2309075"/>
                    <a:pt x="1128329" y="2302709"/>
                    <a:pt x="1204718" y="2275656"/>
                  </a:cubicBezTo>
                  <a:cubicBezTo>
                    <a:pt x="1281107" y="2248603"/>
                    <a:pt x="1362270" y="2169034"/>
                    <a:pt x="1405239" y="2103788"/>
                  </a:cubicBezTo>
                  <a:cubicBezTo>
                    <a:pt x="1448208" y="2038542"/>
                    <a:pt x="1467305" y="1958973"/>
                    <a:pt x="1462531" y="1884179"/>
                  </a:cubicBezTo>
                  <a:cubicBezTo>
                    <a:pt x="1457757" y="1809385"/>
                    <a:pt x="1425928" y="1713902"/>
                    <a:pt x="1376594" y="1655022"/>
                  </a:cubicBezTo>
                  <a:cubicBezTo>
                    <a:pt x="1327260" y="1596142"/>
                    <a:pt x="1238139" y="1559541"/>
                    <a:pt x="1166524" y="1530896"/>
                  </a:cubicBezTo>
                  <a:cubicBezTo>
                    <a:pt x="1094909" y="1502251"/>
                    <a:pt x="1013746" y="1513391"/>
                    <a:pt x="946906" y="1483155"/>
                  </a:cubicBezTo>
                  <a:cubicBezTo>
                    <a:pt x="880066" y="1452919"/>
                    <a:pt x="817999" y="1419500"/>
                    <a:pt x="765482" y="1349480"/>
                  </a:cubicBezTo>
                  <a:cubicBezTo>
                    <a:pt x="712965" y="1279460"/>
                    <a:pt x="654081" y="1139420"/>
                    <a:pt x="631801" y="1063034"/>
                  </a:cubicBezTo>
                  <a:cubicBezTo>
                    <a:pt x="615871" y="945373"/>
                    <a:pt x="625435" y="942090"/>
                    <a:pt x="631801" y="891166"/>
                  </a:cubicBezTo>
                  <a:close/>
                </a:path>
              </a:pathLst>
            </a:cu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grpSp>
      <p:grpSp>
        <p:nvGrpSpPr>
          <p:cNvPr id="14" name="Group 11"/>
          <p:cNvGrpSpPr/>
          <p:nvPr/>
        </p:nvGrpSpPr>
        <p:grpSpPr bwMode="auto">
          <a:xfrm rot="15300000" flipV="1">
            <a:off x="1443354" y="2053372"/>
            <a:ext cx="703276" cy="1179340"/>
            <a:chOff x="2761515" y="2286000"/>
            <a:chExt cx="1645174" cy="2760228"/>
          </a:xfrm>
          <a:solidFill>
            <a:srgbClr val="FFD237"/>
          </a:solidFill>
        </p:grpSpPr>
        <p:sp>
          <p:nvSpPr>
            <p:cNvPr id="15" name="Oval 35"/>
            <p:cNvSpPr>
              <a:spLocks noChangeArrowheads="1"/>
            </p:cNvSpPr>
            <p:nvPr/>
          </p:nvSpPr>
          <p:spPr bwMode="auto">
            <a:xfrm rot="-733528">
              <a:off x="3352800" y="2286000"/>
              <a:ext cx="304800" cy="38100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sp>
          <p:nvSpPr>
            <p:cNvPr id="16" name="Oval 36"/>
            <p:cNvSpPr>
              <a:spLocks noChangeArrowheads="1"/>
            </p:cNvSpPr>
            <p:nvPr/>
          </p:nvSpPr>
          <p:spPr bwMode="auto">
            <a:xfrm rot="-733528">
              <a:off x="3151531" y="2515499"/>
              <a:ext cx="213632" cy="25804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sp>
          <p:nvSpPr>
            <p:cNvPr id="17" name="Oval 37"/>
            <p:cNvSpPr>
              <a:spLocks noChangeArrowheads="1"/>
            </p:cNvSpPr>
            <p:nvPr/>
          </p:nvSpPr>
          <p:spPr bwMode="auto">
            <a:xfrm rot="-733528">
              <a:off x="2992344" y="2729550"/>
              <a:ext cx="186338" cy="225072"/>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sp>
          <p:nvSpPr>
            <p:cNvPr id="18" name="Oval 38"/>
            <p:cNvSpPr>
              <a:spLocks noChangeArrowheads="1"/>
            </p:cNvSpPr>
            <p:nvPr/>
          </p:nvSpPr>
          <p:spPr bwMode="auto">
            <a:xfrm rot="-733528">
              <a:off x="2879347" y="292135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sp>
          <p:nvSpPr>
            <p:cNvPr id="19" name="Oval 39"/>
            <p:cNvSpPr>
              <a:spLocks noChangeArrowheads="1"/>
            </p:cNvSpPr>
            <p:nvPr/>
          </p:nvSpPr>
          <p:spPr bwMode="auto">
            <a:xfrm rot="-733528">
              <a:off x="2761515" y="313797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sp>
          <p:nvSpPr>
            <p:cNvPr id="20" name="Freeform 40"/>
            <p:cNvSpPr>
              <a:spLocks noChangeArrowheads="1"/>
            </p:cNvSpPr>
            <p:nvPr/>
          </p:nvSpPr>
          <p:spPr bwMode="auto">
            <a:xfrm>
              <a:off x="2939384" y="2737153"/>
              <a:ext cx="1467305" cy="2309075"/>
            </a:xfrm>
            <a:custGeom>
              <a:avLst/>
              <a:gdLst>
                <a:gd name="T0" fmla="*/ 631801 w 1467305"/>
                <a:gd name="T1" fmla="*/ 891166 h 2309075"/>
                <a:gd name="T2" fmla="*/ 669995 w 1467305"/>
                <a:gd name="T3" fmla="*/ 757491 h 2309075"/>
                <a:gd name="T4" fmla="*/ 860968 w 1467305"/>
                <a:gd name="T5" fmla="*/ 547430 h 2309075"/>
                <a:gd name="T6" fmla="*/ 899162 w 1467305"/>
                <a:gd name="T7" fmla="*/ 289629 h 2309075"/>
                <a:gd name="T8" fmla="*/ 794128 w 1467305"/>
                <a:gd name="T9" fmla="*/ 89116 h 2309075"/>
                <a:gd name="T10" fmla="*/ 555412 w 1467305"/>
                <a:gd name="T11" fmla="*/ 60472 h 2309075"/>
                <a:gd name="T12" fmla="*/ 106627 w 1467305"/>
                <a:gd name="T13" fmla="*/ 451948 h 2309075"/>
                <a:gd name="T14" fmla="*/ 20689 w 1467305"/>
                <a:gd name="T15" fmla="*/ 805232 h 2309075"/>
                <a:gd name="T16" fmla="*/ 230759 w 1467305"/>
                <a:gd name="T17" fmla="*/ 1320835 h 2309075"/>
                <a:gd name="T18" fmla="*/ 679544 w 1467305"/>
                <a:gd name="T19" fmla="*/ 2017854 h 2309075"/>
                <a:gd name="T20" fmla="*/ 946906 w 1467305"/>
                <a:gd name="T21" fmla="*/ 2266108 h 2309075"/>
                <a:gd name="T22" fmla="*/ 1204718 w 1467305"/>
                <a:gd name="T23" fmla="*/ 2275656 h 2309075"/>
                <a:gd name="T24" fmla="*/ 1405239 w 1467305"/>
                <a:gd name="T25" fmla="*/ 2103788 h 2309075"/>
                <a:gd name="T26" fmla="*/ 1462531 w 1467305"/>
                <a:gd name="T27" fmla="*/ 1884179 h 2309075"/>
                <a:gd name="T28" fmla="*/ 1376594 w 1467305"/>
                <a:gd name="T29" fmla="*/ 1655022 h 2309075"/>
                <a:gd name="T30" fmla="*/ 1166524 w 1467305"/>
                <a:gd name="T31" fmla="*/ 1530896 h 2309075"/>
                <a:gd name="T32" fmla="*/ 946906 w 1467305"/>
                <a:gd name="T33" fmla="*/ 1483155 h 2309075"/>
                <a:gd name="T34" fmla="*/ 765482 w 1467305"/>
                <a:gd name="T35" fmla="*/ 1349480 h 2309075"/>
                <a:gd name="T36" fmla="*/ 631801 w 1467305"/>
                <a:gd name="T37" fmla="*/ 1063034 h 2309075"/>
                <a:gd name="T38" fmla="*/ 631801 w 1467305"/>
                <a:gd name="T39" fmla="*/ 891166 h 23090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67305"/>
                <a:gd name="T61" fmla="*/ 0 h 2309075"/>
                <a:gd name="T62" fmla="*/ 1467305 w 1467305"/>
                <a:gd name="T63" fmla="*/ 2309075 h 23090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67305" h="2309075">
                  <a:moveTo>
                    <a:pt x="631801" y="891166"/>
                  </a:moveTo>
                  <a:cubicBezTo>
                    <a:pt x="641342" y="827542"/>
                    <a:pt x="644500" y="814780"/>
                    <a:pt x="669995" y="757491"/>
                  </a:cubicBezTo>
                  <a:cubicBezTo>
                    <a:pt x="708190" y="700202"/>
                    <a:pt x="822774" y="625407"/>
                    <a:pt x="860968" y="547430"/>
                  </a:cubicBezTo>
                  <a:cubicBezTo>
                    <a:pt x="899162" y="469453"/>
                    <a:pt x="910302" y="366015"/>
                    <a:pt x="899162" y="289629"/>
                  </a:cubicBezTo>
                  <a:cubicBezTo>
                    <a:pt x="888022" y="213243"/>
                    <a:pt x="851420" y="127309"/>
                    <a:pt x="794128" y="89116"/>
                  </a:cubicBezTo>
                  <a:cubicBezTo>
                    <a:pt x="736836" y="50923"/>
                    <a:pt x="669995" y="0"/>
                    <a:pt x="555412" y="60472"/>
                  </a:cubicBezTo>
                  <a:cubicBezTo>
                    <a:pt x="440829" y="120944"/>
                    <a:pt x="195748" y="327821"/>
                    <a:pt x="106627" y="451948"/>
                  </a:cubicBezTo>
                  <a:cubicBezTo>
                    <a:pt x="17507" y="576075"/>
                    <a:pt x="0" y="660418"/>
                    <a:pt x="20689" y="805232"/>
                  </a:cubicBezTo>
                  <a:cubicBezTo>
                    <a:pt x="41378" y="950046"/>
                    <a:pt x="120950" y="1118731"/>
                    <a:pt x="230759" y="1320835"/>
                  </a:cubicBezTo>
                  <a:cubicBezTo>
                    <a:pt x="340568" y="1522939"/>
                    <a:pt x="560186" y="1860309"/>
                    <a:pt x="679544" y="2017854"/>
                  </a:cubicBezTo>
                  <a:cubicBezTo>
                    <a:pt x="798902" y="2175399"/>
                    <a:pt x="859377" y="2223141"/>
                    <a:pt x="946906" y="2266108"/>
                  </a:cubicBezTo>
                  <a:cubicBezTo>
                    <a:pt x="1034435" y="2309075"/>
                    <a:pt x="1128329" y="2302709"/>
                    <a:pt x="1204718" y="2275656"/>
                  </a:cubicBezTo>
                  <a:cubicBezTo>
                    <a:pt x="1281107" y="2248603"/>
                    <a:pt x="1362270" y="2169034"/>
                    <a:pt x="1405239" y="2103788"/>
                  </a:cubicBezTo>
                  <a:cubicBezTo>
                    <a:pt x="1448208" y="2038542"/>
                    <a:pt x="1467305" y="1958973"/>
                    <a:pt x="1462531" y="1884179"/>
                  </a:cubicBezTo>
                  <a:cubicBezTo>
                    <a:pt x="1457757" y="1809385"/>
                    <a:pt x="1425928" y="1713902"/>
                    <a:pt x="1376594" y="1655022"/>
                  </a:cubicBezTo>
                  <a:cubicBezTo>
                    <a:pt x="1327260" y="1596142"/>
                    <a:pt x="1238139" y="1559541"/>
                    <a:pt x="1166524" y="1530896"/>
                  </a:cubicBezTo>
                  <a:cubicBezTo>
                    <a:pt x="1094909" y="1502251"/>
                    <a:pt x="1013746" y="1513391"/>
                    <a:pt x="946906" y="1483155"/>
                  </a:cubicBezTo>
                  <a:cubicBezTo>
                    <a:pt x="880066" y="1452919"/>
                    <a:pt x="817999" y="1419500"/>
                    <a:pt x="765482" y="1349480"/>
                  </a:cubicBezTo>
                  <a:cubicBezTo>
                    <a:pt x="712965" y="1279460"/>
                    <a:pt x="654081" y="1139420"/>
                    <a:pt x="631801" y="1063034"/>
                  </a:cubicBezTo>
                  <a:cubicBezTo>
                    <a:pt x="615871" y="945373"/>
                    <a:pt x="625435" y="942090"/>
                    <a:pt x="631801" y="891166"/>
                  </a:cubicBezTo>
                  <a:close/>
                </a:path>
              </a:pathLst>
            </a:cu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grpSp>
      <p:grpSp>
        <p:nvGrpSpPr>
          <p:cNvPr id="21" name="Group 41"/>
          <p:cNvGrpSpPr/>
          <p:nvPr/>
        </p:nvGrpSpPr>
        <p:grpSpPr bwMode="auto">
          <a:xfrm rot="6300000">
            <a:off x="2719393" y="1512366"/>
            <a:ext cx="766965" cy="1286743"/>
            <a:chOff x="2761515" y="2286000"/>
            <a:chExt cx="1645174" cy="2760228"/>
          </a:xfrm>
          <a:solidFill>
            <a:srgbClr val="4E9F42"/>
          </a:solidFill>
        </p:grpSpPr>
        <p:sp>
          <p:nvSpPr>
            <p:cNvPr id="22" name="Oval 42"/>
            <p:cNvSpPr>
              <a:spLocks noChangeArrowheads="1"/>
            </p:cNvSpPr>
            <p:nvPr/>
          </p:nvSpPr>
          <p:spPr bwMode="auto">
            <a:xfrm rot="-733528">
              <a:off x="3352800" y="2286000"/>
              <a:ext cx="304800" cy="38100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sp>
          <p:nvSpPr>
            <p:cNvPr id="23" name="Oval 43"/>
            <p:cNvSpPr>
              <a:spLocks noChangeArrowheads="1"/>
            </p:cNvSpPr>
            <p:nvPr/>
          </p:nvSpPr>
          <p:spPr bwMode="auto">
            <a:xfrm rot="-733528">
              <a:off x="3151531" y="2515499"/>
              <a:ext cx="213632" cy="25804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sp>
          <p:nvSpPr>
            <p:cNvPr id="24" name="Oval 44"/>
            <p:cNvSpPr>
              <a:spLocks noChangeArrowheads="1"/>
            </p:cNvSpPr>
            <p:nvPr/>
          </p:nvSpPr>
          <p:spPr bwMode="auto">
            <a:xfrm rot="-733528">
              <a:off x="2992344" y="2729550"/>
              <a:ext cx="186338" cy="225072"/>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sp>
          <p:nvSpPr>
            <p:cNvPr id="25" name="Oval 45"/>
            <p:cNvSpPr>
              <a:spLocks noChangeArrowheads="1"/>
            </p:cNvSpPr>
            <p:nvPr/>
          </p:nvSpPr>
          <p:spPr bwMode="auto">
            <a:xfrm rot="-733528">
              <a:off x="2879347" y="292135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sp>
          <p:nvSpPr>
            <p:cNvPr id="26" name="Oval 46"/>
            <p:cNvSpPr>
              <a:spLocks noChangeArrowheads="1"/>
            </p:cNvSpPr>
            <p:nvPr/>
          </p:nvSpPr>
          <p:spPr bwMode="auto">
            <a:xfrm rot="-733528">
              <a:off x="2761515" y="313797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sp>
          <p:nvSpPr>
            <p:cNvPr id="27" name="Freeform 47"/>
            <p:cNvSpPr>
              <a:spLocks noChangeArrowheads="1"/>
            </p:cNvSpPr>
            <p:nvPr/>
          </p:nvSpPr>
          <p:spPr bwMode="auto">
            <a:xfrm>
              <a:off x="2939384" y="2737153"/>
              <a:ext cx="1467305" cy="2309075"/>
            </a:xfrm>
            <a:custGeom>
              <a:avLst/>
              <a:gdLst>
                <a:gd name="T0" fmla="*/ 631801 w 1467305"/>
                <a:gd name="T1" fmla="*/ 891166 h 2309075"/>
                <a:gd name="T2" fmla="*/ 669995 w 1467305"/>
                <a:gd name="T3" fmla="*/ 757491 h 2309075"/>
                <a:gd name="T4" fmla="*/ 860968 w 1467305"/>
                <a:gd name="T5" fmla="*/ 547430 h 2309075"/>
                <a:gd name="T6" fmla="*/ 899162 w 1467305"/>
                <a:gd name="T7" fmla="*/ 289629 h 2309075"/>
                <a:gd name="T8" fmla="*/ 794128 w 1467305"/>
                <a:gd name="T9" fmla="*/ 89116 h 2309075"/>
                <a:gd name="T10" fmla="*/ 555412 w 1467305"/>
                <a:gd name="T11" fmla="*/ 60472 h 2309075"/>
                <a:gd name="T12" fmla="*/ 106627 w 1467305"/>
                <a:gd name="T13" fmla="*/ 451948 h 2309075"/>
                <a:gd name="T14" fmla="*/ 20689 w 1467305"/>
                <a:gd name="T15" fmla="*/ 805232 h 2309075"/>
                <a:gd name="T16" fmla="*/ 230759 w 1467305"/>
                <a:gd name="T17" fmla="*/ 1320835 h 2309075"/>
                <a:gd name="T18" fmla="*/ 679544 w 1467305"/>
                <a:gd name="T19" fmla="*/ 2017854 h 2309075"/>
                <a:gd name="T20" fmla="*/ 946906 w 1467305"/>
                <a:gd name="T21" fmla="*/ 2266108 h 2309075"/>
                <a:gd name="T22" fmla="*/ 1204718 w 1467305"/>
                <a:gd name="T23" fmla="*/ 2275656 h 2309075"/>
                <a:gd name="T24" fmla="*/ 1405239 w 1467305"/>
                <a:gd name="T25" fmla="*/ 2103788 h 2309075"/>
                <a:gd name="T26" fmla="*/ 1462531 w 1467305"/>
                <a:gd name="T27" fmla="*/ 1884179 h 2309075"/>
                <a:gd name="T28" fmla="*/ 1376594 w 1467305"/>
                <a:gd name="T29" fmla="*/ 1655022 h 2309075"/>
                <a:gd name="T30" fmla="*/ 1166524 w 1467305"/>
                <a:gd name="T31" fmla="*/ 1530896 h 2309075"/>
                <a:gd name="T32" fmla="*/ 946906 w 1467305"/>
                <a:gd name="T33" fmla="*/ 1483155 h 2309075"/>
                <a:gd name="T34" fmla="*/ 765482 w 1467305"/>
                <a:gd name="T35" fmla="*/ 1349480 h 2309075"/>
                <a:gd name="T36" fmla="*/ 631801 w 1467305"/>
                <a:gd name="T37" fmla="*/ 1063034 h 2309075"/>
                <a:gd name="T38" fmla="*/ 631801 w 1467305"/>
                <a:gd name="T39" fmla="*/ 891166 h 23090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67305"/>
                <a:gd name="T61" fmla="*/ 0 h 2309075"/>
                <a:gd name="T62" fmla="*/ 1467305 w 1467305"/>
                <a:gd name="T63" fmla="*/ 2309075 h 23090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67305" h="2309075">
                  <a:moveTo>
                    <a:pt x="631801" y="891166"/>
                  </a:moveTo>
                  <a:cubicBezTo>
                    <a:pt x="641342" y="827542"/>
                    <a:pt x="644500" y="814780"/>
                    <a:pt x="669995" y="757491"/>
                  </a:cubicBezTo>
                  <a:cubicBezTo>
                    <a:pt x="708190" y="700202"/>
                    <a:pt x="822774" y="625407"/>
                    <a:pt x="860968" y="547430"/>
                  </a:cubicBezTo>
                  <a:cubicBezTo>
                    <a:pt x="899162" y="469453"/>
                    <a:pt x="910302" y="366015"/>
                    <a:pt x="899162" y="289629"/>
                  </a:cubicBezTo>
                  <a:cubicBezTo>
                    <a:pt x="888022" y="213243"/>
                    <a:pt x="851420" y="127309"/>
                    <a:pt x="794128" y="89116"/>
                  </a:cubicBezTo>
                  <a:cubicBezTo>
                    <a:pt x="736836" y="50923"/>
                    <a:pt x="669995" y="0"/>
                    <a:pt x="555412" y="60472"/>
                  </a:cubicBezTo>
                  <a:cubicBezTo>
                    <a:pt x="440829" y="120944"/>
                    <a:pt x="195748" y="327821"/>
                    <a:pt x="106627" y="451948"/>
                  </a:cubicBezTo>
                  <a:cubicBezTo>
                    <a:pt x="17507" y="576075"/>
                    <a:pt x="0" y="660418"/>
                    <a:pt x="20689" y="805232"/>
                  </a:cubicBezTo>
                  <a:cubicBezTo>
                    <a:pt x="41378" y="950046"/>
                    <a:pt x="120950" y="1118731"/>
                    <a:pt x="230759" y="1320835"/>
                  </a:cubicBezTo>
                  <a:cubicBezTo>
                    <a:pt x="340568" y="1522939"/>
                    <a:pt x="560186" y="1860309"/>
                    <a:pt x="679544" y="2017854"/>
                  </a:cubicBezTo>
                  <a:cubicBezTo>
                    <a:pt x="798902" y="2175399"/>
                    <a:pt x="859377" y="2223141"/>
                    <a:pt x="946906" y="2266108"/>
                  </a:cubicBezTo>
                  <a:cubicBezTo>
                    <a:pt x="1034435" y="2309075"/>
                    <a:pt x="1128329" y="2302709"/>
                    <a:pt x="1204718" y="2275656"/>
                  </a:cubicBezTo>
                  <a:cubicBezTo>
                    <a:pt x="1281107" y="2248603"/>
                    <a:pt x="1362270" y="2169034"/>
                    <a:pt x="1405239" y="2103788"/>
                  </a:cubicBezTo>
                  <a:cubicBezTo>
                    <a:pt x="1448208" y="2038542"/>
                    <a:pt x="1467305" y="1958973"/>
                    <a:pt x="1462531" y="1884179"/>
                  </a:cubicBezTo>
                  <a:cubicBezTo>
                    <a:pt x="1457757" y="1809385"/>
                    <a:pt x="1425928" y="1713902"/>
                    <a:pt x="1376594" y="1655022"/>
                  </a:cubicBezTo>
                  <a:cubicBezTo>
                    <a:pt x="1327260" y="1596142"/>
                    <a:pt x="1238139" y="1559541"/>
                    <a:pt x="1166524" y="1530896"/>
                  </a:cubicBezTo>
                  <a:cubicBezTo>
                    <a:pt x="1094909" y="1502251"/>
                    <a:pt x="1013746" y="1513391"/>
                    <a:pt x="946906" y="1483155"/>
                  </a:cubicBezTo>
                  <a:cubicBezTo>
                    <a:pt x="880066" y="1452919"/>
                    <a:pt x="817999" y="1419500"/>
                    <a:pt x="765482" y="1349480"/>
                  </a:cubicBezTo>
                  <a:cubicBezTo>
                    <a:pt x="712965" y="1279460"/>
                    <a:pt x="654081" y="1139420"/>
                    <a:pt x="631801" y="1063034"/>
                  </a:cubicBezTo>
                  <a:cubicBezTo>
                    <a:pt x="615871" y="945373"/>
                    <a:pt x="625435" y="942090"/>
                    <a:pt x="631801" y="891166"/>
                  </a:cubicBezTo>
                  <a:close/>
                </a:path>
              </a:pathLst>
            </a:cu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grpSp>
      <p:grpSp>
        <p:nvGrpSpPr>
          <p:cNvPr id="28" name="Group 25"/>
          <p:cNvGrpSpPr/>
          <p:nvPr/>
        </p:nvGrpSpPr>
        <p:grpSpPr bwMode="auto">
          <a:xfrm rot="15300000" flipV="1">
            <a:off x="3301454" y="1995627"/>
            <a:ext cx="766965" cy="1286743"/>
            <a:chOff x="2761515" y="2286000"/>
            <a:chExt cx="1645174" cy="2760228"/>
          </a:xfrm>
          <a:solidFill>
            <a:srgbClr val="4E9F42"/>
          </a:solidFill>
        </p:grpSpPr>
        <p:sp>
          <p:nvSpPr>
            <p:cNvPr id="29" name="Oval 49"/>
            <p:cNvSpPr>
              <a:spLocks noChangeArrowheads="1"/>
            </p:cNvSpPr>
            <p:nvPr/>
          </p:nvSpPr>
          <p:spPr bwMode="auto">
            <a:xfrm rot="-733528">
              <a:off x="3352800" y="2286000"/>
              <a:ext cx="304800" cy="38100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sp>
          <p:nvSpPr>
            <p:cNvPr id="30" name="Oval 50"/>
            <p:cNvSpPr>
              <a:spLocks noChangeArrowheads="1"/>
            </p:cNvSpPr>
            <p:nvPr/>
          </p:nvSpPr>
          <p:spPr bwMode="auto">
            <a:xfrm rot="-733528">
              <a:off x="3151531" y="2515499"/>
              <a:ext cx="213632" cy="25804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sp>
          <p:nvSpPr>
            <p:cNvPr id="31" name="Oval 51"/>
            <p:cNvSpPr>
              <a:spLocks noChangeArrowheads="1"/>
            </p:cNvSpPr>
            <p:nvPr/>
          </p:nvSpPr>
          <p:spPr bwMode="auto">
            <a:xfrm rot="-733528">
              <a:off x="2992344" y="2729550"/>
              <a:ext cx="186338" cy="225072"/>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sp>
          <p:nvSpPr>
            <p:cNvPr id="32" name="Oval 52"/>
            <p:cNvSpPr>
              <a:spLocks noChangeArrowheads="1"/>
            </p:cNvSpPr>
            <p:nvPr/>
          </p:nvSpPr>
          <p:spPr bwMode="auto">
            <a:xfrm rot="-733528">
              <a:off x="2879347" y="292135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sp>
          <p:nvSpPr>
            <p:cNvPr id="33" name="Oval 53"/>
            <p:cNvSpPr>
              <a:spLocks noChangeArrowheads="1"/>
            </p:cNvSpPr>
            <p:nvPr/>
          </p:nvSpPr>
          <p:spPr bwMode="auto">
            <a:xfrm rot="-733528">
              <a:off x="2761515" y="313797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sp>
          <p:nvSpPr>
            <p:cNvPr id="34" name="Freeform 54"/>
            <p:cNvSpPr>
              <a:spLocks noChangeArrowheads="1"/>
            </p:cNvSpPr>
            <p:nvPr/>
          </p:nvSpPr>
          <p:spPr bwMode="auto">
            <a:xfrm>
              <a:off x="2939384" y="2737153"/>
              <a:ext cx="1467305" cy="2309075"/>
            </a:xfrm>
            <a:custGeom>
              <a:avLst/>
              <a:gdLst>
                <a:gd name="T0" fmla="*/ 631801 w 1467305"/>
                <a:gd name="T1" fmla="*/ 891166 h 2309075"/>
                <a:gd name="T2" fmla="*/ 669995 w 1467305"/>
                <a:gd name="T3" fmla="*/ 757491 h 2309075"/>
                <a:gd name="T4" fmla="*/ 860968 w 1467305"/>
                <a:gd name="T5" fmla="*/ 547430 h 2309075"/>
                <a:gd name="T6" fmla="*/ 899162 w 1467305"/>
                <a:gd name="T7" fmla="*/ 289629 h 2309075"/>
                <a:gd name="T8" fmla="*/ 794128 w 1467305"/>
                <a:gd name="T9" fmla="*/ 89116 h 2309075"/>
                <a:gd name="T10" fmla="*/ 555412 w 1467305"/>
                <a:gd name="T11" fmla="*/ 60472 h 2309075"/>
                <a:gd name="T12" fmla="*/ 106627 w 1467305"/>
                <a:gd name="T13" fmla="*/ 451948 h 2309075"/>
                <a:gd name="T14" fmla="*/ 20689 w 1467305"/>
                <a:gd name="T15" fmla="*/ 805232 h 2309075"/>
                <a:gd name="T16" fmla="*/ 230759 w 1467305"/>
                <a:gd name="T17" fmla="*/ 1320835 h 2309075"/>
                <a:gd name="T18" fmla="*/ 679544 w 1467305"/>
                <a:gd name="T19" fmla="*/ 2017854 h 2309075"/>
                <a:gd name="T20" fmla="*/ 946906 w 1467305"/>
                <a:gd name="T21" fmla="*/ 2266108 h 2309075"/>
                <a:gd name="T22" fmla="*/ 1204718 w 1467305"/>
                <a:gd name="T23" fmla="*/ 2275656 h 2309075"/>
                <a:gd name="T24" fmla="*/ 1405239 w 1467305"/>
                <a:gd name="T25" fmla="*/ 2103788 h 2309075"/>
                <a:gd name="T26" fmla="*/ 1462531 w 1467305"/>
                <a:gd name="T27" fmla="*/ 1884179 h 2309075"/>
                <a:gd name="T28" fmla="*/ 1376594 w 1467305"/>
                <a:gd name="T29" fmla="*/ 1655022 h 2309075"/>
                <a:gd name="T30" fmla="*/ 1166524 w 1467305"/>
                <a:gd name="T31" fmla="*/ 1530896 h 2309075"/>
                <a:gd name="T32" fmla="*/ 946906 w 1467305"/>
                <a:gd name="T33" fmla="*/ 1483155 h 2309075"/>
                <a:gd name="T34" fmla="*/ 765482 w 1467305"/>
                <a:gd name="T35" fmla="*/ 1349480 h 2309075"/>
                <a:gd name="T36" fmla="*/ 631801 w 1467305"/>
                <a:gd name="T37" fmla="*/ 1063034 h 2309075"/>
                <a:gd name="T38" fmla="*/ 631801 w 1467305"/>
                <a:gd name="T39" fmla="*/ 891166 h 23090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67305"/>
                <a:gd name="T61" fmla="*/ 0 h 2309075"/>
                <a:gd name="T62" fmla="*/ 1467305 w 1467305"/>
                <a:gd name="T63" fmla="*/ 2309075 h 23090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67305" h="2309075">
                  <a:moveTo>
                    <a:pt x="631801" y="891166"/>
                  </a:moveTo>
                  <a:cubicBezTo>
                    <a:pt x="641342" y="827542"/>
                    <a:pt x="644500" y="814780"/>
                    <a:pt x="669995" y="757491"/>
                  </a:cubicBezTo>
                  <a:cubicBezTo>
                    <a:pt x="708190" y="700202"/>
                    <a:pt x="822774" y="625407"/>
                    <a:pt x="860968" y="547430"/>
                  </a:cubicBezTo>
                  <a:cubicBezTo>
                    <a:pt x="899162" y="469453"/>
                    <a:pt x="910302" y="366015"/>
                    <a:pt x="899162" y="289629"/>
                  </a:cubicBezTo>
                  <a:cubicBezTo>
                    <a:pt x="888022" y="213243"/>
                    <a:pt x="851420" y="127309"/>
                    <a:pt x="794128" y="89116"/>
                  </a:cubicBezTo>
                  <a:cubicBezTo>
                    <a:pt x="736836" y="50923"/>
                    <a:pt x="669995" y="0"/>
                    <a:pt x="555412" y="60472"/>
                  </a:cubicBezTo>
                  <a:cubicBezTo>
                    <a:pt x="440829" y="120944"/>
                    <a:pt x="195748" y="327821"/>
                    <a:pt x="106627" y="451948"/>
                  </a:cubicBezTo>
                  <a:cubicBezTo>
                    <a:pt x="17507" y="576075"/>
                    <a:pt x="0" y="660418"/>
                    <a:pt x="20689" y="805232"/>
                  </a:cubicBezTo>
                  <a:cubicBezTo>
                    <a:pt x="41378" y="950046"/>
                    <a:pt x="120950" y="1118731"/>
                    <a:pt x="230759" y="1320835"/>
                  </a:cubicBezTo>
                  <a:cubicBezTo>
                    <a:pt x="340568" y="1522939"/>
                    <a:pt x="560186" y="1860309"/>
                    <a:pt x="679544" y="2017854"/>
                  </a:cubicBezTo>
                  <a:cubicBezTo>
                    <a:pt x="798902" y="2175399"/>
                    <a:pt x="859377" y="2223141"/>
                    <a:pt x="946906" y="2266108"/>
                  </a:cubicBezTo>
                  <a:cubicBezTo>
                    <a:pt x="1034435" y="2309075"/>
                    <a:pt x="1128329" y="2302709"/>
                    <a:pt x="1204718" y="2275656"/>
                  </a:cubicBezTo>
                  <a:cubicBezTo>
                    <a:pt x="1281107" y="2248603"/>
                    <a:pt x="1362270" y="2169034"/>
                    <a:pt x="1405239" y="2103788"/>
                  </a:cubicBezTo>
                  <a:cubicBezTo>
                    <a:pt x="1448208" y="2038542"/>
                    <a:pt x="1467305" y="1958973"/>
                    <a:pt x="1462531" y="1884179"/>
                  </a:cubicBezTo>
                  <a:cubicBezTo>
                    <a:pt x="1457757" y="1809385"/>
                    <a:pt x="1425928" y="1713902"/>
                    <a:pt x="1376594" y="1655022"/>
                  </a:cubicBezTo>
                  <a:cubicBezTo>
                    <a:pt x="1327260" y="1596142"/>
                    <a:pt x="1238139" y="1559541"/>
                    <a:pt x="1166524" y="1530896"/>
                  </a:cubicBezTo>
                  <a:cubicBezTo>
                    <a:pt x="1094909" y="1502251"/>
                    <a:pt x="1013746" y="1513391"/>
                    <a:pt x="946906" y="1483155"/>
                  </a:cubicBezTo>
                  <a:cubicBezTo>
                    <a:pt x="880066" y="1452919"/>
                    <a:pt x="817999" y="1419500"/>
                    <a:pt x="765482" y="1349480"/>
                  </a:cubicBezTo>
                  <a:cubicBezTo>
                    <a:pt x="712965" y="1279460"/>
                    <a:pt x="654081" y="1139420"/>
                    <a:pt x="631801" y="1063034"/>
                  </a:cubicBezTo>
                  <a:cubicBezTo>
                    <a:pt x="615871" y="945373"/>
                    <a:pt x="625435" y="942090"/>
                    <a:pt x="631801" y="891166"/>
                  </a:cubicBezTo>
                  <a:close/>
                </a:path>
              </a:pathLst>
            </a:cu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grpSp>
      <p:grpSp>
        <p:nvGrpSpPr>
          <p:cNvPr id="35" name="Group 32"/>
          <p:cNvGrpSpPr/>
          <p:nvPr/>
        </p:nvGrpSpPr>
        <p:grpSpPr bwMode="auto">
          <a:xfrm rot="6300000">
            <a:off x="4443521" y="1324066"/>
            <a:ext cx="857565" cy="1438983"/>
            <a:chOff x="2761515" y="2286000"/>
            <a:chExt cx="1645174" cy="2760228"/>
          </a:xfrm>
          <a:solidFill>
            <a:srgbClr val="FF8A80"/>
          </a:solidFill>
        </p:grpSpPr>
        <p:sp>
          <p:nvSpPr>
            <p:cNvPr id="36" name="Oval 56"/>
            <p:cNvSpPr>
              <a:spLocks noChangeArrowheads="1"/>
            </p:cNvSpPr>
            <p:nvPr/>
          </p:nvSpPr>
          <p:spPr bwMode="auto">
            <a:xfrm rot="-733528">
              <a:off x="3352800" y="2286000"/>
              <a:ext cx="304800" cy="38100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sp>
          <p:nvSpPr>
            <p:cNvPr id="37" name="Oval 57"/>
            <p:cNvSpPr>
              <a:spLocks noChangeArrowheads="1"/>
            </p:cNvSpPr>
            <p:nvPr/>
          </p:nvSpPr>
          <p:spPr bwMode="auto">
            <a:xfrm rot="-733528">
              <a:off x="3151531" y="2515499"/>
              <a:ext cx="213632" cy="25804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sp>
          <p:nvSpPr>
            <p:cNvPr id="38" name="Oval 58"/>
            <p:cNvSpPr>
              <a:spLocks noChangeArrowheads="1"/>
            </p:cNvSpPr>
            <p:nvPr/>
          </p:nvSpPr>
          <p:spPr bwMode="auto">
            <a:xfrm rot="-733528">
              <a:off x="2992344" y="2729550"/>
              <a:ext cx="186338" cy="225072"/>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sp>
          <p:nvSpPr>
            <p:cNvPr id="39" name="Oval 59"/>
            <p:cNvSpPr>
              <a:spLocks noChangeArrowheads="1"/>
            </p:cNvSpPr>
            <p:nvPr/>
          </p:nvSpPr>
          <p:spPr bwMode="auto">
            <a:xfrm rot="-733528">
              <a:off x="2879347" y="292135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sp>
          <p:nvSpPr>
            <p:cNvPr id="40" name="Oval 60"/>
            <p:cNvSpPr>
              <a:spLocks noChangeArrowheads="1"/>
            </p:cNvSpPr>
            <p:nvPr/>
          </p:nvSpPr>
          <p:spPr bwMode="auto">
            <a:xfrm rot="-733528">
              <a:off x="2761515" y="313797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sp>
          <p:nvSpPr>
            <p:cNvPr id="41" name="Freeform 61"/>
            <p:cNvSpPr>
              <a:spLocks noChangeArrowheads="1"/>
            </p:cNvSpPr>
            <p:nvPr/>
          </p:nvSpPr>
          <p:spPr bwMode="auto">
            <a:xfrm>
              <a:off x="2939384" y="2737153"/>
              <a:ext cx="1467305" cy="2309075"/>
            </a:xfrm>
            <a:custGeom>
              <a:avLst/>
              <a:gdLst>
                <a:gd name="T0" fmla="*/ 631801 w 1467305"/>
                <a:gd name="T1" fmla="*/ 891166 h 2309075"/>
                <a:gd name="T2" fmla="*/ 669995 w 1467305"/>
                <a:gd name="T3" fmla="*/ 757491 h 2309075"/>
                <a:gd name="T4" fmla="*/ 860968 w 1467305"/>
                <a:gd name="T5" fmla="*/ 547430 h 2309075"/>
                <a:gd name="T6" fmla="*/ 899162 w 1467305"/>
                <a:gd name="T7" fmla="*/ 289629 h 2309075"/>
                <a:gd name="T8" fmla="*/ 794128 w 1467305"/>
                <a:gd name="T9" fmla="*/ 89116 h 2309075"/>
                <a:gd name="T10" fmla="*/ 555412 w 1467305"/>
                <a:gd name="T11" fmla="*/ 60472 h 2309075"/>
                <a:gd name="T12" fmla="*/ 106627 w 1467305"/>
                <a:gd name="T13" fmla="*/ 451948 h 2309075"/>
                <a:gd name="T14" fmla="*/ 20689 w 1467305"/>
                <a:gd name="T15" fmla="*/ 805232 h 2309075"/>
                <a:gd name="T16" fmla="*/ 230759 w 1467305"/>
                <a:gd name="T17" fmla="*/ 1320835 h 2309075"/>
                <a:gd name="T18" fmla="*/ 679544 w 1467305"/>
                <a:gd name="T19" fmla="*/ 2017854 h 2309075"/>
                <a:gd name="T20" fmla="*/ 946906 w 1467305"/>
                <a:gd name="T21" fmla="*/ 2266108 h 2309075"/>
                <a:gd name="T22" fmla="*/ 1204718 w 1467305"/>
                <a:gd name="T23" fmla="*/ 2275656 h 2309075"/>
                <a:gd name="T24" fmla="*/ 1405239 w 1467305"/>
                <a:gd name="T25" fmla="*/ 2103788 h 2309075"/>
                <a:gd name="T26" fmla="*/ 1462531 w 1467305"/>
                <a:gd name="T27" fmla="*/ 1884179 h 2309075"/>
                <a:gd name="T28" fmla="*/ 1376594 w 1467305"/>
                <a:gd name="T29" fmla="*/ 1655022 h 2309075"/>
                <a:gd name="T30" fmla="*/ 1166524 w 1467305"/>
                <a:gd name="T31" fmla="*/ 1530896 h 2309075"/>
                <a:gd name="T32" fmla="*/ 946906 w 1467305"/>
                <a:gd name="T33" fmla="*/ 1483155 h 2309075"/>
                <a:gd name="T34" fmla="*/ 765482 w 1467305"/>
                <a:gd name="T35" fmla="*/ 1349480 h 2309075"/>
                <a:gd name="T36" fmla="*/ 631801 w 1467305"/>
                <a:gd name="T37" fmla="*/ 1063034 h 2309075"/>
                <a:gd name="T38" fmla="*/ 631801 w 1467305"/>
                <a:gd name="T39" fmla="*/ 891166 h 23090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67305"/>
                <a:gd name="T61" fmla="*/ 0 h 2309075"/>
                <a:gd name="T62" fmla="*/ 1467305 w 1467305"/>
                <a:gd name="T63" fmla="*/ 2309075 h 23090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67305" h="2309075">
                  <a:moveTo>
                    <a:pt x="631801" y="891166"/>
                  </a:moveTo>
                  <a:cubicBezTo>
                    <a:pt x="641342" y="827542"/>
                    <a:pt x="644500" y="814780"/>
                    <a:pt x="669995" y="757491"/>
                  </a:cubicBezTo>
                  <a:cubicBezTo>
                    <a:pt x="708190" y="700202"/>
                    <a:pt x="822774" y="625407"/>
                    <a:pt x="860968" y="547430"/>
                  </a:cubicBezTo>
                  <a:cubicBezTo>
                    <a:pt x="899162" y="469453"/>
                    <a:pt x="910302" y="366015"/>
                    <a:pt x="899162" y="289629"/>
                  </a:cubicBezTo>
                  <a:cubicBezTo>
                    <a:pt x="888022" y="213243"/>
                    <a:pt x="851420" y="127309"/>
                    <a:pt x="794128" y="89116"/>
                  </a:cubicBezTo>
                  <a:cubicBezTo>
                    <a:pt x="736836" y="50923"/>
                    <a:pt x="669995" y="0"/>
                    <a:pt x="555412" y="60472"/>
                  </a:cubicBezTo>
                  <a:cubicBezTo>
                    <a:pt x="440829" y="120944"/>
                    <a:pt x="195748" y="327821"/>
                    <a:pt x="106627" y="451948"/>
                  </a:cubicBezTo>
                  <a:cubicBezTo>
                    <a:pt x="17507" y="576075"/>
                    <a:pt x="0" y="660418"/>
                    <a:pt x="20689" y="805232"/>
                  </a:cubicBezTo>
                  <a:cubicBezTo>
                    <a:pt x="41378" y="950046"/>
                    <a:pt x="120950" y="1118731"/>
                    <a:pt x="230759" y="1320835"/>
                  </a:cubicBezTo>
                  <a:cubicBezTo>
                    <a:pt x="340568" y="1522939"/>
                    <a:pt x="560186" y="1860309"/>
                    <a:pt x="679544" y="2017854"/>
                  </a:cubicBezTo>
                  <a:cubicBezTo>
                    <a:pt x="798902" y="2175399"/>
                    <a:pt x="859377" y="2223141"/>
                    <a:pt x="946906" y="2266108"/>
                  </a:cubicBezTo>
                  <a:cubicBezTo>
                    <a:pt x="1034435" y="2309075"/>
                    <a:pt x="1128329" y="2302709"/>
                    <a:pt x="1204718" y="2275656"/>
                  </a:cubicBezTo>
                  <a:cubicBezTo>
                    <a:pt x="1281107" y="2248603"/>
                    <a:pt x="1362270" y="2169034"/>
                    <a:pt x="1405239" y="2103788"/>
                  </a:cubicBezTo>
                  <a:cubicBezTo>
                    <a:pt x="1448208" y="2038542"/>
                    <a:pt x="1467305" y="1958973"/>
                    <a:pt x="1462531" y="1884179"/>
                  </a:cubicBezTo>
                  <a:cubicBezTo>
                    <a:pt x="1457757" y="1809385"/>
                    <a:pt x="1425928" y="1713902"/>
                    <a:pt x="1376594" y="1655022"/>
                  </a:cubicBezTo>
                  <a:cubicBezTo>
                    <a:pt x="1327260" y="1596142"/>
                    <a:pt x="1238139" y="1559541"/>
                    <a:pt x="1166524" y="1530896"/>
                  </a:cubicBezTo>
                  <a:cubicBezTo>
                    <a:pt x="1094909" y="1502251"/>
                    <a:pt x="1013746" y="1513391"/>
                    <a:pt x="946906" y="1483155"/>
                  </a:cubicBezTo>
                  <a:cubicBezTo>
                    <a:pt x="880066" y="1452919"/>
                    <a:pt x="817999" y="1419500"/>
                    <a:pt x="765482" y="1349480"/>
                  </a:cubicBezTo>
                  <a:cubicBezTo>
                    <a:pt x="712965" y="1279460"/>
                    <a:pt x="654081" y="1139420"/>
                    <a:pt x="631801" y="1063034"/>
                  </a:cubicBezTo>
                  <a:cubicBezTo>
                    <a:pt x="615871" y="945373"/>
                    <a:pt x="625435" y="942090"/>
                    <a:pt x="631801" y="891166"/>
                  </a:cubicBezTo>
                  <a:close/>
                </a:path>
              </a:pathLst>
            </a:cu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grpSp>
      <p:grpSp>
        <p:nvGrpSpPr>
          <p:cNvPr id="42" name="Group 39"/>
          <p:cNvGrpSpPr/>
          <p:nvPr/>
        </p:nvGrpSpPr>
        <p:grpSpPr bwMode="auto">
          <a:xfrm rot="15300000" flipV="1">
            <a:off x="5156256" y="1957110"/>
            <a:ext cx="857565" cy="1438983"/>
            <a:chOff x="2761515" y="2286000"/>
            <a:chExt cx="1645174" cy="2760228"/>
          </a:xfrm>
          <a:solidFill>
            <a:srgbClr val="FF8A80"/>
          </a:solidFill>
        </p:grpSpPr>
        <p:sp>
          <p:nvSpPr>
            <p:cNvPr id="43" name="Oval 63"/>
            <p:cNvSpPr>
              <a:spLocks noChangeArrowheads="1"/>
            </p:cNvSpPr>
            <p:nvPr/>
          </p:nvSpPr>
          <p:spPr bwMode="auto">
            <a:xfrm rot="-733528">
              <a:off x="3352800" y="2286000"/>
              <a:ext cx="304800" cy="38100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sp>
          <p:nvSpPr>
            <p:cNvPr id="44" name="Oval 64"/>
            <p:cNvSpPr>
              <a:spLocks noChangeArrowheads="1"/>
            </p:cNvSpPr>
            <p:nvPr/>
          </p:nvSpPr>
          <p:spPr bwMode="auto">
            <a:xfrm rot="-733528">
              <a:off x="3151531" y="2515499"/>
              <a:ext cx="213632" cy="25804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sp>
          <p:nvSpPr>
            <p:cNvPr id="45" name="Oval 65"/>
            <p:cNvSpPr>
              <a:spLocks noChangeArrowheads="1"/>
            </p:cNvSpPr>
            <p:nvPr/>
          </p:nvSpPr>
          <p:spPr bwMode="auto">
            <a:xfrm rot="-733528">
              <a:off x="2992344" y="2729550"/>
              <a:ext cx="186338" cy="225072"/>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sp>
          <p:nvSpPr>
            <p:cNvPr id="46" name="Oval 66"/>
            <p:cNvSpPr>
              <a:spLocks noChangeArrowheads="1"/>
            </p:cNvSpPr>
            <p:nvPr/>
          </p:nvSpPr>
          <p:spPr bwMode="auto">
            <a:xfrm rot="-733528">
              <a:off x="2879347" y="292135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sp>
          <p:nvSpPr>
            <p:cNvPr id="47" name="Oval 67"/>
            <p:cNvSpPr>
              <a:spLocks noChangeArrowheads="1"/>
            </p:cNvSpPr>
            <p:nvPr/>
          </p:nvSpPr>
          <p:spPr bwMode="auto">
            <a:xfrm rot="-733528">
              <a:off x="2761515" y="313797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sp>
          <p:nvSpPr>
            <p:cNvPr id="48" name="Freeform 68"/>
            <p:cNvSpPr>
              <a:spLocks noChangeArrowheads="1"/>
            </p:cNvSpPr>
            <p:nvPr/>
          </p:nvSpPr>
          <p:spPr bwMode="auto">
            <a:xfrm>
              <a:off x="2939384" y="2737153"/>
              <a:ext cx="1467305" cy="2309075"/>
            </a:xfrm>
            <a:custGeom>
              <a:avLst/>
              <a:gdLst>
                <a:gd name="T0" fmla="*/ 631801 w 1467305"/>
                <a:gd name="T1" fmla="*/ 891166 h 2309075"/>
                <a:gd name="T2" fmla="*/ 669995 w 1467305"/>
                <a:gd name="T3" fmla="*/ 757491 h 2309075"/>
                <a:gd name="T4" fmla="*/ 860968 w 1467305"/>
                <a:gd name="T5" fmla="*/ 547430 h 2309075"/>
                <a:gd name="T6" fmla="*/ 899162 w 1467305"/>
                <a:gd name="T7" fmla="*/ 289629 h 2309075"/>
                <a:gd name="T8" fmla="*/ 794128 w 1467305"/>
                <a:gd name="T9" fmla="*/ 89116 h 2309075"/>
                <a:gd name="T10" fmla="*/ 555412 w 1467305"/>
                <a:gd name="T11" fmla="*/ 60472 h 2309075"/>
                <a:gd name="T12" fmla="*/ 106627 w 1467305"/>
                <a:gd name="T13" fmla="*/ 451948 h 2309075"/>
                <a:gd name="T14" fmla="*/ 20689 w 1467305"/>
                <a:gd name="T15" fmla="*/ 805232 h 2309075"/>
                <a:gd name="T16" fmla="*/ 230759 w 1467305"/>
                <a:gd name="T17" fmla="*/ 1320835 h 2309075"/>
                <a:gd name="T18" fmla="*/ 679544 w 1467305"/>
                <a:gd name="T19" fmla="*/ 2017854 h 2309075"/>
                <a:gd name="T20" fmla="*/ 946906 w 1467305"/>
                <a:gd name="T21" fmla="*/ 2266108 h 2309075"/>
                <a:gd name="T22" fmla="*/ 1204718 w 1467305"/>
                <a:gd name="T23" fmla="*/ 2275656 h 2309075"/>
                <a:gd name="T24" fmla="*/ 1405239 w 1467305"/>
                <a:gd name="T25" fmla="*/ 2103788 h 2309075"/>
                <a:gd name="T26" fmla="*/ 1462531 w 1467305"/>
                <a:gd name="T27" fmla="*/ 1884179 h 2309075"/>
                <a:gd name="T28" fmla="*/ 1376594 w 1467305"/>
                <a:gd name="T29" fmla="*/ 1655022 h 2309075"/>
                <a:gd name="T30" fmla="*/ 1166524 w 1467305"/>
                <a:gd name="T31" fmla="*/ 1530896 h 2309075"/>
                <a:gd name="T32" fmla="*/ 946906 w 1467305"/>
                <a:gd name="T33" fmla="*/ 1483155 h 2309075"/>
                <a:gd name="T34" fmla="*/ 765482 w 1467305"/>
                <a:gd name="T35" fmla="*/ 1349480 h 2309075"/>
                <a:gd name="T36" fmla="*/ 631801 w 1467305"/>
                <a:gd name="T37" fmla="*/ 1063034 h 2309075"/>
                <a:gd name="T38" fmla="*/ 631801 w 1467305"/>
                <a:gd name="T39" fmla="*/ 891166 h 23090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67305"/>
                <a:gd name="T61" fmla="*/ 0 h 2309075"/>
                <a:gd name="T62" fmla="*/ 1467305 w 1467305"/>
                <a:gd name="T63" fmla="*/ 2309075 h 23090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67305" h="2309075">
                  <a:moveTo>
                    <a:pt x="631801" y="891166"/>
                  </a:moveTo>
                  <a:cubicBezTo>
                    <a:pt x="641342" y="827542"/>
                    <a:pt x="644500" y="814780"/>
                    <a:pt x="669995" y="757491"/>
                  </a:cubicBezTo>
                  <a:cubicBezTo>
                    <a:pt x="708190" y="700202"/>
                    <a:pt x="822774" y="625407"/>
                    <a:pt x="860968" y="547430"/>
                  </a:cubicBezTo>
                  <a:cubicBezTo>
                    <a:pt x="899162" y="469453"/>
                    <a:pt x="910302" y="366015"/>
                    <a:pt x="899162" y="289629"/>
                  </a:cubicBezTo>
                  <a:cubicBezTo>
                    <a:pt x="888022" y="213243"/>
                    <a:pt x="851420" y="127309"/>
                    <a:pt x="794128" y="89116"/>
                  </a:cubicBezTo>
                  <a:cubicBezTo>
                    <a:pt x="736836" y="50923"/>
                    <a:pt x="669995" y="0"/>
                    <a:pt x="555412" y="60472"/>
                  </a:cubicBezTo>
                  <a:cubicBezTo>
                    <a:pt x="440829" y="120944"/>
                    <a:pt x="195748" y="327821"/>
                    <a:pt x="106627" y="451948"/>
                  </a:cubicBezTo>
                  <a:cubicBezTo>
                    <a:pt x="17507" y="576075"/>
                    <a:pt x="0" y="660418"/>
                    <a:pt x="20689" y="805232"/>
                  </a:cubicBezTo>
                  <a:cubicBezTo>
                    <a:pt x="41378" y="950046"/>
                    <a:pt x="120950" y="1118731"/>
                    <a:pt x="230759" y="1320835"/>
                  </a:cubicBezTo>
                  <a:cubicBezTo>
                    <a:pt x="340568" y="1522939"/>
                    <a:pt x="560186" y="1860309"/>
                    <a:pt x="679544" y="2017854"/>
                  </a:cubicBezTo>
                  <a:cubicBezTo>
                    <a:pt x="798902" y="2175399"/>
                    <a:pt x="859377" y="2223141"/>
                    <a:pt x="946906" y="2266108"/>
                  </a:cubicBezTo>
                  <a:cubicBezTo>
                    <a:pt x="1034435" y="2309075"/>
                    <a:pt x="1128329" y="2302709"/>
                    <a:pt x="1204718" y="2275656"/>
                  </a:cubicBezTo>
                  <a:cubicBezTo>
                    <a:pt x="1281107" y="2248603"/>
                    <a:pt x="1362270" y="2169034"/>
                    <a:pt x="1405239" y="2103788"/>
                  </a:cubicBezTo>
                  <a:cubicBezTo>
                    <a:pt x="1448208" y="2038542"/>
                    <a:pt x="1467305" y="1958973"/>
                    <a:pt x="1462531" y="1884179"/>
                  </a:cubicBezTo>
                  <a:cubicBezTo>
                    <a:pt x="1457757" y="1809385"/>
                    <a:pt x="1425928" y="1713902"/>
                    <a:pt x="1376594" y="1655022"/>
                  </a:cubicBezTo>
                  <a:cubicBezTo>
                    <a:pt x="1327260" y="1596142"/>
                    <a:pt x="1238139" y="1559541"/>
                    <a:pt x="1166524" y="1530896"/>
                  </a:cubicBezTo>
                  <a:cubicBezTo>
                    <a:pt x="1094909" y="1502251"/>
                    <a:pt x="1013746" y="1513391"/>
                    <a:pt x="946906" y="1483155"/>
                  </a:cubicBezTo>
                  <a:cubicBezTo>
                    <a:pt x="880066" y="1452919"/>
                    <a:pt x="817999" y="1419500"/>
                    <a:pt x="765482" y="1349480"/>
                  </a:cubicBezTo>
                  <a:cubicBezTo>
                    <a:pt x="712965" y="1279460"/>
                    <a:pt x="654081" y="1139420"/>
                    <a:pt x="631801" y="1063034"/>
                  </a:cubicBezTo>
                  <a:cubicBezTo>
                    <a:pt x="615871" y="945373"/>
                    <a:pt x="625435" y="942090"/>
                    <a:pt x="631801" y="891166"/>
                  </a:cubicBezTo>
                  <a:close/>
                </a:path>
              </a:pathLst>
            </a:cu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grpSp>
      <p:grpSp>
        <p:nvGrpSpPr>
          <p:cNvPr id="49" name="Group 46"/>
          <p:cNvGrpSpPr/>
          <p:nvPr/>
        </p:nvGrpSpPr>
        <p:grpSpPr bwMode="auto">
          <a:xfrm rot="6300000">
            <a:off x="6471008" y="1214413"/>
            <a:ext cx="971489" cy="1628762"/>
            <a:chOff x="2761515" y="2286000"/>
            <a:chExt cx="1645174" cy="2760228"/>
          </a:xfrm>
          <a:solidFill>
            <a:srgbClr val="00BAFC"/>
          </a:solidFill>
        </p:grpSpPr>
        <p:sp>
          <p:nvSpPr>
            <p:cNvPr id="50" name="Oval 70"/>
            <p:cNvSpPr>
              <a:spLocks noChangeArrowheads="1"/>
            </p:cNvSpPr>
            <p:nvPr/>
          </p:nvSpPr>
          <p:spPr bwMode="auto">
            <a:xfrm rot="-733528">
              <a:off x="3352800" y="2286000"/>
              <a:ext cx="304800" cy="38100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sp>
          <p:nvSpPr>
            <p:cNvPr id="51" name="Oval 71"/>
            <p:cNvSpPr>
              <a:spLocks noChangeArrowheads="1"/>
            </p:cNvSpPr>
            <p:nvPr/>
          </p:nvSpPr>
          <p:spPr bwMode="auto">
            <a:xfrm rot="-733528">
              <a:off x="3151531" y="2515499"/>
              <a:ext cx="213632" cy="25804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sp>
          <p:nvSpPr>
            <p:cNvPr id="52" name="Oval 72"/>
            <p:cNvSpPr>
              <a:spLocks noChangeArrowheads="1"/>
            </p:cNvSpPr>
            <p:nvPr/>
          </p:nvSpPr>
          <p:spPr bwMode="auto">
            <a:xfrm rot="-733528">
              <a:off x="2992344" y="2729550"/>
              <a:ext cx="186338" cy="225072"/>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sp>
          <p:nvSpPr>
            <p:cNvPr id="53" name="Oval 73"/>
            <p:cNvSpPr>
              <a:spLocks noChangeArrowheads="1"/>
            </p:cNvSpPr>
            <p:nvPr/>
          </p:nvSpPr>
          <p:spPr bwMode="auto">
            <a:xfrm rot="-733528">
              <a:off x="2879347" y="292135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sp>
          <p:nvSpPr>
            <p:cNvPr id="54" name="Oval 74"/>
            <p:cNvSpPr>
              <a:spLocks noChangeArrowheads="1"/>
            </p:cNvSpPr>
            <p:nvPr/>
          </p:nvSpPr>
          <p:spPr bwMode="auto">
            <a:xfrm rot="-733528">
              <a:off x="2761515" y="313797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sp>
          <p:nvSpPr>
            <p:cNvPr id="55" name="Freeform 75"/>
            <p:cNvSpPr>
              <a:spLocks noChangeArrowheads="1"/>
            </p:cNvSpPr>
            <p:nvPr/>
          </p:nvSpPr>
          <p:spPr bwMode="auto">
            <a:xfrm>
              <a:off x="2939384" y="2737153"/>
              <a:ext cx="1467305" cy="2309075"/>
            </a:xfrm>
            <a:custGeom>
              <a:avLst/>
              <a:gdLst>
                <a:gd name="T0" fmla="*/ 631801 w 1467305"/>
                <a:gd name="T1" fmla="*/ 891166 h 2309075"/>
                <a:gd name="T2" fmla="*/ 669995 w 1467305"/>
                <a:gd name="T3" fmla="*/ 757491 h 2309075"/>
                <a:gd name="T4" fmla="*/ 860968 w 1467305"/>
                <a:gd name="T5" fmla="*/ 547430 h 2309075"/>
                <a:gd name="T6" fmla="*/ 899162 w 1467305"/>
                <a:gd name="T7" fmla="*/ 289629 h 2309075"/>
                <a:gd name="T8" fmla="*/ 794128 w 1467305"/>
                <a:gd name="T9" fmla="*/ 89116 h 2309075"/>
                <a:gd name="T10" fmla="*/ 555412 w 1467305"/>
                <a:gd name="T11" fmla="*/ 60472 h 2309075"/>
                <a:gd name="T12" fmla="*/ 106627 w 1467305"/>
                <a:gd name="T13" fmla="*/ 451948 h 2309075"/>
                <a:gd name="T14" fmla="*/ 20689 w 1467305"/>
                <a:gd name="T15" fmla="*/ 805232 h 2309075"/>
                <a:gd name="T16" fmla="*/ 230759 w 1467305"/>
                <a:gd name="T17" fmla="*/ 1320835 h 2309075"/>
                <a:gd name="T18" fmla="*/ 679544 w 1467305"/>
                <a:gd name="T19" fmla="*/ 2017854 h 2309075"/>
                <a:gd name="T20" fmla="*/ 946906 w 1467305"/>
                <a:gd name="T21" fmla="*/ 2266108 h 2309075"/>
                <a:gd name="T22" fmla="*/ 1204718 w 1467305"/>
                <a:gd name="T23" fmla="*/ 2275656 h 2309075"/>
                <a:gd name="T24" fmla="*/ 1405239 w 1467305"/>
                <a:gd name="T25" fmla="*/ 2103788 h 2309075"/>
                <a:gd name="T26" fmla="*/ 1462531 w 1467305"/>
                <a:gd name="T27" fmla="*/ 1884179 h 2309075"/>
                <a:gd name="T28" fmla="*/ 1376594 w 1467305"/>
                <a:gd name="T29" fmla="*/ 1655022 h 2309075"/>
                <a:gd name="T30" fmla="*/ 1166524 w 1467305"/>
                <a:gd name="T31" fmla="*/ 1530896 h 2309075"/>
                <a:gd name="T32" fmla="*/ 946906 w 1467305"/>
                <a:gd name="T33" fmla="*/ 1483155 h 2309075"/>
                <a:gd name="T34" fmla="*/ 765482 w 1467305"/>
                <a:gd name="T35" fmla="*/ 1349480 h 2309075"/>
                <a:gd name="T36" fmla="*/ 631801 w 1467305"/>
                <a:gd name="T37" fmla="*/ 1063034 h 2309075"/>
                <a:gd name="T38" fmla="*/ 631801 w 1467305"/>
                <a:gd name="T39" fmla="*/ 891166 h 23090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67305"/>
                <a:gd name="T61" fmla="*/ 0 h 2309075"/>
                <a:gd name="T62" fmla="*/ 1467305 w 1467305"/>
                <a:gd name="T63" fmla="*/ 2309075 h 23090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67305" h="2309075">
                  <a:moveTo>
                    <a:pt x="631801" y="891166"/>
                  </a:moveTo>
                  <a:cubicBezTo>
                    <a:pt x="641342" y="827542"/>
                    <a:pt x="644500" y="814780"/>
                    <a:pt x="669995" y="757491"/>
                  </a:cubicBezTo>
                  <a:cubicBezTo>
                    <a:pt x="708190" y="700202"/>
                    <a:pt x="822774" y="625407"/>
                    <a:pt x="860968" y="547430"/>
                  </a:cubicBezTo>
                  <a:cubicBezTo>
                    <a:pt x="899162" y="469453"/>
                    <a:pt x="910302" y="366015"/>
                    <a:pt x="899162" y="289629"/>
                  </a:cubicBezTo>
                  <a:cubicBezTo>
                    <a:pt x="888022" y="213243"/>
                    <a:pt x="851420" y="127309"/>
                    <a:pt x="794128" y="89116"/>
                  </a:cubicBezTo>
                  <a:cubicBezTo>
                    <a:pt x="736836" y="50923"/>
                    <a:pt x="669995" y="0"/>
                    <a:pt x="555412" y="60472"/>
                  </a:cubicBezTo>
                  <a:cubicBezTo>
                    <a:pt x="440829" y="120944"/>
                    <a:pt x="195748" y="327821"/>
                    <a:pt x="106627" y="451948"/>
                  </a:cubicBezTo>
                  <a:cubicBezTo>
                    <a:pt x="17507" y="576075"/>
                    <a:pt x="0" y="660418"/>
                    <a:pt x="20689" y="805232"/>
                  </a:cubicBezTo>
                  <a:cubicBezTo>
                    <a:pt x="41378" y="950046"/>
                    <a:pt x="120950" y="1118731"/>
                    <a:pt x="230759" y="1320835"/>
                  </a:cubicBezTo>
                  <a:cubicBezTo>
                    <a:pt x="340568" y="1522939"/>
                    <a:pt x="560186" y="1860309"/>
                    <a:pt x="679544" y="2017854"/>
                  </a:cubicBezTo>
                  <a:cubicBezTo>
                    <a:pt x="798902" y="2175399"/>
                    <a:pt x="859377" y="2223141"/>
                    <a:pt x="946906" y="2266108"/>
                  </a:cubicBezTo>
                  <a:cubicBezTo>
                    <a:pt x="1034435" y="2309075"/>
                    <a:pt x="1128329" y="2302709"/>
                    <a:pt x="1204718" y="2275656"/>
                  </a:cubicBezTo>
                  <a:cubicBezTo>
                    <a:pt x="1281107" y="2248603"/>
                    <a:pt x="1362270" y="2169034"/>
                    <a:pt x="1405239" y="2103788"/>
                  </a:cubicBezTo>
                  <a:cubicBezTo>
                    <a:pt x="1448208" y="2038542"/>
                    <a:pt x="1467305" y="1958973"/>
                    <a:pt x="1462531" y="1884179"/>
                  </a:cubicBezTo>
                  <a:cubicBezTo>
                    <a:pt x="1457757" y="1809385"/>
                    <a:pt x="1425928" y="1713902"/>
                    <a:pt x="1376594" y="1655022"/>
                  </a:cubicBezTo>
                  <a:cubicBezTo>
                    <a:pt x="1327260" y="1596142"/>
                    <a:pt x="1238139" y="1559541"/>
                    <a:pt x="1166524" y="1530896"/>
                  </a:cubicBezTo>
                  <a:cubicBezTo>
                    <a:pt x="1094909" y="1502251"/>
                    <a:pt x="1013746" y="1513391"/>
                    <a:pt x="946906" y="1483155"/>
                  </a:cubicBezTo>
                  <a:cubicBezTo>
                    <a:pt x="880066" y="1452919"/>
                    <a:pt x="817999" y="1419500"/>
                    <a:pt x="765482" y="1349480"/>
                  </a:cubicBezTo>
                  <a:cubicBezTo>
                    <a:pt x="712965" y="1279460"/>
                    <a:pt x="654081" y="1139420"/>
                    <a:pt x="631801" y="1063034"/>
                  </a:cubicBezTo>
                  <a:cubicBezTo>
                    <a:pt x="615871" y="945373"/>
                    <a:pt x="625435" y="942090"/>
                    <a:pt x="631801" y="891166"/>
                  </a:cubicBezTo>
                  <a:close/>
                </a:path>
              </a:pathLst>
            </a:cu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grpSp>
      <p:grpSp>
        <p:nvGrpSpPr>
          <p:cNvPr id="56" name="Group 53"/>
          <p:cNvGrpSpPr/>
          <p:nvPr/>
        </p:nvGrpSpPr>
        <p:grpSpPr bwMode="auto">
          <a:xfrm rot="15300000" flipV="1">
            <a:off x="7277742" y="1931555"/>
            <a:ext cx="971489" cy="1628762"/>
            <a:chOff x="2761515" y="2286000"/>
            <a:chExt cx="1645174" cy="2760228"/>
          </a:xfrm>
          <a:solidFill>
            <a:srgbClr val="00BAFC"/>
          </a:solidFill>
        </p:grpSpPr>
        <p:sp>
          <p:nvSpPr>
            <p:cNvPr id="57" name="Oval 77"/>
            <p:cNvSpPr>
              <a:spLocks noChangeArrowheads="1"/>
            </p:cNvSpPr>
            <p:nvPr/>
          </p:nvSpPr>
          <p:spPr bwMode="auto">
            <a:xfrm rot="-733528">
              <a:off x="3352800" y="2286000"/>
              <a:ext cx="304800" cy="38100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sp>
          <p:nvSpPr>
            <p:cNvPr id="58" name="Oval 78"/>
            <p:cNvSpPr>
              <a:spLocks noChangeArrowheads="1"/>
            </p:cNvSpPr>
            <p:nvPr/>
          </p:nvSpPr>
          <p:spPr bwMode="auto">
            <a:xfrm rot="-733528">
              <a:off x="3151531" y="2515499"/>
              <a:ext cx="213632" cy="25804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sp>
          <p:nvSpPr>
            <p:cNvPr id="59" name="Oval 79"/>
            <p:cNvSpPr>
              <a:spLocks noChangeArrowheads="1"/>
            </p:cNvSpPr>
            <p:nvPr/>
          </p:nvSpPr>
          <p:spPr bwMode="auto">
            <a:xfrm rot="-733528">
              <a:off x="2992344" y="2729550"/>
              <a:ext cx="186338" cy="225072"/>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sp>
          <p:nvSpPr>
            <p:cNvPr id="60" name="Oval 80"/>
            <p:cNvSpPr>
              <a:spLocks noChangeArrowheads="1"/>
            </p:cNvSpPr>
            <p:nvPr/>
          </p:nvSpPr>
          <p:spPr bwMode="auto">
            <a:xfrm rot="-733528">
              <a:off x="2879347" y="292135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sp>
          <p:nvSpPr>
            <p:cNvPr id="61" name="Oval 81"/>
            <p:cNvSpPr>
              <a:spLocks noChangeArrowheads="1"/>
            </p:cNvSpPr>
            <p:nvPr/>
          </p:nvSpPr>
          <p:spPr bwMode="auto">
            <a:xfrm rot="-733528">
              <a:off x="2761515" y="313797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sp>
          <p:nvSpPr>
            <p:cNvPr id="62" name="Freeform 82"/>
            <p:cNvSpPr>
              <a:spLocks noChangeArrowheads="1"/>
            </p:cNvSpPr>
            <p:nvPr/>
          </p:nvSpPr>
          <p:spPr bwMode="auto">
            <a:xfrm>
              <a:off x="2939384" y="2737153"/>
              <a:ext cx="1467305" cy="2309075"/>
            </a:xfrm>
            <a:custGeom>
              <a:avLst/>
              <a:gdLst>
                <a:gd name="T0" fmla="*/ 631801 w 1467305"/>
                <a:gd name="T1" fmla="*/ 891166 h 2309075"/>
                <a:gd name="T2" fmla="*/ 669995 w 1467305"/>
                <a:gd name="T3" fmla="*/ 757491 h 2309075"/>
                <a:gd name="T4" fmla="*/ 860968 w 1467305"/>
                <a:gd name="T5" fmla="*/ 547430 h 2309075"/>
                <a:gd name="T6" fmla="*/ 899162 w 1467305"/>
                <a:gd name="T7" fmla="*/ 289629 h 2309075"/>
                <a:gd name="T8" fmla="*/ 794128 w 1467305"/>
                <a:gd name="T9" fmla="*/ 89116 h 2309075"/>
                <a:gd name="T10" fmla="*/ 555412 w 1467305"/>
                <a:gd name="T11" fmla="*/ 60472 h 2309075"/>
                <a:gd name="T12" fmla="*/ 106627 w 1467305"/>
                <a:gd name="T13" fmla="*/ 451948 h 2309075"/>
                <a:gd name="T14" fmla="*/ 20689 w 1467305"/>
                <a:gd name="T15" fmla="*/ 805232 h 2309075"/>
                <a:gd name="T16" fmla="*/ 230759 w 1467305"/>
                <a:gd name="T17" fmla="*/ 1320835 h 2309075"/>
                <a:gd name="T18" fmla="*/ 679544 w 1467305"/>
                <a:gd name="T19" fmla="*/ 2017854 h 2309075"/>
                <a:gd name="T20" fmla="*/ 946906 w 1467305"/>
                <a:gd name="T21" fmla="*/ 2266108 h 2309075"/>
                <a:gd name="T22" fmla="*/ 1204718 w 1467305"/>
                <a:gd name="T23" fmla="*/ 2275656 h 2309075"/>
                <a:gd name="T24" fmla="*/ 1405239 w 1467305"/>
                <a:gd name="T25" fmla="*/ 2103788 h 2309075"/>
                <a:gd name="T26" fmla="*/ 1462531 w 1467305"/>
                <a:gd name="T27" fmla="*/ 1884179 h 2309075"/>
                <a:gd name="T28" fmla="*/ 1376594 w 1467305"/>
                <a:gd name="T29" fmla="*/ 1655022 h 2309075"/>
                <a:gd name="T30" fmla="*/ 1166524 w 1467305"/>
                <a:gd name="T31" fmla="*/ 1530896 h 2309075"/>
                <a:gd name="T32" fmla="*/ 946906 w 1467305"/>
                <a:gd name="T33" fmla="*/ 1483155 h 2309075"/>
                <a:gd name="T34" fmla="*/ 765482 w 1467305"/>
                <a:gd name="T35" fmla="*/ 1349480 h 2309075"/>
                <a:gd name="T36" fmla="*/ 631801 w 1467305"/>
                <a:gd name="T37" fmla="*/ 1063034 h 2309075"/>
                <a:gd name="T38" fmla="*/ 631801 w 1467305"/>
                <a:gd name="T39" fmla="*/ 891166 h 23090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67305"/>
                <a:gd name="T61" fmla="*/ 0 h 2309075"/>
                <a:gd name="T62" fmla="*/ 1467305 w 1467305"/>
                <a:gd name="T63" fmla="*/ 2309075 h 23090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67305" h="2309075">
                  <a:moveTo>
                    <a:pt x="631801" y="891166"/>
                  </a:moveTo>
                  <a:cubicBezTo>
                    <a:pt x="641342" y="827542"/>
                    <a:pt x="644500" y="814780"/>
                    <a:pt x="669995" y="757491"/>
                  </a:cubicBezTo>
                  <a:cubicBezTo>
                    <a:pt x="708190" y="700202"/>
                    <a:pt x="822774" y="625407"/>
                    <a:pt x="860968" y="547430"/>
                  </a:cubicBezTo>
                  <a:cubicBezTo>
                    <a:pt x="899162" y="469453"/>
                    <a:pt x="910302" y="366015"/>
                    <a:pt x="899162" y="289629"/>
                  </a:cubicBezTo>
                  <a:cubicBezTo>
                    <a:pt x="888022" y="213243"/>
                    <a:pt x="851420" y="127309"/>
                    <a:pt x="794128" y="89116"/>
                  </a:cubicBezTo>
                  <a:cubicBezTo>
                    <a:pt x="736836" y="50923"/>
                    <a:pt x="669995" y="0"/>
                    <a:pt x="555412" y="60472"/>
                  </a:cubicBezTo>
                  <a:cubicBezTo>
                    <a:pt x="440829" y="120944"/>
                    <a:pt x="195748" y="327821"/>
                    <a:pt x="106627" y="451948"/>
                  </a:cubicBezTo>
                  <a:cubicBezTo>
                    <a:pt x="17507" y="576075"/>
                    <a:pt x="0" y="660418"/>
                    <a:pt x="20689" y="805232"/>
                  </a:cubicBezTo>
                  <a:cubicBezTo>
                    <a:pt x="41378" y="950046"/>
                    <a:pt x="120950" y="1118731"/>
                    <a:pt x="230759" y="1320835"/>
                  </a:cubicBezTo>
                  <a:cubicBezTo>
                    <a:pt x="340568" y="1522939"/>
                    <a:pt x="560186" y="1860309"/>
                    <a:pt x="679544" y="2017854"/>
                  </a:cubicBezTo>
                  <a:cubicBezTo>
                    <a:pt x="798902" y="2175399"/>
                    <a:pt x="859377" y="2223141"/>
                    <a:pt x="946906" y="2266108"/>
                  </a:cubicBezTo>
                  <a:cubicBezTo>
                    <a:pt x="1034435" y="2309075"/>
                    <a:pt x="1128329" y="2302709"/>
                    <a:pt x="1204718" y="2275656"/>
                  </a:cubicBezTo>
                  <a:cubicBezTo>
                    <a:pt x="1281107" y="2248603"/>
                    <a:pt x="1362270" y="2169034"/>
                    <a:pt x="1405239" y="2103788"/>
                  </a:cubicBezTo>
                  <a:cubicBezTo>
                    <a:pt x="1448208" y="2038542"/>
                    <a:pt x="1467305" y="1958973"/>
                    <a:pt x="1462531" y="1884179"/>
                  </a:cubicBezTo>
                  <a:cubicBezTo>
                    <a:pt x="1457757" y="1809385"/>
                    <a:pt x="1425928" y="1713902"/>
                    <a:pt x="1376594" y="1655022"/>
                  </a:cubicBezTo>
                  <a:cubicBezTo>
                    <a:pt x="1327260" y="1596142"/>
                    <a:pt x="1238139" y="1559541"/>
                    <a:pt x="1166524" y="1530896"/>
                  </a:cubicBezTo>
                  <a:cubicBezTo>
                    <a:pt x="1094909" y="1502251"/>
                    <a:pt x="1013746" y="1513391"/>
                    <a:pt x="946906" y="1483155"/>
                  </a:cubicBezTo>
                  <a:cubicBezTo>
                    <a:pt x="880066" y="1452919"/>
                    <a:pt x="817999" y="1419500"/>
                    <a:pt x="765482" y="1349480"/>
                  </a:cubicBezTo>
                  <a:cubicBezTo>
                    <a:pt x="712965" y="1279460"/>
                    <a:pt x="654081" y="1139420"/>
                    <a:pt x="631801" y="1063034"/>
                  </a:cubicBezTo>
                  <a:cubicBezTo>
                    <a:pt x="615871" y="945373"/>
                    <a:pt x="625435" y="942090"/>
                    <a:pt x="631801" y="891166"/>
                  </a:cubicBezTo>
                  <a:close/>
                </a:path>
              </a:pathLst>
            </a:cu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id-ID" altLang="id-ID" sz="1015">
                <a:solidFill>
                  <a:srgbClr val="FFFFFF"/>
                </a:solidFill>
                <a:latin typeface="+mn-lt"/>
              </a:endParaRPr>
            </a:p>
          </p:txBody>
        </p:sp>
      </p:grpSp>
      <p:sp>
        <p:nvSpPr>
          <p:cNvPr id="63" name="Content Placeholder 2"/>
          <p:cNvSpPr txBox="1"/>
          <p:nvPr/>
        </p:nvSpPr>
        <p:spPr>
          <a:xfrm>
            <a:off x="1289185" y="3753573"/>
            <a:ext cx="6565631" cy="687970"/>
          </a:xfrm>
          <a:prstGeom prst="rect">
            <a:avLst/>
          </a:prstGeom>
        </p:spPr>
        <p:txBody>
          <a:bodyPr vert="horz" lIns="91262" tIns="45631" rIns="91262" bIns="45631"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defRPr/>
            </a:pPr>
            <a:r>
              <a:rPr lang="zh-CN" altLang="en-US" sz="1200" dirty="0">
                <a:solidFill>
                  <a:sysClr val="windowText" lastClr="000000"/>
                </a:solidFill>
                <a:latin typeface="微软雅黑" panose="020B0503020204020204" pitchFamily="34" charset="-122"/>
                <a:ea typeface="微软雅黑" panose="020B0503020204020204" pitchFamily="34" charset="-122"/>
              </a:rPr>
              <a:t>单击此处添加文本，本模版所有图形线条及其相应素材均可自由编辑、改色、替换，建议您在展示时字体选择微软雅黑。单击此处添加文本，本模版所有图形线条及其相应素材均可自由编辑、改色、替换，建议您在展示时字体选择微软雅黑。</a:t>
            </a:r>
          </a:p>
          <a:p>
            <a:pPr marL="0" indent="0" algn="ctr">
              <a:buNone/>
              <a:defRPr/>
            </a:pPr>
            <a:endParaRPr lang="zh-CN" altLang="en-US" sz="1200" dirty="0">
              <a:solidFill>
                <a:sysClr val="windowText" lastClr="00000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wind"/>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screen"/>
          <a:stretch>
            <a:fillRect/>
          </a:stretch>
        </p:blipFill>
        <p:spPr>
          <a:xfrm flipH="1">
            <a:off x="0" y="0"/>
            <a:ext cx="9144000" cy="5143500"/>
          </a:xfrm>
          <a:prstGeom prst="rect">
            <a:avLst/>
          </a:prstGeom>
        </p:spPr>
      </p:pic>
      <p:sp>
        <p:nvSpPr>
          <p:cNvPr id="5" name="文本框 4"/>
          <p:cNvSpPr txBox="1"/>
          <p:nvPr/>
        </p:nvSpPr>
        <p:spPr>
          <a:xfrm>
            <a:off x="2481846" y="1504448"/>
            <a:ext cx="3700501" cy="1107996"/>
          </a:xfrm>
          <a:prstGeom prst="rect">
            <a:avLst/>
          </a:prstGeom>
          <a:noFill/>
        </p:spPr>
        <p:txBody>
          <a:bodyPr wrap="square" rtlCol="0">
            <a:spAutoFit/>
          </a:bodyPr>
          <a:lstStyle/>
          <a:p>
            <a:pPr algn="ctr"/>
            <a:r>
              <a:rPr lang="en-US" altLang="zh-CN" sz="6600" dirty="0">
                <a:solidFill>
                  <a:srgbClr val="FF8A80"/>
                </a:solidFill>
                <a:latin typeface="Impact" panose="020B0806030902050204" pitchFamily="34" charset="0"/>
              </a:rPr>
              <a:t>PART </a:t>
            </a:r>
            <a:r>
              <a:rPr lang="en-US" altLang="zh-CN" sz="6600" dirty="0" smtClean="0">
                <a:solidFill>
                  <a:srgbClr val="FF8A80"/>
                </a:solidFill>
                <a:latin typeface="Impact" panose="020B0806030902050204" pitchFamily="34" charset="0"/>
              </a:rPr>
              <a:t>02</a:t>
            </a:r>
            <a:endParaRPr lang="zh-CN" altLang="en-US" sz="6600" dirty="0">
              <a:solidFill>
                <a:srgbClr val="FF8A80"/>
              </a:solidFill>
              <a:latin typeface="Impact" panose="020B0806030902050204" pitchFamily="34" charset="0"/>
            </a:endParaRPr>
          </a:p>
        </p:txBody>
      </p:sp>
      <p:sp>
        <p:nvSpPr>
          <p:cNvPr id="6" name="圆角矩形 5"/>
          <p:cNvSpPr/>
          <p:nvPr/>
        </p:nvSpPr>
        <p:spPr>
          <a:xfrm>
            <a:off x="2494704" y="3119181"/>
            <a:ext cx="3674790" cy="45719"/>
          </a:xfrm>
          <a:prstGeom prst="roundRect">
            <a:avLst>
              <a:gd name="adj" fmla="val 50000"/>
            </a:avLst>
          </a:prstGeom>
          <a:solidFill>
            <a:srgbClr val="4E9F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rgbClr val="4DA41D"/>
              </a:solidFill>
              <a:latin typeface="Calibri" panose="020F0502020204030204"/>
              <a:ea typeface="宋体" panose="02010600030101010101" pitchFamily="2" charset="-122"/>
            </a:endParaRPr>
          </a:p>
        </p:txBody>
      </p:sp>
      <p:grpSp>
        <p:nvGrpSpPr>
          <p:cNvPr id="7" name="组合 6"/>
          <p:cNvGrpSpPr/>
          <p:nvPr/>
        </p:nvGrpSpPr>
        <p:grpSpPr>
          <a:xfrm>
            <a:off x="3025324" y="2480446"/>
            <a:ext cx="2613543" cy="613858"/>
            <a:chOff x="7497701" y="1731009"/>
            <a:chExt cx="2177121" cy="818478"/>
          </a:xfrm>
        </p:grpSpPr>
        <p:sp>
          <p:nvSpPr>
            <p:cNvPr id="8" name="文本框 7"/>
            <p:cNvSpPr txBox="1"/>
            <p:nvPr/>
          </p:nvSpPr>
          <p:spPr>
            <a:xfrm>
              <a:off x="7497701" y="1731009"/>
              <a:ext cx="2177121" cy="615554"/>
            </a:xfrm>
            <a:prstGeom prst="rect">
              <a:avLst/>
            </a:prstGeom>
            <a:noFill/>
          </p:spPr>
          <p:txBody>
            <a:bodyPr wrap="square" rtlCol="0">
              <a:spAutoFit/>
            </a:bodyPr>
            <a:lstStyle/>
            <a:p>
              <a:pPr algn="ctr"/>
              <a:r>
                <a:rPr lang="zh-CN" altLang="en-US" sz="2400" dirty="0">
                  <a:solidFill>
                    <a:schemeClr val="tx1">
                      <a:lumMod val="85000"/>
                      <a:lumOff val="15000"/>
                    </a:schemeClr>
                  </a:solidFill>
                  <a:latin typeface="微软雅黑" panose="020B0503020204020204" pitchFamily="34" charset="-122"/>
                  <a:ea typeface="微软雅黑" panose="020B0503020204020204" pitchFamily="34" charset="-122"/>
                </a:rPr>
                <a:t>在此添加标题</a:t>
              </a:r>
            </a:p>
          </p:txBody>
        </p:sp>
        <p:sp>
          <p:nvSpPr>
            <p:cNvPr id="9" name="文本框 8"/>
            <p:cNvSpPr txBox="1"/>
            <p:nvPr/>
          </p:nvSpPr>
          <p:spPr>
            <a:xfrm>
              <a:off x="7508478" y="2210932"/>
              <a:ext cx="2155566" cy="338555"/>
            </a:xfrm>
            <a:prstGeom prst="rect">
              <a:avLst/>
            </a:prstGeom>
            <a:noFill/>
          </p:spPr>
          <p:txBody>
            <a:bodyPr wrap="square" rtlCol="0">
              <a:spAutoFit/>
            </a:bodyPr>
            <a:lstStyle/>
            <a:p>
              <a:pPr algn="ctr"/>
              <a:r>
                <a:rPr lang="en-US" altLang="zh-CN" sz="1050" dirty="0">
                  <a:solidFill>
                    <a:schemeClr val="tx1">
                      <a:lumMod val="85000"/>
                      <a:lumOff val="15000"/>
                    </a:schemeClr>
                  </a:solidFill>
                  <a:latin typeface="微软雅黑" panose="020B0503020204020204" pitchFamily="34" charset="-122"/>
                  <a:ea typeface="微软雅黑" panose="020B0503020204020204" pitchFamily="34" charset="-122"/>
                </a:rPr>
                <a:t>Add the title here</a:t>
              </a:r>
              <a:endPar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sp>
        <p:nvSpPr>
          <p:cNvPr id="10" name="文本框 9"/>
          <p:cNvSpPr txBox="1"/>
          <p:nvPr/>
        </p:nvSpPr>
        <p:spPr bwMode="auto">
          <a:xfrm>
            <a:off x="2419896" y="3137279"/>
            <a:ext cx="4010854" cy="715581"/>
          </a:xfrm>
          <a:prstGeom prst="rect">
            <a:avLst/>
          </a:prstGeom>
          <a:noFill/>
        </p:spPr>
        <p:txBody>
          <a:bodyPr wrap="square">
            <a:spAutoFit/>
          </a:bodyPr>
          <a:lstStyle/>
          <a:p>
            <a:pPr algn="ctr">
              <a:lnSpc>
                <a:spcPct val="150000"/>
              </a:lnSpc>
              <a:defRPr/>
            </a:pPr>
            <a:r>
              <a:rPr lang="zh-CN" altLang="en-US" sz="900" spc="75" dirty="0">
                <a:solidFill>
                  <a:schemeClr val="tx1">
                    <a:lumMod val="85000"/>
                    <a:lumOff val="1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您的内容打在这里，或者通过复制您的文本后，在此框中选择粘贴，并选择只保留文字。您的内容打在这里，或者通过复制您的文本后您的内容打在这里。</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airplan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800"/>
                            </p:stCondLst>
                            <p:childTnLst>
                              <p:par>
                                <p:cTn id="11" presetID="16" presetClass="entr" presetSubtype="37"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outVertical)">
                                      <p:cBhvr>
                                        <p:cTn id="13" dur="500"/>
                                        <p:tgtEl>
                                          <p:spTgt spid="7"/>
                                        </p:tgtEl>
                                      </p:cBhvr>
                                    </p:animEffect>
                                  </p:childTnLst>
                                </p:cTn>
                              </p:par>
                            </p:childTnLst>
                          </p:cTn>
                        </p:par>
                        <p:par>
                          <p:cTn id="14" fill="hold">
                            <p:stCondLst>
                              <p:cond delay="1300"/>
                            </p:stCondLst>
                            <p:childTnLst>
                              <p:par>
                                <p:cTn id="15" presetID="22" presetClass="entr" presetSubtype="8"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2500"/>
                                        <p:tgtEl>
                                          <p:spTgt spid="6"/>
                                        </p:tgtEl>
                                      </p:cBhvr>
                                    </p:animEffect>
                                  </p:childTnLst>
                                </p:cTn>
                              </p:par>
                              <p:par>
                                <p:cTn id="18" presetID="22" presetClass="entr" presetSubtype="2" fill="hold" grpId="0" nodeType="withEffect">
                                  <p:stCondLst>
                                    <p:cond delay="0"/>
                                  </p:stCondLst>
                                  <p:iterate type="lt">
                                    <p:tmPct val="4878"/>
                                  </p:iterate>
                                  <p:childTnLst>
                                    <p:set>
                                      <p:cBhvr>
                                        <p:cTn id="19" dur="1" fill="hold">
                                          <p:stCondLst>
                                            <p:cond delay="0"/>
                                          </p:stCondLst>
                                        </p:cTn>
                                        <p:tgtEl>
                                          <p:spTgt spid="10"/>
                                        </p:tgtEl>
                                        <p:attrNameLst>
                                          <p:attrName>style.visibility</p:attrName>
                                        </p:attrNameLst>
                                      </p:cBhvr>
                                      <p:to>
                                        <p:strVal val="visible"/>
                                      </p:to>
                                    </p:set>
                                    <p:animEffect transition="in" filter="wipe(right)">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761245" y="275882"/>
            <a:ext cx="1275751" cy="507687"/>
          </a:xfrm>
          <a:prstGeom prst="rect">
            <a:avLst/>
          </a:prstGeom>
          <a:noFill/>
        </p:spPr>
        <p:txBody>
          <a:bodyPr wrap="square" lIns="91425" tIns="45712" rIns="91425" bIns="45712" rtlCol="0">
            <a:spAutoFit/>
          </a:bodyPr>
          <a:lstStyle/>
          <a:p>
            <a:r>
              <a:rPr lang="en-US" altLang="zh-CN" sz="2700" b="1" spc="-112" dirty="0">
                <a:solidFill>
                  <a:srgbClr val="FF8A80"/>
                </a:solidFill>
                <a:effectLst/>
                <a:latin typeface="Arial Black" panose="020B0A04020102020204" pitchFamily="34" charset="0"/>
                <a:ea typeface="微软雅黑" panose="020B0503020204020204" pitchFamily="34" charset="-122"/>
              </a:rPr>
              <a:t>LOGO</a:t>
            </a:r>
            <a:endParaRPr lang="zh-CN" altLang="en-US" sz="2700" b="1" spc="-112" dirty="0">
              <a:solidFill>
                <a:srgbClr val="FF8A80"/>
              </a:solidFill>
              <a:effectLst/>
              <a:latin typeface="Arial Black" panose="020B0A04020102020204" pitchFamily="34" charset="0"/>
              <a:ea typeface="微软雅黑" panose="020B0503020204020204" pitchFamily="34" charset="-122"/>
            </a:endParaRPr>
          </a:p>
        </p:txBody>
      </p:sp>
      <p:cxnSp>
        <p:nvCxnSpPr>
          <p:cNvPr id="5" name="直接连接符 4"/>
          <p:cNvCxnSpPr/>
          <p:nvPr/>
        </p:nvCxnSpPr>
        <p:spPr>
          <a:xfrm>
            <a:off x="174308" y="529726"/>
            <a:ext cx="7442449"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原创设计师QQ598969553            _19"/>
          <p:cNvSpPr txBox="1"/>
          <p:nvPr/>
        </p:nvSpPr>
        <p:spPr>
          <a:xfrm>
            <a:off x="70455" y="129086"/>
            <a:ext cx="2465430" cy="369332"/>
          </a:xfrm>
          <a:prstGeom prst="rect">
            <a:avLst/>
          </a:prstGeom>
          <a:noFill/>
        </p:spPr>
        <p:txBody>
          <a:bodyPr wrap="square" rtlCol="0">
            <a:spAutoFit/>
          </a:bodyPr>
          <a:lstStyle/>
          <a:p>
            <a:pPr algn="ctr"/>
            <a:r>
              <a:rPr lang="zh-CN" altLang="en-US" sz="18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点击输入标题内容</a:t>
            </a:r>
          </a:p>
        </p:txBody>
      </p:sp>
      <p:cxnSp>
        <p:nvCxnSpPr>
          <p:cNvPr id="7" name="直接连接符 6"/>
          <p:cNvCxnSpPr/>
          <p:nvPr/>
        </p:nvCxnSpPr>
        <p:spPr>
          <a:xfrm>
            <a:off x="4388424" y="2911138"/>
            <a:ext cx="3068678" cy="0"/>
          </a:xfrm>
          <a:prstGeom prst="line">
            <a:avLst/>
          </a:prstGeom>
          <a:noFill/>
          <a:ln w="19050" cap="rnd">
            <a:solidFill>
              <a:schemeClr val="bg1">
                <a:lumMod val="65000"/>
              </a:schemeClr>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8" name="直接连接符 8"/>
          <p:cNvCxnSpPr/>
          <p:nvPr/>
        </p:nvCxnSpPr>
        <p:spPr>
          <a:xfrm>
            <a:off x="5922763" y="1665418"/>
            <a:ext cx="0" cy="2491442"/>
          </a:xfrm>
          <a:prstGeom prst="line">
            <a:avLst/>
          </a:prstGeom>
          <a:noFill/>
          <a:ln w="19050" cap="rnd">
            <a:solidFill>
              <a:schemeClr val="bg1">
                <a:lumMod val="65000"/>
              </a:schemeClr>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sp>
        <p:nvSpPr>
          <p:cNvPr id="9" name="斜纹 47"/>
          <p:cNvSpPr/>
          <p:nvPr/>
        </p:nvSpPr>
        <p:spPr>
          <a:xfrm flipH="1">
            <a:off x="5140434" y="2057097"/>
            <a:ext cx="1600510" cy="1946529"/>
          </a:xfrm>
          <a:custGeom>
            <a:avLst/>
            <a:gdLst/>
            <a:ahLst/>
            <a:cxnLst/>
            <a:rect l="l" t="t" r="r" b="b"/>
            <a:pathLst>
              <a:path w="1991521" h="2422004">
                <a:moveTo>
                  <a:pt x="999704" y="0"/>
                </a:moveTo>
                <a:lnTo>
                  <a:pt x="999416" y="3196"/>
                </a:lnTo>
                <a:cubicBezTo>
                  <a:pt x="941315" y="20326"/>
                  <a:pt x="892227" y="324615"/>
                  <a:pt x="871921" y="750311"/>
                </a:cubicBezTo>
                <a:cubicBezTo>
                  <a:pt x="546229" y="937452"/>
                  <a:pt x="-47874" y="1110302"/>
                  <a:pt x="3077" y="1317103"/>
                </a:cubicBezTo>
                <a:lnTo>
                  <a:pt x="861802" y="1175458"/>
                </a:lnTo>
                <a:cubicBezTo>
                  <a:pt x="861599" y="1181301"/>
                  <a:pt x="861594" y="1187155"/>
                  <a:pt x="861594" y="1193019"/>
                </a:cubicBezTo>
                <a:cubicBezTo>
                  <a:pt x="861594" y="1602301"/>
                  <a:pt x="886320" y="1963404"/>
                  <a:pt x="924247" y="2177679"/>
                </a:cubicBezTo>
                <a:lnTo>
                  <a:pt x="808510" y="2293416"/>
                </a:lnTo>
                <a:lnTo>
                  <a:pt x="808510" y="2422003"/>
                </a:lnTo>
                <a:lnTo>
                  <a:pt x="947135" y="2283379"/>
                </a:lnTo>
                <a:cubicBezTo>
                  <a:pt x="963187" y="2342747"/>
                  <a:pt x="980980" y="2377776"/>
                  <a:pt x="999703" y="2382963"/>
                </a:cubicBezTo>
                <a:cubicBezTo>
                  <a:pt x="999704" y="2383278"/>
                  <a:pt x="999704" y="2383593"/>
                  <a:pt x="999704" y="2383906"/>
                </a:cubicBezTo>
                <a:lnTo>
                  <a:pt x="999704" y="2383904"/>
                </a:lnTo>
                <a:lnTo>
                  <a:pt x="1000820" y="2383434"/>
                </a:lnTo>
                <a:lnTo>
                  <a:pt x="1004469" y="2384971"/>
                </a:lnTo>
                <a:lnTo>
                  <a:pt x="1004469" y="2384973"/>
                </a:lnTo>
                <a:cubicBezTo>
                  <a:pt x="1004469" y="2383956"/>
                  <a:pt x="1004469" y="2382930"/>
                  <a:pt x="1004474" y="2381895"/>
                </a:cubicBezTo>
                <a:cubicBezTo>
                  <a:pt x="1024062" y="2376464"/>
                  <a:pt x="1042631" y="2338373"/>
                  <a:pt x="1059337" y="2273945"/>
                </a:cubicBezTo>
                <a:lnTo>
                  <a:pt x="1207395" y="2422004"/>
                </a:lnTo>
                <a:lnTo>
                  <a:pt x="1207395" y="2293417"/>
                </a:lnTo>
                <a:lnTo>
                  <a:pt x="1081619" y="2167641"/>
                </a:lnTo>
                <a:cubicBezTo>
                  <a:pt x="1118534" y="1952318"/>
                  <a:pt x="1142579" y="1595562"/>
                  <a:pt x="1142579" y="1191952"/>
                </a:cubicBezTo>
                <a:lnTo>
                  <a:pt x="1142409" y="1177552"/>
                </a:lnTo>
                <a:lnTo>
                  <a:pt x="1988444" y="1317104"/>
                </a:lnTo>
                <a:cubicBezTo>
                  <a:pt x="2038725" y="1113022"/>
                  <a:pt x="1460799" y="942003"/>
                  <a:pt x="1132557" y="757724"/>
                </a:cubicBezTo>
                <a:cubicBezTo>
                  <a:pt x="1112573" y="327045"/>
                  <a:pt x="1063124" y="18585"/>
                  <a:pt x="1004558" y="2045"/>
                </a:cubicBezTo>
                <a:lnTo>
                  <a:pt x="1004469" y="1067"/>
                </a:lnTo>
                <a:cubicBezTo>
                  <a:pt x="1004087" y="1067"/>
                  <a:pt x="1003706" y="1080"/>
                  <a:pt x="1003353" y="1537"/>
                </a:cubicBezTo>
                <a:cubicBezTo>
                  <a:pt x="1002305" y="145"/>
                  <a:pt x="1001007" y="0"/>
                  <a:pt x="999704" y="0"/>
                </a:cubicBezTo>
                <a:close/>
              </a:path>
            </a:pathLst>
          </a:custGeom>
          <a:solidFill>
            <a:srgbClr val="51A24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defTabSz="794385">
              <a:lnSpc>
                <a:spcPct val="120000"/>
              </a:lnSpc>
              <a:defRPr/>
            </a:pPr>
            <a:endParaRPr lang="zh-CN" altLang="en-US" sz="57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 name="矩形 9"/>
          <p:cNvSpPr/>
          <p:nvPr/>
        </p:nvSpPr>
        <p:spPr>
          <a:xfrm>
            <a:off x="4326638" y="1665418"/>
            <a:ext cx="426797" cy="438991"/>
          </a:xfrm>
          <a:prstGeom prst="rect">
            <a:avLst/>
          </a:prstGeom>
          <a:solidFill>
            <a:srgbClr val="FF8A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94385">
              <a:lnSpc>
                <a:spcPct val="120000"/>
              </a:lnSpc>
              <a:defRPr/>
            </a:pPr>
            <a:r>
              <a:rPr lang="en-US" altLang="zh-CN" sz="995" b="1"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rPr>
              <a:t>01</a:t>
            </a:r>
            <a:endParaRPr lang="zh-CN" altLang="en-US" sz="995" b="1"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 name="矩形 6"/>
          <p:cNvSpPr>
            <a:spLocks noChangeArrowheads="1"/>
          </p:cNvSpPr>
          <p:nvPr/>
        </p:nvSpPr>
        <p:spPr bwMode="auto">
          <a:xfrm>
            <a:off x="4326637" y="2288670"/>
            <a:ext cx="1134089" cy="315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defTabSz="794385" eaLnBrk="1" hangingPunct="1">
              <a:lnSpc>
                <a:spcPct val="120000"/>
              </a:lnSpc>
            </a:pPr>
            <a:r>
              <a:rPr lang="zh-CN" altLang="en-US" sz="57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r>
              <a:rPr lang="zh-CN" altLang="en-US" sz="57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，点击添加相关标题文字，修改文字内容，也可以直接复制你的内容到此。</a:t>
            </a:r>
          </a:p>
        </p:txBody>
      </p:sp>
      <p:sp>
        <p:nvSpPr>
          <p:cNvPr id="12" name="矩形 6"/>
          <p:cNvSpPr>
            <a:spLocks noChangeArrowheads="1"/>
          </p:cNvSpPr>
          <p:nvPr/>
        </p:nvSpPr>
        <p:spPr bwMode="auto">
          <a:xfrm>
            <a:off x="6468703" y="2280399"/>
            <a:ext cx="1168563" cy="315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defTabSz="794385" eaLnBrk="1" hangingPunct="1">
              <a:lnSpc>
                <a:spcPct val="120000"/>
              </a:lnSpc>
            </a:pPr>
            <a:r>
              <a:rPr lang="zh-CN" altLang="en-US" sz="57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r>
              <a:rPr lang="zh-CN" altLang="en-US" sz="57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，点击添加相关标题文字，修改文字内容，也可以直接复制你的内容到此。</a:t>
            </a:r>
          </a:p>
        </p:txBody>
      </p:sp>
      <p:sp>
        <p:nvSpPr>
          <p:cNvPr id="13" name="矩形 6"/>
          <p:cNvSpPr>
            <a:spLocks noChangeArrowheads="1"/>
          </p:cNvSpPr>
          <p:nvPr/>
        </p:nvSpPr>
        <p:spPr bwMode="auto">
          <a:xfrm>
            <a:off x="6468703" y="3287189"/>
            <a:ext cx="1168563" cy="315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defTabSz="794385" eaLnBrk="1" hangingPunct="1">
              <a:lnSpc>
                <a:spcPct val="120000"/>
              </a:lnSpc>
            </a:pPr>
            <a:r>
              <a:rPr lang="zh-CN" altLang="en-US" sz="57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r>
              <a:rPr lang="zh-CN" altLang="en-US" sz="57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，点击添加相关标题文字，修改文字内容，也可以直接复制你的内容到此。</a:t>
            </a:r>
          </a:p>
        </p:txBody>
      </p:sp>
      <p:sp>
        <p:nvSpPr>
          <p:cNvPr id="14" name="矩形 6"/>
          <p:cNvSpPr>
            <a:spLocks noChangeArrowheads="1"/>
          </p:cNvSpPr>
          <p:nvPr/>
        </p:nvSpPr>
        <p:spPr bwMode="auto">
          <a:xfrm>
            <a:off x="4326637" y="3287189"/>
            <a:ext cx="1134089" cy="315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defTabSz="794385" eaLnBrk="1" hangingPunct="1">
              <a:lnSpc>
                <a:spcPct val="120000"/>
              </a:lnSpc>
            </a:pPr>
            <a:r>
              <a:rPr lang="zh-CN" altLang="en-US" sz="57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r>
              <a:rPr lang="zh-CN" altLang="en-US" sz="57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，点击添加相关标题文字，修改文字内容，也可以直接复制你的内容到此。</a:t>
            </a:r>
          </a:p>
        </p:txBody>
      </p:sp>
      <p:sp>
        <p:nvSpPr>
          <p:cNvPr id="15" name="矩形 14"/>
          <p:cNvSpPr/>
          <p:nvPr/>
        </p:nvSpPr>
        <p:spPr>
          <a:xfrm>
            <a:off x="7210469" y="1665418"/>
            <a:ext cx="426797" cy="438991"/>
          </a:xfrm>
          <a:prstGeom prst="rect">
            <a:avLst/>
          </a:prstGeom>
          <a:solidFill>
            <a:srgbClr val="FFD15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94385">
              <a:lnSpc>
                <a:spcPct val="120000"/>
              </a:lnSpc>
              <a:defRPr/>
            </a:pPr>
            <a:r>
              <a:rPr lang="en-US" altLang="zh-CN" sz="995" b="1"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rPr>
              <a:t>02</a:t>
            </a:r>
            <a:endParaRPr lang="zh-CN" altLang="en-US" sz="995" b="1"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矩形 15"/>
          <p:cNvSpPr/>
          <p:nvPr/>
        </p:nvSpPr>
        <p:spPr>
          <a:xfrm>
            <a:off x="4326638" y="3717096"/>
            <a:ext cx="426797" cy="438991"/>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94385">
              <a:lnSpc>
                <a:spcPct val="120000"/>
              </a:lnSpc>
              <a:defRPr/>
            </a:pPr>
            <a:r>
              <a:rPr lang="en-US" altLang="zh-CN" sz="995" b="1"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rPr>
              <a:t>03</a:t>
            </a:r>
            <a:endParaRPr lang="zh-CN" altLang="en-US" sz="995" b="1"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矩形 16"/>
          <p:cNvSpPr/>
          <p:nvPr/>
        </p:nvSpPr>
        <p:spPr>
          <a:xfrm>
            <a:off x="7210469" y="3717096"/>
            <a:ext cx="426797" cy="438991"/>
          </a:xfrm>
          <a:prstGeom prst="rect">
            <a:avLst/>
          </a:prstGeom>
          <a:solidFill>
            <a:srgbClr val="4E9F4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794385">
              <a:lnSpc>
                <a:spcPct val="120000"/>
              </a:lnSpc>
              <a:defRPr/>
            </a:pPr>
            <a:r>
              <a:rPr lang="en-US" altLang="zh-CN" sz="995" b="1"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rPr>
              <a:t>04</a:t>
            </a:r>
            <a:endParaRPr lang="zh-CN" altLang="en-US" sz="995" b="1"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Content Placeholder 2"/>
          <p:cNvSpPr txBox="1"/>
          <p:nvPr/>
        </p:nvSpPr>
        <p:spPr>
          <a:xfrm>
            <a:off x="1469965" y="3463407"/>
            <a:ext cx="1346473" cy="168059"/>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995">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sz="995" b="1"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Content Placeholder 2"/>
          <p:cNvSpPr txBox="1"/>
          <p:nvPr/>
        </p:nvSpPr>
        <p:spPr>
          <a:xfrm>
            <a:off x="1469965" y="3625282"/>
            <a:ext cx="2376285" cy="420371"/>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20000"/>
              </a:lnSpc>
              <a:spcBef>
                <a:spcPts val="0"/>
              </a:spcBef>
              <a:spcAft>
                <a:spcPts val="0"/>
              </a:spcAft>
            </a:pPr>
            <a:r>
              <a:rPr lang="zh-CN" altLang="en-US" sz="57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r>
              <a:rPr lang="zh-CN" altLang="en-US" sz="57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，点击添加相关标题文字，修改文字内容，也可以直接复制你的内容到</a:t>
            </a:r>
            <a:r>
              <a:rPr lang="zh-CN" altLang="en-US" sz="57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此。请替换文字内容</a:t>
            </a:r>
            <a:r>
              <a:rPr lang="zh-CN" altLang="en-US" sz="570"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rPr>
              <a:t>，点击添加相关标题文字，修改文字内容，也可以直接复制你的内容到此。，点击添加相关标题文字，修改文字内容，也可以直接复制你的内容到此。</a:t>
            </a:r>
            <a:endParaRPr lang="en-US" altLang="zh-CN" sz="570" b="1" dirty="0">
              <a:solidFill>
                <a:schemeClr val="tx1">
                  <a:lumMod val="85000"/>
                  <a:lumOff val="1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矩形 19"/>
          <p:cNvSpPr/>
          <p:nvPr/>
        </p:nvSpPr>
        <p:spPr>
          <a:xfrm>
            <a:off x="1523190" y="1377483"/>
            <a:ext cx="2301367" cy="1924738"/>
          </a:xfrm>
          <a:prstGeom prst="rect">
            <a:avLst/>
          </a:prstGeom>
          <a:blipFill dpi="0" rotWithShape="1">
            <a:blip r:embed="rId2"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140">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400" advTm="0">
        <p14:doors dir="vert"/>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500" fill="hold"/>
                                        <p:tgtEl>
                                          <p:spTgt spid="9"/>
                                        </p:tgtEl>
                                        <p:attrNameLst>
                                          <p:attrName>ppt_w</p:attrName>
                                        </p:attrNameLst>
                                      </p:cBhvr>
                                      <p:tavLst>
                                        <p:tav tm="0">
                                          <p:val>
                                            <p:fltVal val="0"/>
                                          </p:val>
                                        </p:tav>
                                        <p:tav tm="100000">
                                          <p:val>
                                            <p:strVal val="#ppt_w"/>
                                          </p:val>
                                        </p:tav>
                                      </p:tavLst>
                                    </p:anim>
                                    <p:anim calcmode="lin" valueType="num">
                                      <p:cBhvr>
                                        <p:cTn id="17" dur="500" fill="hold"/>
                                        <p:tgtEl>
                                          <p:spTgt spid="9"/>
                                        </p:tgtEl>
                                        <p:attrNameLst>
                                          <p:attrName>ppt_h</p:attrName>
                                        </p:attrNameLst>
                                      </p:cBhvr>
                                      <p:tavLst>
                                        <p:tav tm="0">
                                          <p:val>
                                            <p:fltVal val="0"/>
                                          </p:val>
                                        </p:tav>
                                        <p:tav tm="100000">
                                          <p:val>
                                            <p:strVal val="#ppt_h"/>
                                          </p:val>
                                        </p:tav>
                                      </p:tavLst>
                                    </p:anim>
                                    <p:animEffect transition="in" filter="fade">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42"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arn(outHorizontal)">
                                      <p:cBhvr>
                                        <p:cTn id="23" dur="500"/>
                                        <p:tgtEl>
                                          <p:spTgt spid="8"/>
                                        </p:tgtEl>
                                      </p:cBhvr>
                                    </p:animEffect>
                                  </p:childTnLst>
                                </p:cTn>
                              </p:par>
                              <p:par>
                                <p:cTn id="24" presetID="16" presetClass="entr" presetSubtype="21" fill="hold"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arn(inVertical)">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fltVal val="0"/>
                                          </p:val>
                                        </p:tav>
                                        <p:tav tm="100000">
                                          <p:val>
                                            <p:strVal val="#ppt_w"/>
                                          </p:val>
                                        </p:tav>
                                      </p:tavLst>
                                    </p:anim>
                                    <p:anim calcmode="lin" valueType="num">
                                      <p:cBhvr>
                                        <p:cTn id="32" dur="500" fill="hold"/>
                                        <p:tgtEl>
                                          <p:spTgt spid="10"/>
                                        </p:tgtEl>
                                        <p:attrNameLst>
                                          <p:attrName>ppt_h</p:attrName>
                                        </p:attrNameLst>
                                      </p:cBhvr>
                                      <p:tavLst>
                                        <p:tav tm="0">
                                          <p:val>
                                            <p:fltVal val="0"/>
                                          </p:val>
                                        </p:tav>
                                        <p:tav tm="100000">
                                          <p:val>
                                            <p:strVal val="#ppt_h"/>
                                          </p:val>
                                        </p:tav>
                                      </p:tavLst>
                                    </p:anim>
                                    <p:animEffect transition="in" filter="fade">
                                      <p:cBhvr>
                                        <p:cTn id="33" dur="500"/>
                                        <p:tgtEl>
                                          <p:spTgt spid="10"/>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p:cTn id="36" dur="500" fill="hold"/>
                                        <p:tgtEl>
                                          <p:spTgt spid="15"/>
                                        </p:tgtEl>
                                        <p:attrNameLst>
                                          <p:attrName>ppt_w</p:attrName>
                                        </p:attrNameLst>
                                      </p:cBhvr>
                                      <p:tavLst>
                                        <p:tav tm="0">
                                          <p:val>
                                            <p:fltVal val="0"/>
                                          </p:val>
                                        </p:tav>
                                        <p:tav tm="100000">
                                          <p:val>
                                            <p:strVal val="#ppt_w"/>
                                          </p:val>
                                        </p:tav>
                                      </p:tavLst>
                                    </p:anim>
                                    <p:anim calcmode="lin" valueType="num">
                                      <p:cBhvr>
                                        <p:cTn id="37" dur="500" fill="hold"/>
                                        <p:tgtEl>
                                          <p:spTgt spid="15"/>
                                        </p:tgtEl>
                                        <p:attrNameLst>
                                          <p:attrName>ppt_h</p:attrName>
                                        </p:attrNameLst>
                                      </p:cBhvr>
                                      <p:tavLst>
                                        <p:tav tm="0">
                                          <p:val>
                                            <p:fltVal val="0"/>
                                          </p:val>
                                        </p:tav>
                                        <p:tav tm="100000">
                                          <p:val>
                                            <p:strVal val="#ppt_h"/>
                                          </p:val>
                                        </p:tav>
                                      </p:tavLst>
                                    </p:anim>
                                    <p:animEffect transition="in" filter="fade">
                                      <p:cBhvr>
                                        <p:cTn id="38" dur="500"/>
                                        <p:tgtEl>
                                          <p:spTgt spid="15"/>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p:cTn id="41" dur="500" fill="hold"/>
                                        <p:tgtEl>
                                          <p:spTgt spid="16"/>
                                        </p:tgtEl>
                                        <p:attrNameLst>
                                          <p:attrName>ppt_w</p:attrName>
                                        </p:attrNameLst>
                                      </p:cBhvr>
                                      <p:tavLst>
                                        <p:tav tm="0">
                                          <p:val>
                                            <p:fltVal val="0"/>
                                          </p:val>
                                        </p:tav>
                                        <p:tav tm="100000">
                                          <p:val>
                                            <p:strVal val="#ppt_w"/>
                                          </p:val>
                                        </p:tav>
                                      </p:tavLst>
                                    </p:anim>
                                    <p:anim calcmode="lin" valueType="num">
                                      <p:cBhvr>
                                        <p:cTn id="42" dur="500" fill="hold"/>
                                        <p:tgtEl>
                                          <p:spTgt spid="16"/>
                                        </p:tgtEl>
                                        <p:attrNameLst>
                                          <p:attrName>ppt_h</p:attrName>
                                        </p:attrNameLst>
                                      </p:cBhvr>
                                      <p:tavLst>
                                        <p:tav tm="0">
                                          <p:val>
                                            <p:fltVal val="0"/>
                                          </p:val>
                                        </p:tav>
                                        <p:tav tm="100000">
                                          <p:val>
                                            <p:strVal val="#ppt_h"/>
                                          </p:val>
                                        </p:tav>
                                      </p:tavLst>
                                    </p:anim>
                                    <p:animEffect transition="in" filter="fade">
                                      <p:cBhvr>
                                        <p:cTn id="43" dur="500"/>
                                        <p:tgtEl>
                                          <p:spTgt spid="16"/>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 calcmode="lin" valueType="num">
                                      <p:cBhvr>
                                        <p:cTn id="46" dur="500" fill="hold"/>
                                        <p:tgtEl>
                                          <p:spTgt spid="17"/>
                                        </p:tgtEl>
                                        <p:attrNameLst>
                                          <p:attrName>ppt_w</p:attrName>
                                        </p:attrNameLst>
                                      </p:cBhvr>
                                      <p:tavLst>
                                        <p:tav tm="0">
                                          <p:val>
                                            <p:fltVal val="0"/>
                                          </p:val>
                                        </p:tav>
                                        <p:tav tm="100000">
                                          <p:val>
                                            <p:strVal val="#ppt_w"/>
                                          </p:val>
                                        </p:tav>
                                      </p:tavLst>
                                    </p:anim>
                                    <p:anim calcmode="lin" valueType="num">
                                      <p:cBhvr>
                                        <p:cTn id="47" dur="500" fill="hold"/>
                                        <p:tgtEl>
                                          <p:spTgt spid="17"/>
                                        </p:tgtEl>
                                        <p:attrNameLst>
                                          <p:attrName>ppt_h</p:attrName>
                                        </p:attrNameLst>
                                      </p:cBhvr>
                                      <p:tavLst>
                                        <p:tav tm="0">
                                          <p:val>
                                            <p:fltVal val="0"/>
                                          </p:val>
                                        </p:tav>
                                        <p:tav tm="100000">
                                          <p:val>
                                            <p:strVal val="#ppt_h"/>
                                          </p:val>
                                        </p:tav>
                                      </p:tavLst>
                                    </p:anim>
                                    <p:animEffect transition="in" filter="fade">
                                      <p:cBhvr>
                                        <p:cTn id="48" dur="500"/>
                                        <p:tgtEl>
                                          <p:spTgt spid="17"/>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wipe(down)">
                                      <p:cBhvr>
                                        <p:cTn id="53" dur="500"/>
                                        <p:tgtEl>
                                          <p:spTgt spid="11"/>
                                        </p:tgtEl>
                                      </p:cBhvr>
                                    </p:animEffect>
                                  </p:childTnLst>
                                </p:cTn>
                              </p:par>
                              <p:par>
                                <p:cTn id="54" presetID="22" presetClass="entr" presetSubtype="4" fill="hold" grpId="0" nodeType="with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wipe(down)">
                                      <p:cBhvr>
                                        <p:cTn id="56" dur="500"/>
                                        <p:tgtEl>
                                          <p:spTgt spid="12"/>
                                        </p:tgtEl>
                                      </p:cBhvr>
                                    </p:animEffect>
                                  </p:childTnLst>
                                </p:cTn>
                              </p:par>
                              <p:par>
                                <p:cTn id="57" presetID="22" presetClass="entr" presetSubtype="4" fill="hold" grpId="0" nodeType="with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wipe(down)">
                                      <p:cBhvr>
                                        <p:cTn id="59" dur="500"/>
                                        <p:tgtEl>
                                          <p:spTgt spid="14"/>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wipe(down)">
                                      <p:cBhvr>
                                        <p:cTn id="62" dur="500"/>
                                        <p:tgtEl>
                                          <p:spTgt spid="13"/>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wipe(left)">
                                      <p:cBhvr>
                                        <p:cTn id="67" dur="750"/>
                                        <p:tgtEl>
                                          <p:spTgt spid="18"/>
                                        </p:tgtEl>
                                      </p:cBhvr>
                                    </p:animEffect>
                                  </p:childTnLst>
                                </p:cTn>
                              </p:par>
                            </p:childTnLst>
                          </p:cTn>
                        </p:par>
                        <p:par>
                          <p:cTn id="68" fill="hold">
                            <p:stCondLst>
                              <p:cond delay="1000"/>
                            </p:stCondLst>
                            <p:childTnLst>
                              <p:par>
                                <p:cTn id="69" presetID="22" presetClass="entr" presetSubtype="8" fill="hold" grpId="0" nodeType="afterEffect">
                                  <p:stCondLst>
                                    <p:cond delay="0"/>
                                  </p:stCondLst>
                                  <p:childTnLst>
                                    <p:set>
                                      <p:cBhvr>
                                        <p:cTn id="70" dur="1" fill="hold">
                                          <p:stCondLst>
                                            <p:cond delay="0"/>
                                          </p:stCondLst>
                                        </p:cTn>
                                        <p:tgtEl>
                                          <p:spTgt spid="19"/>
                                        </p:tgtEl>
                                        <p:attrNameLst>
                                          <p:attrName>style.visibility</p:attrName>
                                        </p:attrNameLst>
                                      </p:cBhvr>
                                      <p:to>
                                        <p:strVal val="visible"/>
                                      </p:to>
                                    </p:set>
                                    <p:animEffect transition="in" filter="wipe(left)">
                                      <p:cBhvr>
                                        <p:cTn id="71" dur="750"/>
                                        <p:tgtEl>
                                          <p:spTgt spid="19"/>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4" fill="hold" grpId="0" nodeType="clickEffect">
                                  <p:stCondLst>
                                    <p:cond delay="0"/>
                                  </p:stCondLst>
                                  <p:childTnLst>
                                    <p:set>
                                      <p:cBhvr>
                                        <p:cTn id="75" dur="1" fill="hold">
                                          <p:stCondLst>
                                            <p:cond delay="0"/>
                                          </p:stCondLst>
                                        </p:cTn>
                                        <p:tgtEl>
                                          <p:spTgt spid="20"/>
                                        </p:tgtEl>
                                        <p:attrNameLst>
                                          <p:attrName>style.visibility</p:attrName>
                                        </p:attrNameLst>
                                      </p:cBhvr>
                                      <p:to>
                                        <p:strVal val="visible"/>
                                      </p:to>
                                    </p:set>
                                    <p:animEffect transition="in" filter="wipe(down)">
                                      <p:cBhvr>
                                        <p:cTn id="7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10" grpId="0" animBg="1"/>
      <p:bldP spid="11" grpId="0"/>
      <p:bldP spid="12" grpId="0"/>
      <p:bldP spid="13" grpId="0"/>
      <p:bldP spid="14" grpId="0"/>
      <p:bldP spid="15" grpId="0" animBg="1"/>
      <p:bldP spid="16" grpId="0" animBg="1"/>
      <p:bldP spid="17" grpId="0" animBg="1"/>
      <p:bldP spid="18" grpId="0"/>
      <p:bldP spid="19" grpId="0"/>
      <p:bldP spid="20"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26f75b9e56a39eaa6d84f7c6df00bbe18e"/>
</p:tagLst>
</file>

<file path=ppt/theme/theme1.xml><?xml version="1.0" encoding="utf-8"?>
<a:theme xmlns:a="http://schemas.openxmlformats.org/drawingml/2006/main" name=" www.2ppt.com">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2142</Words>
  <Application>Microsoft Office PowerPoint</Application>
  <PresentationFormat>全屏显示(16:9)</PresentationFormat>
  <Paragraphs>204</Paragraphs>
  <Slides>22</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22</vt:i4>
      </vt:variant>
    </vt:vector>
  </HeadingPairs>
  <TitlesOfParts>
    <vt:vector size="36" baseType="lpstr">
      <vt:lpstr>Arial Unicode MS</vt:lpstr>
      <vt:lpstr>Avant GardeBook</vt:lpstr>
      <vt:lpstr>Gill Sans</vt:lpstr>
      <vt:lpstr>MS PGothic</vt:lpstr>
      <vt:lpstr>Signika</vt:lpstr>
      <vt:lpstr>ヒラギノ角ゴ ProN W3</vt:lpstr>
      <vt:lpstr>宋体</vt:lpstr>
      <vt:lpstr>微软雅黑</vt:lpstr>
      <vt:lpstr>Arial</vt:lpstr>
      <vt:lpstr>Arial Black</vt:lpstr>
      <vt:lpstr>Calibri</vt:lpstr>
      <vt:lpstr>Calibri Light</vt:lpstr>
      <vt:lpstr>Impact</vt:lpstr>
      <vt:lpstr> 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2022-03-14T02:56:36Z</dcterms:created>
  <dcterms:modified xsi:type="dcterms:W3CDTF">2023-01-10T07:01:49Z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72E1325E1E7D47EA876807501094DE1F</vt:lpwstr>
  </property>
  <property fmtid="{D5CDD505-2E9C-101B-9397-08002B2CF9AE}" pid="3" name="KSOProductBuildVer">
    <vt:lpwstr>2052-11.1.0.11365</vt:lpwstr>
  </property>
  <property fmtid="{A09F084E-AD41-489F-8076-AA5BE3082BCA}" pid="100">
    <vt:ui4>5</vt:ui4>
  </property>
  <property fmtid="{64440492-4C8B-11D1-8B70-080036B11A03}" pid="11">
    <vt:lpwstr>www.2ppt.com-爱PPT提供资源下载</vt:lpwstr>
  </property>
</Properties>
</file>