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260" r:id="rId9"/>
    <p:sldId id="312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8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第五章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中心投影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400" dirty="0"/>
              <a:t>投　影</a:t>
            </a:r>
            <a:endParaRPr lang="zh-CN" altLang="en-US" sz="54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765958"/>
            <a:ext cx="9144000" cy="82793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第五章  投影与视图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6033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81747" y="3368120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/>
              <a:t>第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课时</a:t>
            </a:r>
            <a:endParaRPr lang="en-US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51577" y="163522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中心投影的概念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下列各种现象属于中心投影现象的是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上午人走在路上的影子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晚上人走在路灯下的影子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中午用来乘凉的树影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早上升旗时地面上旗杆的影子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25419" y="1997766"/>
            <a:ext cx="293162" cy="27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77456" y="133057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中心投影条件下物体与其投影之间的转化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夜晚路灯下同样高的旗杆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离路灯越近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它的影子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89.EPS" descr="id:214749850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761457" y="2365296"/>
            <a:ext cx="1559273" cy="793363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777456" y="257175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越短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一样长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无法确定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20730" y="1659835"/>
            <a:ext cx="293162" cy="299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0351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灯光下的两根小木棒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它们竖立放置时的影长分别为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则它们的高度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无法确定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4643" y="2425148"/>
            <a:ext cx="306113" cy="259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6905" y="125293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影子或光源的确定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层楼房只有一个窗口亮着灯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一棵小树和一根电线杆在窗口灯光下的影子如图所示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90.EPS" descr="id:214749852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227369" y="2170236"/>
            <a:ext cx="1705487" cy="176053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66905" y="2170236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则亮着灯的窗口是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号窗口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号窗口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号窗口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号窗口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9011" y="2170237"/>
            <a:ext cx="293162" cy="401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30808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小阳和小明两人从远处沿直线走到路灯下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他们规定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小阳在前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小明在后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两人之间的距离始终与小阳的影长相等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在这种情况下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他们两人之间的距离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始终不变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越来越远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时近时远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越来越近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71500" y="2689238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大双、小双兄弟二人的身高相同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可是在灯光下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哥哥大双的影子比弟弟小双的影子短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这是因为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哥哥比弟弟更靠近灯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9ZKSJ91.EPS" descr="id:214749853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648091" y="3460992"/>
            <a:ext cx="1261667" cy="87705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857159" y="170574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1255342" y="2991679"/>
            <a:ext cx="1935119" cy="297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1259283" y="3283330"/>
            <a:ext cx="18830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53965" y="1411140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天水中考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路灯距离地面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身高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米的小明站在距离灯的底部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则小明的影子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确定图中路灯灯泡的位置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并画出小赵在灯光下的影子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328.EPS" descr="id:214749854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05287" y="2365271"/>
            <a:ext cx="2806196" cy="90021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95527" y="3324236"/>
            <a:ext cx="5050100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路灯灯泡的位置和小赵在灯光下的影子如图所示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8ZKSJ329.EPS" descr="id:214749855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744435" y="3758645"/>
            <a:ext cx="2172622" cy="120490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97854" y="1749288"/>
            <a:ext cx="443520" cy="286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2601795" y="2029148"/>
            <a:ext cx="4315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330.EPS" descr="id:214749856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867377" y="915376"/>
            <a:ext cx="1986974" cy="1377135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376328" y="2571750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在路灯下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小明的身高如图中线段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他在地面上的影子如图中线段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小亮的身高如图中线段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路灯灯泡在线段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请你确定灯泡所在的位置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并画出表示小亮在灯光下形成的影子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6905" y="145704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即为灯泡所在的位置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为小亮在灯光下形成的影子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331.EPS" descr="id:214749857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602943" y="2126370"/>
            <a:ext cx="2532914" cy="1755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348</Words>
  <Application>Microsoft Office PowerPoint</Application>
  <PresentationFormat>全屏显示(16:9)</PresentationFormat>
  <Paragraphs>33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投　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2023-01-17T00:54:28Z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A7727AA7D1674DD88C87AFCFD615F166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