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4" r:id="rId3"/>
    <p:sldId id="307" r:id="rId4"/>
    <p:sldId id="306" r:id="rId5"/>
    <p:sldId id="308" r:id="rId6"/>
    <p:sldId id="309" r:id="rId7"/>
    <p:sldId id="31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第五课时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B (  3a-Self Check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make a banana milk shake?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0249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8</a:t>
            </a:r>
            <a:endParaRPr lang="zh-CN" altLang="en-US" sz="54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58895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    </a:t>
            </a:r>
            <a:r>
              <a:rPr lang="zh-CN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2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zh-CN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</a:t>
            </a:r>
            <a:r>
              <a:rPr lang="zh-CN" altLang="zh-CN" sz="32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endParaRPr lang="zh-CN" altLang="en-US" sz="32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257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094"/>
            <a:ext cx="11430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汉译英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做一份香蕉奶昔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banana milk shake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倒进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 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pour...into...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切碎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up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打开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一杯酸奶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cup of yogurt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1.Mike and his parents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final  ) got to the train station.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one  ) you should put some rice in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3.Dale,don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forget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make  ) some dumplings for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think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serve  ) in this hotel is good.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5.She needs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get  ) some vegetables for the soup.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63888" y="1572599"/>
            <a:ext cx="321857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063888" y="1894815"/>
            <a:ext cx="32185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063888" y="1992147"/>
            <a:ext cx="178781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063888" y="2314363"/>
            <a:ext cx="1787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063888" y="2411695"/>
            <a:ext cx="178781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063888" y="2733911"/>
            <a:ext cx="1787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063888" y="2777455"/>
            <a:ext cx="178781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063888" y="3099671"/>
            <a:ext cx="1787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063888" y="3186246"/>
            <a:ext cx="225039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3063888" y="3508462"/>
            <a:ext cx="2250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3160706" y="4025342"/>
            <a:ext cx="9379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3160706" y="4347558"/>
            <a:ext cx="9379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847813" y="4355587"/>
            <a:ext cx="70128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847813" y="4677803"/>
            <a:ext cx="701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2965265" y="4799893"/>
            <a:ext cx="103658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2965265" y="5122109"/>
            <a:ext cx="10365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031153" y="5230200"/>
            <a:ext cx="93411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2031153" y="5552416"/>
            <a:ext cx="934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031153" y="5628233"/>
            <a:ext cx="93411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2031153" y="5950449"/>
            <a:ext cx="934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3" grpId="0" animBg="1"/>
      <p:bldP spid="16" grpId="0" animBg="1"/>
      <p:bldP spid="19" grpId="0" animBg="1"/>
      <p:bldP spid="22" grpId="0" animBg="1"/>
      <p:bldP spid="25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牛奶对健康有好处。我们应多喝牛奶。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milk.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你能告诉我们怎样做爆米花吗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popcorn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上次学校郊游你们都干了什么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last school trip?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学生们看了一场关于未来生活的电影。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movie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你需要好好休息。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good rest.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81299" y="222881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81299" y="255103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450701" y="2228816"/>
            <a:ext cx="6367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2450702" y="2551032"/>
            <a:ext cx="6367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226174" y="2228816"/>
            <a:ext cx="86982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5226175" y="2551032"/>
            <a:ext cx="869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255259" y="2955320"/>
            <a:ext cx="161749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255260" y="3277536"/>
            <a:ext cx="1617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847853" y="2998352"/>
            <a:ext cx="12481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4847853" y="3320568"/>
            <a:ext cx="12481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727435" y="3788675"/>
            <a:ext cx="172326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727436" y="4110891"/>
            <a:ext cx="17232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287756" y="3788675"/>
            <a:ext cx="156009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3287756" y="4110891"/>
            <a:ext cx="15600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2059818" y="4593125"/>
            <a:ext cx="110293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2059818" y="4915341"/>
            <a:ext cx="11029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4426500" y="4593125"/>
            <a:ext cx="198505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4426501" y="4915341"/>
            <a:ext cx="19850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139833" y="5398650"/>
            <a:ext cx="1624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0" name="直接连接符 29"/>
          <p:cNvCxnSpPr/>
          <p:nvPr/>
        </p:nvCxnSpPr>
        <p:spPr>
          <a:xfrm>
            <a:off x="1139833" y="5720866"/>
            <a:ext cx="1624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1" grpId="0" animBg="1"/>
      <p:bldP spid="14" grpId="0" animBg="1"/>
      <p:bldP spid="17" grpId="0" animBg="1"/>
      <p:bldP spid="20" grpId="0" animBg="1"/>
      <p:bldP spid="23" grpId="0" animBg="1"/>
      <p:bldP spid="26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89363"/>
            <a:ext cx="11430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)1.Which vegetable do you like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 tomato or an onion?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A.well	B.good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C.better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D.best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)2.If you want to listen to the radio,you must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A.turn it on	B.turn on 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C.turn it off	D.turn off 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)3.—How much water do you need?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—Only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 few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B.many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C.much	D.a little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)4.Alice,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all the salt to the beef soup.That will be too much.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	B.don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2142" y="1598986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02142" y="2373536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02142" y="3610665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02142" y="4804764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8159"/>
            <a:ext cx="11430000" cy="24956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bread would you like?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—Three pieces of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 many;breads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 many;bread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 much;breads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 much;bread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1233" y="2372705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44463"/>
            <a:ext cx="11430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A:Hi,Ben.Let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bake(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烘烤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some cookies!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B:OK.But you need to teach me,Linda.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B:What do we do first?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A:First,we read the recipe(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食谱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).Then we will know what we need.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kitchen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B:Linda,we have all the ingredients(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our cookies.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can mix them with this spoon,right?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A:Yes.Now take a little dough and make it into a ball.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B:Like this?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A:Yes.3.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we need to wait for half an hour.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9784" y="2164270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59784" y="2486486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159784" y="410064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159784" y="442286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550666" y="570677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550666" y="602899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wait to eat them.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A:Be careful!5.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B:OK.Wow,how delicious!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 problem.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B.They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too hot!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welcome!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D.Our cookies are OK.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a cooking school next year.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F.When you finish,put the cookies into the oven!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G.Now we mix everything together to make dough(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生面团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7511" y="140180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27511" y="172401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343125" y="219654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2343125" y="251875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97</Words>
  <Application>Microsoft Office PowerPoint</Application>
  <PresentationFormat>宽屏</PresentationFormat>
  <Paragraphs>70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How do you make a banana milk shake?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2018-06-29T07:44:00Z</dcterms:created>
  <dcterms:modified xsi:type="dcterms:W3CDTF">2023-01-17T00:54:33Z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639405C777BF4032A5820FD227BA30A6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