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2"/>
  </p:sldMasterIdLst>
  <p:notesMasterIdLst>
    <p:notesMasterId r:id="rId25"/>
  </p:notesMasterIdLst>
  <p:handoutMasterIdLst>
    <p:handoutMasterId r:id="rId26"/>
  </p:handoutMasterIdLst>
  <p:sldIdLst>
    <p:sldId id="3313" r:id="rId3"/>
    <p:sldId id="3305" r:id="rId4"/>
    <p:sldId id="3306" r:id="rId5"/>
    <p:sldId id="3259" r:id="rId6"/>
    <p:sldId id="3258" r:id="rId7"/>
    <p:sldId id="3280" r:id="rId8"/>
    <p:sldId id="3260" r:id="rId9"/>
    <p:sldId id="3307" r:id="rId10"/>
    <p:sldId id="3270" r:id="rId11"/>
    <p:sldId id="3263" r:id="rId12"/>
    <p:sldId id="3282" r:id="rId13"/>
    <p:sldId id="3265" r:id="rId14"/>
    <p:sldId id="3308" r:id="rId15"/>
    <p:sldId id="3261" r:id="rId16"/>
    <p:sldId id="3266" r:id="rId17"/>
    <p:sldId id="3281" r:id="rId18"/>
    <p:sldId id="3267" r:id="rId19"/>
    <p:sldId id="3309" r:id="rId20"/>
    <p:sldId id="3257" r:id="rId21"/>
    <p:sldId id="3264" r:id="rId22"/>
    <p:sldId id="3262" r:id="rId23"/>
    <p:sldId id="3314" r:id="rId24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FAAEB3"/>
    <a:srgbClr val="F29194"/>
    <a:srgbClr val="900000"/>
    <a:srgbClr val="0FC7D3"/>
    <a:srgbClr val="EC206C"/>
    <a:srgbClr val="BC148E"/>
    <a:srgbClr val="0A1A3B"/>
    <a:srgbClr val="CE000D"/>
    <a:srgbClr val="FE6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>
        <p:scale>
          <a:sx n="75" d="100"/>
          <a:sy n="75" d="100"/>
        </p:scale>
        <p:origin x="2052" y="702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613-4978-A3AD-8658AD9E27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D613-4978-A3AD-8658AD9E27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D613-4978-A3AD-8658AD9E27BB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D613-4978-A3AD-8658AD9E27BB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D613-4978-A3AD-8658AD9E27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D613-4978-A3AD-8658AD9E27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D613-4978-A3AD-8658AD9E27BB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D613-4978-A3AD-8658AD9E2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373193248"/>
        <c:axId val="1373193808"/>
      </c:barChart>
      <c:catAx>
        <c:axId val="13731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808"/>
        <c:crosses val="autoZero"/>
        <c:auto val="1"/>
        <c:lblAlgn val="ctr"/>
        <c:lblOffset val="100"/>
        <c:noMultiLvlLbl val="0"/>
      </c:catAx>
      <c:valAx>
        <c:axId val="1373193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3005"/>
            <a:ext cx="12857163" cy="7226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6.png"/><Relationship Id="rId4" Type="http://schemas.openxmlformats.org/officeDocument/2006/relationships/tags" Target="../tags/tag6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397" cy="723265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01" y="3281588"/>
            <a:ext cx="7923983" cy="2564588"/>
          </a:xfrm>
          <a:prstGeom prst="rect">
            <a:avLst/>
          </a:prstGeom>
        </p:spPr>
      </p:pic>
      <p:sp>
        <p:nvSpPr>
          <p:cNvPr id="70" name="任意多边形 69"/>
          <p:cNvSpPr/>
          <p:nvPr/>
        </p:nvSpPr>
        <p:spPr>
          <a:xfrm>
            <a:off x="4967220" y="3013606"/>
            <a:ext cx="8930" cy="6698"/>
          </a:xfrm>
          <a:custGeom>
            <a:avLst/>
            <a:gdLst>
              <a:gd name="connsiteX0" fmla="*/ 6805 w 7344"/>
              <a:gd name="connsiteY0" fmla="*/ 0 h 5371"/>
              <a:gd name="connsiteX1" fmla="*/ 7344 w 7344"/>
              <a:gd name="connsiteY1" fmla="*/ 5371 h 5371"/>
              <a:gd name="connsiteX2" fmla="*/ 0 w 7344"/>
              <a:gd name="connsiteY2" fmla="*/ 5371 h 5371"/>
              <a:gd name="connsiteX3" fmla="*/ 6805 w 7344"/>
              <a:gd name="connsiteY3" fmla="*/ 0 h 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" h="5371">
                <a:moveTo>
                  <a:pt x="6805" y="0"/>
                </a:moveTo>
                <a:lnTo>
                  <a:pt x="7344" y="5371"/>
                </a:lnTo>
                <a:lnTo>
                  <a:pt x="0" y="5371"/>
                </a:lnTo>
                <a:lnTo>
                  <a:pt x="680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9283" y="6042836"/>
            <a:ext cx="12849115" cy="1209906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10710927" y="3165402"/>
            <a:ext cx="4464" cy="6698"/>
          </a:xfrm>
          <a:custGeom>
            <a:avLst/>
            <a:gdLst>
              <a:gd name="connsiteX0" fmla="*/ 602 w 3109"/>
              <a:gd name="connsiteY0" fmla="*/ 0 h 6008"/>
              <a:gd name="connsiteX1" fmla="*/ 3109 w 3109"/>
              <a:gd name="connsiteY1" fmla="*/ 253 h 6008"/>
              <a:gd name="connsiteX2" fmla="*/ 0 w 3109"/>
              <a:gd name="connsiteY2" fmla="*/ 6008 h 6008"/>
              <a:gd name="connsiteX3" fmla="*/ 602 w 3109"/>
              <a:gd name="connsiteY3" fmla="*/ 0 h 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" h="6008">
                <a:moveTo>
                  <a:pt x="602" y="0"/>
                </a:moveTo>
                <a:lnTo>
                  <a:pt x="3109" y="253"/>
                </a:lnTo>
                <a:lnTo>
                  <a:pt x="0" y="6008"/>
                </a:lnTo>
                <a:lnTo>
                  <a:pt x="6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72" name="KSO_Shape"/>
          <p:cNvSpPr/>
          <p:nvPr/>
        </p:nvSpPr>
        <p:spPr>
          <a:xfrm>
            <a:off x="10290138" y="3663764"/>
            <a:ext cx="841578" cy="437531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1422329" y="814014"/>
            <a:ext cx="810324" cy="444228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873181" y="4356247"/>
            <a:ext cx="696477" cy="383956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32653" y="1730217"/>
            <a:ext cx="83934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航空公司年度工作总结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6846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7" grpId="0" animBg="1"/>
      <p:bldP spid="72" grpId="0" animBg="1"/>
      <p:bldP spid="73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33105" y="1897307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61197" y="1897308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8"/>
            <a:ext cx="2392206" cy="663802"/>
            <a:chOff x="844734" y="1897307"/>
            <a:chExt cx="2287091" cy="609865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4071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2015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24640" y="1897307"/>
              <a:ext cx="12058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6"/>
            <a:ext cx="2392206" cy="663800"/>
            <a:chOff x="844734" y="1897308"/>
            <a:chExt cx="2287091" cy="609867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2744" y="1142872"/>
            <a:ext cx="3481629" cy="47437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41036" y="1477583"/>
            <a:ext cx="3270588" cy="440899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7" y="1179356"/>
            <a:ext cx="4184193" cy="4707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/>
          <p:nvPr/>
        </p:nvGrpSpPr>
        <p:grpSpPr bwMode="auto">
          <a:xfrm>
            <a:off x="5162410" y="4029022"/>
            <a:ext cx="2540636" cy="1869271"/>
            <a:chOff x="0" y="0"/>
            <a:chExt cx="4817566" cy="3544850"/>
          </a:xfrm>
        </p:grpSpPr>
        <p:sp>
          <p:nvSpPr>
            <p:cNvPr id="54275" name="AutoShape 3"/>
            <p:cNvSpPr/>
            <p:nvPr/>
          </p:nvSpPr>
          <p:spPr bwMode="auto">
            <a:xfrm>
              <a:off x="0" y="420683"/>
              <a:ext cx="4814391" cy="2619348"/>
            </a:xfrm>
            <a:custGeom>
              <a:avLst/>
              <a:gdLst>
                <a:gd name="T0" fmla="*/ 2407073 w 19679"/>
                <a:gd name="T1" fmla="*/ 1437520 h 19679"/>
                <a:gd name="T2" fmla="*/ 2407073 w 19679"/>
                <a:gd name="T3" fmla="*/ 1437520 h 19679"/>
                <a:gd name="T4" fmla="*/ 2407073 w 19679"/>
                <a:gd name="T5" fmla="*/ 1437520 h 19679"/>
                <a:gd name="T6" fmla="*/ 2407073 w 19679"/>
                <a:gd name="T7" fmla="*/ 143752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6" name="AutoShape 4"/>
            <p:cNvSpPr/>
            <p:nvPr/>
          </p:nvSpPr>
          <p:spPr bwMode="auto">
            <a:xfrm>
              <a:off x="1115898" y="477832"/>
              <a:ext cx="2619105" cy="2617761"/>
            </a:xfrm>
            <a:custGeom>
              <a:avLst/>
              <a:gdLst>
                <a:gd name="T0" fmla="*/ 1309486 w 19679"/>
                <a:gd name="T1" fmla="*/ 1436649 h 19679"/>
                <a:gd name="T2" fmla="*/ 1309486 w 19679"/>
                <a:gd name="T3" fmla="*/ 1436649 h 19679"/>
                <a:gd name="T4" fmla="*/ 1309486 w 19679"/>
                <a:gd name="T5" fmla="*/ 1436649 h 19679"/>
                <a:gd name="T6" fmla="*/ 1309486 w 19679"/>
                <a:gd name="T7" fmla="*/ 143664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7" name="AutoShape 5"/>
            <p:cNvSpPr/>
            <p:nvPr/>
          </p:nvSpPr>
          <p:spPr bwMode="auto">
            <a:xfrm>
              <a:off x="1766706" y="1090601"/>
              <a:ext cx="1307965" cy="1306499"/>
            </a:xfrm>
            <a:custGeom>
              <a:avLst/>
              <a:gdLst>
                <a:gd name="T0" fmla="*/ 653949 w 19679"/>
                <a:gd name="T1" fmla="*/ 717018 h 19679"/>
                <a:gd name="T2" fmla="*/ 653949 w 19679"/>
                <a:gd name="T3" fmla="*/ 717018 h 19679"/>
                <a:gd name="T4" fmla="*/ 653949 w 19679"/>
                <a:gd name="T5" fmla="*/ 717018 h 19679"/>
                <a:gd name="T6" fmla="*/ 653949 w 19679"/>
                <a:gd name="T7" fmla="*/ 7170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8" name="AutoShape 6"/>
            <p:cNvSpPr/>
            <p:nvPr/>
          </p:nvSpPr>
          <p:spPr bwMode="auto">
            <a:xfrm>
              <a:off x="2119094" y="1427147"/>
              <a:ext cx="263498" cy="263522"/>
            </a:xfrm>
            <a:custGeom>
              <a:avLst/>
              <a:gdLst>
                <a:gd name="T0" fmla="*/ 131742 w 19679"/>
                <a:gd name="T1" fmla="*/ 144623 h 19679"/>
                <a:gd name="T2" fmla="*/ 131742 w 19679"/>
                <a:gd name="T3" fmla="*/ 144623 h 19679"/>
                <a:gd name="T4" fmla="*/ 131742 w 19679"/>
                <a:gd name="T5" fmla="*/ 144623 h 19679"/>
                <a:gd name="T6" fmla="*/ 131742 w 19679"/>
                <a:gd name="T7" fmla="*/ 14462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9" name="AutoShape 7"/>
            <p:cNvSpPr/>
            <p:nvPr/>
          </p:nvSpPr>
          <p:spPr bwMode="auto">
            <a:xfrm>
              <a:off x="1576225" y="755642"/>
              <a:ext cx="566679" cy="566731"/>
            </a:xfrm>
            <a:custGeom>
              <a:avLst/>
              <a:gdLst>
                <a:gd name="T0" fmla="*/ 283325 w 19679"/>
                <a:gd name="T1" fmla="*/ 311027 h 19679"/>
                <a:gd name="T2" fmla="*/ 283325 w 19679"/>
                <a:gd name="T3" fmla="*/ 311027 h 19679"/>
                <a:gd name="T4" fmla="*/ 283325 w 19679"/>
                <a:gd name="T5" fmla="*/ 311027 h 19679"/>
                <a:gd name="T6" fmla="*/ 283325 w 19679"/>
                <a:gd name="T7" fmla="*/ 31102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80" name="AutoShape 8"/>
            <p:cNvSpPr/>
            <p:nvPr/>
          </p:nvSpPr>
          <p:spPr bwMode="auto">
            <a:xfrm>
              <a:off x="3175" y="0"/>
              <a:ext cx="4814391" cy="3544850"/>
            </a:xfrm>
            <a:custGeom>
              <a:avLst/>
              <a:gdLst>
                <a:gd name="T0" fmla="*/ 2407196 w 21600"/>
                <a:gd name="T1" fmla="*/ 1772339 h 20595"/>
                <a:gd name="T2" fmla="*/ 2407196 w 21600"/>
                <a:gd name="T3" fmla="*/ 1772339 h 20595"/>
                <a:gd name="T4" fmla="*/ 2407196 w 21600"/>
                <a:gd name="T5" fmla="*/ 1772339 h 20595"/>
                <a:gd name="T6" fmla="*/ 2407196 w 21600"/>
                <a:gd name="T7" fmla="*/ 1772339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595">
                  <a:moveTo>
                    <a:pt x="10800" y="0"/>
                  </a:moveTo>
                  <a:cubicBezTo>
                    <a:pt x="8035" y="0"/>
                    <a:pt x="5271" y="1005"/>
                    <a:pt x="3162" y="3016"/>
                  </a:cubicBezTo>
                  <a:cubicBezTo>
                    <a:pt x="1053" y="5026"/>
                    <a:pt x="0" y="7662"/>
                    <a:pt x="0" y="10297"/>
                  </a:cubicBezTo>
                  <a:cubicBezTo>
                    <a:pt x="0" y="8930"/>
                    <a:pt x="1053" y="7563"/>
                    <a:pt x="3162" y="6520"/>
                  </a:cubicBezTo>
                  <a:cubicBezTo>
                    <a:pt x="7380" y="4434"/>
                    <a:pt x="14219" y="4434"/>
                    <a:pt x="18437" y="6520"/>
                  </a:cubicBezTo>
                  <a:cubicBezTo>
                    <a:pt x="20546" y="7563"/>
                    <a:pt x="21599" y="8930"/>
                    <a:pt x="21599" y="10297"/>
                  </a:cubicBezTo>
                  <a:cubicBezTo>
                    <a:pt x="21599" y="7662"/>
                    <a:pt x="20546" y="5026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599" y="10297"/>
                  </a:moveTo>
                  <a:cubicBezTo>
                    <a:pt x="21599" y="11664"/>
                    <a:pt x="20546" y="13031"/>
                    <a:pt x="18437" y="14074"/>
                  </a:cubicBezTo>
                  <a:cubicBezTo>
                    <a:pt x="14219" y="16159"/>
                    <a:pt x="7380" y="16159"/>
                    <a:pt x="3162" y="14074"/>
                  </a:cubicBezTo>
                  <a:cubicBezTo>
                    <a:pt x="1053" y="13031"/>
                    <a:pt x="0" y="11664"/>
                    <a:pt x="0" y="10297"/>
                  </a:cubicBezTo>
                  <a:cubicBezTo>
                    <a:pt x="0" y="12932"/>
                    <a:pt x="1053" y="15567"/>
                    <a:pt x="3162" y="17578"/>
                  </a:cubicBezTo>
                  <a:cubicBezTo>
                    <a:pt x="7380" y="21600"/>
                    <a:pt x="14219" y="21599"/>
                    <a:pt x="18437" y="17578"/>
                  </a:cubicBezTo>
                  <a:cubicBezTo>
                    <a:pt x="20546" y="15567"/>
                    <a:pt x="21599" y="12932"/>
                    <a:pt x="21599" y="10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5362480" y="3573633"/>
            <a:ext cx="442832" cy="44283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7111207" y="3627208"/>
            <a:ext cx="406837" cy="4076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6438169" y="3078062"/>
            <a:ext cx="0" cy="8680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469281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469281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7842007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7842007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1" name="AutoShape 19"/>
          <p:cNvSpPr/>
          <p:nvPr/>
        </p:nvSpPr>
        <p:spPr bwMode="auto">
          <a:xfrm>
            <a:off x="4666002" y="2875481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2" name="AutoShape 20"/>
          <p:cNvSpPr/>
          <p:nvPr/>
        </p:nvSpPr>
        <p:spPr bwMode="auto">
          <a:xfrm>
            <a:off x="4785291" y="305211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3" name="AutoShape 21"/>
          <p:cNvSpPr/>
          <p:nvPr/>
        </p:nvSpPr>
        <p:spPr bwMode="auto">
          <a:xfrm>
            <a:off x="7497953" y="2942450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4" name="AutoShape 22"/>
          <p:cNvSpPr/>
          <p:nvPr/>
        </p:nvSpPr>
        <p:spPr bwMode="auto">
          <a:xfrm>
            <a:off x="7617242" y="3104012"/>
            <a:ext cx="468783" cy="354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5" name="AutoShape 23"/>
          <p:cNvSpPr/>
          <p:nvPr/>
        </p:nvSpPr>
        <p:spPr bwMode="auto">
          <a:xfrm>
            <a:off x="8339251" y="32279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6" name="AutoShape 24"/>
          <p:cNvSpPr/>
          <p:nvPr/>
        </p:nvSpPr>
        <p:spPr bwMode="auto">
          <a:xfrm>
            <a:off x="8339250" y="29282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7" name="AutoShape 25"/>
          <p:cNvSpPr/>
          <p:nvPr/>
        </p:nvSpPr>
        <p:spPr bwMode="auto">
          <a:xfrm>
            <a:off x="2803317" y="31877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8" name="AutoShape 26"/>
          <p:cNvSpPr/>
          <p:nvPr/>
        </p:nvSpPr>
        <p:spPr bwMode="auto">
          <a:xfrm>
            <a:off x="3080512" y="28880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9" name="AutoShape 27"/>
          <p:cNvSpPr/>
          <p:nvPr/>
        </p:nvSpPr>
        <p:spPr bwMode="auto">
          <a:xfrm>
            <a:off x="6082396" y="2153890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0" name="AutoShape 28"/>
          <p:cNvSpPr/>
          <p:nvPr/>
        </p:nvSpPr>
        <p:spPr bwMode="auto">
          <a:xfrm>
            <a:off x="6201266" y="2329684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1" name="AutoShape 29"/>
          <p:cNvSpPr/>
          <p:nvPr/>
        </p:nvSpPr>
        <p:spPr bwMode="auto">
          <a:xfrm>
            <a:off x="3587284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2" name="AutoShape 30"/>
          <p:cNvSpPr/>
          <p:nvPr/>
        </p:nvSpPr>
        <p:spPr bwMode="auto">
          <a:xfrm>
            <a:off x="3706154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3" name="AutoShape 31"/>
          <p:cNvSpPr/>
          <p:nvPr/>
        </p:nvSpPr>
        <p:spPr bwMode="auto">
          <a:xfrm>
            <a:off x="3587284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4" name="AutoShape 32"/>
          <p:cNvSpPr/>
          <p:nvPr/>
        </p:nvSpPr>
        <p:spPr bwMode="auto">
          <a:xfrm>
            <a:off x="3706154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9" name="AutoShape 37"/>
          <p:cNvSpPr/>
          <p:nvPr/>
        </p:nvSpPr>
        <p:spPr bwMode="auto">
          <a:xfrm>
            <a:off x="8632241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0" name="AutoShape 38"/>
          <p:cNvSpPr/>
          <p:nvPr/>
        </p:nvSpPr>
        <p:spPr bwMode="auto">
          <a:xfrm>
            <a:off x="8632241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1" name="AutoShape 39"/>
          <p:cNvSpPr/>
          <p:nvPr/>
        </p:nvSpPr>
        <p:spPr bwMode="auto">
          <a:xfrm>
            <a:off x="8751111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12" name="AutoShape 40"/>
          <p:cNvSpPr/>
          <p:nvPr/>
        </p:nvSpPr>
        <p:spPr bwMode="auto">
          <a:xfrm>
            <a:off x="8751111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5"/>
          <p:cNvSpPr/>
          <p:nvPr/>
        </p:nvSpPr>
        <p:spPr bwMode="auto">
          <a:xfrm>
            <a:off x="1698417" y="44450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26"/>
          <p:cNvSpPr/>
          <p:nvPr/>
        </p:nvSpPr>
        <p:spPr bwMode="auto">
          <a:xfrm>
            <a:off x="1975612" y="41453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1698417" y="553087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1975612" y="523118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3"/>
          <p:cNvSpPr/>
          <p:nvPr/>
        </p:nvSpPr>
        <p:spPr bwMode="auto">
          <a:xfrm>
            <a:off x="9463201" y="44471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24"/>
          <p:cNvSpPr/>
          <p:nvPr/>
        </p:nvSpPr>
        <p:spPr bwMode="auto">
          <a:xfrm>
            <a:off x="9463200" y="41474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3"/>
          <p:cNvSpPr/>
          <p:nvPr/>
        </p:nvSpPr>
        <p:spPr bwMode="auto">
          <a:xfrm>
            <a:off x="9463201" y="549485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24"/>
          <p:cNvSpPr/>
          <p:nvPr/>
        </p:nvSpPr>
        <p:spPr bwMode="auto">
          <a:xfrm>
            <a:off x="9463200" y="519516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8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utoUpdateAnimBg="0"/>
      <p:bldP spid="54294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300" grpId="0" autoUpdateAnimBg="0"/>
      <p:bldP spid="54302" grpId="0" autoUpdateAnimBg="0"/>
      <p:bldP spid="54304" grpId="0" autoUpdateAnimBg="0"/>
      <p:bldP spid="54311" grpId="0" autoUpdateAnimBg="0"/>
      <p:bldP spid="54312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707709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73000" y="1209358"/>
            <a:ext cx="70884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80239" y="154486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89097" y="1950964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26953" y="246384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35564" y="306899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50800" y="187542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56757" y="2557643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22965" y="2310550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1743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9292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12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698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725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709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8829" y="5614570"/>
            <a:ext cx="6285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8617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84019" y="2251556"/>
            <a:ext cx="4609404" cy="318122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" y="1799870"/>
            <a:ext cx="6514810" cy="3311914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794627" y="2118162"/>
            <a:ext cx="3077903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684021" y="3974280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872933" y="2299572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72933" y="3169042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872933" y="4038511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872933" y="4907977"/>
            <a:ext cx="2466406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84022" y="5776447"/>
            <a:ext cx="101743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3" y="1797164"/>
            <a:ext cx="2701565" cy="874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051986" y="2036251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6082462" y="3209691"/>
            <a:ext cx="1446080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082462" y="3625409"/>
            <a:ext cx="1884212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320700" y="340784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383506" y="349144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9121186" y="3194795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21186" y="3610516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340823" y="339294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8403629" y="347655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6125119" y="4566808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125118" y="4982530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320700" y="476495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383506" y="4848563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9121188" y="4579913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9121188" y="4995633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340823" y="477806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403629" y="4861667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5294262" y="1997825"/>
            <a:ext cx="1644353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5294263" y="2393924"/>
            <a:ext cx="6220224" cy="28187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397" cy="723265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01" y="3281588"/>
            <a:ext cx="7923983" cy="2564588"/>
          </a:xfrm>
          <a:prstGeom prst="rect">
            <a:avLst/>
          </a:prstGeom>
        </p:spPr>
      </p:pic>
      <p:sp>
        <p:nvSpPr>
          <p:cNvPr id="70" name="任意多边形 69"/>
          <p:cNvSpPr/>
          <p:nvPr/>
        </p:nvSpPr>
        <p:spPr>
          <a:xfrm>
            <a:off x="4967220" y="3013606"/>
            <a:ext cx="8930" cy="6698"/>
          </a:xfrm>
          <a:custGeom>
            <a:avLst/>
            <a:gdLst>
              <a:gd name="connsiteX0" fmla="*/ 6805 w 7344"/>
              <a:gd name="connsiteY0" fmla="*/ 0 h 5371"/>
              <a:gd name="connsiteX1" fmla="*/ 7344 w 7344"/>
              <a:gd name="connsiteY1" fmla="*/ 5371 h 5371"/>
              <a:gd name="connsiteX2" fmla="*/ 0 w 7344"/>
              <a:gd name="connsiteY2" fmla="*/ 5371 h 5371"/>
              <a:gd name="connsiteX3" fmla="*/ 6805 w 7344"/>
              <a:gd name="connsiteY3" fmla="*/ 0 h 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" h="5371">
                <a:moveTo>
                  <a:pt x="6805" y="0"/>
                </a:moveTo>
                <a:lnTo>
                  <a:pt x="7344" y="5371"/>
                </a:lnTo>
                <a:lnTo>
                  <a:pt x="0" y="5371"/>
                </a:lnTo>
                <a:lnTo>
                  <a:pt x="680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9283" y="6042836"/>
            <a:ext cx="12849115" cy="1209906"/>
          </a:xfrm>
          <a:custGeom>
            <a:avLst/>
            <a:gdLst>
              <a:gd name="connsiteX0" fmla="*/ 3825592 w 9138323"/>
              <a:gd name="connsiteY0" fmla="*/ 0 h 859537"/>
              <a:gd name="connsiteX1" fmla="*/ 4096303 w 9138323"/>
              <a:gd name="connsiteY1" fmla="*/ 83060 h 859537"/>
              <a:gd name="connsiteX2" fmla="*/ 4125154 w 9138323"/>
              <a:gd name="connsiteY2" fmla="*/ 106971 h 859537"/>
              <a:gd name="connsiteX3" fmla="*/ 4162050 w 9138323"/>
              <a:gd name="connsiteY3" fmla="*/ 76393 h 859537"/>
              <a:gd name="connsiteX4" fmla="*/ 4342300 w 9138323"/>
              <a:gd name="connsiteY4" fmla="*/ 21088 h 859537"/>
              <a:gd name="connsiteX5" fmla="*/ 4639354 w 9138323"/>
              <a:gd name="connsiteY5" fmla="*/ 218869 h 859537"/>
              <a:gd name="connsiteX6" fmla="*/ 4653136 w 9138323"/>
              <a:gd name="connsiteY6" fmla="*/ 287442 h 859537"/>
              <a:gd name="connsiteX7" fmla="*/ 4714569 w 9138323"/>
              <a:gd name="connsiteY7" fmla="*/ 293663 h 859537"/>
              <a:gd name="connsiteX8" fmla="*/ 4868055 w 9138323"/>
              <a:gd name="connsiteY8" fmla="*/ 354192 h 859537"/>
              <a:gd name="connsiteX9" fmla="*/ 4926135 w 9138323"/>
              <a:gd name="connsiteY9" fmla="*/ 396727 h 859537"/>
              <a:gd name="connsiteX10" fmla="*/ 4974485 w 9138323"/>
              <a:gd name="connsiteY10" fmla="*/ 370366 h 859537"/>
              <a:gd name="connsiteX11" fmla="*/ 5099974 w 9138323"/>
              <a:gd name="connsiteY11" fmla="*/ 344918 h 859537"/>
              <a:gd name="connsiteX12" fmla="*/ 5280224 w 9138323"/>
              <a:gd name="connsiteY12" fmla="*/ 400223 h 859537"/>
              <a:gd name="connsiteX13" fmla="*/ 5294059 w 9138323"/>
              <a:gd name="connsiteY13" fmla="*/ 411689 h 859537"/>
              <a:gd name="connsiteX14" fmla="*/ 5324701 w 9138323"/>
              <a:gd name="connsiteY14" fmla="*/ 386293 h 859537"/>
              <a:gd name="connsiteX15" fmla="*/ 5504952 w 9138323"/>
              <a:gd name="connsiteY15" fmla="*/ 330988 h 859537"/>
              <a:gd name="connsiteX16" fmla="*/ 5685202 w 9138323"/>
              <a:gd name="connsiteY16" fmla="*/ 386293 h 859537"/>
              <a:gd name="connsiteX17" fmla="*/ 5711865 w 9138323"/>
              <a:gd name="connsiteY17" fmla="*/ 408390 h 859537"/>
              <a:gd name="connsiteX18" fmla="*/ 5764783 w 9138323"/>
              <a:gd name="connsiteY18" fmla="*/ 343967 h 859537"/>
              <a:gd name="connsiteX19" fmla="*/ 6243258 w 9138323"/>
              <a:gd name="connsiteY19" fmla="*/ 144890 h 859537"/>
              <a:gd name="connsiteX20" fmla="*/ 6721733 w 9138323"/>
              <a:gd name="connsiteY20" fmla="*/ 343967 h 859537"/>
              <a:gd name="connsiteX21" fmla="*/ 6799757 w 9138323"/>
              <a:gd name="connsiteY21" fmla="*/ 438956 h 859537"/>
              <a:gd name="connsiteX22" fmla="*/ 6875686 w 9138323"/>
              <a:gd name="connsiteY22" fmla="*/ 397558 h 859537"/>
              <a:gd name="connsiteX23" fmla="*/ 7064152 w 9138323"/>
              <a:gd name="connsiteY23" fmla="*/ 359339 h 859537"/>
              <a:gd name="connsiteX24" fmla="*/ 7252617 w 9138323"/>
              <a:gd name="connsiteY24" fmla="*/ 397558 h 859537"/>
              <a:gd name="connsiteX25" fmla="*/ 7323961 w 9138323"/>
              <a:gd name="connsiteY25" fmla="*/ 436456 h 859537"/>
              <a:gd name="connsiteX26" fmla="*/ 7335578 w 9138323"/>
              <a:gd name="connsiteY26" fmla="*/ 414961 h 859537"/>
              <a:gd name="connsiteX27" fmla="*/ 7602907 w 9138323"/>
              <a:gd name="connsiteY27" fmla="*/ 272187 h 859537"/>
              <a:gd name="connsiteX28" fmla="*/ 7925296 w 9138323"/>
              <a:gd name="connsiteY28" fmla="*/ 596017 h 859537"/>
              <a:gd name="connsiteX29" fmla="*/ 7923535 w 9138323"/>
              <a:gd name="connsiteY29" fmla="*/ 604778 h 859537"/>
              <a:gd name="connsiteX30" fmla="*/ 7993021 w 9138323"/>
              <a:gd name="connsiteY30" fmla="*/ 583112 h 859537"/>
              <a:gd name="connsiteX31" fmla="*/ 8129393 w 9138323"/>
              <a:gd name="connsiteY31" fmla="*/ 569303 h 859537"/>
              <a:gd name="connsiteX32" fmla="*/ 8265765 w 9138323"/>
              <a:gd name="connsiteY32" fmla="*/ 583112 h 859537"/>
              <a:gd name="connsiteX33" fmla="*/ 8299780 w 9138323"/>
              <a:gd name="connsiteY33" fmla="*/ 593718 h 859537"/>
              <a:gd name="connsiteX34" fmla="*/ 8317449 w 9138323"/>
              <a:gd name="connsiteY34" fmla="*/ 572207 h 859537"/>
              <a:gd name="connsiteX35" fmla="*/ 8659817 w 9138323"/>
              <a:gd name="connsiteY35" fmla="*/ 429759 h 859537"/>
              <a:gd name="connsiteX36" fmla="*/ 9134163 w 9138323"/>
              <a:gd name="connsiteY36" fmla="*/ 818090 h 859537"/>
              <a:gd name="connsiteX37" fmla="*/ 9138323 w 9138323"/>
              <a:gd name="connsiteY37" fmla="*/ 859537 h 859537"/>
              <a:gd name="connsiteX38" fmla="*/ 4141781 w 9138323"/>
              <a:gd name="connsiteY38" fmla="*/ 859537 h 859537"/>
              <a:gd name="connsiteX39" fmla="*/ 4141242 w 9138323"/>
              <a:gd name="connsiteY39" fmla="*/ 854166 h 859537"/>
              <a:gd name="connsiteX40" fmla="*/ 4134437 w 9138323"/>
              <a:gd name="connsiteY40" fmla="*/ 859537 h 859537"/>
              <a:gd name="connsiteX41" fmla="*/ 1390 w 9138323"/>
              <a:gd name="connsiteY41" fmla="*/ 859537 h 859537"/>
              <a:gd name="connsiteX42" fmla="*/ 0 w 9138323"/>
              <a:gd name="connsiteY42" fmla="*/ 845688 h 859537"/>
              <a:gd name="connsiteX43" fmla="*/ 418787 w 9138323"/>
              <a:gd name="connsiteY43" fmla="*/ 425029 h 859537"/>
              <a:gd name="connsiteX44" fmla="*/ 581797 w 9138323"/>
              <a:gd name="connsiteY44" fmla="*/ 458087 h 859537"/>
              <a:gd name="connsiteX45" fmla="*/ 590440 w 9138323"/>
              <a:gd name="connsiteY45" fmla="*/ 462798 h 859537"/>
              <a:gd name="connsiteX46" fmla="*/ 598218 w 9138323"/>
              <a:gd name="connsiteY46" fmla="*/ 385294 h 859537"/>
              <a:gd name="connsiteX47" fmla="*/ 1029094 w 9138323"/>
              <a:gd name="connsiteY47" fmla="*/ 32550 h 859537"/>
              <a:gd name="connsiteX48" fmla="*/ 1340088 w 9138323"/>
              <a:gd name="connsiteY48" fmla="*/ 161944 h 859537"/>
              <a:gd name="connsiteX49" fmla="*/ 1364611 w 9138323"/>
              <a:gd name="connsiteY49" fmla="*/ 191799 h 859537"/>
              <a:gd name="connsiteX50" fmla="*/ 1403078 w 9138323"/>
              <a:gd name="connsiteY50" fmla="*/ 179805 h 859537"/>
              <a:gd name="connsiteX51" fmla="*/ 1539449 w 9138323"/>
              <a:gd name="connsiteY51" fmla="*/ 165996 h 859537"/>
              <a:gd name="connsiteX52" fmla="*/ 1802839 w 9138323"/>
              <a:gd name="connsiteY52" fmla="*/ 219409 h 859537"/>
              <a:gd name="connsiteX53" fmla="*/ 1857061 w 9138323"/>
              <a:gd name="connsiteY53" fmla="*/ 248972 h 859537"/>
              <a:gd name="connsiteX54" fmla="*/ 1899461 w 9138323"/>
              <a:gd name="connsiteY54" fmla="*/ 213833 h 859537"/>
              <a:gd name="connsiteX55" fmla="*/ 2133608 w 9138323"/>
              <a:gd name="connsiteY55" fmla="*/ 141991 h 859537"/>
              <a:gd name="connsiteX56" fmla="*/ 2367756 w 9138323"/>
              <a:gd name="connsiteY56" fmla="*/ 213833 h 859537"/>
              <a:gd name="connsiteX57" fmla="*/ 2420881 w 9138323"/>
              <a:gd name="connsiteY57" fmla="*/ 257860 h 859537"/>
              <a:gd name="connsiteX58" fmla="*/ 2509751 w 9138323"/>
              <a:gd name="connsiteY58" fmla="*/ 184207 h 859537"/>
              <a:gd name="connsiteX59" fmla="*/ 2939610 w 9138323"/>
              <a:gd name="connsiteY59" fmla="*/ 52317 h 859537"/>
              <a:gd name="connsiteX60" fmla="*/ 3369468 w 9138323"/>
              <a:gd name="connsiteY60" fmla="*/ 184207 h 859537"/>
              <a:gd name="connsiteX61" fmla="*/ 3418479 w 9138323"/>
              <a:gd name="connsiteY61" fmla="*/ 224826 h 859537"/>
              <a:gd name="connsiteX62" fmla="*/ 3424100 w 9138323"/>
              <a:gd name="connsiteY62" fmla="*/ 214426 h 859537"/>
              <a:gd name="connsiteX63" fmla="*/ 3825592 w 9138323"/>
              <a:gd name="connsiteY63" fmla="*/ 0 h 8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138323" h="859537">
                <a:moveTo>
                  <a:pt x="3825592" y="0"/>
                </a:moveTo>
                <a:cubicBezTo>
                  <a:pt x="3925869" y="0"/>
                  <a:pt x="4019027" y="30620"/>
                  <a:pt x="4096303" y="83060"/>
                </a:cubicBezTo>
                <a:lnTo>
                  <a:pt x="4125154" y="106971"/>
                </a:lnTo>
                <a:lnTo>
                  <a:pt x="4162050" y="76393"/>
                </a:lnTo>
                <a:cubicBezTo>
                  <a:pt x="4213504" y="41476"/>
                  <a:pt x="4275531" y="21088"/>
                  <a:pt x="4342300" y="21088"/>
                </a:cubicBezTo>
                <a:cubicBezTo>
                  <a:pt x="4475837" y="21088"/>
                  <a:pt x="4590411" y="102641"/>
                  <a:pt x="4639354" y="218869"/>
                </a:cubicBezTo>
                <a:lnTo>
                  <a:pt x="4653136" y="287442"/>
                </a:lnTo>
                <a:lnTo>
                  <a:pt x="4714569" y="293663"/>
                </a:lnTo>
                <a:cubicBezTo>
                  <a:pt x="4769728" y="305000"/>
                  <a:pt x="4821470" y="325759"/>
                  <a:pt x="4868055" y="354192"/>
                </a:cubicBezTo>
                <a:lnTo>
                  <a:pt x="4926135" y="396727"/>
                </a:lnTo>
                <a:lnTo>
                  <a:pt x="4974485" y="370366"/>
                </a:lnTo>
                <a:cubicBezTo>
                  <a:pt x="5013055" y="353979"/>
                  <a:pt x="5055461" y="344918"/>
                  <a:pt x="5099974" y="344918"/>
                </a:cubicBezTo>
                <a:cubicBezTo>
                  <a:pt x="5166742" y="344918"/>
                  <a:pt x="5228770" y="365306"/>
                  <a:pt x="5280224" y="400223"/>
                </a:cubicBezTo>
                <a:lnTo>
                  <a:pt x="5294059" y="411689"/>
                </a:lnTo>
                <a:lnTo>
                  <a:pt x="5324701" y="386293"/>
                </a:lnTo>
                <a:cubicBezTo>
                  <a:pt x="5376155" y="351376"/>
                  <a:pt x="5438184" y="330988"/>
                  <a:pt x="5504952" y="330988"/>
                </a:cubicBezTo>
                <a:cubicBezTo>
                  <a:pt x="5571721" y="330988"/>
                  <a:pt x="5633748" y="351376"/>
                  <a:pt x="5685202" y="386293"/>
                </a:cubicBezTo>
                <a:lnTo>
                  <a:pt x="5711865" y="408390"/>
                </a:lnTo>
                <a:lnTo>
                  <a:pt x="5764783" y="343967"/>
                </a:lnTo>
                <a:cubicBezTo>
                  <a:pt x="5887234" y="220967"/>
                  <a:pt x="6056401" y="144890"/>
                  <a:pt x="6243258" y="144890"/>
                </a:cubicBezTo>
                <a:cubicBezTo>
                  <a:pt x="6430113" y="144890"/>
                  <a:pt x="6599280" y="220967"/>
                  <a:pt x="6721733" y="343967"/>
                </a:cubicBezTo>
                <a:lnTo>
                  <a:pt x="6799757" y="438956"/>
                </a:lnTo>
                <a:lnTo>
                  <a:pt x="6875686" y="397558"/>
                </a:lnTo>
                <a:cubicBezTo>
                  <a:pt x="6933612" y="372948"/>
                  <a:pt x="6997300" y="359339"/>
                  <a:pt x="7064152" y="359339"/>
                </a:cubicBezTo>
                <a:cubicBezTo>
                  <a:pt x="7131003" y="359339"/>
                  <a:pt x="7194690" y="372948"/>
                  <a:pt x="7252617" y="397558"/>
                </a:cubicBezTo>
                <a:lnTo>
                  <a:pt x="7323961" y="436456"/>
                </a:lnTo>
                <a:lnTo>
                  <a:pt x="7335578" y="414961"/>
                </a:lnTo>
                <a:cubicBezTo>
                  <a:pt x="7393514" y="328821"/>
                  <a:pt x="7491626" y="272187"/>
                  <a:pt x="7602907" y="272187"/>
                </a:cubicBezTo>
                <a:cubicBezTo>
                  <a:pt x="7780958" y="272187"/>
                  <a:pt x="7925296" y="417171"/>
                  <a:pt x="7925296" y="596017"/>
                </a:cubicBezTo>
                <a:lnTo>
                  <a:pt x="7923535" y="604778"/>
                </a:lnTo>
                <a:lnTo>
                  <a:pt x="7993021" y="583112"/>
                </a:lnTo>
                <a:cubicBezTo>
                  <a:pt x="8037071" y="574058"/>
                  <a:pt x="8082679" y="569303"/>
                  <a:pt x="8129393" y="569303"/>
                </a:cubicBezTo>
                <a:cubicBezTo>
                  <a:pt x="8176107" y="569303"/>
                  <a:pt x="8221715" y="574058"/>
                  <a:pt x="8265765" y="583112"/>
                </a:cubicBezTo>
                <a:lnTo>
                  <a:pt x="8299780" y="593718"/>
                </a:lnTo>
                <a:lnTo>
                  <a:pt x="8317449" y="572207"/>
                </a:lnTo>
                <a:cubicBezTo>
                  <a:pt x="8405068" y="484195"/>
                  <a:pt x="8526114" y="429759"/>
                  <a:pt x="8659817" y="429759"/>
                </a:cubicBezTo>
                <a:cubicBezTo>
                  <a:pt x="8893798" y="429759"/>
                  <a:pt x="9089015" y="596470"/>
                  <a:pt x="9134163" y="818090"/>
                </a:cubicBezTo>
                <a:lnTo>
                  <a:pt x="9138323" y="859537"/>
                </a:lnTo>
                <a:lnTo>
                  <a:pt x="4141781" y="859537"/>
                </a:lnTo>
                <a:lnTo>
                  <a:pt x="4141242" y="854166"/>
                </a:lnTo>
                <a:lnTo>
                  <a:pt x="4134437" y="859537"/>
                </a:lnTo>
                <a:lnTo>
                  <a:pt x="1390" y="859537"/>
                </a:lnTo>
                <a:lnTo>
                  <a:pt x="0" y="845688"/>
                </a:lnTo>
                <a:cubicBezTo>
                  <a:pt x="0" y="613364"/>
                  <a:pt x="187497" y="425029"/>
                  <a:pt x="418787" y="425029"/>
                </a:cubicBezTo>
                <a:cubicBezTo>
                  <a:pt x="476609" y="425029"/>
                  <a:pt x="531694" y="436800"/>
                  <a:pt x="581797" y="458087"/>
                </a:cubicBezTo>
                <a:lnTo>
                  <a:pt x="590440" y="462798"/>
                </a:lnTo>
                <a:lnTo>
                  <a:pt x="598218" y="385294"/>
                </a:lnTo>
                <a:cubicBezTo>
                  <a:pt x="639228" y="183984"/>
                  <a:pt x="816556" y="32550"/>
                  <a:pt x="1029094" y="32550"/>
                </a:cubicBezTo>
                <a:cubicBezTo>
                  <a:pt x="1150545" y="32550"/>
                  <a:pt x="1260498" y="81998"/>
                  <a:pt x="1340088" y="161944"/>
                </a:cubicBezTo>
                <a:lnTo>
                  <a:pt x="1364611" y="191799"/>
                </a:lnTo>
                <a:lnTo>
                  <a:pt x="1403078" y="179805"/>
                </a:lnTo>
                <a:cubicBezTo>
                  <a:pt x="1447126" y="170751"/>
                  <a:pt x="1492736" y="165996"/>
                  <a:pt x="1539449" y="165996"/>
                </a:cubicBezTo>
                <a:cubicBezTo>
                  <a:pt x="1632877" y="165996"/>
                  <a:pt x="1721883" y="185015"/>
                  <a:pt x="1802839" y="219409"/>
                </a:cubicBezTo>
                <a:lnTo>
                  <a:pt x="1857061" y="248972"/>
                </a:lnTo>
                <a:lnTo>
                  <a:pt x="1899461" y="213833"/>
                </a:lnTo>
                <a:cubicBezTo>
                  <a:pt x="1966300" y="168476"/>
                  <a:pt x="2046875" y="141991"/>
                  <a:pt x="2133608" y="141991"/>
                </a:cubicBezTo>
                <a:cubicBezTo>
                  <a:pt x="2220342" y="141991"/>
                  <a:pt x="2300918" y="168476"/>
                  <a:pt x="2367756" y="213833"/>
                </a:cubicBezTo>
                <a:lnTo>
                  <a:pt x="2420881" y="257860"/>
                </a:lnTo>
                <a:lnTo>
                  <a:pt x="2509751" y="184207"/>
                </a:lnTo>
                <a:cubicBezTo>
                  <a:pt x="2632456" y="100939"/>
                  <a:pt x="2780381" y="52317"/>
                  <a:pt x="2939610" y="52317"/>
                </a:cubicBezTo>
                <a:cubicBezTo>
                  <a:pt x="3098839" y="52317"/>
                  <a:pt x="3246763" y="100939"/>
                  <a:pt x="3369468" y="184207"/>
                </a:cubicBezTo>
                <a:lnTo>
                  <a:pt x="3418479" y="224826"/>
                </a:lnTo>
                <a:lnTo>
                  <a:pt x="3424100" y="214426"/>
                </a:lnTo>
                <a:cubicBezTo>
                  <a:pt x="3511111" y="85057"/>
                  <a:pt x="3658462" y="0"/>
                  <a:pt x="38255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>
            <a:off x="10710927" y="3165402"/>
            <a:ext cx="4464" cy="6698"/>
          </a:xfrm>
          <a:custGeom>
            <a:avLst/>
            <a:gdLst>
              <a:gd name="connsiteX0" fmla="*/ 602 w 3109"/>
              <a:gd name="connsiteY0" fmla="*/ 0 h 6008"/>
              <a:gd name="connsiteX1" fmla="*/ 3109 w 3109"/>
              <a:gd name="connsiteY1" fmla="*/ 253 h 6008"/>
              <a:gd name="connsiteX2" fmla="*/ 0 w 3109"/>
              <a:gd name="connsiteY2" fmla="*/ 6008 h 6008"/>
              <a:gd name="connsiteX3" fmla="*/ 602 w 3109"/>
              <a:gd name="connsiteY3" fmla="*/ 0 h 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9" h="6008">
                <a:moveTo>
                  <a:pt x="602" y="0"/>
                </a:moveTo>
                <a:lnTo>
                  <a:pt x="3109" y="253"/>
                </a:lnTo>
                <a:lnTo>
                  <a:pt x="0" y="6008"/>
                </a:lnTo>
                <a:lnTo>
                  <a:pt x="6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/>
          </a:p>
        </p:txBody>
      </p:sp>
      <p:sp>
        <p:nvSpPr>
          <p:cNvPr id="72" name="KSO_Shape"/>
          <p:cNvSpPr/>
          <p:nvPr/>
        </p:nvSpPr>
        <p:spPr>
          <a:xfrm>
            <a:off x="10290138" y="3663764"/>
            <a:ext cx="841578" cy="437531"/>
          </a:xfrm>
          <a:custGeom>
            <a:avLst/>
            <a:gdLst>
              <a:gd name="connsiteX0" fmla="*/ 4109878 w 7991396"/>
              <a:gd name="connsiteY0" fmla="*/ 0 h 4172540"/>
              <a:gd name="connsiteX1" fmla="*/ 5415487 w 7991396"/>
              <a:gd name="connsiteY1" fmla="*/ 816050 h 4172540"/>
              <a:gd name="connsiteX2" fmla="*/ 6027418 w 7991396"/>
              <a:gd name="connsiteY2" fmla="*/ 677951 h 4172540"/>
              <a:gd name="connsiteX3" fmla="*/ 7489804 w 7991396"/>
              <a:gd name="connsiteY3" fmla="*/ 2140332 h 4172540"/>
              <a:gd name="connsiteX4" fmla="*/ 7483396 w 7991396"/>
              <a:gd name="connsiteY4" fmla="*/ 2203898 h 4172540"/>
              <a:gd name="connsiteX5" fmla="*/ 7991396 w 7991396"/>
              <a:gd name="connsiteY5" fmla="*/ 3146665 h 4172540"/>
              <a:gd name="connsiteX6" fmla="*/ 7456648 w 7991396"/>
              <a:gd name="connsiteY6" fmla="*/ 4106801 h 4172540"/>
              <a:gd name="connsiteX7" fmla="*/ 7330940 w 7991396"/>
              <a:gd name="connsiteY7" fmla="*/ 4172540 h 4172540"/>
              <a:gd name="connsiteX8" fmla="*/ 1079370 w 7991396"/>
              <a:gd name="connsiteY8" fmla="*/ 4172540 h 4172540"/>
              <a:gd name="connsiteX9" fmla="*/ 1015130 w 7991396"/>
              <a:gd name="connsiteY9" fmla="*/ 4169296 h 4172540"/>
              <a:gd name="connsiteX10" fmla="*/ 0 w 7991396"/>
              <a:gd name="connsiteY10" fmla="*/ 3044397 h 4172540"/>
              <a:gd name="connsiteX11" fmla="*/ 1130742 w 7991396"/>
              <a:gd name="connsiteY11" fmla="*/ 1913659 h 4172540"/>
              <a:gd name="connsiteX12" fmla="*/ 1346871 w 7991396"/>
              <a:gd name="connsiteY12" fmla="*/ 1935445 h 4172540"/>
              <a:gd name="connsiteX13" fmla="*/ 2261481 w 7991396"/>
              <a:gd name="connsiteY13" fmla="*/ 1462386 h 4172540"/>
              <a:gd name="connsiteX14" fmla="*/ 2653668 w 7991396"/>
              <a:gd name="connsiteY14" fmla="*/ 1536361 h 4172540"/>
              <a:gd name="connsiteX15" fmla="*/ 2647492 w 7991396"/>
              <a:gd name="connsiteY15" fmla="*/ 1462386 h 4172540"/>
              <a:gd name="connsiteX16" fmla="*/ 4109878 w 7991396"/>
              <a:gd name="connsiteY16" fmla="*/ 0 h 4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396" h="4172540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" name="KSO_Shape"/>
          <p:cNvSpPr/>
          <p:nvPr/>
        </p:nvSpPr>
        <p:spPr bwMode="auto">
          <a:xfrm>
            <a:off x="1422329" y="814014"/>
            <a:ext cx="810324" cy="444228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873181" y="4356247"/>
            <a:ext cx="696477" cy="383956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6393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32653" y="1730217"/>
            <a:ext cx="83934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 批评指导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  <p:bldP spid="72" grpId="0" animBg="1"/>
      <p:bldP spid="73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4289" y="-28575"/>
            <a:ext cx="12873039" cy="72612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040035" y="-13448"/>
            <a:ext cx="95414" cy="7214347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965576" y="-40342"/>
            <a:ext cx="79048" cy="7272991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4289" y="4131655"/>
            <a:ext cx="12872687" cy="58765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76588" y="2796536"/>
            <a:ext cx="3988988" cy="1335119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TextBox 32"/>
          <p:cNvSpPr txBox="1"/>
          <p:nvPr/>
        </p:nvSpPr>
        <p:spPr>
          <a:xfrm>
            <a:off x="4110581" y="303711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pPr algn="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2220109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3"/>
          <p:cNvSpPr txBox="1"/>
          <p:nvPr/>
        </p:nvSpPr>
        <p:spPr>
          <a:xfrm>
            <a:off x="9889815" y="5311873"/>
            <a:ext cx="719749" cy="46955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accent2"/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accent2"/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1842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 bldLvl="0" animBg="1"/>
      <p:bldP spid="6" grpId="0" animBg="1"/>
      <p:bldP spid="7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7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2758"/>
      </a:accent1>
      <a:accent2>
        <a:srgbClr val="13CCD2"/>
      </a:accent2>
      <a:accent3>
        <a:srgbClr val="0C2758"/>
      </a:accent3>
      <a:accent4>
        <a:srgbClr val="13CCD2"/>
      </a:accent4>
      <a:accent5>
        <a:srgbClr val="0C2758"/>
      </a:accent5>
      <a:accent6>
        <a:srgbClr val="13CCD2"/>
      </a:accent6>
      <a:hlink>
        <a:srgbClr val="0C2758"/>
      </a:hlink>
      <a:folHlink>
        <a:srgbClr val="13CC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2059</Words>
  <Application>Microsoft Office PowerPoint</Application>
  <PresentationFormat>自定义</PresentationFormat>
  <Paragraphs>227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FontAwesome</vt:lpstr>
      <vt:lpstr>Gill Sans</vt:lpstr>
      <vt:lpstr>Lato Regular</vt:lpstr>
      <vt:lpstr>League Gothic Regular</vt:lpstr>
      <vt:lpstr>Source Sans Pro ExtraLight</vt:lpstr>
      <vt:lpstr>宋体</vt:lpstr>
      <vt:lpstr>微软雅黑</vt:lpstr>
      <vt:lpstr>Arial</vt:lpstr>
      <vt:lpstr>Calibri</vt:lpstr>
      <vt:lpstr>Calibri Light</vt:lpstr>
      <vt:lpstr>Impact</vt:lpstr>
      <vt:lpstr>Verdana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2021-07-23T01:04:45Z</dcterms:created>
  <dcterms:modified xsi:type="dcterms:W3CDTF">2023-01-10T07:01:51Z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C73BB07CEB364DA7AECACA5F4948586F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